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0.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1.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2.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3.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4.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5.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6.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7.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8.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9.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20.xml" ContentType="application/vnd.openxmlformats-officedocument.theme+xml"/>
  <Override PartName="/ppt/slideLayouts/slideLayout200.xml" ContentType="application/vnd.openxmlformats-officedocument.presentationml.slideLayout+xml"/>
  <Override PartName="/ppt/theme/theme21.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2.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3.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4.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5.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6.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7.xml" ContentType="application/vnd.openxmlformats-officedocument.theme+xml"/>
  <Override PartName="/ppt/slideLayouts/slideLayout263.xml" ContentType="application/vnd.openxmlformats-officedocument.presentationml.slideLayout+xml"/>
  <Override PartName="/ppt/theme/theme28.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9.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30.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31.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32.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33.xml" ContentType="application/vnd.openxmlformats-officedocument.theme+xml"/>
  <Override PartName="/ppt/theme/theme3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8.xml" ContentType="application/vnd.openxmlformats-officedocument.presentationml.notesSlide+xml"/>
  <Override PartName="/ppt/theme/themeOverride2.xml" ContentType="application/vnd.openxmlformats-officedocument.themeOverride+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3.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4.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5.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0.xml" ContentType="application/vnd.openxmlformats-officedocument.presentationml.tags+xml"/>
  <Override PartName="/ppt/notesSlides/notesSlide43.xml" ContentType="application/vnd.openxmlformats-officedocument.presentationml.notesSlide+xml"/>
  <Override PartName="/ppt/tags/tag11.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6.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7.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8.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62" r:id="rId2"/>
    <p:sldMasterId id="2147483775" r:id="rId3"/>
    <p:sldMasterId id="2147483848" r:id="rId4"/>
    <p:sldMasterId id="2147483874" r:id="rId5"/>
    <p:sldMasterId id="2147483876" r:id="rId6"/>
    <p:sldMasterId id="2147483878" r:id="rId7"/>
    <p:sldMasterId id="2147483892" r:id="rId8"/>
    <p:sldMasterId id="2147483945" r:id="rId9"/>
    <p:sldMasterId id="2147483957" r:id="rId10"/>
    <p:sldMasterId id="2147483970" r:id="rId11"/>
    <p:sldMasterId id="2147483998" r:id="rId12"/>
    <p:sldMasterId id="2147484010" r:id="rId13"/>
    <p:sldMasterId id="2147484022" r:id="rId14"/>
    <p:sldMasterId id="2147484034" r:id="rId15"/>
    <p:sldMasterId id="2147484046" r:id="rId16"/>
    <p:sldMasterId id="2147484058" r:id="rId17"/>
    <p:sldMasterId id="2147484071" r:id="rId18"/>
    <p:sldMasterId id="2147484086" r:id="rId19"/>
    <p:sldMasterId id="2147484134" r:id="rId20"/>
    <p:sldMasterId id="2147484158" r:id="rId21"/>
    <p:sldMasterId id="2147484190" r:id="rId22"/>
    <p:sldMasterId id="2147484206" r:id="rId23"/>
    <p:sldMasterId id="2147484219" r:id="rId24"/>
    <p:sldMasterId id="2147484231" r:id="rId25"/>
    <p:sldMasterId id="2147484244" r:id="rId26"/>
    <p:sldMasterId id="2147484257" r:id="rId27"/>
    <p:sldMasterId id="2147484260" r:id="rId28"/>
    <p:sldMasterId id="2147484262" r:id="rId29"/>
    <p:sldMasterId id="2147484266" r:id="rId30"/>
    <p:sldMasterId id="2147484278" r:id="rId31"/>
    <p:sldMasterId id="2147484291" r:id="rId32"/>
    <p:sldMasterId id="2147484303" r:id="rId33"/>
  </p:sldMasterIdLst>
  <p:notesMasterIdLst>
    <p:notesMasterId r:id="rId132"/>
  </p:notesMasterIdLst>
  <p:sldIdLst>
    <p:sldId id="708" r:id="rId34"/>
    <p:sldId id="1791" r:id="rId35"/>
    <p:sldId id="1816" r:id="rId36"/>
    <p:sldId id="1790" r:id="rId37"/>
    <p:sldId id="1817" r:id="rId38"/>
    <p:sldId id="1818" r:id="rId39"/>
    <p:sldId id="1819" r:id="rId40"/>
    <p:sldId id="656" r:id="rId41"/>
    <p:sldId id="657" r:id="rId42"/>
    <p:sldId id="658" r:id="rId43"/>
    <p:sldId id="1792" r:id="rId44"/>
    <p:sldId id="660" r:id="rId45"/>
    <p:sldId id="661" r:id="rId46"/>
    <p:sldId id="688" r:id="rId47"/>
    <p:sldId id="689" r:id="rId48"/>
    <p:sldId id="488" r:id="rId49"/>
    <p:sldId id="270" r:id="rId50"/>
    <p:sldId id="271" r:id="rId51"/>
    <p:sldId id="272" r:id="rId52"/>
    <p:sldId id="635" r:id="rId53"/>
    <p:sldId id="1820" r:id="rId54"/>
    <p:sldId id="307" r:id="rId55"/>
    <p:sldId id="614" r:id="rId56"/>
    <p:sldId id="515" r:id="rId57"/>
    <p:sldId id="560" r:id="rId58"/>
    <p:sldId id="615" r:id="rId59"/>
    <p:sldId id="583" r:id="rId60"/>
    <p:sldId id="1821" r:id="rId61"/>
    <p:sldId id="507" r:id="rId62"/>
    <p:sldId id="1822" r:id="rId63"/>
    <p:sldId id="604" r:id="rId64"/>
    <p:sldId id="337" r:id="rId65"/>
    <p:sldId id="1823" r:id="rId66"/>
    <p:sldId id="562" r:id="rId67"/>
    <p:sldId id="492" r:id="rId68"/>
    <p:sldId id="1824" r:id="rId69"/>
    <p:sldId id="346" r:id="rId70"/>
    <p:sldId id="1825" r:id="rId71"/>
    <p:sldId id="355" r:id="rId72"/>
    <p:sldId id="1826" r:id="rId73"/>
    <p:sldId id="369" r:id="rId74"/>
    <p:sldId id="1827" r:id="rId75"/>
    <p:sldId id="502" r:id="rId76"/>
    <p:sldId id="1830" r:id="rId77"/>
    <p:sldId id="504" r:id="rId78"/>
    <p:sldId id="505" r:id="rId79"/>
    <p:sldId id="501" r:id="rId80"/>
    <p:sldId id="316" r:id="rId81"/>
    <p:sldId id="653" r:id="rId82"/>
    <p:sldId id="898" r:id="rId83"/>
    <p:sldId id="1828" r:id="rId84"/>
    <p:sldId id="1829" r:id="rId85"/>
    <p:sldId id="4040" r:id="rId86"/>
    <p:sldId id="1773" r:id="rId87"/>
    <p:sldId id="1775" r:id="rId88"/>
    <p:sldId id="1774" r:id="rId89"/>
    <p:sldId id="1779" r:id="rId90"/>
    <p:sldId id="1831" r:id="rId91"/>
    <p:sldId id="510" r:id="rId92"/>
    <p:sldId id="511" r:id="rId93"/>
    <p:sldId id="513" r:id="rId94"/>
    <p:sldId id="512" r:id="rId95"/>
    <p:sldId id="514" r:id="rId96"/>
    <p:sldId id="1832" r:id="rId97"/>
    <p:sldId id="524" r:id="rId98"/>
    <p:sldId id="525" r:id="rId99"/>
    <p:sldId id="526" r:id="rId100"/>
    <p:sldId id="527" r:id="rId101"/>
    <p:sldId id="528" r:id="rId102"/>
    <p:sldId id="1833" r:id="rId103"/>
    <p:sldId id="530" r:id="rId104"/>
    <p:sldId id="1834" r:id="rId105"/>
    <p:sldId id="532" r:id="rId106"/>
    <p:sldId id="1835" r:id="rId107"/>
    <p:sldId id="551" r:id="rId108"/>
    <p:sldId id="4034" r:id="rId109"/>
    <p:sldId id="557" r:id="rId110"/>
    <p:sldId id="558" r:id="rId111"/>
    <p:sldId id="4035" r:id="rId112"/>
    <p:sldId id="572" r:id="rId113"/>
    <p:sldId id="570" r:id="rId114"/>
    <p:sldId id="4036" r:id="rId115"/>
    <p:sldId id="598" r:id="rId116"/>
    <p:sldId id="599" r:id="rId117"/>
    <p:sldId id="4037" r:id="rId118"/>
    <p:sldId id="621" r:id="rId119"/>
    <p:sldId id="4039" r:id="rId120"/>
    <p:sldId id="1165" r:id="rId121"/>
    <p:sldId id="4038" r:id="rId122"/>
    <p:sldId id="637" r:id="rId123"/>
    <p:sldId id="620" r:id="rId124"/>
    <p:sldId id="1836" r:id="rId125"/>
    <p:sldId id="655" r:id="rId126"/>
    <p:sldId id="1784" r:id="rId127"/>
    <p:sldId id="1787" r:id="rId128"/>
    <p:sldId id="348" r:id="rId129"/>
    <p:sldId id="320" r:id="rId130"/>
    <p:sldId id="4030" r:id="rId1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BBA"/>
    <a:srgbClr val="C81234"/>
    <a:srgbClr val="E49AA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92810" autoAdjust="0"/>
  </p:normalViewPr>
  <p:slideViewPr>
    <p:cSldViewPr snapToGrid="0" snapToObjects="1">
      <p:cViewPr varScale="1">
        <p:scale>
          <a:sx n="117" d="100"/>
          <a:sy n="117" d="100"/>
        </p:scale>
        <p:origin x="1016" y="176"/>
      </p:cViewPr>
      <p:guideLst>
        <p:guide orient="horz" pos="2160"/>
        <p:guide pos="2880"/>
      </p:guideLst>
    </p:cSldViewPr>
  </p:slideViewPr>
  <p:outlineViewPr>
    <p:cViewPr>
      <p:scale>
        <a:sx n="33" d="100"/>
        <a:sy n="33" d="100"/>
      </p:scale>
      <p:origin x="0" y="6240"/>
    </p:cViewPr>
  </p:outlineViewPr>
  <p:notesTextViewPr>
    <p:cViewPr>
      <p:scale>
        <a:sx n="114" d="100"/>
        <a:sy n="114"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4.xml"/><Relationship Id="rId21" Type="http://schemas.openxmlformats.org/officeDocument/2006/relationships/slideMaster" Target="slideMasters/slideMaster21.xml"/><Relationship Id="rId42" Type="http://schemas.openxmlformats.org/officeDocument/2006/relationships/slide" Target="slides/slide9.xml"/><Relationship Id="rId63" Type="http://schemas.openxmlformats.org/officeDocument/2006/relationships/slide" Target="slides/slide30.xml"/><Relationship Id="rId84" Type="http://schemas.openxmlformats.org/officeDocument/2006/relationships/slide" Target="slides/slide51.xml"/><Relationship Id="rId16" Type="http://schemas.openxmlformats.org/officeDocument/2006/relationships/slideMaster" Target="slideMasters/slideMaster16.xml"/><Relationship Id="rId107" Type="http://schemas.openxmlformats.org/officeDocument/2006/relationships/slide" Target="slides/slide7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4.xml"/><Relationship Id="rId53" Type="http://schemas.openxmlformats.org/officeDocument/2006/relationships/slide" Target="slides/slide20.xml"/><Relationship Id="rId58" Type="http://schemas.openxmlformats.org/officeDocument/2006/relationships/slide" Target="slides/slide25.xml"/><Relationship Id="rId74" Type="http://schemas.openxmlformats.org/officeDocument/2006/relationships/slide" Target="slides/slide41.xml"/><Relationship Id="rId79" Type="http://schemas.openxmlformats.org/officeDocument/2006/relationships/slide" Target="slides/slide46.xml"/><Relationship Id="rId102" Type="http://schemas.openxmlformats.org/officeDocument/2006/relationships/slide" Target="slides/slide69.xml"/><Relationship Id="rId123" Type="http://schemas.openxmlformats.org/officeDocument/2006/relationships/slide" Target="slides/slide90.xml"/><Relationship Id="rId128" Type="http://schemas.openxmlformats.org/officeDocument/2006/relationships/slide" Target="slides/slide95.xml"/><Relationship Id="rId5" Type="http://schemas.openxmlformats.org/officeDocument/2006/relationships/slideMaster" Target="slideMasters/slideMaster5.xml"/><Relationship Id="rId90" Type="http://schemas.openxmlformats.org/officeDocument/2006/relationships/slide" Target="slides/slide57.xml"/><Relationship Id="rId95" Type="http://schemas.openxmlformats.org/officeDocument/2006/relationships/slide" Target="slides/slide62.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0.xml"/><Relationship Id="rId48" Type="http://schemas.openxmlformats.org/officeDocument/2006/relationships/slide" Target="slides/slide15.xml"/><Relationship Id="rId64" Type="http://schemas.openxmlformats.org/officeDocument/2006/relationships/slide" Target="slides/slide31.xml"/><Relationship Id="rId69" Type="http://schemas.openxmlformats.org/officeDocument/2006/relationships/slide" Target="slides/slide36.xml"/><Relationship Id="rId113" Type="http://schemas.openxmlformats.org/officeDocument/2006/relationships/slide" Target="slides/slide80.xml"/><Relationship Id="rId118" Type="http://schemas.openxmlformats.org/officeDocument/2006/relationships/slide" Target="slides/slide85.xml"/><Relationship Id="rId134" Type="http://schemas.openxmlformats.org/officeDocument/2006/relationships/viewProps" Target="viewProps.xml"/><Relationship Id="rId80" Type="http://schemas.openxmlformats.org/officeDocument/2006/relationships/slide" Target="slides/slide47.xml"/><Relationship Id="rId85" Type="http://schemas.openxmlformats.org/officeDocument/2006/relationships/slide" Target="slides/slide5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5.xml"/><Relationship Id="rId59" Type="http://schemas.openxmlformats.org/officeDocument/2006/relationships/slide" Target="slides/slide26.xml"/><Relationship Id="rId103" Type="http://schemas.openxmlformats.org/officeDocument/2006/relationships/slide" Target="slides/slide70.xml"/><Relationship Id="rId108" Type="http://schemas.openxmlformats.org/officeDocument/2006/relationships/slide" Target="slides/slide75.xml"/><Relationship Id="rId124" Type="http://schemas.openxmlformats.org/officeDocument/2006/relationships/slide" Target="slides/slide91.xml"/><Relationship Id="rId129" Type="http://schemas.openxmlformats.org/officeDocument/2006/relationships/slide" Target="slides/slide96.xml"/><Relationship Id="rId54" Type="http://schemas.openxmlformats.org/officeDocument/2006/relationships/slide" Target="slides/slide21.xml"/><Relationship Id="rId70" Type="http://schemas.openxmlformats.org/officeDocument/2006/relationships/slide" Target="slides/slide37.xml"/><Relationship Id="rId75" Type="http://schemas.openxmlformats.org/officeDocument/2006/relationships/slide" Target="slides/slide42.xml"/><Relationship Id="rId91" Type="http://schemas.openxmlformats.org/officeDocument/2006/relationships/slide" Target="slides/slide58.xml"/><Relationship Id="rId96" Type="http://schemas.openxmlformats.org/officeDocument/2006/relationships/slide" Target="slides/slide6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6.xml"/><Relationship Id="rId114" Type="http://schemas.openxmlformats.org/officeDocument/2006/relationships/slide" Target="slides/slide81.xml"/><Relationship Id="rId119" Type="http://schemas.openxmlformats.org/officeDocument/2006/relationships/slide" Target="slides/slide86.xml"/><Relationship Id="rId44" Type="http://schemas.openxmlformats.org/officeDocument/2006/relationships/slide" Target="slides/slide11.xml"/><Relationship Id="rId60" Type="http://schemas.openxmlformats.org/officeDocument/2006/relationships/slide" Target="slides/slide27.xml"/><Relationship Id="rId65" Type="http://schemas.openxmlformats.org/officeDocument/2006/relationships/slide" Target="slides/slide32.xml"/><Relationship Id="rId81" Type="http://schemas.openxmlformats.org/officeDocument/2006/relationships/slide" Target="slides/slide48.xml"/><Relationship Id="rId86" Type="http://schemas.openxmlformats.org/officeDocument/2006/relationships/slide" Target="slides/slide53.xml"/><Relationship Id="rId130" Type="http://schemas.openxmlformats.org/officeDocument/2006/relationships/slide" Target="slides/slide97.xml"/><Relationship Id="rId135"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6.xml"/><Relationship Id="rId109" Type="http://schemas.openxmlformats.org/officeDocument/2006/relationships/slide" Target="slides/slide76.xml"/><Relationship Id="rId34" Type="http://schemas.openxmlformats.org/officeDocument/2006/relationships/slide" Target="slides/slide1.xml"/><Relationship Id="rId50" Type="http://schemas.openxmlformats.org/officeDocument/2006/relationships/slide" Target="slides/slide17.xml"/><Relationship Id="rId55" Type="http://schemas.openxmlformats.org/officeDocument/2006/relationships/slide" Target="slides/slide22.xml"/><Relationship Id="rId76" Type="http://schemas.openxmlformats.org/officeDocument/2006/relationships/slide" Target="slides/slide43.xml"/><Relationship Id="rId97" Type="http://schemas.openxmlformats.org/officeDocument/2006/relationships/slide" Target="slides/slide64.xml"/><Relationship Id="rId104" Type="http://schemas.openxmlformats.org/officeDocument/2006/relationships/slide" Target="slides/slide71.xml"/><Relationship Id="rId120" Type="http://schemas.openxmlformats.org/officeDocument/2006/relationships/slide" Target="slides/slide87.xml"/><Relationship Id="rId125" Type="http://schemas.openxmlformats.org/officeDocument/2006/relationships/slide" Target="slides/slide92.xml"/><Relationship Id="rId7" Type="http://schemas.openxmlformats.org/officeDocument/2006/relationships/slideMaster" Target="slideMasters/slideMaster7.xml"/><Relationship Id="rId71" Type="http://schemas.openxmlformats.org/officeDocument/2006/relationships/slide" Target="slides/slide38.xml"/><Relationship Id="rId92"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7.xml"/><Relationship Id="rId45" Type="http://schemas.openxmlformats.org/officeDocument/2006/relationships/slide" Target="slides/slide12.xml"/><Relationship Id="rId66" Type="http://schemas.openxmlformats.org/officeDocument/2006/relationships/slide" Target="slides/slide33.xml"/><Relationship Id="rId87" Type="http://schemas.openxmlformats.org/officeDocument/2006/relationships/slide" Target="slides/slide54.xml"/><Relationship Id="rId110" Type="http://schemas.openxmlformats.org/officeDocument/2006/relationships/slide" Target="slides/slide77.xml"/><Relationship Id="rId115" Type="http://schemas.openxmlformats.org/officeDocument/2006/relationships/slide" Target="slides/slide82.xml"/><Relationship Id="rId131" Type="http://schemas.openxmlformats.org/officeDocument/2006/relationships/slide" Target="slides/slide98.xml"/><Relationship Id="rId136" Type="http://schemas.openxmlformats.org/officeDocument/2006/relationships/tableStyles" Target="tableStyles.xml"/><Relationship Id="rId61" Type="http://schemas.openxmlformats.org/officeDocument/2006/relationships/slide" Target="slides/slide28.xml"/><Relationship Id="rId82" Type="http://schemas.openxmlformats.org/officeDocument/2006/relationships/slide" Target="slides/slide4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2.xml"/><Relationship Id="rId56" Type="http://schemas.openxmlformats.org/officeDocument/2006/relationships/slide" Target="slides/slide23.xml"/><Relationship Id="rId77" Type="http://schemas.openxmlformats.org/officeDocument/2006/relationships/slide" Target="slides/slide44.xml"/><Relationship Id="rId100" Type="http://schemas.openxmlformats.org/officeDocument/2006/relationships/slide" Target="slides/slide67.xml"/><Relationship Id="rId105" Type="http://schemas.openxmlformats.org/officeDocument/2006/relationships/slide" Target="slides/slide72.xml"/><Relationship Id="rId126" Type="http://schemas.openxmlformats.org/officeDocument/2006/relationships/slide" Target="slides/slide93.xml"/><Relationship Id="rId8" Type="http://schemas.openxmlformats.org/officeDocument/2006/relationships/slideMaster" Target="slideMasters/slideMaster8.xml"/><Relationship Id="rId51" Type="http://schemas.openxmlformats.org/officeDocument/2006/relationships/slide" Target="slides/slide18.xml"/><Relationship Id="rId72" Type="http://schemas.openxmlformats.org/officeDocument/2006/relationships/slide" Target="slides/slide39.xml"/><Relationship Id="rId93" Type="http://schemas.openxmlformats.org/officeDocument/2006/relationships/slide" Target="slides/slide60.xml"/><Relationship Id="rId98" Type="http://schemas.openxmlformats.org/officeDocument/2006/relationships/slide" Target="slides/slide65.xml"/><Relationship Id="rId121" Type="http://schemas.openxmlformats.org/officeDocument/2006/relationships/slide" Target="slides/slide88.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3.xml"/><Relationship Id="rId67" Type="http://schemas.openxmlformats.org/officeDocument/2006/relationships/slide" Target="slides/slide34.xml"/><Relationship Id="rId116" Type="http://schemas.openxmlformats.org/officeDocument/2006/relationships/slide" Target="slides/slide83.xml"/><Relationship Id="rId20" Type="http://schemas.openxmlformats.org/officeDocument/2006/relationships/slideMaster" Target="slideMasters/slideMaster20.xml"/><Relationship Id="rId41" Type="http://schemas.openxmlformats.org/officeDocument/2006/relationships/slide" Target="slides/slide8.xml"/><Relationship Id="rId62" Type="http://schemas.openxmlformats.org/officeDocument/2006/relationships/slide" Target="slides/slide29.xml"/><Relationship Id="rId83" Type="http://schemas.openxmlformats.org/officeDocument/2006/relationships/slide" Target="slides/slide50.xml"/><Relationship Id="rId88" Type="http://schemas.openxmlformats.org/officeDocument/2006/relationships/slide" Target="slides/slide55.xml"/><Relationship Id="rId111" Type="http://schemas.openxmlformats.org/officeDocument/2006/relationships/slide" Target="slides/slide78.xml"/><Relationship Id="rId132"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 Target="slides/slide3.xml"/><Relationship Id="rId57" Type="http://schemas.openxmlformats.org/officeDocument/2006/relationships/slide" Target="slides/slide24.xml"/><Relationship Id="rId106" Type="http://schemas.openxmlformats.org/officeDocument/2006/relationships/slide" Target="slides/slide73.xml"/><Relationship Id="rId127" Type="http://schemas.openxmlformats.org/officeDocument/2006/relationships/slide" Target="slides/slide9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9.xml"/><Relationship Id="rId73" Type="http://schemas.openxmlformats.org/officeDocument/2006/relationships/slide" Target="slides/slide40.xml"/><Relationship Id="rId78" Type="http://schemas.openxmlformats.org/officeDocument/2006/relationships/slide" Target="slides/slide45.xml"/><Relationship Id="rId94" Type="http://schemas.openxmlformats.org/officeDocument/2006/relationships/slide" Target="slides/slide61.xml"/><Relationship Id="rId99" Type="http://schemas.openxmlformats.org/officeDocument/2006/relationships/slide" Target="slides/slide66.xml"/><Relationship Id="rId101" Type="http://schemas.openxmlformats.org/officeDocument/2006/relationships/slide" Target="slides/slide68.xml"/><Relationship Id="rId122" Type="http://schemas.openxmlformats.org/officeDocument/2006/relationships/slide" Target="slides/slide89.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4.xml"/><Relationship Id="rId68" Type="http://schemas.openxmlformats.org/officeDocument/2006/relationships/slide" Target="slides/slide35.xml"/><Relationship Id="rId89" Type="http://schemas.openxmlformats.org/officeDocument/2006/relationships/slide" Target="slides/slide56.xml"/><Relationship Id="rId112" Type="http://schemas.openxmlformats.org/officeDocument/2006/relationships/slide" Target="slides/slide79.xml"/><Relationship Id="rId13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pPr/>
              <a:t>9/27/21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pPr/>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cs typeface="ＭＳ Ｐゴシック" charset="0"/>
              </a:rPr>
              <a:t>The natural outworking of God choosing us for salvation and fulfilling his promise to bless us is to respond in faithfulness to him—to be reliable, dependable, and devoted to him.</a:t>
            </a:r>
          </a:p>
          <a:p>
            <a:endParaRPr lang="en-US" dirty="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30E452A-41B3-AE4C-BCCE-2886445C84C5}"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6786" name="Rectangle 2"/>
          <p:cNvSpPr>
            <a:spLocks noGrp="1" noRot="1" noChangeAspect="1" noChangeArrowheads="1"/>
          </p:cNvSpPr>
          <p:nvPr>
            <p:ph type="sldImg"/>
          </p:nvPr>
        </p:nvSpPr>
        <p:spPr>
          <a:xfrm>
            <a:off x="1130300" y="674688"/>
            <a:ext cx="4597400" cy="3448050"/>
          </a:xfrm>
          <a:solidFill>
            <a:srgbClr val="FFFFFF"/>
          </a:solidFill>
          <a:ln/>
        </p:spPr>
      </p:sp>
      <p:sp>
        <p:nvSpPr>
          <p:cNvPr id="2467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4"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They need to be taught who God is and how they are a nation chosen by the Sovereign Lord of all creation. </a:t>
            </a:r>
          </a:p>
          <a:p>
            <a:pPr marL="0" marR="0" lvl="4"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Then they will see that Canaan’s giants and walled cities are puny in comparison to their great God </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what better way to show their identity but by writing a theological history of where they came from? That’s what we have in the pages of Genesis: The narrow lineage of Israel from Creation to Joseph informs Israel it began by God's election for rule and unconditional promise for blessings through Abraham in contrast to the Canaanites.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__________</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 line of blessing started with Adam and ended with Joseph due to the LORD choosing their descendants to reign and God’s unilateral promise to eventually benefit all peoples through Abraham, which was unique to Israel.</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697FE9-24A2-2D4D-9191-3D580B4558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1096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key word for Genesis is </a:t>
            </a:r>
            <a:r>
              <a:rPr lang="en-US" sz="1200" i="1" kern="1200" dirty="0">
                <a:solidFill>
                  <a:schemeClr val="tx1"/>
                </a:solidFill>
                <a:effectLst/>
                <a:latin typeface="+mn-lt"/>
                <a:ea typeface="+mn-ea"/>
                <a:cs typeface="+mn-cs"/>
              </a:rPr>
              <a:t>election</a:t>
            </a:r>
            <a:r>
              <a:rPr lang="en-US" sz="1200" kern="1200" dirty="0">
                <a:solidFill>
                  <a:schemeClr val="tx1"/>
                </a:solidFill>
                <a:effectLst/>
                <a:latin typeface="+mn-lt"/>
                <a:ea typeface="+mn-ea"/>
                <a:cs typeface="+mn-cs"/>
              </a:rPr>
              <a:t>—God chose them to rule with him and he does the same for us.</a:t>
            </a:r>
            <a:r>
              <a:rPr lang="en-US" dirty="0">
                <a:effectLst/>
              </a:rPr>
              <a:t> </a:t>
            </a:r>
            <a:endParaRPr lang="en-US" dirty="0"/>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8F5EE8-AEC4-9642-9F29-ED5E91482BC1}"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Genesis</a:t>
            </a:r>
            <a:r>
              <a:rPr lang="en-US" dirty="0">
                <a:effectLst/>
              </a:rPr>
              <a:t> 1–11 shows Israel’s origin in election and pivots in Genesis 12 to show the nation originated in God’s promise to Abraham to bless all peoples.</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Today in Genesis we will see two ways to be faithful to God in a world of idols.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is the first way to be faithful to God in a world of idols?)</a:t>
            </a:r>
          </a:p>
          <a:p>
            <a:endParaRPr lang="en-US" dirty="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We must know our amazing </a:t>
            </a:r>
            <a:r>
              <a:rPr lang="en-US" sz="1200" i="1" kern="1200" dirty="0">
                <a:solidFill>
                  <a:schemeClr val="tx1"/>
                </a:solidFill>
                <a:effectLst/>
                <a:latin typeface="+mn-lt"/>
                <a:ea typeface="+mn-ea"/>
                <a:cs typeface="+mn-cs"/>
              </a:rPr>
              <a:t>identity</a:t>
            </a:r>
            <a:r>
              <a:rPr lang="en-US" sz="1200" kern="1200" dirty="0">
                <a:solidFill>
                  <a:schemeClr val="tx1"/>
                </a:solidFill>
                <a:effectLst/>
                <a:latin typeface="+mn-lt"/>
                <a:ea typeface="+mn-ea"/>
                <a:cs typeface="+mn-cs"/>
              </a:rPr>
              <a:t> as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elect people.</a:t>
            </a:r>
            <a:r>
              <a:rPr lang="en-SG" dirty="0">
                <a:effectLst/>
              </a:rPr>
              <a:t> </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10A5FD-9122-7B4B-A0E4-C67BD30CDFEF}" type="slidenum">
              <a:rPr lang="zh-CN" altLang="en-US" sz="1200">
                <a:solidFill>
                  <a:prstClr val="black"/>
                </a:solidFill>
              </a:rPr>
              <a:pPr/>
              <a:t>16</a:t>
            </a:fld>
            <a:endParaRPr lang="en-US" altLang="zh-CN" sz="1200">
              <a:solidFill>
                <a:prstClr val="black"/>
              </a:solidFill>
            </a:endParaRPr>
          </a:p>
        </p:txBody>
      </p:sp>
      <p:sp>
        <p:nvSpPr>
          <p:cNvPr id="130050" name="Rectangle 2"/>
          <p:cNvSpPr>
            <a:spLocks noGrp="1" noRot="1" noChangeAspect="1" noChangeArrowheads="1"/>
          </p:cNvSpPr>
          <p:nvPr>
            <p:ph type="sldImg"/>
          </p:nvPr>
        </p:nvSpPr>
        <p:spPr>
          <a:xfrm>
            <a:off x="1130300" y="674688"/>
            <a:ext cx="4597400" cy="3448050"/>
          </a:xfrm>
          <a:solidFill>
            <a:srgbClr val="FFFFFF"/>
          </a:solidFill>
          <a:ln/>
        </p:spPr>
      </p:sp>
      <p:sp>
        <p:nvSpPr>
          <p:cNvPr id="13005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I believe we have genuine history in the first 11 chapters of the Bible. Why? Seven reasons…</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30E452A-41B3-AE4C-BCCE-2886445C84C5}"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6786" name="Rectangle 2"/>
          <p:cNvSpPr>
            <a:spLocks noGrp="1" noRot="1" noChangeAspect="1" noChangeArrowheads="1"/>
          </p:cNvSpPr>
          <p:nvPr>
            <p:ph type="sldImg"/>
          </p:nvPr>
        </p:nvSpPr>
        <p:spPr>
          <a:xfrm>
            <a:off x="1130300" y="674688"/>
            <a:ext cx="4597400" cy="3448050"/>
          </a:xfrm>
          <a:solidFill>
            <a:srgbClr val="FFFFFF"/>
          </a:solidFill>
          <a:ln/>
        </p:spPr>
      </p:sp>
      <p:sp>
        <p:nvSpPr>
          <p:cNvPr id="2467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Genesis is an Elect History: God </a:t>
            </a:r>
            <a:r>
              <a:rPr lang="en-US" sz="1200" b="1" i="1" kern="1200" dirty="0">
                <a:solidFill>
                  <a:schemeClr val="tx1"/>
                </a:solidFill>
                <a:effectLst/>
                <a:latin typeface="+mn-lt"/>
                <a:ea typeface="+mn-ea"/>
                <a:cs typeface="+mn-cs"/>
              </a:rPr>
              <a:t>chose</a:t>
            </a:r>
            <a:r>
              <a:rPr lang="en-US" sz="1200" kern="1200" dirty="0">
                <a:solidFill>
                  <a:schemeClr val="tx1"/>
                </a:solidFill>
                <a:effectLst/>
                <a:latin typeface="+mn-lt"/>
                <a:ea typeface="+mn-ea"/>
                <a:cs typeface="+mn-cs"/>
              </a:rPr>
              <a:t> people to rule with him that led to Abraham (1:1–11:26).</a:t>
            </a:r>
            <a:r>
              <a:rPr lang="en-US" dirty="0">
                <a:effectLst/>
              </a:rPr>
              <a:t> </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CF04C58-D355-A84B-BC23-636F338A9753}"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8834" name="Rectangle 2"/>
          <p:cNvSpPr>
            <a:spLocks noGrp="1" noRot="1" noChangeAspect="1" noChangeArrowheads="1"/>
          </p:cNvSpPr>
          <p:nvPr>
            <p:ph type="sldImg"/>
          </p:nvPr>
        </p:nvSpPr>
        <p:spPr>
          <a:xfrm>
            <a:off x="1130300" y="674688"/>
            <a:ext cx="4597400" cy="3448050"/>
          </a:xfrm>
          <a:solidFill>
            <a:srgbClr val="FFFFFF"/>
          </a:solidFill>
          <a:ln/>
        </p:spPr>
      </p:sp>
      <p:sp>
        <p:nvSpPr>
          <p:cNvPr id="2488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Election of God’s choice permeates Genesis in at least 4 ways…</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ADDC3DA-1E94-F346-8433-53C8D176D1AA}"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0882" name="Rectangle 2"/>
          <p:cNvSpPr>
            <a:spLocks noGrp="1" noRot="1" noChangeAspect="1" noChangeArrowheads="1"/>
          </p:cNvSpPr>
          <p:nvPr>
            <p:ph type="sldImg"/>
          </p:nvPr>
        </p:nvSpPr>
        <p:spPr>
          <a:xfrm>
            <a:off x="1130300" y="674688"/>
            <a:ext cx="4597400" cy="3448050"/>
          </a:xfrm>
          <a:solidFill>
            <a:srgbClr val="FFFFFF"/>
          </a:solidFill>
          <a:ln/>
        </p:spPr>
      </p:sp>
      <p:sp>
        <p:nvSpPr>
          <p:cNvPr id="2508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Repeated election of the younger over the older shows God‘s choices are superior to man’s. In fact, nearly every man God chose was NOT the older son…</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In our hostile world full of idols, God says to be faithful to him as you face your future.</a:t>
            </a:r>
            <a:r>
              <a:rPr lang="en-SG" dirty="0">
                <a:effectLst/>
                <a:latin typeface="Arial"/>
                <a:cs typeface="Arial"/>
              </a:rPr>
              <a:t> </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latin typeface="Arial"/>
                <a:cs typeface="Arial"/>
              </a:rPr>
              <a:t>Persecution of Christians has been at its height the past century. More believers died in the 20th century than in the previous 19 centuries combined!</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latin typeface="Arial"/>
                <a:cs typeface="Arial"/>
              </a:rPr>
              <a:t>The media marginalizes the Christian viewpoint. One Supreme Court decision was thrown out because the Bible was used as evidence! </a:t>
            </a:r>
            <a:endParaRPr lang="en-US" dirty="0">
              <a:latin typeface="Arial"/>
              <a:cs typeface="Arial"/>
            </a:endParaRPr>
          </a:p>
        </p:txBody>
      </p:sp>
    </p:spTree>
    <p:extLst>
      <p:ext uri="{BB962C8B-B14F-4D97-AF65-F5344CB8AC3E}">
        <p14:creationId xmlns:p14="http://schemas.microsoft.com/office/powerpoint/2010/main" val="751310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FD7AFA-CB49-1F42-9F46-FFB37917055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8162" name="Rectangle 2"/>
          <p:cNvSpPr>
            <a:spLocks noGrp="1" noRot="1" noChangeAspect="1" noChangeArrowheads="1"/>
          </p:cNvSpPr>
          <p:nvPr>
            <p:ph type="sldImg"/>
          </p:nvPr>
        </p:nvSpPr>
        <p:spPr>
          <a:xfrm>
            <a:off x="1130300" y="674688"/>
            <a:ext cx="4597400" cy="3448050"/>
          </a:xfrm>
          <a:solidFill>
            <a:srgbClr val="FFFFFF"/>
          </a:solidFill>
          <a:ln/>
        </p:spPr>
      </p:sp>
      <p:sp>
        <p:nvSpPr>
          <p:cNvPr id="3481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BE-01-Gen-Be Faithful-22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OP-01-Gen-Be Faithful-22</a:t>
            </a:r>
            <a:endParaRPr lang="zh-CN" alt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CR-41-Theistic Evolution-27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OB-41-Theistic Evolution-27</a:t>
            </a:r>
            <a:endParaRPr lang="zh-CN" altLang="en-US"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OS-01-Gen1-3-Slide 132</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This is a crucial</a:t>
            </a:r>
            <a:r>
              <a:rPr lang="en-US" baseline="0"/>
              <a:t> question today.</a:t>
            </a:r>
            <a:endParaRPr lang="en-US"/>
          </a:p>
        </p:txBody>
      </p:sp>
      <p:sp>
        <p:nvSpPr>
          <p:cNvPr id="4" name="Slide Number Placeholder 3"/>
          <p:cNvSpPr>
            <a:spLocks noGrp="1"/>
          </p:cNvSpPr>
          <p:nvPr>
            <p:ph type="sldNum" sz="quarter" idx="10"/>
          </p:nvPr>
        </p:nvSpPr>
        <p:spPr/>
        <p:txBody>
          <a:bodyPr/>
          <a:lstStyle/>
          <a:p>
            <a:fld id="{F1697FE9-24A2-2D4D-9191-3D580B45581E}" type="slidenum">
              <a:rPr lang="en-US" smtClean="0"/>
              <a:pPr/>
              <a:t>23</a:t>
            </a:fld>
            <a:endParaRPr lang="en-US"/>
          </a:p>
        </p:txBody>
      </p:sp>
    </p:spTree>
    <p:extLst>
      <p:ext uri="{BB962C8B-B14F-4D97-AF65-F5344CB8AC3E}">
        <p14:creationId xmlns:p14="http://schemas.microsoft.com/office/powerpoint/2010/main" val="3688911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24</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866E0B-3301-3B49-A3CA-35F2DFFB9D7A}" type="slidenum">
              <a:rPr lang="zh-CN" altLang="en-US" sz="1200">
                <a:solidFill>
                  <a:prstClr val="black"/>
                </a:solidFill>
              </a:rPr>
              <a:pPr/>
              <a:t>25</a:t>
            </a:fld>
            <a:endParaRPr lang="en-US" altLang="zh-CN" sz="1200">
              <a:solidFill>
                <a:prstClr val="black"/>
              </a:solidFill>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So did death exist before sin?  What do you think?  God said that his creation up to this time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does it mean that creation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if death existed then</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766EA3-86A8-6441-9743-0BDB2D569E8F}" type="slidenum">
              <a:rPr lang="en-US">
                <a:solidFill>
                  <a:prstClr val="black"/>
                </a:solidFill>
              </a:rPr>
              <a:pPr>
                <a:defRPr/>
              </a:pPr>
              <a:t>26</a:t>
            </a:fld>
            <a:endParaRPr lang="en-US">
              <a:solidFill>
                <a:prstClr val="black"/>
              </a:solidFill>
            </a:endParaRPr>
          </a:p>
        </p:txBody>
      </p:sp>
      <p:sp>
        <p:nvSpPr>
          <p:cNvPr id="57221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22115" name="Rectangle 3"/>
          <p:cNvSpPr>
            <a:spLocks noGrp="1" noChangeArrowheads="1"/>
          </p:cNvSpPr>
          <p:nvPr>
            <p:ph type="body" idx="1"/>
          </p:nvPr>
        </p:nvSpPr>
        <p:spPr/>
        <p:txBody>
          <a:bodyPr/>
          <a:lstStyle/>
          <a:p>
            <a:pPr eaLnBrk="1" hangingPunct="1">
              <a:defRPr/>
            </a:pPr>
            <a:endParaRPr lang="en-US">
              <a:cs typeface="+mn-cs"/>
            </a:endParaRPr>
          </a:p>
          <a:p>
            <a:pPr eaLnBrk="1" hangingPunct="1">
              <a:defRPr/>
            </a:pPr>
            <a:r>
              <a:rPr lang="en-US">
                <a:cs typeface="+mn-cs"/>
              </a:rPr>
              <a:t>Each</a:t>
            </a:r>
            <a:r>
              <a:rPr lang="en-US" baseline="0">
                <a:cs typeface="+mn-cs"/>
              </a:rPr>
              <a:t> believer must answer which of these two theologies he will follow.</a:t>
            </a:r>
            <a:endParaRPr lang="en-US">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3A0D78-9467-2B49-B715-5A7FD656D4BF}" type="slidenum">
              <a:rPr lang="zh-CN" altLang="en-US" sz="1200">
                <a:solidFill>
                  <a:prstClr val="black"/>
                </a:solidFill>
              </a:rPr>
              <a:pPr/>
              <a:t>27</a:t>
            </a:fld>
            <a:endParaRPr lang="en-US" altLang="zh-CN" sz="1200">
              <a:solidFill>
                <a:prstClr val="black"/>
              </a:solidFill>
            </a:endParaRPr>
          </a:p>
        </p:txBody>
      </p:sp>
      <p:sp>
        <p:nvSpPr>
          <p:cNvPr id="465922" name="Rectangle 2"/>
          <p:cNvSpPr>
            <a:spLocks noGrp="1" noRot="1" noChangeAspect="1" noChangeArrowheads="1" noTextEdit="1"/>
          </p:cNvSpPr>
          <p:nvPr>
            <p:ph type="sldImg"/>
          </p:nvPr>
        </p:nvSpPr>
        <p:spPr>
          <a:ln/>
        </p:spPr>
      </p:sp>
      <p:sp>
        <p:nvSpPr>
          <p:cNvPr id="465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I told you when I started that we would see both what went wrong and how our problem is met with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solution</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28</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196349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got so bad that Cain even killed his own brother Abel. </a:t>
            </a:r>
          </a:p>
        </p:txBody>
      </p:sp>
      <p:sp>
        <p:nvSpPr>
          <p:cNvPr id="4" name="Slide Number Placeholder 3"/>
          <p:cNvSpPr>
            <a:spLocks noGrp="1"/>
          </p:cNvSpPr>
          <p:nvPr>
            <p:ph type="sldNum" sz="quarter" idx="5"/>
          </p:nvPr>
        </p:nvSpPr>
        <p:spPr/>
        <p:txBody>
          <a:bodyPr/>
          <a:lstStyle/>
          <a:p>
            <a:fld id="{A079FDE9-4B2D-884B-BE4B-021913485B06}" type="slidenum">
              <a:rPr lang="en-US" smtClean="0"/>
              <a:pPr/>
              <a:t>29</a:t>
            </a:fld>
            <a:endParaRPr lang="en-US"/>
          </a:p>
        </p:txBody>
      </p:sp>
    </p:spTree>
    <p:extLst>
      <p:ext uri="{BB962C8B-B14F-4D97-AF65-F5344CB8AC3E}">
        <p14:creationId xmlns:p14="http://schemas.microsoft.com/office/powerpoint/2010/main" val="29831554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30</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key idea of Genesis 5 is not genealogies as much as death reigning on the earth. </a:t>
            </a: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46954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a:t>
            </a:r>
            <a:r>
              <a:rPr lang="en-US" baseline="0" dirty="0"/>
              <a:t> atheists in particular have become more emboldened to tell us to abandon our faith. </a:t>
            </a:r>
          </a:p>
          <a:p>
            <a:r>
              <a:rPr lang="en-US" baseline="0" dirty="0"/>
              <a:t>____________</a:t>
            </a:r>
          </a:p>
          <a:p>
            <a:r>
              <a:rPr lang="en-US" baseline="0" dirty="0"/>
              <a:t>Slide 24 duplicated on slide 189</a:t>
            </a:r>
            <a:br>
              <a:rPr lang="en-US" baseline="0" dirty="0"/>
            </a:br>
            <a:endParaRPr lang="en-US" dirty="0"/>
          </a:p>
        </p:txBody>
      </p:sp>
    </p:spTree>
    <p:extLst>
      <p:ext uri="{BB962C8B-B14F-4D97-AF65-F5344CB8AC3E}">
        <p14:creationId xmlns:p14="http://schemas.microsoft.com/office/powerpoint/2010/main" val="25931201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2BBB3F-C9E2-C245-B31B-1985436B78E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4A1276-D4EF-AF44-881C-9392EA0D37B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33</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Adam’s descendants resulting in demon-possessed rulers who took harems show how sin results in death so that God needs to start over with a righteous man, Noah (5:1–6:8).</a:t>
            </a:r>
            <a:endParaRPr lang="en-US" dirty="0"/>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018064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83B5497-4BD3-FC49-95A3-45B150C0EBA2}"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2546" name="Rectangle 2"/>
          <p:cNvSpPr>
            <a:spLocks noGrp="1" noRot="1" noChangeAspect="1" noChangeArrowheads="1" noTextEdit="1"/>
          </p:cNvSpPr>
          <p:nvPr>
            <p:ph type="sldImg"/>
          </p:nvPr>
        </p:nvSpPr>
        <p:spPr>
          <a:ln/>
        </p:spPr>
      </p:sp>
      <p:sp>
        <p:nvSpPr>
          <p:cNvPr id="5740547" name="Rectangle 3"/>
          <p:cNvSpPr>
            <a:spLocks noGrp="1" noChangeArrowheads="1"/>
          </p:cNvSpPr>
          <p:nvPr>
            <p:ph type="body" idx="1"/>
          </p:nvPr>
        </p:nvSpPr>
        <p:spPr/>
        <p:txBody>
          <a:bodyPr/>
          <a:lstStyle/>
          <a:p>
            <a:pPr eaLnBrk="1" hangingPunct="1">
              <a:defRPr/>
            </a:pPr>
            <a:r>
              <a:rPr lang="en-US" dirty="0">
                <a:cs typeface="+mn-cs"/>
              </a:rPr>
              <a:t>The Bible says </a:t>
            </a:r>
            <a:r>
              <a:rPr lang="en-US" sz="1200" kern="1200" dirty="0">
                <a:solidFill>
                  <a:schemeClr val="tx1"/>
                </a:solidFill>
                <a:effectLst/>
                <a:latin typeface="+mn-lt"/>
                <a:ea typeface="+mn-ea"/>
                <a:cs typeface="+mn-cs"/>
              </a:rPr>
              <a:t>that it all started good</a:t>
            </a:r>
            <a:r>
              <a:rPr lang="en-US" sz="1200" kern="1200" baseline="0" dirty="0">
                <a:solidFill>
                  <a:schemeClr val="tx1"/>
                </a:solidFill>
                <a:effectLst/>
                <a:latin typeface="+mn-lt"/>
                <a:ea typeface="+mn-ea"/>
                <a:cs typeface="+mn-cs"/>
              </a:rPr>
              <a:t> and then got corrupted. The </a:t>
            </a:r>
            <a:r>
              <a:rPr lang="en-US" sz="1200" kern="1200" dirty="0">
                <a:solidFill>
                  <a:schemeClr val="tx1"/>
                </a:solidFill>
                <a:effectLst/>
                <a:latin typeface="+mn-lt"/>
                <a:ea typeface="+mn-ea"/>
                <a:cs typeface="+mn-cs"/>
              </a:rPr>
              <a:t>fossil record provides evidence of the biblical teaching, showing horrible things that came out of the Flood</a:t>
            </a:r>
            <a:r>
              <a:rPr lang="en-SG" sz="1200" kern="1200" dirty="0">
                <a:solidFill>
                  <a:schemeClr val="tx1"/>
                </a:solidFill>
                <a:effectLst/>
                <a:latin typeface="+mn-lt"/>
                <a:ea typeface="+mn-ea"/>
                <a:cs typeface="+mn-cs"/>
              </a:rPr>
              <a:t>.</a:t>
            </a:r>
            <a:endParaRPr lang="en-US" dirty="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8815A93-7685-9544-9067-58BEDBE8BB7C}" type="slidenum">
              <a:rPr lang="zh-CN" altLang="en-US" sz="1200">
                <a:solidFill>
                  <a:srgbClr val="000000"/>
                </a:solidFill>
              </a:rPr>
              <a:pPr/>
              <a:t>35</a:t>
            </a:fld>
            <a:endParaRPr lang="en-US" altLang="zh-CN" sz="1200">
              <a:solidFill>
                <a:srgbClr val="000000"/>
              </a:solidFill>
            </a:endParaRPr>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Noah’s descendants led to his grandson Canaan after the Flood to affirm both God's righteous judgment due to man's sin and his gracious redemption in electing people with whom he can fellowship (6:9–9:29).</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36</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Genesis 7 shows how much of the earth was covered in water.</a:t>
            </a: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624094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38</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Genesis 8 shows 8 in the ark.</a:t>
            </a: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525068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BF91E75-E8DB-F049-8AA0-D8B661FFAFA3}"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1906" name="Rectangle 2"/>
          <p:cNvSpPr>
            <a:spLocks noGrp="1" noRot="1" noChangeAspect="1" noChangeArrowheads="1"/>
          </p:cNvSpPr>
          <p:nvPr>
            <p:ph type="sldImg"/>
          </p:nvPr>
        </p:nvSpPr>
        <p:spPr>
          <a:xfrm>
            <a:off x="1130300" y="674688"/>
            <a:ext cx="4597400" cy="3448050"/>
          </a:xfrm>
          <a:solidFill>
            <a:srgbClr val="FFFFFF"/>
          </a:solidFill>
          <a:ln/>
        </p:spPr>
      </p:sp>
      <p:sp>
        <p:nvSpPr>
          <p:cNvPr id="2519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40</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But, again, this section shows that </a:t>
            </a:r>
            <a:r>
              <a:rPr lang="en-US" sz="1200" kern="1200" dirty="0">
                <a:solidFill>
                  <a:schemeClr val="tx1"/>
                </a:solidFill>
                <a:effectLst/>
                <a:latin typeface="+mn-lt"/>
                <a:ea typeface="+mn-ea"/>
                <a:cs typeface="+mn-cs"/>
              </a:rPr>
              <a:t>Noah’s descendants led to his grandson Canaan after the Flood to affirm both God's righteous judgment due to man's sin and his gracious redemption in electing people with whom he can fellowship (6:9–9:29).</a:t>
            </a:r>
            <a:endParaRPr lang="en-US" dirty="0"/>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609534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D443B5-16A5-CC46-894D-6FC78C55987F}"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“Son of man, these leaders have set up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in their </a:t>
            </a:r>
            <a:r>
              <a:rPr lang="en-US" sz="1200" b="1" kern="1200" dirty="0">
                <a:solidFill>
                  <a:schemeClr val="tx1"/>
                </a:solidFill>
                <a:effectLst/>
                <a:latin typeface="+mn-lt"/>
                <a:ea typeface="+mn-ea"/>
                <a:cs typeface="+mn-cs"/>
              </a:rPr>
              <a:t>hearts</a:t>
            </a:r>
            <a:r>
              <a:rPr lang="en-US" sz="1200" kern="1200" dirty="0">
                <a:solidFill>
                  <a:schemeClr val="tx1"/>
                </a:solidFill>
                <a:effectLst/>
                <a:latin typeface="+mn-lt"/>
                <a:ea typeface="+mn-ea"/>
                <a:cs typeface="+mn-cs"/>
              </a:rPr>
              <a:t>. They have embraced things that will make them fall into sin. Why should I listen to their requests? </a:t>
            </a:r>
            <a:r>
              <a:rPr lang="en-US" sz="1200" b="1"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Tell them, ‘This is what the Sovereign LORD says: The people of Israel have set up </a:t>
            </a:r>
            <a:r>
              <a:rPr lang="en-US" sz="1200" b="1" kern="1200" dirty="0">
                <a:solidFill>
                  <a:schemeClr val="tx1"/>
                </a:solidFill>
                <a:effectLst/>
                <a:latin typeface="+mn-lt"/>
                <a:ea typeface="+mn-ea"/>
                <a:cs typeface="+mn-cs"/>
              </a:rPr>
              <a:t>idols </a:t>
            </a:r>
            <a:r>
              <a:rPr lang="en-US" sz="1200" kern="1200" dirty="0">
                <a:solidFill>
                  <a:schemeClr val="tx1"/>
                </a:solidFill>
                <a:effectLst/>
                <a:latin typeface="+mn-lt"/>
                <a:ea typeface="+mn-ea"/>
                <a:cs typeface="+mn-cs"/>
              </a:rPr>
              <a:t>in their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and fallen into sin, and then they go to a prophet asking for a message. So I, the LORD, will give them the kind of answer their great idolatry deserves. </a:t>
            </a:r>
            <a:r>
              <a:rPr lang="en-US" sz="1200" b="1"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I will do this to capture the minds and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of all my people who have turned from me to worship their detestable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(Ezekiel 14:3-6 NLT). </a:t>
            </a:r>
          </a:p>
        </p:txBody>
      </p:sp>
    </p:spTree>
    <p:extLst>
      <p:ext uri="{BB962C8B-B14F-4D97-AF65-F5344CB8AC3E}">
        <p14:creationId xmlns:p14="http://schemas.microsoft.com/office/powerpoint/2010/main" val="8850765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42</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Noah’s son’s descendants traced to the tower of Babel judgment favor Shem in the line of blessing among earth’s many nations and languages (10:1–11:9).</a:t>
            </a:r>
            <a:r>
              <a:rPr lang="en-US" dirty="0">
                <a:effectLst/>
              </a:rPr>
              <a:t> </a:t>
            </a:r>
            <a:endParaRPr lang="en-US" dirty="0"/>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849115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10FE2EB-351D-DD4A-BEDC-3ED01C2AD074}" type="slidenum">
              <a:rPr lang="zh-CN" altLang="en-US" sz="1200">
                <a:solidFill>
                  <a:prstClr val="black"/>
                </a:solidFill>
              </a:rPr>
              <a:pPr/>
              <a:t>43</a:t>
            </a:fld>
            <a:endParaRPr lang="en-US" altLang="zh-CN" sz="1200">
              <a:solidFill>
                <a:prstClr val="black"/>
              </a:solidFill>
            </a:endParaRPr>
          </a:p>
        </p:txBody>
      </p:sp>
      <p:sp>
        <p:nvSpPr>
          <p:cNvPr id="288770" name="Rectangle 2"/>
          <p:cNvSpPr>
            <a:spLocks noGrp="1" noRot="1" noChangeAspect="1" noChangeArrowheads="1"/>
          </p:cNvSpPr>
          <p:nvPr>
            <p:ph type="sldImg"/>
          </p:nvPr>
        </p:nvSpPr>
        <p:spPr>
          <a:xfrm>
            <a:off x="1130300" y="674688"/>
            <a:ext cx="4597400" cy="3448050"/>
          </a:xfrm>
          <a:solidFill>
            <a:srgbClr val="FFFFFF"/>
          </a:solidFill>
          <a:ln/>
        </p:spPr>
      </p:sp>
      <p:sp>
        <p:nvSpPr>
          <p:cNvPr id="2887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Noah’s three sons became three divisions of humanity in three major areas.</a:t>
            </a:r>
          </a:p>
          <a:p>
            <a:pPr eaLnBrk="1" hangingPunct="1"/>
            <a:r>
              <a:rPr lang="en-US" altLang="zh-CN" dirty="0">
                <a:latin typeface="Times New Roman" charset="0"/>
                <a:ea typeface="ＭＳ Ｐゴシック" charset="0"/>
                <a:cs typeface="ＭＳ Ｐゴシック" charset="0"/>
              </a:rPr>
              <a:t>Asians stem from Canaanites in the city of Sin—not those who migrated south to the Sinai but those who migrated east to Chino. Here is why we have these terms of </a:t>
            </a:r>
            <a:r>
              <a:rPr lang="en-US" altLang="zh-CN" i="1" dirty="0">
                <a:latin typeface="Times New Roman" charset="0"/>
                <a:ea typeface="ＭＳ Ｐゴシック" charset="0"/>
                <a:cs typeface="ＭＳ Ｐゴシック" charset="0"/>
              </a:rPr>
              <a:t>Sinai</a:t>
            </a:r>
            <a:r>
              <a:rPr lang="en-US" altLang="zh-CN" i="0" dirty="0">
                <a:latin typeface="Times New Roman" charset="0"/>
                <a:ea typeface="ＭＳ Ｐゴシック" charset="0"/>
                <a:cs typeface="ＭＳ Ｐゴシック" charset="0"/>
              </a:rPr>
              <a:t> and East Asians called </a:t>
            </a:r>
            <a:r>
              <a:rPr lang="en-US" altLang="zh-CN" i="1" dirty="0">
                <a:latin typeface="Times New Roman" charset="0"/>
                <a:ea typeface="ＭＳ Ｐゴシック" charset="0"/>
                <a:cs typeface="ＭＳ Ｐゴシック" charset="0"/>
              </a:rPr>
              <a:t>Sino.</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44</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t>In chapter 11, </a:t>
            </a:r>
            <a:r>
              <a:rPr lang="en-US" sz="1200" kern="1200" dirty="0">
                <a:solidFill>
                  <a:schemeClr val="tx1"/>
                </a:solidFill>
                <a:effectLst/>
                <a:latin typeface="+mn-lt"/>
                <a:ea typeface="+mn-ea"/>
                <a:cs typeface="+mn-cs"/>
              </a:rPr>
              <a:t>Shem’s descendants traced to Abram show divine election in the narrowing line of blessing to Abraham to prepare for the following patriarchal history that restores blessing from chaos and dispersion (11:10-26).</a:t>
            </a:r>
            <a:r>
              <a:rPr lang="en-US" dirty="0">
                <a:effectLst/>
              </a:rPr>
              <a:t> </a:t>
            </a:r>
            <a:endParaRPr lang="en-US" dirty="0"/>
          </a:p>
        </p:txBody>
      </p:sp>
    </p:spTree>
    <p:extLst>
      <p:ext uri="{BB962C8B-B14F-4D97-AF65-F5344CB8AC3E}">
        <p14:creationId xmlns:p14="http://schemas.microsoft.com/office/powerpoint/2010/main" val="14880104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8FBEBD15-09A0-B747-8872-413330BE143F}" type="slidenum">
              <a:rPr lang="en-US">
                <a:solidFill>
                  <a:prstClr val="black"/>
                </a:solidFill>
                <a:latin typeface="Calibri"/>
              </a:rPr>
              <a:pPr>
                <a:defRPr/>
              </a:pPr>
              <a:t>45</a:t>
            </a:fld>
            <a:endParaRPr lang="en-US">
              <a:solidFill>
                <a:prstClr val="black"/>
              </a:solidFill>
              <a:latin typeface="Calibri"/>
            </a:endParaRPr>
          </a:p>
        </p:txBody>
      </p:sp>
      <p:sp>
        <p:nvSpPr>
          <p:cNvPr id="4556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fld id="{74B316BC-2CD8-DD49-802E-A7CA4AA84B2C}" type="slidenum">
              <a:rPr lang="en-US" sz="1200" smtClean="0">
                <a:solidFill>
                  <a:prstClr val="black"/>
                </a:solidFill>
                <a:latin typeface="Calibri" charset="0"/>
              </a:rPr>
              <a:pPr algn="r" defTabSz="914400" eaLnBrk="1" fontAlgn="base" hangingPunct="1">
                <a:spcBef>
                  <a:spcPct val="0"/>
                </a:spcBef>
                <a:spcAft>
                  <a:spcPct val="0"/>
                </a:spcAft>
              </a:pPr>
              <a:t>45</a:t>
            </a:fld>
            <a:endParaRPr lang="en-US" sz="1200">
              <a:solidFill>
                <a:prstClr val="black"/>
              </a:solidFill>
              <a:latin typeface="Calibri" charset="0"/>
            </a:endParaRPr>
          </a:p>
        </p:txBody>
      </p:sp>
      <p:sp>
        <p:nvSpPr>
          <p:cNvPr id="1832963"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32964" name="Rectangle 3"/>
          <p:cNvSpPr>
            <a:spLocks noGrp="1" noChangeArrowheads="1"/>
          </p:cNvSpPr>
          <p:nvPr>
            <p:ph type="body" idx="1"/>
          </p:nvPr>
        </p:nvSpPr>
        <p:spPr/>
        <p:txBody>
          <a:bodyPr/>
          <a:lstStyle/>
          <a:p>
            <a:pPr eaLnBrk="1" hangingPunct="1">
              <a:spcBef>
                <a:spcPct val="0"/>
              </a:spcBef>
              <a:defRPr/>
            </a:pPr>
            <a:r>
              <a:rPr lang="en-US" dirty="0">
                <a:cs typeface="+mn-cs"/>
              </a:rPr>
              <a:t>Why do we have so many ways that we greet people today?</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p:txBody>
          <a:bodyPr/>
          <a:lstStyle/>
          <a:p>
            <a:pPr>
              <a:defRPr/>
            </a:pPr>
            <a:fld id="{06CE3ACD-B4F1-1F48-AADD-CA71D6D54FFE}" type="slidenum">
              <a:rPr lang="en-US">
                <a:solidFill>
                  <a:prstClr val="black"/>
                </a:solidFill>
                <a:latin typeface="Calibri"/>
              </a:rPr>
              <a:pPr>
                <a:defRPr/>
              </a:pPr>
              <a:t>46</a:t>
            </a:fld>
            <a:endParaRPr lang="en-US">
              <a:solidFill>
                <a:prstClr val="black"/>
              </a:solidFill>
              <a:latin typeface="Calibri"/>
            </a:endParaRPr>
          </a:p>
        </p:txBody>
      </p:sp>
      <p:sp>
        <p:nvSpPr>
          <p:cNvPr id="293990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defTabSz="914400" fontAlgn="base">
              <a:spcBef>
                <a:spcPct val="0"/>
              </a:spcBef>
              <a:spcAft>
                <a:spcPct val="0"/>
              </a:spcAft>
              <a:defRPr/>
            </a:pPr>
            <a:fld id="{60E154C4-F5DA-4344-B446-6CD40DC57F0A}" type="slidenum">
              <a:rPr lang="en-US" sz="1200" smtClean="0">
                <a:solidFill>
                  <a:prstClr val="black"/>
                </a:solidFill>
                <a:cs typeface="Arial" charset="0"/>
              </a:rPr>
              <a:pPr algn="r" defTabSz="914400" fontAlgn="base">
                <a:spcBef>
                  <a:spcPct val="0"/>
                </a:spcBef>
                <a:spcAft>
                  <a:spcPct val="0"/>
                </a:spcAft>
                <a:defRPr/>
              </a:pPr>
              <a:t>46</a:t>
            </a:fld>
            <a:endParaRPr lang="en-US" sz="1200">
              <a:solidFill>
                <a:prstClr val="black"/>
              </a:solidFill>
              <a:cs typeface="Arial" charset="0"/>
            </a:endParaRPr>
          </a:p>
        </p:txBody>
      </p:sp>
      <p:sp>
        <p:nvSpPr>
          <p:cNvPr id="45773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fld id="{93278815-260C-B445-9903-1ADCA3057748}" type="slidenum">
              <a:rPr lang="en-US" sz="1200" smtClean="0">
                <a:solidFill>
                  <a:prstClr val="black"/>
                </a:solidFill>
                <a:latin typeface="Calibri" charset="0"/>
                <a:cs typeface="Arial" charset="0"/>
              </a:rPr>
              <a:pPr algn="r" defTabSz="914400" eaLnBrk="1" fontAlgn="base" hangingPunct="1">
                <a:spcBef>
                  <a:spcPct val="0"/>
                </a:spcBef>
                <a:spcAft>
                  <a:spcPct val="0"/>
                </a:spcAft>
              </a:pPr>
              <a:t>46</a:t>
            </a:fld>
            <a:endParaRPr lang="en-US" sz="1200">
              <a:solidFill>
                <a:prstClr val="black"/>
              </a:solidFill>
              <a:latin typeface="Calibri" charset="0"/>
              <a:cs typeface="Arial" charset="0"/>
            </a:endParaRPr>
          </a:p>
        </p:txBody>
      </p:sp>
      <p:sp>
        <p:nvSpPr>
          <p:cNvPr id="293990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39909" name="Rectangle 3"/>
          <p:cNvSpPr>
            <a:spLocks noGrp="1" noChangeArrowheads="1"/>
          </p:cNvSpPr>
          <p:nvPr>
            <p:ph type="body" idx="1"/>
          </p:nvPr>
        </p:nvSpPr>
        <p:spPr/>
        <p:txBody>
          <a:bodyPr/>
          <a:lstStyle/>
          <a:p>
            <a:pPr eaLnBrk="1" hangingPunct="1">
              <a:spcBef>
                <a:spcPct val="0"/>
              </a:spcBef>
              <a:defRPr/>
            </a:pPr>
            <a:r>
              <a:rPr lang="en-US" dirty="0">
                <a:cs typeface="+mn-cs"/>
              </a:rPr>
              <a:t>Our confusion of languages stems from the city of Babylon where people proudly sought to reach God by their own efforts. God judged them by giving them different languages.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2BDAE2-2677-F14E-809C-9BB8E5032E97}" type="slidenum">
              <a:rPr lang="zh-CN" altLang="en-US" sz="1200">
                <a:solidFill>
                  <a:prstClr val="black"/>
                </a:solidFill>
              </a:rPr>
              <a:pPr/>
              <a:t>47</a:t>
            </a:fld>
            <a:endParaRPr lang="en-US" altLang="zh-CN" sz="1200">
              <a:solidFill>
                <a:prstClr val="black"/>
              </a:solidFill>
            </a:endParaRPr>
          </a:p>
        </p:txBody>
      </p:sp>
      <p:sp>
        <p:nvSpPr>
          <p:cNvPr id="286722" name="Rectangle 2"/>
          <p:cNvSpPr>
            <a:spLocks noGrp="1" noRot="1" noChangeAspect="1" noChangeArrowheads="1"/>
          </p:cNvSpPr>
          <p:nvPr>
            <p:ph type="sldImg"/>
          </p:nvPr>
        </p:nvSpPr>
        <p:spPr>
          <a:solidFill>
            <a:srgbClr val="FFFFFF"/>
          </a:solidFill>
          <a:ln/>
        </p:spPr>
      </p:sp>
      <p:sp>
        <p:nvSpPr>
          <p:cNvPr id="286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Genesis 1–11 records two cycles of God overcoming man’s failure. Through it all, God faithfully chose The Line of Blessing from Adam to Noah and eventually to Terah and his descendent, Abraham.</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B7CD0F-3C77-E840-833F-0F4C8AC87C8F}"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9970" name="Rectangle 2"/>
          <p:cNvSpPr>
            <a:spLocks noGrp="1" noRot="1" noChangeAspect="1" noChangeArrowheads="1"/>
          </p:cNvSpPr>
          <p:nvPr>
            <p:ph type="sldImg"/>
          </p:nvPr>
        </p:nvSpPr>
        <p:spPr>
          <a:xfrm>
            <a:off x="1150938" y="692150"/>
            <a:ext cx="4556125" cy="3416300"/>
          </a:xfrm>
          <a:solidFill>
            <a:srgbClr val="FFFFFF"/>
          </a:solidFill>
          <a:ln/>
        </p:spPr>
      </p:sp>
      <p:sp>
        <p:nvSpPr>
          <p:cNvPr id="339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God chose believers like us to rule the world!</a:t>
            </a:r>
          </a:p>
          <a:p>
            <a:pPr eaLnBrk="1" hangingPunct="1"/>
            <a:r>
              <a:rPr lang="en-US" dirty="0">
                <a:latin typeface="Times New Roman" charset="0"/>
                <a:ea typeface="ＭＳ Ｐゴシック" charset="0"/>
                <a:cs typeface="ＭＳ Ｐゴシック" charset="0"/>
              </a:rPr>
              <a:t>Throughout Scripture we see the Kingdom of God as the primary theme from the first to the last chapter. But we also see God establishing covenants, or promises, alongside his kingdom rule to enable us to see our eventual rule with him accomplished.</a:t>
            </a: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FBB4968-C7E9-6747-BEE9-ABA413F08DA2}" type="slidenum">
              <a:rPr lang="en-GB" sz="1200">
                <a:solidFill>
                  <a:prstClr val="white"/>
                </a:solidFill>
              </a:rPr>
              <a:pPr/>
              <a:t>49</a:t>
            </a:fld>
            <a:endParaRPr lang="en-GB" sz="1200">
              <a:solidFill>
                <a:prstClr val="white"/>
              </a:solidFill>
            </a:endParaRPr>
          </a:p>
        </p:txBody>
      </p:sp>
      <p:sp>
        <p:nvSpPr>
          <p:cNvPr id="1287170" name="Rectangle 2"/>
          <p:cNvSpPr>
            <a:spLocks noGrp="1" noRot="1" noChangeAspect="1" noChangeArrowheads="1"/>
          </p:cNvSpPr>
          <p:nvPr>
            <p:ph type="sldImg"/>
          </p:nvPr>
        </p:nvSpPr>
        <p:spPr>
          <a:solidFill>
            <a:srgbClr val="FFFFFF"/>
          </a:solidFill>
          <a:ln/>
        </p:spPr>
      </p:sp>
      <p:sp>
        <p:nvSpPr>
          <p:cNvPr id="1287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sz="1200" kern="1200" dirty="0">
                <a:solidFill>
                  <a:schemeClr val="tx1"/>
                </a:solidFill>
                <a:effectLst/>
                <a:latin typeface="+mn-lt"/>
                <a:ea typeface="+mn-ea"/>
                <a:cs typeface="+mn-cs"/>
              </a:rPr>
              <a:t>We need to know who we are—more accurately, who God says we are—our future identity.</a:t>
            </a:r>
          </a:p>
          <a:p>
            <a:r>
              <a:rPr lang="en-US" dirty="0">
                <a:latin typeface="Arial"/>
                <a:ea typeface="ＭＳ Ｐゴシック" charset="0"/>
                <a:cs typeface="Arial"/>
              </a:rPr>
              <a:t>Creation in Genesis 1–2 is repeated In the Restored, New Creation in Rev 21–22</a:t>
            </a:r>
          </a:p>
          <a:p>
            <a:r>
              <a:rPr lang="en-US" dirty="0">
                <a:latin typeface="Arial"/>
                <a:ea typeface="ＭＳ Ｐゴシック" charset="0"/>
                <a:cs typeface="Arial"/>
              </a:rPr>
              <a:t>Man was created to rule over the fish, birds, and land animals (Gen. 1:28) but he gave over his rule over to the god of this world, Satan (2 Cor. 4:4)</a:t>
            </a:r>
          </a:p>
          <a:p>
            <a:r>
              <a:rPr lang="en-US" dirty="0">
                <a:latin typeface="Arial"/>
                <a:ea typeface="ＭＳ Ｐゴシック" charset="0"/>
                <a:cs typeface="Arial"/>
              </a:rPr>
              <a:t>However, this rule is restored during the 1000-year reign of the saints (Rev. 20:4-6)</a:t>
            </a:r>
          </a:p>
          <a:p>
            <a:r>
              <a:rPr lang="en-US" dirty="0">
                <a:latin typeface="Arial"/>
                <a:ea typeface="ＭＳ Ｐゴシック" charset="0"/>
                <a:cs typeface="Arial"/>
              </a:rPr>
              <a:t>But Christ is the central Person of history: both as Lamb (Redeemer) and as Lion (Ruler of all creation in the line of David)</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50</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50</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r>
              <a:rPr lang="en-US" dirty="0">
                <a:latin typeface="Arial" panose="020B0604020202020204" pitchFamily="34" charset="0"/>
                <a:ea typeface="ＭＳ Ｐゴシック" charset="0"/>
                <a:cs typeface="Arial" panose="020B0604020202020204" pitchFamily="34" charset="0"/>
              </a:rPr>
              <a:t>OS-23-Isaiah 1-12-Slide 87</a:t>
            </a:r>
          </a:p>
          <a:p>
            <a:r>
              <a:rPr lang="en-US" dirty="0">
                <a:latin typeface="Arial" panose="020B0604020202020204" pitchFamily="34" charset="0"/>
                <a:ea typeface="ＭＳ Ｐゴシック" charset="0"/>
                <a:cs typeface="Arial" panose="020B0604020202020204" pitchFamily="34" charset="0"/>
              </a:rPr>
              <a:t>OS-26-Ezekiel 1-39-Slide 247</a:t>
            </a:r>
          </a:p>
          <a:p>
            <a:r>
              <a:rPr lang="en-US">
                <a:latin typeface="Arial" panose="020B0604020202020204" pitchFamily="34" charset="0"/>
                <a:ea typeface="ＭＳ Ｐゴシック" charset="0"/>
                <a:cs typeface="Arial" panose="020B0604020202020204" pitchFamily="34" charset="0"/>
              </a:rPr>
              <a:t>OS-39-Zechariah-158, 168, 184</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Today in Genesis we will see two ways to be faithful to God in a world of idols.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is the first way to be faithful to God in a world of idols?)</a:t>
            </a:r>
          </a:p>
          <a:p>
            <a:endParaRPr lang="en-US" dirty="0">
              <a:cs typeface="ＭＳ Ｐゴシック" charset="0"/>
            </a:endParaRPr>
          </a:p>
        </p:txBody>
      </p:sp>
    </p:spTree>
    <p:extLst>
      <p:ext uri="{BB962C8B-B14F-4D97-AF65-F5344CB8AC3E}">
        <p14:creationId xmlns:p14="http://schemas.microsoft.com/office/powerpoint/2010/main" val="2644463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Rot="1" noChangeAspect="1" noChangeArrowheads="1" noTextEdit="1"/>
          </p:cNvSpPr>
          <p:nvPr>
            <p:ph type="sldImg"/>
          </p:nvPr>
        </p:nvSpPr>
        <p:spPr>
          <a:xfrm>
            <a:off x="1150938" y="692150"/>
            <a:ext cx="4556125" cy="3416300"/>
          </a:xfrm>
          <a:ln/>
        </p:spPr>
      </p:sp>
      <p:sp>
        <p:nvSpPr>
          <p:cNvPr id="1894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But how well do you know God’s Word?</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You can’t be faithful to what you don’t know, so you must grow in the God of the Word and the Word of God.</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Like many believers, I lament that we don’t know the Bible as well as past generations. This week only three of my 46 students could even list the books of the OT.</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Yet part of the blame is on us Bible teachers—pastors, SS teachers, professors, parents, and other teachers have not systematically taught through Scripture. od’s Word to help defeat the idols of our day?</a:t>
            </a:r>
          </a:p>
          <a:p>
            <a:endParaRPr lang="en-US" dirty="0">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We must know our amazing </a:t>
            </a:r>
            <a:r>
              <a:rPr lang="en-US" sz="1200" i="1" kern="1200" dirty="0">
                <a:solidFill>
                  <a:schemeClr val="tx1"/>
                </a:solidFill>
                <a:effectLst/>
                <a:latin typeface="+mn-lt"/>
                <a:ea typeface="+mn-ea"/>
                <a:cs typeface="+mn-cs"/>
              </a:rPr>
              <a:t>identity</a:t>
            </a:r>
            <a:r>
              <a:rPr lang="en-US" sz="1200" kern="1200" dirty="0">
                <a:solidFill>
                  <a:schemeClr val="tx1"/>
                </a:solidFill>
                <a:effectLst/>
                <a:latin typeface="+mn-lt"/>
                <a:ea typeface="+mn-ea"/>
                <a:cs typeface="+mn-cs"/>
              </a:rPr>
              <a:t> as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elect people.</a:t>
            </a:r>
            <a:r>
              <a:rPr lang="en-SG" dirty="0">
                <a:effectLst/>
              </a:rPr>
              <a:t> </a:t>
            </a:r>
            <a:endParaRPr lang="en-US" dirty="0"/>
          </a:p>
        </p:txBody>
      </p:sp>
    </p:spTree>
    <p:extLst>
      <p:ext uri="{BB962C8B-B14F-4D97-AF65-F5344CB8AC3E}">
        <p14:creationId xmlns:p14="http://schemas.microsoft.com/office/powerpoint/2010/main" val="7887537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must know our amazing </a:t>
            </a:r>
            <a:r>
              <a:rPr lang="en-US" sz="1200" i="1" kern="1200" dirty="0">
                <a:solidFill>
                  <a:schemeClr val="tx1"/>
                </a:solidFill>
                <a:effectLst/>
                <a:latin typeface="+mn-lt"/>
                <a:ea typeface="+mn-ea"/>
                <a:cs typeface="+mn-cs"/>
              </a:rPr>
              <a:t>identity</a:t>
            </a:r>
            <a:r>
              <a:rPr lang="en-US" sz="1200" kern="1200" dirty="0">
                <a:solidFill>
                  <a:schemeClr val="tx1"/>
                </a:solidFill>
                <a:effectLst/>
                <a:latin typeface="+mn-lt"/>
                <a:ea typeface="+mn-ea"/>
                <a:cs typeface="+mn-cs"/>
              </a:rPr>
              <a:t> as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elect people.</a:t>
            </a:r>
            <a:r>
              <a:rPr lang="en-SG" dirty="0">
                <a:effectLst/>
              </a:rPr>
              <a:t> </a:t>
            </a:r>
            <a:endParaRPr lang="en-US" dirty="0"/>
          </a:p>
        </p:txBody>
      </p:sp>
    </p:spTree>
    <p:extLst>
      <p:ext uri="{BB962C8B-B14F-4D97-AF65-F5344CB8AC3E}">
        <p14:creationId xmlns:p14="http://schemas.microsoft.com/office/powerpoint/2010/main" val="12310992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God promised to bless the entire world through Abraham</a:t>
            </a:r>
          </a:p>
          <a:p>
            <a:endParaRPr lang="en-US" dirty="0"/>
          </a:p>
        </p:txBody>
      </p:sp>
    </p:spTree>
    <p:extLst>
      <p:ext uri="{BB962C8B-B14F-4D97-AF65-F5344CB8AC3E}">
        <p14:creationId xmlns:p14="http://schemas.microsoft.com/office/powerpoint/2010/main" val="8921258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 line of blessing started with Adam and ended with Joseph due to the LORD choosing their descendants to reign and God’s unilateral promise to eventually benefit all peoples through Abraham, which was unique to Israel.</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697FE9-24A2-2D4D-9191-3D580B4558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41878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LORD made humans to reign (1–2) but the devil stole this right at present (3), so God chose a line of blessing (4–11) leading to Abraham’s descendants to result in a ruler to benefits all peoples (12–50).</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697FE9-24A2-2D4D-9191-3D580B4558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0648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8F5EE8-AEC4-9642-9F29-ED5E91482BC1}"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Genesis</a:t>
            </a:r>
            <a:r>
              <a:rPr lang="en-US" dirty="0">
                <a:effectLst/>
              </a:rPr>
              <a:t> 1–11 shows Israel’s origin in election and pivots in Genesis 12 to show the nation originated in God’s promise to Abraham to bless all peoples.</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953320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58</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t>Chapter 12 is the great pivot in the book from God ministering to all people to God choosing one nation to bless all people.</a:t>
            </a:r>
          </a:p>
        </p:txBody>
      </p:sp>
    </p:spTree>
    <p:extLst>
      <p:ext uri="{BB962C8B-B14F-4D97-AF65-F5344CB8AC3E}">
        <p14:creationId xmlns:p14="http://schemas.microsoft.com/office/powerpoint/2010/main" val="41330862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C5DC6E-8864-4D4E-8015-FFE6B8ED9F26}" type="slidenum">
              <a:rPr lang="zh-CN" altLang="en-US" sz="1200">
                <a:solidFill>
                  <a:prstClr val="black"/>
                </a:solidFill>
              </a:rPr>
              <a:pPr/>
              <a:t>59</a:t>
            </a:fld>
            <a:endParaRPr lang="en-US" altLang="zh-CN" sz="1200">
              <a:solidFill>
                <a:prstClr val="black"/>
              </a:solidFill>
            </a:endParaRPr>
          </a:p>
        </p:txBody>
      </p:sp>
      <p:sp>
        <p:nvSpPr>
          <p:cNvPr id="303106" name="Rectangle 2"/>
          <p:cNvSpPr>
            <a:spLocks noGrp="1" noRot="1" noChangeAspect="1" noChangeArrowheads="1"/>
          </p:cNvSpPr>
          <p:nvPr>
            <p:ph type="sldImg"/>
          </p:nvPr>
        </p:nvSpPr>
        <p:spPr>
          <a:xfrm>
            <a:off x="1130300" y="674688"/>
            <a:ext cx="4597400" cy="3448050"/>
          </a:xfrm>
          <a:solidFill>
            <a:srgbClr val="FFFFFF"/>
          </a:solidFill>
          <a:ln/>
        </p:spPr>
      </p:sp>
      <p:sp>
        <p:nvSpPr>
          <p:cNvPr id="3031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Terah’s descendants trace from Abraham to Isaac to Jacob to Joseph and pass on God's covenant promising Abram a land, nation, and blessed name to show Israel its origin as a nation of promise (11:27–50:26).</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 introduction to Abram gives his genealogy to understand his life (11:27-32).</a:t>
            </a:r>
          </a:p>
          <a:p>
            <a:r>
              <a:rPr lang="en-US" sz="1200" kern="1200" dirty="0">
                <a:solidFill>
                  <a:schemeClr val="tx1"/>
                </a:solidFill>
                <a:effectLst/>
                <a:latin typeface="+mn-lt"/>
                <a:ea typeface="+mn-ea"/>
                <a:cs typeface="+mn-cs"/>
              </a:rPr>
              <a:t>Then…</a:t>
            </a:r>
          </a:p>
          <a:p>
            <a:r>
              <a:rPr lang="en-US" sz="1200" kern="1200" dirty="0">
                <a:solidFill>
                  <a:schemeClr val="tx1"/>
                </a:solidFill>
                <a:effectLst/>
                <a:latin typeface="+mn-lt"/>
                <a:ea typeface="+mn-ea"/>
                <a:cs typeface="+mn-cs"/>
              </a:rPr>
              <a:t>God makes an unconditional covenant with Abram that promises him a land, a nation, and a blessed name, to reveal to Israel God's initiation, separation, and ratification of His covenant (Gen 12–15).</a:t>
            </a:r>
          </a:p>
          <a:p>
            <a:r>
              <a:rPr lang="en-US" sz="1200" kern="1200" baseline="0" dirty="0">
                <a:solidFill>
                  <a:schemeClr val="tx1"/>
                </a:solidFill>
                <a:effectLst/>
                <a:latin typeface="+mn-lt"/>
                <a:ea typeface="+mn-ea"/>
                <a:cs typeface="+mn-cs"/>
              </a:rPr>
              <a:t>———</a:t>
            </a:r>
          </a:p>
          <a:p>
            <a:r>
              <a:rPr lang="en-US" sz="1200" kern="1200" baseline="0" dirty="0">
                <a:solidFill>
                  <a:schemeClr val="tx1"/>
                </a:solidFill>
                <a:effectLst/>
                <a:latin typeface="+mn-lt"/>
                <a:ea typeface="+mn-ea"/>
                <a:cs typeface="+mn-cs"/>
              </a:rPr>
              <a:t>NOTE TO TRANSLATORS: Drag the picture and text at the right over the image above.</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60</a:t>
            </a:fld>
            <a:endParaRPr lang="en-US">
              <a:solidFill>
                <a:prstClr val="black"/>
              </a:solidFill>
              <a:latin typeface="Calibri"/>
            </a:endParaRPr>
          </a:p>
        </p:txBody>
      </p:sp>
    </p:spTree>
    <p:extLst>
      <p:ext uri="{BB962C8B-B14F-4D97-AF65-F5344CB8AC3E}">
        <p14:creationId xmlns:p14="http://schemas.microsoft.com/office/powerpoint/2010/main" val="14836570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1071F3-BABF-2B48-9BEF-C305D98B666D}" type="slidenum">
              <a:rPr lang="zh-CN" altLang="en-US" sz="1200">
                <a:solidFill>
                  <a:prstClr val="black"/>
                </a:solidFill>
              </a:rPr>
              <a:pPr/>
              <a:t>61</a:t>
            </a:fld>
            <a:endParaRPr lang="en-US" altLang="zh-CN" sz="1200">
              <a:solidFill>
                <a:prstClr val="black"/>
              </a:solidFill>
            </a:endParaRPr>
          </a:p>
        </p:txBody>
      </p:sp>
      <p:sp>
        <p:nvSpPr>
          <p:cNvPr id="317442" name="Rectangle 2"/>
          <p:cNvSpPr>
            <a:spLocks noGrp="1" noRot="1" noChangeAspect="1" noChangeArrowheads="1"/>
          </p:cNvSpPr>
          <p:nvPr>
            <p:ph type="sldImg"/>
          </p:nvPr>
        </p:nvSpPr>
        <p:spPr>
          <a:xfrm>
            <a:off x="1130300" y="674688"/>
            <a:ext cx="4597400" cy="3448050"/>
          </a:xfrm>
          <a:solidFill>
            <a:srgbClr val="FFFFFF"/>
          </a:solidFill>
          <a:ln/>
        </p:spPr>
      </p:sp>
      <p:sp>
        <p:nvSpPr>
          <p:cNvPr id="3174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God appeared to Abram with a threefold promise: </a:t>
            </a:r>
          </a:p>
          <a:p>
            <a:pPr marL="228600" indent="-228600" eaLnBrk="1" hangingPunct="1">
              <a:buAutoNum type="arabicParenBoth"/>
            </a:pPr>
            <a:r>
              <a:rPr lang="en-US" altLang="zh-CN" dirty="0">
                <a:latin typeface="Times New Roman" charset="0"/>
                <a:ea typeface="ＭＳ Ｐゴシック" charset="0"/>
                <a:cs typeface="ＭＳ Ｐゴシック" charset="0"/>
              </a:rPr>
              <a:t>God told this nomad who grew up in the city of Ur that he would provide for him and his descendants a land to live, </a:t>
            </a:r>
          </a:p>
          <a:p>
            <a:pPr marL="228600" indent="-228600" eaLnBrk="1" hangingPunct="1">
              <a:buAutoNum type="arabicParenBoth"/>
            </a:pPr>
            <a:r>
              <a:rPr lang="en-US" altLang="zh-CN" dirty="0">
                <a:latin typeface="Times New Roman" charset="0"/>
                <a:ea typeface="ＭＳ Ｐゴシック" charset="0"/>
                <a:cs typeface="ＭＳ Ｐゴシック" charset="0"/>
              </a:rPr>
              <a:t>God promised this 75-year-old man with a barren wife of decades that he would father an entire nation to come from that barren wife Sarah, and </a:t>
            </a:r>
          </a:p>
          <a:p>
            <a:pPr marL="228600" indent="-228600" eaLnBrk="1" hangingPunct="1">
              <a:buAutoNum type="arabicParenBoth"/>
            </a:pPr>
            <a:r>
              <a:rPr lang="en-US" altLang="zh-CN" dirty="0">
                <a:latin typeface="Times New Roman" charset="0"/>
                <a:ea typeface="ＭＳ Ｐゴシック" charset="0"/>
                <a:cs typeface="ＭＳ Ｐゴシック" charset="0"/>
              </a:rPr>
              <a:t>God assured that the nation that came from him would bless all peoples—especially fulfilled through Jesus, who came 2000 years later to die for the whole world.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This preaching series looks at each book in the Bible in a single sermon—66 messages that each cover an overview of an entire book.</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have taught through the Bible 37 times but never preached through it. Therefore, as I just finished 12 messages on the Minor Prophets, so now I will preach the other 54 books in the coming year until we learn all 66 books.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encourage you to read through the Bible during this series, one book at a time. </a:t>
            </a:r>
          </a:p>
          <a:p>
            <a:endParaRPr lang="en-US" dirty="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E59253-F58F-6A42-8627-9352D236D690}" type="slidenum">
              <a:rPr lang="zh-CN" altLang="en-US" sz="1200">
                <a:solidFill>
                  <a:prstClr val="black"/>
                </a:solidFill>
              </a:rPr>
              <a:pPr/>
              <a:t>62</a:t>
            </a:fld>
            <a:endParaRPr lang="en-US" altLang="zh-CN" sz="1200">
              <a:solidFill>
                <a:prstClr val="black"/>
              </a:solidFill>
            </a:endParaRPr>
          </a:p>
        </p:txBody>
      </p:sp>
      <p:sp>
        <p:nvSpPr>
          <p:cNvPr id="305154" name="Rectangle 2"/>
          <p:cNvSpPr>
            <a:spLocks noGrp="1" noRot="1" noChangeAspect="1" noChangeArrowheads="1"/>
          </p:cNvSpPr>
          <p:nvPr>
            <p:ph type="sldImg"/>
          </p:nvPr>
        </p:nvSpPr>
        <p:spPr>
          <a:xfrm>
            <a:off x="1130300" y="674688"/>
            <a:ext cx="4597400" cy="3448050"/>
          </a:xfrm>
          <a:solidFill>
            <a:srgbClr val="FFFFFF"/>
          </a:solidFill>
          <a:ln/>
        </p:spPr>
      </p:sp>
      <p:sp>
        <p:nvSpPr>
          <p:cNvPr id="3051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Abraham knew that it was a sin to worship Sin, so he migrated westward in obedience to God’s command. Genesis 15:6 says that he believed God, and God credited righteousness to him for his simple trust in God.</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D75B1C-BFFC-6A49-B409-A04312078246}" type="slidenum">
              <a:rPr lang="zh-CN" altLang="en-US" sz="1200">
                <a:solidFill>
                  <a:prstClr val="black"/>
                </a:solidFill>
              </a:rPr>
              <a:pPr/>
              <a:t>63</a:t>
            </a:fld>
            <a:endParaRPr lang="en-US" altLang="zh-CN" sz="1200">
              <a:solidFill>
                <a:prstClr val="black"/>
              </a:solidFill>
            </a:endParaRPr>
          </a:p>
        </p:txBody>
      </p:sp>
      <p:sp>
        <p:nvSpPr>
          <p:cNvPr id="327682" name="Rectangle 2"/>
          <p:cNvSpPr>
            <a:spLocks noGrp="1" noRot="1" noChangeAspect="1" noChangeArrowheads="1"/>
          </p:cNvSpPr>
          <p:nvPr>
            <p:ph type="sldImg"/>
          </p:nvPr>
        </p:nvSpPr>
        <p:spPr>
          <a:xfrm>
            <a:off x="1130300" y="674688"/>
            <a:ext cx="4597400" cy="3448050"/>
          </a:xfrm>
          <a:solidFill>
            <a:srgbClr val="FFFFFF"/>
          </a:solidFill>
          <a:ln/>
        </p:spPr>
      </p:sp>
      <p:sp>
        <p:nvSpPr>
          <p:cNvPr id="3276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The three key provisions of the Genesis 12:1-3 Abrahamic Covenant are later amplified in three other covenants in the OT. All will be fulfilled when Christ returns to reign on this earth:</a:t>
            </a:r>
          </a:p>
          <a:p>
            <a:pPr marL="228600" indent="-228600" eaLnBrk="1" hangingPunct="1">
              <a:buAutoNum type="arabicParenBoth"/>
            </a:pPr>
            <a:r>
              <a:rPr lang="en-US" altLang="zh-CN" dirty="0">
                <a:latin typeface="Times New Roman" charset="0"/>
                <a:ea typeface="ＭＳ Ｐゴシック" charset="0"/>
                <a:cs typeface="ＭＳ Ｐゴシック" charset="0"/>
              </a:rPr>
              <a:t>Israel will finally live in the land that God gave as an eternal possession (Genesis 17:8),</a:t>
            </a:r>
          </a:p>
          <a:p>
            <a:pPr marL="228600" indent="-228600" eaLnBrk="1" hangingPunct="1">
              <a:buAutoNum type="arabicParenBoth"/>
            </a:pPr>
            <a:r>
              <a:rPr lang="en-US" altLang="zh-CN" dirty="0">
                <a:latin typeface="Times New Roman" charset="0"/>
                <a:ea typeface="ＭＳ Ｐゴシック" charset="0"/>
                <a:cs typeface="ＭＳ Ｐゴシック" charset="0"/>
              </a:rPr>
              <a:t>Messiah’s rule will finally provide the world with righteous leadership (Isaiah 11),</a:t>
            </a:r>
          </a:p>
          <a:p>
            <a:pPr marL="228600" indent="-228600" eaLnBrk="1" hangingPunct="1">
              <a:buAutoNum type="arabicParenBoth"/>
            </a:pPr>
            <a:r>
              <a:rPr lang="en-US" altLang="zh-CN" dirty="0">
                <a:latin typeface="Times New Roman" charset="0"/>
                <a:ea typeface="ＭＳ Ｐゴシック" charset="0"/>
                <a:cs typeface="ＭＳ Ｐゴシック" charset="0"/>
              </a:rPr>
              <a:t>The blessing to Israel will include many Gentiles among them (Ezek 47-48).</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64</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t>Go</a:t>
            </a:r>
            <a:r>
              <a:rPr lang="en-US" sz="1200" kern="1200" dirty="0">
                <a:solidFill>
                  <a:schemeClr val="tx1"/>
                </a:solidFill>
                <a:effectLst/>
                <a:latin typeface="+mn-lt"/>
                <a:ea typeface="+mn-ea"/>
                <a:cs typeface="+mn-cs"/>
              </a:rPr>
              <a:t>d provides Isaac, the promised seed, for Abraham and Sarah, whose faith is developed by testing, that Israel might see how God fulfills His promises (16:1–22:19).</a:t>
            </a:r>
            <a:r>
              <a:rPr lang="en-US" dirty="0">
                <a:effectLst/>
              </a:rPr>
              <a:t> </a:t>
            </a:r>
            <a:endParaRPr lang="en-US" dirty="0"/>
          </a:p>
        </p:txBody>
      </p:sp>
    </p:spTree>
    <p:extLst>
      <p:ext uri="{BB962C8B-B14F-4D97-AF65-F5344CB8AC3E}">
        <p14:creationId xmlns:p14="http://schemas.microsoft.com/office/powerpoint/2010/main" val="36727872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a:solidFill>
                  <a:srgbClr val="000000"/>
                </a:solidFill>
              </a:rPr>
              <a:pPr/>
              <a:t>65</a:t>
            </a:fld>
            <a:endParaRPr lang="en-US" altLang="zh-CN" sz="1200">
              <a:solidFill>
                <a:srgbClr val="000000"/>
              </a:solidFill>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Abram’s seeking to secure God's promise of children through a carnal plan that complicates his life is recorded to encourage Israel not to try to accomplish God's will through plans contrary to His will (Gen 16).</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Though a man of great faith, Abraham did not have a perfect faith. He wavered and followed Sarah’s advice to bear Ishmael from the slave woman, Hagar. Only 14 years later did he trust God to bring forth Isaac.</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Ishmael was clearly not the son through whom the promises would come.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Disunity and even hatred resulted from Sarah’s carnal plan.</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God cared for Hagar, as did Abraham, since Ishmael was his son.</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But the mother and son were banished from Abraham so as not to inherit any of the blessing God intended for Isaac.</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70</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t>Genesis 18 shifts the plot to another threat to the promise—this time from another relative, the nephew of Abraham called Lot. When they separated due to their flocks being too large for both of them, Lot chose the fertile Jordan plain, which continued to place Abraham in the land of God’s choice.</a:t>
            </a:r>
          </a:p>
        </p:txBody>
      </p:sp>
    </p:spTree>
    <p:extLst>
      <p:ext uri="{BB962C8B-B14F-4D97-AF65-F5344CB8AC3E}">
        <p14:creationId xmlns:p14="http://schemas.microsoft.com/office/powerpoint/2010/main" val="40622037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But righteous Lot living in Sodom was not able to influence the city for good—so God determined to destroy Sodom for its idolatry and immorality, including homosexuality. The Lord came with two angels to warn Abraham of Sodom’s destruction, causing him to question if Lot would also be destroyed.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we approach Genesis, where was Israel geographically? Where did the first readers receive the book of Genesis? God needed to prepare Israel to be faithful before facing Canaan’s idolatry—thus he had Moses write Genesis in the wilderness before the Conquest to instruct them.</a:t>
            </a:r>
            <a:endParaRPr lang="en-US" dirty="0">
              <a:cs typeface="ＭＳ Ｐゴシック" charset="0"/>
            </a:endParaRPr>
          </a:p>
          <a:p>
            <a:endParaRPr lang="en-US" dirty="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72</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An interlude in the testing of Abraham and Sarah records the rescue of Lot and his daughters as examples of God’s mercy on those who live by faith (Gen 19).</a:t>
            </a:r>
            <a:r>
              <a:rPr lang="en-US" dirty="0">
                <a:effectLst/>
              </a:rPr>
              <a:t> </a:t>
            </a:r>
          </a:p>
          <a:p>
            <a:r>
              <a:rPr lang="en-US" dirty="0">
                <a:effectLst/>
              </a:rPr>
              <a:t>___</a:t>
            </a:r>
          </a:p>
          <a:p>
            <a:endParaRPr lang="en-US" dirty="0">
              <a:effectLst/>
            </a:endParaRPr>
          </a:p>
          <a:p>
            <a:r>
              <a:rPr lang="en-US" dirty="0"/>
              <a:t>God assured Abraham that he would not destroy the righteous Lot with the despicable Sodomites.</a:t>
            </a:r>
          </a:p>
        </p:txBody>
      </p:sp>
    </p:spTree>
    <p:extLst>
      <p:ext uri="{BB962C8B-B14F-4D97-AF65-F5344CB8AC3E}">
        <p14:creationId xmlns:p14="http://schemas.microsoft.com/office/powerpoint/2010/main" val="7354612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The Lord mercifully got Lot out with his wife and two daughters before God destroyed the city.</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74</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t>Genesis 20 is another threat to the promise.</a:t>
            </a:r>
          </a:p>
        </p:txBody>
      </p:sp>
    </p:spTree>
    <p:extLst>
      <p:ext uri="{BB962C8B-B14F-4D97-AF65-F5344CB8AC3E}">
        <p14:creationId xmlns:p14="http://schemas.microsoft.com/office/powerpoint/2010/main" val="1128105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Abraham deceives Abimelech about Sarah but God mercifully protects his promise again to teach Israel that participation in His blessings requires separation from the world—especially from adultery and intermarrying pagans (Gen 20).</a:t>
            </a:r>
          </a:p>
          <a:p>
            <a:endParaRPr lang="en-US" dirty="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76</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Let’s jump to Genesis 29. Here God blesses and protects Jacob while in Haran totally by grace yet also disciplines him for marital mistakes and self-sufficiency to teach Israel faith instead of self-effort (Gen 29–32).</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6326790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popular American TV series</a:t>
            </a:r>
            <a:r>
              <a:rPr lang="en-US" baseline="0" dirty="0"/>
              <a:t> focuses on the antics of four desperate women.</a:t>
            </a:r>
            <a:endParaRPr lang="en-US" dirty="0"/>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77</a:t>
            </a:fld>
            <a:endParaRPr lang="en-US">
              <a:solidFill>
                <a:prstClr val="black"/>
              </a:solidFill>
              <a:latin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were four of them too!</a:t>
            </a:r>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78</a:t>
            </a:fld>
            <a:endParaRPr lang="en-US">
              <a:solidFill>
                <a:prstClr val="black"/>
              </a:solidFill>
              <a:latin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79</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t>Genesis 20 is another threat to the promise.</a:t>
            </a:r>
          </a:p>
        </p:txBody>
      </p:sp>
    </p:spTree>
    <p:extLst>
      <p:ext uri="{BB962C8B-B14F-4D97-AF65-F5344CB8AC3E}">
        <p14:creationId xmlns:p14="http://schemas.microsoft.com/office/powerpoint/2010/main" val="35288100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Jacob’s sons avert marrying the women at Shechem but threaten the promise to Abraham’s descendants by tempting the people of the land to wipe them out for slaughtering the men of Shechem.</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We typically don’t talk about rape and murder in church—but the Bible gives a very real view of these flawed people through whom God worked—just like us!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451C1F-2CC6-0B46-93C6-367EC18F16C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9074" name="Rectangle 2"/>
          <p:cNvSpPr>
            <a:spLocks noGrp="1" noRot="1" noChangeAspect="1" noChangeArrowheads="1"/>
          </p:cNvSpPr>
          <p:nvPr>
            <p:ph type="sldImg"/>
          </p:nvPr>
        </p:nvSpPr>
        <p:spPr>
          <a:xfrm>
            <a:off x="1150938" y="692150"/>
            <a:ext cx="4556125" cy="3416300"/>
          </a:xfrm>
          <a:solidFill>
            <a:srgbClr val="FFFFFF"/>
          </a:solidFill>
          <a:ln/>
        </p:spPr>
      </p:sp>
      <p:sp>
        <p:nvSpPr>
          <p:cNvPr id="259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Israel has just had 400 years in Egypt. We pick up the account where they had gotten out of Egypt, but Egypt hadn’t gotten out of them. They need a fresh look at who they are after generation of slavery in s foreign land.</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82</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Jacob’s descendants focus on the life of Joseph, whose bondage and deliverance in Egypt picture the same for Israel and Jesus to teach faith in God’s redemption despite suffering (37:2–50:26).</a:t>
            </a:r>
          </a:p>
        </p:txBody>
      </p:sp>
    </p:spTree>
    <p:extLst>
      <p:ext uri="{BB962C8B-B14F-4D97-AF65-F5344CB8AC3E}">
        <p14:creationId xmlns:p14="http://schemas.microsoft.com/office/powerpoint/2010/main" val="7161623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570EA5-A1E1-604C-9649-F1F212790654}" type="slidenum">
              <a:rPr lang="en-US" sz="1200">
                <a:solidFill>
                  <a:srgbClr val="000000"/>
                </a:solidFill>
              </a:rPr>
              <a:pPr/>
              <a:t>83</a:t>
            </a:fld>
            <a:endParaRPr lang="en-US" sz="1200">
              <a:solidFill>
                <a:srgbClr val="000000"/>
              </a:solidFill>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b="0" dirty="0"/>
              <a:t>Joseph's corrupt family in its envy and intermarriage highlights the unconditional nature of the Promise in God's preserving the chosen line through the older serving the younger despite Israel's sin (37:2–38:30).</a:t>
            </a:r>
          </a:p>
          <a:p>
            <a:r>
              <a:rPr lang="en-US" b="0" dirty="0"/>
              <a:t>————————</a:t>
            </a:r>
          </a:p>
          <a:p>
            <a:endParaRPr lang="en-US" b="0" dirty="0"/>
          </a:p>
          <a:p>
            <a:r>
              <a:rPr lang="mr-IN" b="0" dirty="0"/>
              <a:t>"</a:t>
            </a:r>
            <a:r>
              <a:rPr lang="en-US" b="1" dirty="0"/>
              <a:t>Joseph—a Type of Christ</a:t>
            </a:r>
          </a:p>
          <a:p>
            <a:r>
              <a:rPr lang="mr-IN" dirty="0"/>
              <a:t>"</a:t>
            </a:r>
            <a:r>
              <a:rPr lang="en-US" dirty="0"/>
              <a:t>By faith Joseph, when he died, made mention of the departing of the children of Israel; and gave commandment concerning His bones.</a:t>
            </a:r>
            <a:r>
              <a:rPr lang="mr-IN" dirty="0"/>
              <a:t>"</a:t>
            </a:r>
            <a:r>
              <a:rPr lang="en-US" dirty="0"/>
              <a:t> Hebrews 11:22</a:t>
            </a:r>
          </a:p>
          <a:p>
            <a:r>
              <a:rPr lang="en-US" dirty="0"/>
              <a:t>Jacob had twelve sons. Joseph was his eleventh son, born to Jacob in his old age. Jacob loved Joseph more than all his children. This caused the older brothers to hate Joseph.</a:t>
            </a:r>
          </a:p>
          <a:p>
            <a:r>
              <a:rPr lang="en-US" dirty="0"/>
              <a:t>Once, when the older brothers were far away tending sheep, Jacob sent Joseph to see how they were. When the brothers saw Joseph coming, they conspired to kill him. One brother, Judah, did not want Joseph to be killed. He persuaded the others to sell him as a slave to a caravan of traders going to Egypt. The brothers told their father that wild beasts had killed Joseph.</a:t>
            </a:r>
          </a:p>
          <a:p>
            <a:r>
              <a:rPr lang="en-US" dirty="0"/>
              <a:t>Through no fault of his own, Joseph ended up as a slave in the house of Potiphar, a wealthy Egyptian man. But God was with Joseph.</a:t>
            </a:r>
            <a:r>
              <a:rPr lang="mr-IN" dirty="0"/>
              <a:t>"</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Lesson 9: Jesus Christ is </a:t>
            </a:r>
            <a:r>
              <a:rPr lang="mr-IN" b="1" dirty="0"/>
              <a:t>"</a:t>
            </a:r>
            <a:r>
              <a:rPr lang="en-US" b="1" dirty="0"/>
              <a:t>Lord of All</a:t>
            </a:r>
            <a:r>
              <a:rPr lang="mr-IN" b="1" dirty="0"/>
              <a:t>"</a:t>
            </a:r>
            <a:endParaRPr lang="en-US" b="1" dirty="0"/>
          </a:p>
          <a:p>
            <a:pPr eaLnBrk="1" hangingPunct="1"/>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ubdavid.org</a:t>
            </a:r>
            <a:r>
              <a:rPr lang="en-US" dirty="0">
                <a:latin typeface="Times New Roman" charset="0"/>
                <a:ea typeface="ＭＳ Ｐゴシック" charset="0"/>
                <a:cs typeface="ＭＳ Ｐゴシック" charset="0"/>
              </a:rPr>
              <a:t>/youth-world/winners1/winners1_09.html</a:t>
            </a:r>
          </a:p>
          <a:p>
            <a:pPr eaLnBrk="1" hangingPunct="1"/>
            <a:r>
              <a:rPr lang="en-US" dirty="0">
                <a:latin typeface="Times New Roman" charset="0"/>
                <a:ea typeface="ＭＳ Ｐゴシック" charset="0"/>
                <a:cs typeface="ＭＳ Ｐゴシック" charset="0"/>
              </a:rPr>
              <a:t>Accessed 5 Feb 2016</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527F63-69F3-FE43-92BC-3C0CEC741FE3}" type="slidenum">
              <a:rPr lang="zh-CN" altLang="en-US" sz="1200">
                <a:solidFill>
                  <a:prstClr val="black"/>
                </a:solidFill>
              </a:rPr>
              <a:pPr/>
              <a:t>84</a:t>
            </a:fld>
            <a:endParaRPr lang="en-US" altLang="zh-CN" sz="1200">
              <a:solidFill>
                <a:prstClr val="black"/>
              </a:solidFill>
            </a:endParaRPr>
          </a:p>
        </p:txBody>
      </p:sp>
      <p:sp>
        <p:nvSpPr>
          <p:cNvPr id="397314" name="Rectangle 2"/>
          <p:cNvSpPr>
            <a:spLocks noGrp="1" noRot="1" noChangeAspect="1" noChangeArrowheads="1"/>
          </p:cNvSpPr>
          <p:nvPr>
            <p:ph type="sldImg"/>
          </p:nvPr>
        </p:nvSpPr>
        <p:spPr>
          <a:xfrm>
            <a:off x="1130300" y="674688"/>
            <a:ext cx="4597400" cy="3448050"/>
          </a:xfrm>
          <a:solidFill>
            <a:srgbClr val="FFFFFF"/>
          </a:solidFill>
          <a:ln/>
        </p:spPr>
      </p:sp>
      <p:sp>
        <p:nvSpPr>
          <p:cNvPr id="3973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Joseph's testing and exaltation in Egypt show God's work to protect the chosen seed but Israel's need to be faithful as well, despite suffering (Gen 39–41).</a:t>
            </a:r>
            <a:r>
              <a:rPr lang="en-US" dirty="0">
                <a:effectLst/>
              </a:rPr>
              <a:t> </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85</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deliverance of Jacob's family by Joseph's exaltation in Egypt shows God's protection and blessing on the promised seed, eventually fulfilled in Christ (Gen 42–50).</a:t>
            </a:r>
            <a:r>
              <a:rPr lang="en-US" dirty="0">
                <a:effectLst/>
              </a:rPr>
              <a:t> </a:t>
            </a:r>
            <a:endParaRPr lang="en-US" dirty="0"/>
          </a:p>
        </p:txBody>
      </p:sp>
    </p:spTree>
    <p:extLst>
      <p:ext uri="{BB962C8B-B14F-4D97-AF65-F5344CB8AC3E}">
        <p14:creationId xmlns:p14="http://schemas.microsoft.com/office/powerpoint/2010/main" val="6529489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6359AD-A8A4-234A-9F2A-620521301F47}" type="slidenum">
              <a:rPr lang="zh-CN" altLang="en-US" sz="1200">
                <a:solidFill>
                  <a:prstClr val="black"/>
                </a:solidFill>
              </a:rPr>
              <a:pPr/>
              <a:t>86</a:t>
            </a:fld>
            <a:endParaRPr lang="en-US" altLang="zh-CN" sz="1200">
              <a:solidFill>
                <a:prstClr val="black"/>
              </a:solidFill>
            </a:endParaRPr>
          </a:p>
        </p:txBody>
      </p:sp>
      <p:sp>
        <p:nvSpPr>
          <p:cNvPr id="399362" name="Rectangle 2"/>
          <p:cNvSpPr>
            <a:spLocks noGrp="1" noRot="1" noChangeAspect="1" noChangeArrowheads="1"/>
          </p:cNvSpPr>
          <p:nvPr>
            <p:ph type="sldImg"/>
          </p:nvPr>
        </p:nvSpPr>
        <p:spPr>
          <a:xfrm>
            <a:off x="1130300" y="674688"/>
            <a:ext cx="4597400" cy="3448050"/>
          </a:xfrm>
          <a:solidFill>
            <a:srgbClr val="FFFFFF"/>
          </a:solidFill>
          <a:ln/>
        </p:spPr>
      </p:sp>
      <p:sp>
        <p:nvSpPr>
          <p:cNvPr id="3993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87</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Jacob's family moves to Egypt after Joseph tests them and reveals himself so that the family would move there in faith and be provided for through Joseph's wise rule to instruct Israel on God's commitment to his promise (42:1–47:27).</a:t>
            </a:r>
            <a:r>
              <a:rPr lang="en-US" dirty="0">
                <a:effectLst/>
              </a:rPr>
              <a:t> </a:t>
            </a:r>
            <a:endParaRPr lang="en-US" dirty="0"/>
          </a:p>
        </p:txBody>
      </p:sp>
    </p:spTree>
    <p:extLst>
      <p:ext uri="{BB962C8B-B14F-4D97-AF65-F5344CB8AC3E}">
        <p14:creationId xmlns:p14="http://schemas.microsoft.com/office/powerpoint/2010/main" val="26994848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4570EA5-A1E1-604C-9649-F1F21279065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a:solidFill>
                  <a:prstClr val="black"/>
                </a:solidFill>
              </a:rPr>
              <a:pPr/>
              <a:t>89</a:t>
            </a:fld>
            <a:endParaRPr lang="en-US" altLang="zh-CN" sz="1200">
              <a:solidFill>
                <a:prstClr val="black"/>
              </a:solidFill>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God continues to bless Israel through the faithful actions of Jacob and Joseph to encourage Israel to also express faith in God's promise (47:28–50:26).</a:t>
            </a:r>
            <a:r>
              <a:rPr lang="en-US" dirty="0">
                <a:effectLst/>
              </a:rPr>
              <a:t> </a:t>
            </a:r>
            <a:endParaRPr lang="en-US" dirty="0"/>
          </a:p>
        </p:txBody>
      </p:sp>
    </p:spTree>
    <p:extLst>
      <p:ext uri="{BB962C8B-B14F-4D97-AF65-F5344CB8AC3E}">
        <p14:creationId xmlns:p14="http://schemas.microsoft.com/office/powerpoint/2010/main" val="42981862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9AC4262-44E2-264A-82E2-1EB1F7F9279E}" type="slidenum">
              <a:rPr lang="zh-CN" altLang="en-US" sz="1200">
                <a:solidFill>
                  <a:prstClr val="black"/>
                </a:solidFill>
              </a:rPr>
              <a:pPr/>
              <a:t>90</a:t>
            </a:fld>
            <a:endParaRPr lang="en-US" altLang="zh-CN" sz="1200">
              <a:solidFill>
                <a:prstClr val="black"/>
              </a:solidFill>
            </a:endParaRPr>
          </a:p>
        </p:txBody>
      </p:sp>
      <p:sp>
        <p:nvSpPr>
          <p:cNvPr id="403458" name="Rectangle 2"/>
          <p:cNvSpPr>
            <a:spLocks noGrp="1" noRot="1" noChangeAspect="1" noChangeArrowheads="1"/>
          </p:cNvSpPr>
          <p:nvPr>
            <p:ph type="sldImg"/>
          </p:nvPr>
        </p:nvSpPr>
        <p:spPr>
          <a:xfrm>
            <a:off x="1130300" y="674688"/>
            <a:ext cx="4597400" cy="3448050"/>
          </a:xfrm>
          <a:solidFill>
            <a:srgbClr val="FFFFFF"/>
          </a:solidFill>
          <a:ln/>
        </p:spPr>
      </p:sp>
      <p:sp>
        <p:nvSpPr>
          <p:cNvPr id="40345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FF061C-99BA-B14B-99B9-73DD9EE7CFF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1BD03-1B76-EA43-BF61-7496E6A0C37C}"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1122" name="Rectangle 2"/>
          <p:cNvSpPr>
            <a:spLocks noGrp="1" noRot="1" noChangeAspect="1" noChangeArrowheads="1"/>
          </p:cNvSpPr>
          <p:nvPr>
            <p:ph type="sldImg"/>
          </p:nvPr>
        </p:nvSpPr>
        <p:spPr>
          <a:xfrm>
            <a:off x="1150938" y="692150"/>
            <a:ext cx="4556125" cy="3416300"/>
          </a:xfrm>
          <a:solidFill>
            <a:srgbClr val="FFFFFF"/>
          </a:solidFill>
          <a:ln/>
        </p:spPr>
      </p:sp>
      <p:sp>
        <p:nvSpPr>
          <p:cNvPr id="261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God told Moses that he will die in the wilderness—so how could Moses best prepare the nation to enter the land of Canaan?</a:t>
            </a:r>
            <a:r>
              <a:rPr lang="en-US" dirty="0">
                <a:effectLst/>
              </a:rPr>
              <a:t> </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30E452A-41B3-AE4C-BCCE-2886445C84C5}"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6786" name="Rectangle 2"/>
          <p:cNvSpPr>
            <a:spLocks noGrp="1" noRot="1" noChangeAspect="1" noChangeArrowheads="1"/>
          </p:cNvSpPr>
          <p:nvPr>
            <p:ph type="sldImg"/>
          </p:nvPr>
        </p:nvSpPr>
        <p:spPr>
          <a:xfrm>
            <a:off x="1130300" y="674688"/>
            <a:ext cx="4597400" cy="3448050"/>
          </a:xfrm>
          <a:solidFill>
            <a:srgbClr val="FFFFFF"/>
          </a:solidFill>
          <a:ln/>
        </p:spPr>
      </p:sp>
      <p:sp>
        <p:nvSpPr>
          <p:cNvPr id="2467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Genesis is an Elect History: God </a:t>
            </a:r>
            <a:r>
              <a:rPr lang="en-US" sz="1200" b="1" i="1" kern="1200" dirty="0">
                <a:solidFill>
                  <a:schemeClr val="tx1"/>
                </a:solidFill>
                <a:effectLst/>
                <a:latin typeface="+mn-lt"/>
                <a:ea typeface="+mn-ea"/>
                <a:cs typeface="+mn-cs"/>
              </a:rPr>
              <a:t>chose</a:t>
            </a:r>
            <a:r>
              <a:rPr lang="en-US" sz="1200" kern="1200" dirty="0">
                <a:solidFill>
                  <a:schemeClr val="tx1"/>
                </a:solidFill>
                <a:effectLst/>
                <a:latin typeface="+mn-lt"/>
                <a:ea typeface="+mn-ea"/>
                <a:cs typeface="+mn-cs"/>
              </a:rPr>
              <a:t> people to rule with him that led to Abraham (1:1–11:26).</a:t>
            </a:r>
            <a:r>
              <a:rPr lang="en-US" dirty="0">
                <a:effectLst/>
              </a:rPr>
              <a:t> </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0552686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93</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In our hostile world of idols, God says to be faithful to him as you face your future. Christians have been persecuted more than ever in the past century. More believers were martyred in the 20</a:t>
            </a:r>
            <a:r>
              <a:rPr lang="en-US" sz="1200" kern="1200" baseline="30000" dirty="0">
                <a:solidFill>
                  <a:schemeClr val="tx1"/>
                </a:solidFill>
                <a:effectLst/>
                <a:latin typeface="Arial" panose="020B0604020202020204" pitchFamily="34" charset="0"/>
                <a:ea typeface="+mn-ea"/>
                <a:cs typeface="Arial" panose="020B0604020202020204" pitchFamily="34" charset="0"/>
              </a:rPr>
              <a:t>th</a:t>
            </a:r>
            <a:r>
              <a:rPr lang="en-US" sz="1200" kern="1200" dirty="0">
                <a:solidFill>
                  <a:schemeClr val="tx1"/>
                </a:solidFill>
                <a:effectLst/>
                <a:latin typeface="Arial" panose="020B0604020202020204" pitchFamily="34" charset="0"/>
                <a:ea typeface="+mn-ea"/>
                <a:cs typeface="Arial" panose="020B0604020202020204" pitchFamily="34" charset="0"/>
              </a:rPr>
              <a:t> century than in the previous 19 centuries combined!</a:t>
            </a:r>
            <a:r>
              <a:rPr lang="en-US" dirty="0">
                <a:effectLst/>
                <a:latin typeface="Arial" panose="020B0604020202020204" pitchFamily="34"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cs typeface="Arial" panose="020B0604020202020204" pitchFamily="34" charset="0"/>
              </a:rPr>
              <a:t>_________</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“Son of man, these leaders have set up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in their </a:t>
            </a:r>
            <a:r>
              <a:rPr lang="en-US" sz="1200" b="1" kern="1200" dirty="0">
                <a:solidFill>
                  <a:schemeClr val="tx1"/>
                </a:solidFill>
                <a:effectLst/>
                <a:latin typeface="+mn-lt"/>
                <a:ea typeface="+mn-ea"/>
                <a:cs typeface="+mn-cs"/>
              </a:rPr>
              <a:t>hearts</a:t>
            </a:r>
            <a:r>
              <a:rPr lang="en-US" sz="1200" kern="1200" dirty="0">
                <a:solidFill>
                  <a:schemeClr val="tx1"/>
                </a:solidFill>
                <a:effectLst/>
                <a:latin typeface="+mn-lt"/>
                <a:ea typeface="+mn-ea"/>
                <a:cs typeface="+mn-cs"/>
              </a:rPr>
              <a:t>. They have embraced things that will make them fall into sin. Why should I listen to their requests? </a:t>
            </a:r>
            <a:r>
              <a:rPr lang="en-US" sz="1200" b="1"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Tell them, ‘This is what the Sovereign LORD says: The people of Israel have set up </a:t>
            </a:r>
            <a:r>
              <a:rPr lang="en-US" sz="1200" b="1" kern="1200" dirty="0">
                <a:solidFill>
                  <a:schemeClr val="tx1"/>
                </a:solidFill>
                <a:effectLst/>
                <a:latin typeface="+mn-lt"/>
                <a:ea typeface="+mn-ea"/>
                <a:cs typeface="+mn-cs"/>
              </a:rPr>
              <a:t>idols </a:t>
            </a:r>
            <a:r>
              <a:rPr lang="en-US" sz="1200" kern="1200" dirty="0">
                <a:solidFill>
                  <a:schemeClr val="tx1"/>
                </a:solidFill>
                <a:effectLst/>
                <a:latin typeface="+mn-lt"/>
                <a:ea typeface="+mn-ea"/>
                <a:cs typeface="+mn-cs"/>
              </a:rPr>
              <a:t>in their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and fallen into sin, and then they go to a prophet asking for a message. So I, the LORD, will give them the kind of answer their great idolatry deserves. </a:t>
            </a:r>
            <a:r>
              <a:rPr lang="en-US" sz="1200" b="1"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I will do this to capture the minds and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of all my people who have turned from me to worship their detestable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(Ezekiel 14:3-6 NLT). </a:t>
            </a:r>
          </a:p>
          <a:p>
            <a:endParaRPr lang="en-US" dirty="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endParaRPr lang="en-US" dirty="0">
              <a:cs typeface="ＭＳ Ｐゴシック" charset="0"/>
            </a:endParaRPr>
          </a:p>
        </p:txBody>
      </p:sp>
    </p:spTree>
    <p:extLst>
      <p:ext uri="{BB962C8B-B14F-4D97-AF65-F5344CB8AC3E}">
        <p14:creationId xmlns:p14="http://schemas.microsoft.com/office/powerpoint/2010/main" val="339197737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Make your life one that faithfully applies your election by God and his commitment to benefit you though Abraham.</a:t>
            </a:r>
          </a:p>
          <a:p>
            <a:endParaRPr lang="en-US" dirty="0">
              <a:cs typeface="ＭＳ Ｐゴシック" charset="0"/>
            </a:endParaRPr>
          </a:p>
        </p:txBody>
      </p:sp>
    </p:spTree>
    <p:extLst>
      <p:ext uri="{BB962C8B-B14F-4D97-AF65-F5344CB8AC3E}">
        <p14:creationId xmlns:p14="http://schemas.microsoft.com/office/powerpoint/2010/main" val="128350665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OP Arabic</a:t>
            </a:r>
          </a:p>
        </p:txBody>
      </p:sp>
    </p:spTree>
    <p:extLst>
      <p:ext uri="{BB962C8B-B14F-4D97-AF65-F5344CB8AC3E}">
        <p14:creationId xmlns:p14="http://schemas.microsoft.com/office/powerpoint/2010/main" val="118845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16518839"/>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3062929"/>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2026089"/>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9977546"/>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958454"/>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24954795"/>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46652252"/>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8983275"/>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8313278"/>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7514265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0001220"/>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50278548"/>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8877006"/>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2705198"/>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1538137"/>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698864"/>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58963418"/>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2730113"/>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6351642"/>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471791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502A2A-EF85-9B44-A95F-82FE263C5B1B}"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3572967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434569-20F8-7E41-9B8E-6387D0390B69}"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6570891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0D6526-64DD-304D-A195-8DE62308F39A}"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9775307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41597C-9A1C-554E-9971-BB691367CD11}"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9196552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20E3B76-3173-C249-AB4B-6E11D87CDA13}"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40289724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BD7033-4FA5-0D47-B45A-B071185D414E}"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39606784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8E2D7D-02D5-9B49-9927-88100BDC4E58}"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3000433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0611FD-02A9-F647-9BF5-51A5CE3498CA}"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55686143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B0A160-1BDC-5B47-880A-13271608904F}"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16991193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43E710-AD6A-9D4D-B73C-05C660A2FA4B}"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572535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843CE1-1E86-734A-A068-7EC920D7BDCA}"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55676911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04681C70-B94D-4549-9835-718B41824CE2}"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9537051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8C56C0BA-5711-484D-9FDA-874B8739ADF9}"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9879566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91ECEB9C-53F4-EB4E-8A4F-B755C1704F3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46135404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07D2235B-C62C-1642-984F-27E099E6AA0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63952890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9" name="Slide Number Placeholder 8"/>
          <p:cNvSpPr>
            <a:spLocks noGrp="1"/>
          </p:cNvSpPr>
          <p:nvPr>
            <p:ph type="sldNum" sz="quarter" idx="12"/>
          </p:nvPr>
        </p:nvSpPr>
        <p:spPr/>
        <p:txBody>
          <a:bodyPr/>
          <a:lstStyle>
            <a:lvl1pPr>
              <a:defRPr/>
            </a:lvl1pPr>
          </a:lstStyle>
          <a:p>
            <a:fld id="{E70310CF-347F-A842-AB35-88099C81249C}"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8922448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Slide Number Placeholder 4"/>
          <p:cNvSpPr>
            <a:spLocks noGrp="1"/>
          </p:cNvSpPr>
          <p:nvPr>
            <p:ph type="sldNum" sz="quarter" idx="12"/>
          </p:nvPr>
        </p:nvSpPr>
        <p:spPr/>
        <p:txBody>
          <a:bodyPr/>
          <a:lstStyle>
            <a:lvl1pPr>
              <a:defRPr/>
            </a:lvl1pPr>
          </a:lstStyle>
          <a:p>
            <a:fld id="{86ECF134-A2E6-BF45-B521-390AD28EF37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3007617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Slide Number Placeholder 3"/>
          <p:cNvSpPr>
            <a:spLocks noGrp="1"/>
          </p:cNvSpPr>
          <p:nvPr>
            <p:ph type="sldNum" sz="quarter" idx="12"/>
          </p:nvPr>
        </p:nvSpPr>
        <p:spPr/>
        <p:txBody>
          <a:bodyPr/>
          <a:lstStyle>
            <a:lvl1pPr>
              <a:defRPr/>
            </a:lvl1pPr>
          </a:lstStyle>
          <a:p>
            <a:fld id="{6F1630E8-D517-274B-854A-E92DDA117705}"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065150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DA6D355-03F2-FD4E-9DAB-EFA3BCC6A3FA}"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9893987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3F7EB35-E0A0-AB4A-A375-04F4B65E32AB}"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240753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9294453"/>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F25C467B-BFE5-C648-808F-8F1822300D1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9322447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2841D679-39C1-F343-8D8F-C1308DCC07B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5406921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246 h 1906"/>
                <a:gd name="T4" fmla="*/ 6285 w 5740"/>
                <a:gd name="T5" fmla="*/ 246 h 1906"/>
                <a:gd name="T6" fmla="*/ 62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atin typeface="Arial"/>
                <a:cs typeface="Arial"/>
              </a:defRPr>
            </a:lvl1pPr>
          </a:lstStyle>
          <a:p>
            <a:r>
              <a:rPr lang="en-US" dirty="0"/>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atin typeface="Arial"/>
                <a:cs typeface="Arial"/>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918B7FF4-4194-4747-8ECA-4881FECD869E}" type="slidenum">
              <a:rPr lang="en-US">
                <a:solidFill>
                  <a:srgbClr val="FFFFFF"/>
                </a:solidFill>
                <a:latin typeface="Garamond"/>
              </a:rPr>
              <a:pPr>
                <a:defRPr/>
              </a:pPr>
              <a:t>‹#›</a:t>
            </a:fld>
            <a:endParaRPr lang="en-US">
              <a:solidFill>
                <a:srgbClr val="FFFFFF"/>
              </a:solidFill>
              <a:latin typeface="Garamond"/>
            </a:endParaRPr>
          </a:p>
        </p:txBody>
      </p:sp>
    </p:spTree>
    <p:extLst>
      <p:ext uri="{BB962C8B-B14F-4D97-AF65-F5344CB8AC3E}">
        <p14:creationId xmlns:p14="http://schemas.microsoft.com/office/powerpoint/2010/main" val="335929024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3FB123C-F0BA-3F44-B254-BA4E080558AE}" type="slidenum">
              <a:rPr lang="en-US">
                <a:solidFill>
                  <a:srgbClr val="FFFFFF"/>
                </a:solidFill>
                <a:latin typeface="Garamond"/>
              </a:rPr>
              <a:pPr>
                <a:def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3541921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0DFA7D7-46B1-CB4A-98AD-64669EF00EAA}" type="slidenum">
              <a:rPr lang="en-US">
                <a:solidFill>
                  <a:srgbClr val="FFFFFF"/>
                </a:solidFill>
                <a:latin typeface="Garamond"/>
              </a:rPr>
              <a:pPr>
                <a:def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26449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12DEDCF-0CC5-5D4B-A481-D1F625DB7EF6}" type="slidenum">
              <a:rPr lang="en-US">
                <a:solidFill>
                  <a:srgbClr val="FFFFFF"/>
                </a:solidFill>
                <a:latin typeface="Garamond"/>
              </a:rPr>
              <a:pPr>
                <a:def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70489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E0D42EC1-6B17-0844-9733-B0D244A022B7}" type="slidenum">
              <a:rPr lang="en-US">
                <a:solidFill>
                  <a:srgbClr val="FFFFFF"/>
                </a:solidFill>
                <a:latin typeface="Garamond"/>
              </a:rPr>
              <a:pPr>
                <a:def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8042374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5C80B202-2B01-6F41-9B79-BC3BE769B69F}" type="slidenum">
              <a:rPr lang="en-US">
                <a:solidFill>
                  <a:srgbClr val="FFFFFF"/>
                </a:solidFill>
                <a:latin typeface="Garamond"/>
              </a:rPr>
              <a:pPr>
                <a:def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2215358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EA9B6F2C-F3BF-1A41-991D-A855A73871DC}" type="slidenum">
              <a:rPr lang="en-US">
                <a:solidFill>
                  <a:srgbClr val="FFFFFF"/>
                </a:solidFill>
                <a:latin typeface="Garamond"/>
              </a:rPr>
              <a:pPr>
                <a:def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0499358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D8859FD-E0AD-FD4D-B4D4-B8DD07E9DD7B}" type="slidenum">
              <a:rPr lang="en-US">
                <a:solidFill>
                  <a:srgbClr val="FFFFFF"/>
                </a:solidFill>
                <a:latin typeface="Garamond"/>
              </a:rPr>
              <a:pPr>
                <a:def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52699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6294965"/>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921F37C-C237-F847-A9B6-863C0937AB5E}" type="slidenum">
              <a:rPr lang="en-US">
                <a:solidFill>
                  <a:srgbClr val="FFFFFF"/>
                </a:solidFill>
                <a:latin typeface="Garamond"/>
              </a:rPr>
              <a:pPr>
                <a:def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3764678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DDE269E-A75D-AD47-BB5C-1D8CB86F7CCF}" type="slidenum">
              <a:rPr lang="en-US">
                <a:solidFill>
                  <a:srgbClr val="FFFFFF"/>
                </a:solidFill>
                <a:latin typeface="Garamond"/>
              </a:rPr>
              <a:pPr>
                <a:def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3418521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9A9AA0D-644C-134A-80B4-8E7878CD77B7}" type="slidenum">
              <a:rPr lang="en-US">
                <a:solidFill>
                  <a:srgbClr val="FFFFFF"/>
                </a:solidFill>
                <a:latin typeface="Garamond"/>
              </a:rPr>
              <a:pPr>
                <a:def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3385924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BF0562A6-F6C2-3C49-BBD5-07419124869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49453955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BA67A82B-022C-1544-9667-0DA96590F5C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33837216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CF7AC23-5380-994F-8C18-E6A985B8BE9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3034861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96F0955B-95E6-C14C-8942-199E15D049A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47845429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F41F9FCB-3443-9F43-8DFC-A69985471CE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36236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9A96BB31-F0F2-0741-99A7-FBBB4CF7D71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1158268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39B8939-0CFA-5348-886E-15C04F9059F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5992441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3895120"/>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F97F2C7B-0972-A94F-8A88-94F1408C740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72803429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08B026A-3762-404D-BB51-374CA1BF534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47814468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7EB09E7-2E3E-1F48-9353-E5AC318E3C1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2347308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96D2BC6-5EF6-054C-9522-0E4227E35FBD}"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67948917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C62A3023-D544-1849-B815-993AA30ABF0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16317170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02768720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4190761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827634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0376808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539108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1231483"/>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1863912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998103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19137285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4861340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87533027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9133443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8196229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9004386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EE9BCAF-5BB5-924F-B9B4-98B4978A32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5572885"/>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502057B-BC56-5149-9D38-3D67275EB3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2903973"/>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5377947"/>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4FE8186A-9A40-C346-B40E-653EA48878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944901"/>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8F75A120-7509-784F-A577-2022C77E61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8818670"/>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26BFC721-B63B-6F45-B766-B16BF18356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9412523"/>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39DA3B57-7EB5-8B43-9C74-279C8A777C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5123699"/>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F747EA72-0575-0D4D-8B63-3A267583AA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7627010"/>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396FCEA-E1F0-7844-9FA5-6EB1DF5918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9130376"/>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A810D8AF-DFFE-2A49-B7E9-5A6D338361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9241689"/>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4063DA7-717E-544A-886A-2392978BFC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9687986"/>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02B4588-524D-F549-A33D-548719636E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2980095"/>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9/27/21</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395830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8876647"/>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9/27/21</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88713294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9/27/21</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54099518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9/27/21</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78745187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9/27/21</a:t>
            </a:fld>
            <a:endParaRPr lang="en-US">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75824502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9/27/21</a:t>
            </a:fld>
            <a:endParaRPr lang="en-US">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85196491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9/27/21</a:t>
            </a:fld>
            <a:endParaRPr lang="en-US">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58414233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9/27/21</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80800775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9/27/21</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41443226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9/27/21</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68791340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9/27/21</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47724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4865301"/>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8290A6-929F-4C43-B473-46A5849FA326}" type="slidenum">
              <a:rPr lang="en-US"/>
              <a:pPr>
                <a:defRPr/>
              </a:pPr>
              <a:t>‹#›</a:t>
            </a:fld>
            <a:endParaRPr lang="en-US"/>
          </a:p>
        </p:txBody>
      </p:sp>
    </p:spTree>
    <p:extLst>
      <p:ext uri="{BB962C8B-B14F-4D97-AF65-F5344CB8AC3E}">
        <p14:creationId xmlns:p14="http://schemas.microsoft.com/office/powerpoint/2010/main" val="1950435290"/>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089100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00974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825734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776988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825939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642801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336731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290630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24903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9253224"/>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410006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337152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911409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126618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pPr/>
              <a:t>9/27/21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54688158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9/27/21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13656892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pPr/>
              <a:t>9/27/21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401623580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pPr/>
              <a:t>9/27/21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27402901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pPr/>
              <a:t>9/27/21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9607208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pPr/>
              <a:t>9/27/21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1167330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9493225"/>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pPr/>
              <a:t>9/27/21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44502826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9/27/21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66144992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9/27/21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21984380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9/27/21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12997192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9/27/21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412253590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823315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9/27/21</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13442605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9/27/21</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39959900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9/27/21</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69573859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9/27/21</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0228038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2552512"/>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9/27/21</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50905086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9/27/21</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01605886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9/27/21</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7813302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9/27/21</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88968283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9/27/21</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81860821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9/27/21</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12884829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9/27/21</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14975624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436D9-025B-E242-870A-BCEBB4C1E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3827824"/>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71831-CDB0-CC4A-8C55-6E169958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4376039"/>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4100E2-05B2-574D-9DEB-4B4A8F13A8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0830457"/>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4149419"/>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9044A8-A125-4D45-B008-255DC190A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0810269"/>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958B23-DD10-5542-A235-05D5E0D6E2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7419509"/>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53054F-1011-F544-A3CE-22D45F31D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732522"/>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F87033-77F4-6B4F-AC5F-4CF809347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1492002"/>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F0A6CA-E7C0-A54B-9228-4DC0979B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7959094"/>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A20493-40E5-C643-903C-E3AB06725D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6335839"/>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F6F45E-B9F2-AA47-B75D-0BAD84122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1950897"/>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A5A44-3E5D-F34C-AAE9-AC2FB5B70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4016310"/>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D06842-3127-4D45-BE26-BC873B843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7462176"/>
      </p:ext>
    </p:extLst>
  </p:cSld>
  <p:clrMapOvr>
    <a:masterClrMapping/>
  </p:clrMapOvr>
  <p:transition spd="med">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429398"/>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7145312"/>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9684989"/>
      </p:ext>
    </p:extLst>
  </p:cSld>
  <p:clrMapOvr>
    <a:masterClrMapping/>
  </p:clrMapOvr>
  <p:transition spd="med">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2962974"/>
      </p:ext>
    </p:extLst>
  </p:cSld>
  <p:clrMapOvr>
    <a:masterClrMapping/>
  </p:clrMapOvr>
  <p:transition spd="med">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5246628"/>
      </p:ext>
    </p:extLst>
  </p:cSld>
  <p:clrMapOvr>
    <a:masterClrMapping/>
  </p:clrMapOvr>
  <p:transitio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8419576"/>
      </p:ext>
    </p:extLst>
  </p:cSld>
  <p:clrMapOvr>
    <a:masterClrMapping/>
  </p:clrMapOvr>
  <p:transitio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1966101"/>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2886769"/>
      </p:ext>
    </p:extLst>
  </p:cSld>
  <p:clrMapOvr>
    <a:masterClrMapping/>
  </p:clrMapOvr>
  <p:transition spd="med">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6149823"/>
      </p:ext>
    </p:extLst>
  </p:cSld>
  <p:clrMapOvr>
    <a:masterClrMapping/>
  </p:clrMapOvr>
  <p:transition spd="med">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6085588"/>
      </p:ext>
    </p:extLst>
  </p:cSld>
  <p:clrMapOvr>
    <a:masterClrMapping/>
  </p:clrMapOvr>
  <p:transition spd="med">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5589229"/>
      </p:ext>
    </p:extLst>
  </p:cSld>
  <p:clrMapOvr>
    <a:masterClrMapping/>
  </p:clrMapOvr>
  <p:transitio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7060439"/>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37357584"/>
      </p:ext>
    </p:extLst>
  </p:cSld>
  <p:clrMapOvr>
    <a:masterClrMapping/>
  </p:clrMapOvr>
  <p:transition>
    <p:wheel spokes="0"/>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4600444"/>
      </p:ext>
    </p:extLst>
  </p:cSld>
  <p:clrMapOvr>
    <a:masterClrMapping/>
  </p:clrMapOvr>
  <p:transitio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13"/>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vl1pPr>
          </a:lstStyle>
          <a:p>
            <a:pPr>
              <a:defRPr/>
            </a:pPr>
            <a:fld id="{2623DC3A-E607-E84C-88C2-86A4B617C213}"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33248327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13"/>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970DE41E-8D8E-EC40-B49D-0CE679911BFC}"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07520253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ea typeface="ＭＳ Ｐゴシック"/>
              </a:defRPr>
            </a:lvl1pPr>
          </a:lstStyle>
          <a:p>
            <a:pPr>
              <a:defRPr/>
            </a:pPr>
            <a:fld id="{52A6CFD5-7DD4-4761-BC50-57D808DDA650}" type="slidenum">
              <a:rPr lang="en-GB"/>
              <a:pPr>
                <a:defRPr/>
              </a:pPr>
              <a:t>‹#›</a:t>
            </a:fld>
            <a:endParaRPr lang="en-GB"/>
          </a:p>
        </p:txBody>
      </p:sp>
    </p:spTree>
    <p:extLst>
      <p:ext uri="{BB962C8B-B14F-4D97-AF65-F5344CB8AC3E}">
        <p14:creationId xmlns:p14="http://schemas.microsoft.com/office/powerpoint/2010/main" val="261704294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725494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66575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2890587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pPr/>
              <a:t>9/27/21</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94942413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pPr/>
              <a:t>9/27/21</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0849348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pPr/>
              <a:t>9/27/21</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8771960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670143"/>
      </p:ext>
    </p:extLst>
  </p:cSld>
  <p:clrMapOvr>
    <a:masterClrMapping/>
  </p:clrMapOvr>
  <p:transition>
    <p:wheel spokes="0"/>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pPr/>
              <a:t>9/27/21</a:t>
            </a:fld>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05650254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fld id="{52F367E4-7E1D-FF4E-AF00-438FDA6547A0}" type="datetimeFigureOut">
              <a:rPr lang="en-US" smtClean="0"/>
              <a:pPr/>
              <a:t>9/27/21</a:t>
            </a:fld>
            <a:endParaRPr lang="en-US"/>
          </a:p>
        </p:txBody>
      </p:sp>
      <p:sp>
        <p:nvSpPr>
          <p:cNvPr id="8" name="Rectangle 5"/>
          <p:cNvSpPr>
            <a:spLocks noGrp="1" noChangeArrowheads="1"/>
          </p:cNvSpPr>
          <p:nvPr>
            <p:ph type="ftr" sz="quarter" idx="11"/>
          </p:nvPr>
        </p:nvSpPr>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63115250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fld id="{52F367E4-7E1D-FF4E-AF00-438FDA6547A0}" type="datetimeFigureOut">
              <a:rPr lang="en-US" smtClean="0"/>
              <a:pPr/>
              <a:t>9/27/21</a:t>
            </a:fld>
            <a:endParaRPr lang="en-US"/>
          </a:p>
        </p:txBody>
      </p:sp>
      <p:sp>
        <p:nvSpPr>
          <p:cNvPr id="4" name="Rectangle 5"/>
          <p:cNvSpPr>
            <a:spLocks noGrp="1" noChangeArrowheads="1"/>
          </p:cNvSpPr>
          <p:nvPr>
            <p:ph type="ftr" sz="quarter" idx="11"/>
          </p:nvPr>
        </p:nvSpPr>
        <p:spPr/>
        <p:txBody>
          <a:bodyPr/>
          <a:lstStyle>
            <a:lvl1pPr>
              <a:defRPr/>
            </a:lvl1pPr>
          </a:lstStyle>
          <a:p>
            <a:endParaRPr lang="en-US"/>
          </a:p>
        </p:txBody>
      </p:sp>
      <p:sp>
        <p:nvSpPr>
          <p:cNvPr id="5"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91353342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52F367E4-7E1D-FF4E-AF00-438FDA6547A0}" type="datetimeFigureOut">
              <a:rPr lang="en-US" smtClean="0"/>
              <a:pPr/>
              <a:t>9/27/21</a:t>
            </a:fld>
            <a:endParaRPr lang="en-US"/>
          </a:p>
        </p:txBody>
      </p:sp>
      <p:sp>
        <p:nvSpPr>
          <p:cNvPr id="3" name="Rectangle 5"/>
          <p:cNvSpPr>
            <a:spLocks noGrp="1" noChangeArrowheads="1"/>
          </p:cNvSpPr>
          <p:nvPr>
            <p:ph type="ftr" sz="quarter" idx="11"/>
          </p:nvPr>
        </p:nvSpPr>
        <p:spPr/>
        <p:txBody>
          <a:bodyPr/>
          <a:lstStyle>
            <a:lvl1pPr>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76033633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pPr/>
              <a:t>9/27/21</a:t>
            </a:fld>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52706620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pPr/>
              <a:t>9/27/21</a:t>
            </a:fld>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33120892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pPr/>
              <a:t>9/27/21</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32770646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pPr/>
              <a:t>9/27/21</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27704416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406228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43683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66449539"/>
      </p:ext>
    </p:extLst>
  </p:cSld>
  <p:clrMapOvr>
    <a:masterClrMapping/>
  </p:clrMapOvr>
  <p:transition>
    <p:wheel spokes="0"/>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417841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345035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258264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303152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608085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295023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386182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284352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451625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87790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9231850"/>
      </p:ext>
    </p:extLst>
  </p:cSld>
  <p:clrMapOvr>
    <a:masterClrMapping/>
  </p:clrMapOvr>
  <p:transition>
    <p:wheel spokes="0"/>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9/27/21</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2873898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9/27/21</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2578882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9/27/21</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3346294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9/27/21</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1229833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9/27/21</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6731426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9/27/21</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986844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9/27/21</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9540164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9/27/21</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0502094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9/27/21</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7343740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9/27/21</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2891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270146"/>
      </p:ext>
    </p:extLst>
  </p:cSld>
  <p:clrMapOvr>
    <a:masterClrMapping/>
  </p:clrMapOvr>
  <p:transition>
    <p:wheel spokes="0"/>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9/27/21</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2128606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endParaRPr>
            </a:p>
          </p:txBody>
        </p:sp>
      </p:grpSp>
      <p:sp>
        <p:nvSpPr>
          <p:cNvPr id="13620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3620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90351B85-B144-D74F-AA0D-E488CA6AB1D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77336957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9C4EFF2B-3F9B-984B-BB3D-FBD3FE6D1C9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24937604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8197974-552E-584C-B1BB-5C26844520F2}"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78067751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F5C1993-0DA0-D449-A00E-A7FD6405C80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15044138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D2AD37C9-DD5C-8543-9520-09B000FFADB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99767119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BD09E9F8-769B-5D4F-BCF6-8E9A8187666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64818533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687C021D-392A-3D41-B351-83EAF78AAE5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89962209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725CB70-D607-804F-ABC4-82D21C56492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45225925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CD45D96-0F0C-FC48-A8C9-F8AF7C23D82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8416366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55252558"/>
      </p:ext>
    </p:extLst>
  </p:cSld>
  <p:clrMapOvr>
    <a:masterClrMapping/>
  </p:clrMapOvr>
  <p:transition>
    <p:wheel spokes="0"/>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8F65446-40C5-0148-8C85-FD5E63126373}"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01240328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EF40972-800B-4E4A-B0B0-2A9F2B956E4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6620031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4868866"/>
      </p:ext>
    </p:extLst>
  </p:cSld>
  <p:clrMapOvr>
    <a:masterClrMapping/>
  </p:clrMapOvr>
  <p:transition>
    <p:wheel spokes="0"/>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88156020"/>
      </p:ext>
    </p:extLst>
  </p:cSld>
  <p:clrMapOvr>
    <a:masterClrMapping/>
  </p:clrMapOvr>
  <p:transition>
    <p:wheel spokes="0"/>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51928388"/>
      </p:ext>
    </p:extLst>
  </p:cSld>
  <p:clrMapOvr>
    <a:masterClrMapping/>
  </p:clrMapOvr>
  <p:transition>
    <p:wheel spokes="0"/>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7280505"/>
      </p:ext>
    </p:extLst>
  </p:cSld>
  <p:clrMapOvr>
    <a:masterClrMapping/>
  </p:clrMapOvr>
  <p:transition>
    <p:wheel spokes="0"/>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820114"/>
      </p:ext>
    </p:extLst>
  </p:cSld>
  <p:clrMapOvr>
    <a:masterClrMapping/>
  </p:clrMapOvr>
  <p:transition>
    <p:wheel spokes="0"/>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20432986"/>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5263599"/>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32634298"/>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612596"/>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4419381"/>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910254201"/>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2451663"/>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45076951"/>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27015536"/>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0199098"/>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0582860"/>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643599718"/>
      </p:ext>
    </p:extLst>
  </p:cSld>
  <p:clrMapOvr>
    <a:masterClrMapping/>
  </p:clrMapOvr>
  <p:transition spd="med">
    <p:cu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091879"/>
      </p:ext>
    </p:extLst>
  </p:cSld>
  <p:clrMapOvr>
    <a:masterClrMapping/>
  </p:clrMapOvr>
  <p:transition>
    <p:wheel spokes="0"/>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123333"/>
      </p:ext>
    </p:extLst>
  </p:cSld>
  <p:clrMapOvr>
    <a:masterClrMapping/>
  </p:clrMapOvr>
  <p:transition>
    <p:wheel spokes="0"/>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9/27/21</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765635112"/>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EDA273-64C0-3345-B9C2-AB4E42FCC6C7}" type="slidenum">
              <a:rPr lang="en-US"/>
              <a:pPr>
                <a:defRPr/>
              </a:pPr>
              <a:t>‹#›</a:t>
            </a:fld>
            <a:endParaRPr lang="en-US"/>
          </a:p>
        </p:txBody>
      </p:sp>
    </p:spTree>
    <p:extLst>
      <p:ext uri="{BB962C8B-B14F-4D97-AF65-F5344CB8AC3E}">
        <p14:creationId xmlns:p14="http://schemas.microsoft.com/office/powerpoint/2010/main" val="980142820"/>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E513C4-C357-1E44-9771-50ABBE25167D}" type="slidenum">
              <a:rPr lang="en-US"/>
              <a:pPr>
                <a:defRPr/>
              </a:pPr>
              <a:t>‹#›</a:t>
            </a:fld>
            <a:endParaRPr lang="en-US"/>
          </a:p>
        </p:txBody>
      </p:sp>
    </p:spTree>
    <p:extLst>
      <p:ext uri="{BB962C8B-B14F-4D97-AF65-F5344CB8AC3E}">
        <p14:creationId xmlns:p14="http://schemas.microsoft.com/office/powerpoint/2010/main" val="2093323341"/>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FACB31-38D9-D549-9839-9EB3C2F1E65E}" type="slidenum">
              <a:rPr lang="en-US"/>
              <a:pPr>
                <a:defRPr/>
              </a:pPr>
              <a:t>‹#›</a:t>
            </a:fld>
            <a:endParaRPr lang="en-US"/>
          </a:p>
        </p:txBody>
      </p:sp>
    </p:spTree>
    <p:extLst>
      <p:ext uri="{BB962C8B-B14F-4D97-AF65-F5344CB8AC3E}">
        <p14:creationId xmlns:p14="http://schemas.microsoft.com/office/powerpoint/2010/main" val="2294758522"/>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DD14DE-0CC1-0C47-B3FD-D2269FAA9E50}" type="slidenum">
              <a:rPr lang="en-US"/>
              <a:pPr>
                <a:defRPr/>
              </a:pPr>
              <a:t>‹#›</a:t>
            </a:fld>
            <a:endParaRPr lang="en-US"/>
          </a:p>
        </p:txBody>
      </p:sp>
    </p:spTree>
    <p:extLst>
      <p:ext uri="{BB962C8B-B14F-4D97-AF65-F5344CB8AC3E}">
        <p14:creationId xmlns:p14="http://schemas.microsoft.com/office/powerpoint/2010/main" val="2167469636"/>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17A53F-A42C-4A4E-8A65-7486E287B245}" type="slidenum">
              <a:rPr lang="en-US"/>
              <a:pPr>
                <a:defRPr/>
              </a:pPr>
              <a:t>‹#›</a:t>
            </a:fld>
            <a:endParaRPr lang="en-US"/>
          </a:p>
        </p:txBody>
      </p:sp>
    </p:spTree>
    <p:extLst>
      <p:ext uri="{BB962C8B-B14F-4D97-AF65-F5344CB8AC3E}">
        <p14:creationId xmlns:p14="http://schemas.microsoft.com/office/powerpoint/2010/main" val="939865108"/>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C41A77-2749-EC48-AFDA-79CB5A3B530A}" type="slidenum">
              <a:rPr lang="en-US"/>
              <a:pPr>
                <a:defRPr/>
              </a:pPr>
              <a:t>‹#›</a:t>
            </a:fld>
            <a:endParaRPr lang="en-US"/>
          </a:p>
        </p:txBody>
      </p:sp>
    </p:spTree>
    <p:extLst>
      <p:ext uri="{BB962C8B-B14F-4D97-AF65-F5344CB8AC3E}">
        <p14:creationId xmlns:p14="http://schemas.microsoft.com/office/powerpoint/2010/main" val="616491416"/>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C54209B-BC9D-8B45-90E4-BA12E5CF6920}" type="slidenum">
              <a:rPr lang="en-US"/>
              <a:pPr>
                <a:defRPr/>
              </a:pPr>
              <a:t>‹#›</a:t>
            </a:fld>
            <a:endParaRPr lang="en-US"/>
          </a:p>
        </p:txBody>
      </p:sp>
    </p:spTree>
    <p:extLst>
      <p:ext uri="{BB962C8B-B14F-4D97-AF65-F5344CB8AC3E}">
        <p14:creationId xmlns:p14="http://schemas.microsoft.com/office/powerpoint/2010/main" val="1958687055"/>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ADAADA-8965-6E42-9967-DFAB4668B474}" type="slidenum">
              <a:rPr lang="en-US"/>
              <a:pPr>
                <a:defRPr/>
              </a:pPr>
              <a:t>‹#›</a:t>
            </a:fld>
            <a:endParaRPr lang="en-US"/>
          </a:p>
        </p:txBody>
      </p:sp>
    </p:spTree>
    <p:extLst>
      <p:ext uri="{BB962C8B-B14F-4D97-AF65-F5344CB8AC3E}">
        <p14:creationId xmlns:p14="http://schemas.microsoft.com/office/powerpoint/2010/main" val="3575999759"/>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10C7D1-0334-4E41-B69B-D86AA20DA9F3}" type="slidenum">
              <a:rPr lang="en-US"/>
              <a:pPr>
                <a:defRPr/>
              </a:pPr>
              <a:t>‹#›</a:t>
            </a:fld>
            <a:endParaRPr lang="en-US"/>
          </a:p>
        </p:txBody>
      </p:sp>
    </p:spTree>
    <p:extLst>
      <p:ext uri="{BB962C8B-B14F-4D97-AF65-F5344CB8AC3E}">
        <p14:creationId xmlns:p14="http://schemas.microsoft.com/office/powerpoint/2010/main" val="663756237"/>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034111-E32D-8847-9904-3642B1BA8E88}" type="slidenum">
              <a:rPr lang="en-US"/>
              <a:pPr>
                <a:defRPr/>
              </a:pPr>
              <a:t>‹#›</a:t>
            </a:fld>
            <a:endParaRPr lang="en-US"/>
          </a:p>
        </p:txBody>
      </p:sp>
    </p:spTree>
    <p:extLst>
      <p:ext uri="{BB962C8B-B14F-4D97-AF65-F5344CB8AC3E}">
        <p14:creationId xmlns:p14="http://schemas.microsoft.com/office/powerpoint/2010/main" val="3570827441"/>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C203EC-3DEF-7041-8D16-94F9388BBD6F}" type="slidenum">
              <a:rPr lang="en-US"/>
              <a:pPr>
                <a:defRPr/>
              </a:pPr>
              <a:t>‹#›</a:t>
            </a:fld>
            <a:endParaRPr lang="en-US"/>
          </a:p>
        </p:txBody>
      </p:sp>
    </p:spTree>
    <p:extLst>
      <p:ext uri="{BB962C8B-B14F-4D97-AF65-F5344CB8AC3E}">
        <p14:creationId xmlns:p14="http://schemas.microsoft.com/office/powerpoint/2010/main" val="2087093832"/>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10F63A-159F-4C40-9C40-697549D38DAF}" type="slidenum">
              <a:rPr lang="en-US"/>
              <a:pPr>
                <a:defRPr/>
              </a:pPr>
              <a:t>‹#›</a:t>
            </a:fld>
            <a:endParaRPr lang="en-US"/>
          </a:p>
        </p:txBody>
      </p:sp>
    </p:spTree>
    <p:extLst>
      <p:ext uri="{BB962C8B-B14F-4D97-AF65-F5344CB8AC3E}">
        <p14:creationId xmlns:p14="http://schemas.microsoft.com/office/powerpoint/2010/main" val="2287261133"/>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183937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915839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62065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1621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91397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17829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71808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192652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613736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426208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756450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BF0562A6-F6C2-3C49-BBD5-07419124869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504810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BA67A82B-022C-1544-9667-0DA96590F5C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4516839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CF7AC23-5380-994F-8C18-E6A985B8BE9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5684666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96F0955B-95E6-C14C-8942-199E15D049A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7888594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F41F9FCB-3443-9F43-8DFC-A69985471CE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975826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9A96BB31-F0F2-0741-99A7-FBBB4CF7D71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3282373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39B8939-0CFA-5348-886E-15C04F9059F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7463796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F97F2C7B-0972-A94F-8A88-94F1408C740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0054481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08B026A-3762-404D-BB51-374CA1BF534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2061580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7EB09E7-2E3E-1F48-9353-E5AC318E3C1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2184490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96D2BC6-5EF6-054C-9522-0E4227E35FBD}"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0830257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C62A3023-D544-1849-B815-993AA30ABF0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3477085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088262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31243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77535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66737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7585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606104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6542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713257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202531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74680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49251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12060237"/>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527694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10.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1.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2.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3.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4.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5.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6.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theme" Target="../theme/theme17.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2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0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23.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4.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theme" Target="../theme/theme25.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theme" Target="../theme/theme2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slideLayout" Target="../slideLayouts/slideLayout260.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2" Type="http://schemas.openxmlformats.org/officeDocument/2006/relationships/slideLayout" Target="../slideLayouts/slideLayout262.xml"/><Relationship Id="rId1" Type="http://schemas.openxmlformats.org/officeDocument/2006/relationships/slideLayout" Target="../slideLayouts/slideLayout261.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63.xml"/></Relationships>
</file>

<file path=ppt/slideMasters/_rels/slideMaster29.xml.rels><?xml version="1.0" encoding="UTF-8" standalone="yes"?>
<Relationships xmlns="http://schemas.openxmlformats.org/package/2006/relationships"><Relationship Id="rId3" Type="http://schemas.openxmlformats.org/officeDocument/2006/relationships/slideLayout" Target="../slideLayouts/slideLayout266.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30.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theme" Target="../theme/theme31.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32.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0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33.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8.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9.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302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4302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4302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defTabSz="914400" fontAlgn="base">
              <a:spcBef>
                <a:spcPct val="0"/>
              </a:spcBef>
              <a:spcAft>
                <a:spcPct val="0"/>
              </a:spcAft>
              <a:defRPr/>
            </a:pPr>
            <a:fld id="{0A24B72E-656F-484A-938B-D8EA60420A88}"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70388746"/>
      </p:ext>
    </p:extLst>
  </p:cSld>
  <p:clrMap bg1="dk2" tx1="lt1" bg2="dk1" tx2="lt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410050"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0051"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15364" name="Rectangle 4"/>
          <p:cNvSpPr>
            <a:spLocks noChangeArrowheads="1"/>
          </p:cNvSpPr>
          <p:nvPr/>
        </p:nvSpPr>
        <p:spPr bwMode="auto">
          <a:xfrm>
            <a:off x="0" y="0"/>
            <a:ext cx="1085850" cy="6845300"/>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45580103"/>
      </p:ext>
    </p:extLst>
  </p:cSld>
  <p:clrMap bg1="dk2" tx1="lt1" bg2="dk1" tx2="lt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txStyles>
    <p:titleStyle>
      <a:lvl1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a:ea typeface="ＭＳ Ｐゴシック" pitchFamily="-109" charset="-128"/>
          <a:cs typeface="ＭＳ Ｐゴシック" charset="0"/>
        </a:defRPr>
      </a:lvl1pPr>
      <a:lvl2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2pPr>
      <a:lvl3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3pPr>
      <a:lvl4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4pPr>
      <a:lvl5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5pPr>
      <a:lvl6pPr marL="4572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a:solidFill>
            <a:schemeClr val="tx1"/>
          </a:solidFill>
          <a:effectLst>
            <a:outerShdw blurRad="38100" dist="38100" dir="2700000" algn="tl">
              <a:srgbClr val="000000"/>
            </a:outerShdw>
          </a:effectLst>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lr>
          <a:schemeClr val="folHlink"/>
        </a:buClr>
        <a:buSzPct val="75000"/>
        <a:buFont typeface="Monotype Sorts" charset="0"/>
        <a:buChar char="u"/>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F"/>
        <a:defRPr sz="2400" b="1">
          <a:solidFill>
            <a:schemeClr val="tx1"/>
          </a:solidFill>
          <a:effectLst>
            <a:outerShdw blurRad="38100" dist="38100" dir="2700000" algn="tl">
              <a:srgbClr val="000000"/>
            </a:outerShdw>
          </a:effectLst>
          <a:latin typeface="Arial"/>
          <a:ea typeface="Arial" charset="0"/>
          <a:cs typeface="Arial"/>
        </a:defRPr>
      </a:lvl3pPr>
      <a:lvl4pPr marL="1600200" indent="-228600" algn="l" rtl="0" eaLnBrk="0" fontAlgn="base" hangingPunct="0">
        <a:spcBef>
          <a:spcPct val="20000"/>
        </a:spcBef>
        <a:spcAft>
          <a:spcPct val="0"/>
        </a:spcAft>
        <a:buClr>
          <a:schemeClr val="tx1"/>
        </a:buClr>
        <a:buSzPct val="100000"/>
        <a:buChar char="•"/>
        <a:defRPr sz="2000" b="1">
          <a:solidFill>
            <a:schemeClr val="tx1"/>
          </a:solidFill>
          <a:effectLst>
            <a:outerShdw blurRad="38100" dist="38100" dir="2700000" algn="tl">
              <a:srgbClr val="000000"/>
            </a:outerShdw>
          </a:effectLst>
          <a:latin typeface="Arial"/>
          <a:ea typeface="Arial" charset="0"/>
          <a:cs typeface="Arial"/>
        </a:defRPr>
      </a:lvl4pPr>
      <a:lvl5pPr marL="2057400" indent="-228600" algn="l" rtl="0" eaLnBrk="0" fontAlgn="base" hangingPunct="0">
        <a:spcBef>
          <a:spcPct val="20000"/>
        </a:spcBef>
        <a:spcAft>
          <a:spcPct val="0"/>
        </a:spcAft>
        <a:buClr>
          <a:schemeClr val="tx1"/>
        </a:buClr>
        <a:buSzPct val="100000"/>
        <a:buChar char="–"/>
        <a:defRPr sz="2000" b="1">
          <a:solidFill>
            <a:schemeClr val="tx1"/>
          </a:solidFill>
          <a:effectLst>
            <a:outerShdw blurRad="38100" dist="38100" dir="2700000" algn="tl">
              <a:srgbClr val="000000"/>
            </a:outerShdw>
          </a:effectLst>
          <a:latin typeface="Arial"/>
          <a:ea typeface="Arial" charset="0"/>
          <a:cs typeface="Arial"/>
        </a:defRPr>
      </a:lvl5pPr>
      <a:lvl6pPr marL="25146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6764712"/>
      </p:ext>
    </p:extLst>
  </p:cSld>
  <p:clrMap bg1="dk2" tx1="lt1" bg2="dk1" tx2="lt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3284184"/>
      </p:ext>
    </p:extLst>
  </p:cSld>
  <p:clrMap bg1="dk2" tx1="lt1" bg2="dk1" tx2="lt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defTabSz="914400" fontAlgn="base">
              <a:spcBef>
                <a:spcPct val="0"/>
              </a:spcBef>
              <a:spcAft>
                <a:spcPct val="0"/>
              </a:spcAft>
              <a:defRPr/>
            </a:pPr>
            <a:fld id="{68A841C2-458E-4946-938C-B0B2ACFA5AFC}"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29973933"/>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endParaRPr lang="en-US">
              <a:solidFill>
                <a:srgbClr val="000000"/>
              </a:solidFill>
              <a:latin typeface="Arial" charset="0"/>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endParaRPr lang="en-US">
              <a:solidFill>
                <a:srgbClr val="000000"/>
              </a:solidFill>
              <a:latin typeface="Arial" charset="0"/>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5C2F5268-F079-4549-B7BC-B8D4242C6860}" type="slidenum">
              <a:rPr lang="en-US" smtClean="0">
                <a:solidFill>
                  <a:srgbClr val="000000"/>
                </a:solidFill>
                <a:latin typeface="Arial" charset="0"/>
                <a:ea typeface="ヒラギノ角ゴ Pro W3" charset="0"/>
                <a:cs typeface="ヒラギノ角ゴ Pro W3" charset="0"/>
              </a:rPr>
              <a:pPr defTabSz="914400" eaLnBrk="0" fontAlgn="base" hangingPunct="0">
                <a:spcBef>
                  <a:spcPct val="0"/>
                </a:spcBef>
                <a:spcAft>
                  <a:spcPct val="0"/>
                </a:spcAft>
              </a:pPr>
              <a:t>‹#›</a:t>
            </a:fld>
            <a:endParaRPr lang="en-US">
              <a:solidFill>
                <a:srgbClr val="000000"/>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3336201551"/>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defRPr/>
            </a:pPr>
            <a:fld id="{1FB2B74A-7750-5A43-BA05-9964207B9709}"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grpSp>
        <p:nvGrpSpPr>
          <p:cNvPr id="81924" name="Group 4"/>
          <p:cNvGrpSpPr>
            <a:grpSpLocks/>
          </p:cNvGrpSpPr>
          <p:nvPr/>
        </p:nvGrpSpPr>
        <p:grpSpPr bwMode="auto">
          <a:xfrm>
            <a:off x="0" y="0"/>
            <a:ext cx="9140825" cy="6850063"/>
            <a:chOff x="0" y="0"/>
            <a:chExt cx="5758" cy="4315"/>
          </a:xfrm>
        </p:grpSpPr>
        <p:grpSp>
          <p:nvGrpSpPr>
            <p:cNvPr id="8192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1934"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1930" name="Freeform 12"/>
            <p:cNvSpPr>
              <a:spLocks/>
            </p:cNvSpPr>
            <p:nvPr/>
          </p:nvSpPr>
          <p:spPr bwMode="hidden">
            <a:xfrm>
              <a:off x="0" y="0"/>
              <a:ext cx="5758" cy="1776"/>
            </a:xfrm>
            <a:custGeom>
              <a:avLst/>
              <a:gdLst>
                <a:gd name="T0" fmla="*/ 0 w 5740"/>
                <a:gd name="T1" fmla="*/ 0 h 1906"/>
                <a:gd name="T2" fmla="*/ 0 w 5740"/>
                <a:gd name="T3" fmla="*/ 246 h 1906"/>
                <a:gd name="T4" fmla="*/ 6285 w 5740"/>
                <a:gd name="T5" fmla="*/ 246 h 1906"/>
                <a:gd name="T6" fmla="*/ 62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2458727"/>
      </p:ext>
    </p:extLst>
  </p:cSld>
  <p:clrMap bg1="dk2" tx1="lt1" bg2="dk1" tx2="lt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302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4302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4302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defTabSz="914400" fontAlgn="base">
              <a:spcBef>
                <a:spcPct val="0"/>
              </a:spcBef>
              <a:spcAft>
                <a:spcPct val="0"/>
              </a:spcAft>
              <a:defRPr/>
            </a:pPr>
            <a:fld id="{0A24B72E-656F-484A-938B-D8EA60420A88}"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84925973"/>
      </p:ext>
    </p:extLst>
  </p:cSld>
  <p:clrMap bg1="dk2" tx1="lt1" bg2="dk1" tx2="lt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49256380"/>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 id="2147484083" r:id="rId12"/>
    <p:sldLayoutId id="214748408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702AA6AB-FE12-B64E-A53B-01A350F735F4}"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60132154"/>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94614789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7443586"/>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Lst>
  <p:txStyles>
    <p:titleStyle>
      <a:lvl1pPr algn="ctr" defTabSz="914400" rtl="0" eaLnBrk="1" latinLnBrk="0" hangingPunct="1">
        <a:spcBef>
          <a:spcPct val="0"/>
        </a:spcBef>
        <a:buNone/>
        <a:defRPr sz="4400" b="1" kern="1200">
          <a:solidFill>
            <a:srgbClr val="FFFFFF"/>
          </a:solidFill>
          <a:effectLst>
            <a:glow rad="101600">
              <a:schemeClr val="tx1"/>
            </a:glo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rgbClr val="FFFFFF"/>
          </a:solidFill>
          <a:effectLst>
            <a:glow rad="101600">
              <a:schemeClr val="tx1"/>
            </a:glo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rgbClr val="FFFFFF"/>
          </a:solidFill>
          <a:effectLst>
            <a:glow rad="101600">
              <a:schemeClr val="tx1"/>
            </a:glow>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rgbClr val="FFFFFF"/>
          </a:solidFill>
          <a:effectLst>
            <a:glow rad="101600">
              <a:schemeClr val="tx1"/>
            </a:glow>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rgbClr val="FFFFFF"/>
          </a:solidFill>
          <a:effectLst>
            <a:glow rad="101600">
              <a:schemeClr val="tx1"/>
            </a:glo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rgbClr val="FFFFFF"/>
          </a:solidFill>
          <a:effectLst>
            <a:glow rad="101600">
              <a:schemeClr val="tx1"/>
            </a:glo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3464E49B-C75D-F34F-B4D5-6ECF3CE2253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92925749"/>
      </p:ext>
    </p:extLst>
  </p:cSld>
  <p:clrMap bg1="lt1" tx1="dk1" bg2="lt2" tx2="dk2" accent1="accent1" accent2="accent2" accent3="accent3" accent4="accent4" accent5="accent5" accent6="accent6" hlink="hlink" folHlink="folHlink"/>
  <p:sldLayoutIdLst>
    <p:sldLayoutId id="2147484159"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611327544"/>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 id="2147484202" r:id="rId12"/>
    <p:sldLayoutId id="214748420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pPr/>
              <a:t>9/27/21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801999535"/>
      </p:ext>
    </p:extLst>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 id="2147484218"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28" charset="0"/>
                <a:ea typeface="+mn-ea"/>
                <a:cs typeface="+mn-cs"/>
              </a:defRPr>
            </a:lvl1pPr>
          </a:lstStyle>
          <a:p>
            <a:fld id="{52F367E4-7E1D-FF4E-AF00-438FDA6547A0}" type="datetimeFigureOut">
              <a:rPr lang="en-US" smtClean="0"/>
              <a:pPr/>
              <a:t>9/27/21</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28" charset="0"/>
                <a:ea typeface="+mn-ea"/>
                <a:cs typeface="+mn-cs"/>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794545805"/>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684B5086-168A-4943-B3BA-3334541E53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5916976"/>
      </p:ext>
    </p:extLst>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 id="2147484243"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8405423"/>
      </p:ext>
    </p:extLst>
  </p:cSld>
  <p:clrMap bg1="lt1" tx1="dk1" bg2="lt2" tx2="dk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55" r:id="rId11"/>
    <p:sldLayoutId id="214748425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8546"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25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25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25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855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solidFill>
                  <a:srgbClr val="FFFFFF"/>
                </a:solidFill>
              </a:endParaRPr>
            </a:p>
          </p:txBody>
        </p:sp>
        <p:sp>
          <p:nvSpPr>
            <p:cNvPr id="10855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solidFill>
                  <a:srgbClr val="FFFFFF"/>
                </a:solidFill>
              </a:endParaRPr>
            </a:p>
          </p:txBody>
        </p:sp>
        <p:sp>
          <p:nvSpPr>
            <p:cNvPr id="10855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solidFill>
                  <a:srgbClr val="FFFFFF"/>
                </a:solidFill>
              </a:endParaRPr>
            </a:p>
          </p:txBody>
        </p:sp>
      </p:grpSp>
      <p:sp>
        <p:nvSpPr>
          <p:cNvPr id="225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mn-ea"/>
                <a:cs typeface="+mn-cs"/>
              </a:defRPr>
            </a:lvl1pPr>
          </a:lstStyle>
          <a:p>
            <a:pPr>
              <a:defRPr/>
            </a:pPr>
            <a:endParaRPr lang="en-US"/>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mn-ea"/>
                <a:cs typeface="+mn-cs"/>
              </a:defRPr>
            </a:lvl1pPr>
          </a:lstStyle>
          <a:p>
            <a:pPr>
              <a:defRPr/>
            </a:pPr>
            <a:endParaRPr lang="en-US"/>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a:defRPr/>
            </a:pPr>
            <a:fld id="{DD3F45FB-27C7-294F-AF72-5E98E3D9163C}" type="slidenum">
              <a:rPr lang="en-US"/>
              <a:pPr>
                <a:defRPr/>
              </a:pPr>
              <a:t>‹#›</a:t>
            </a:fld>
            <a:endParaRPr lang="en-US"/>
          </a:p>
        </p:txBody>
      </p:sp>
    </p:spTree>
    <p:extLst>
      <p:ext uri="{BB962C8B-B14F-4D97-AF65-F5344CB8AC3E}">
        <p14:creationId xmlns:p14="http://schemas.microsoft.com/office/powerpoint/2010/main" val="2004294559"/>
      </p:ext>
    </p:extLst>
  </p:cSld>
  <p:clrMap bg1="dk2" tx1="lt1" bg2="dk1" tx2="lt2" accent1="accent1" accent2="accent2" accent3="accent3" accent4="accent4" accent5="accent5" accent6="accent6" hlink="hlink" folHlink="folHlink"/>
  <p:sldLayoutIdLst>
    <p:sldLayoutId id="2147484258" r:id="rId1"/>
    <p:sldLayoutId id="2147484259"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65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489EF69-4F76-4EBF-B5EB-9B04EFDD85C8}" type="slidenum">
              <a:rPr lang="en-GB"/>
              <a:pPr>
                <a:defRPr/>
              </a:pPr>
              <a:t>‹#›</a:t>
            </a:fld>
            <a:endParaRPr lang="en-GB"/>
          </a:p>
        </p:txBody>
      </p:sp>
    </p:spTree>
    <p:extLst>
      <p:ext uri="{BB962C8B-B14F-4D97-AF65-F5344CB8AC3E}">
        <p14:creationId xmlns:p14="http://schemas.microsoft.com/office/powerpoint/2010/main" val="1187262538"/>
      </p:ext>
    </p:extLst>
  </p:cSld>
  <p:clrMap bg1="lt1" tx1="dk1" bg2="lt2" tx2="dk2" accent1="accent1" accent2="accent2" accent3="accent3" accent4="accent4" accent5="accent5" accent6="accent6" hlink="hlink" folHlink="folHlink"/>
  <p:sldLayoutIdLst>
    <p:sldLayoutId id="2147484261"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9938" name="Group 4"/>
          <p:cNvGrpSpPr>
            <a:grpSpLocks/>
          </p:cNvGrpSpPr>
          <p:nvPr/>
        </p:nvGrpSpPr>
        <p:grpSpPr bwMode="auto">
          <a:xfrm>
            <a:off x="0" y="0"/>
            <a:ext cx="9145588" cy="6845300"/>
            <a:chOff x="0" y="0"/>
            <a:chExt cx="5761" cy="4312"/>
          </a:xfrm>
        </p:grpSpPr>
        <p:sp>
          <p:nvSpPr>
            <p:cNvPr id="39941"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1000">
                <a:solidFill>
                  <a:srgbClr val="FFFFFF"/>
                </a:solidFill>
                <a:ea typeface="新細明體" charset="0"/>
                <a:cs typeface="新細明體" charset="0"/>
              </a:endParaRPr>
            </a:p>
          </p:txBody>
        </p:sp>
        <p:sp useBgFill="1">
          <p:nvSpPr>
            <p:cNvPr id="39942"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39939"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ltLang="zh-TW"/>
              <a:t>Click to edit Master title style</a:t>
            </a:r>
          </a:p>
        </p:txBody>
      </p:sp>
      <p:sp>
        <p:nvSpPr>
          <p:cNvPr id="39940"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1846633146"/>
      </p:ext>
    </p:extLst>
  </p:cSld>
  <p:clrMap bg1="dk2" tx1="lt1" bg2="dk1" tx2="lt2" accent1="accent1" accent2="accent2" accent3="accent3" accent4="accent4" accent5="accent5" accent6="accent6" hlink="hlink" folHlink="folHlink"/>
  <p:sldLayoutIdLst>
    <p:sldLayoutId id="2147484263" r:id="rId1"/>
    <p:sldLayoutId id="2147484264" r:id="rId2"/>
    <p:sldLayoutId id="2147484265" r:id="rId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9132888" cy="6845300"/>
            <a:chOff x="0" y="0"/>
            <a:chExt cx="5753" cy="4312"/>
          </a:xfrm>
        </p:grpSpPr>
        <p:sp>
          <p:nvSpPr>
            <p:cNvPr id="16390"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nvGrpSpPr>
            <p:cNvPr id="16391" name="Group 4"/>
            <p:cNvGrpSpPr>
              <a:grpSpLocks/>
            </p:cNvGrpSpPr>
            <p:nvPr/>
          </p:nvGrpSpPr>
          <p:grpSpPr bwMode="auto">
            <a:xfrm>
              <a:off x="246" y="204"/>
              <a:ext cx="5271" cy="3889"/>
              <a:chOff x="246" y="204"/>
              <a:chExt cx="5271" cy="3889"/>
            </a:xfrm>
          </p:grpSpPr>
          <p:sp>
            <p:nvSpPr>
              <p:cNvPr id="65946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6397"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398"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399"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0"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1"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2"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3"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4"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5"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6"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7"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8"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9"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0"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1"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2"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3"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4"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5"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6"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7"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8"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16392" name="Group 28"/>
            <p:cNvGrpSpPr>
              <a:grpSpLocks/>
            </p:cNvGrpSpPr>
            <p:nvPr/>
          </p:nvGrpSpPr>
          <p:grpSpPr bwMode="auto">
            <a:xfrm>
              <a:off x="0" y="0"/>
              <a:ext cx="1246" cy="1232"/>
              <a:chOff x="0" y="0"/>
              <a:chExt cx="1246" cy="1232"/>
            </a:xfrm>
          </p:grpSpPr>
          <p:sp>
            <p:nvSpPr>
              <p:cNvPr id="16393"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6394"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6395"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grpSp>
      <p:sp>
        <p:nvSpPr>
          <p:cNvPr id="43011" name="Text Box 32"/>
          <p:cNvSpPr txBox="1">
            <a:spLocks noChangeArrowheads="1"/>
          </p:cNvSpPr>
          <p:nvPr/>
        </p:nvSpPr>
        <p:spPr bwMode="auto">
          <a:xfrm>
            <a:off x="8364538" y="6486525"/>
            <a:ext cx="184150" cy="3048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endParaRPr lang="en-US" sz="1400" b="1">
              <a:solidFill>
                <a:srgbClr val="FFFFFF"/>
              </a:solidFill>
            </a:endParaRPr>
          </a:p>
        </p:txBody>
      </p:sp>
      <p:sp>
        <p:nvSpPr>
          <p:cNvPr id="43012" name="Text Box 33"/>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rPr>
              <a:t>©2003 TBBMI</a:t>
            </a:r>
          </a:p>
        </p:txBody>
      </p:sp>
      <p:sp>
        <p:nvSpPr>
          <p:cNvPr id="659490" name="Rectangle 34"/>
          <p:cNvSpPr>
            <a:spLocks noChangeArrowheads="1"/>
          </p:cNvSpPr>
          <p:nvPr/>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7.5.03b.</a:t>
            </a:r>
          </a:p>
        </p:txBody>
      </p:sp>
    </p:spTree>
    <p:extLst>
      <p:ext uri="{BB962C8B-B14F-4D97-AF65-F5344CB8AC3E}">
        <p14:creationId xmlns:p14="http://schemas.microsoft.com/office/powerpoint/2010/main" val="1525623830"/>
      </p:ext>
    </p:extLst>
  </p:cSld>
  <p:clrMap bg1="dk2" tx1="lt1" bg2="dk1"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cs typeface="Arial"/>
              </a:defRPr>
            </a:lvl1pPr>
          </a:lstStyle>
          <a:p>
            <a:fld id="{52F367E4-7E1D-FF4E-AF00-438FDA6547A0}" type="datetimeFigureOut">
              <a:rPr lang="en-US" smtClean="0"/>
              <a:pPr/>
              <a:t>9/27/21</a:t>
            </a:fld>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cs typeface="Arial"/>
              </a:defRPr>
            </a:lvl1pPr>
          </a:lstStyle>
          <a:p>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Arial"/>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113620114"/>
      </p:ext>
    </p:extLst>
  </p:cSld>
  <p:clrMap bg1="lt1" tx1="dk1" bg2="lt2" tx2="dk2" accent1="accent1" accent2="accent2" accent3="accent3" accent4="accent4" accent5="accent5" accent6="accent6" hlink="hlink" folHlink="folHlink"/>
  <p:sldLayoutIdLst>
    <p:sldLayoutId id="2147484267"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lgn="l">
              <a:defRPr/>
            </a:pPr>
            <a:endParaRPr lang="en-US" b="0">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b="0">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b="0">
                <a:solidFill>
                  <a:srgbClr val="000000"/>
                </a:solidFill>
                <a:latin typeface="Arial" charset="0"/>
              </a:rPr>
              <a:pPr>
                <a:defRPr/>
              </a:pPr>
              <a:t>‹#›</a:t>
            </a:fld>
            <a:endParaRPr lang="en-US" b="0">
              <a:solidFill>
                <a:srgbClr val="000000"/>
              </a:solidFill>
              <a:latin typeface="Arial" charset="0"/>
            </a:endParaRPr>
          </a:p>
        </p:txBody>
      </p:sp>
    </p:spTree>
    <p:extLst>
      <p:ext uri="{BB962C8B-B14F-4D97-AF65-F5344CB8AC3E}">
        <p14:creationId xmlns:p14="http://schemas.microsoft.com/office/powerpoint/2010/main" val="718441794"/>
      </p:ext>
    </p:extLst>
  </p:cSld>
  <p:clrMap bg1="lt1" tx1="dk1" bg2="lt2" tx2="dk2" accent1="accent1" accent2="accent2" accent3="accent3" accent4="accent4" accent5="accent5" accent6="accent6" hlink="hlink" folHlink="folHlink"/>
  <p:sldLayoutIdLst>
    <p:sldLayoutId id="2147484279" r:id="rId1"/>
    <p:sldLayoutId id="2147484280" r:id="rId2"/>
    <p:sldLayoutId id="2147484281" r:id="rId3"/>
    <p:sldLayoutId id="2147484282" r:id="rId4"/>
    <p:sldLayoutId id="2147484283" r:id="rId5"/>
    <p:sldLayoutId id="2147484284" r:id="rId6"/>
    <p:sldLayoutId id="2147484285" r:id="rId7"/>
    <p:sldLayoutId id="2147484286" r:id="rId8"/>
    <p:sldLayoutId id="2147484287" r:id="rId9"/>
    <p:sldLayoutId id="2147484288" r:id="rId10"/>
    <p:sldLayoutId id="2147484289" r:id="rId11"/>
    <p:sldLayoutId id="2147484290"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9/27/21</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1275431704"/>
      </p:ext>
    </p:extLst>
  </p:cSld>
  <p:clrMap bg1="lt1" tx1="dk1" bg2="lt2" tx2="dk2" accent1="accent1" accent2="accent2" accent3="accent3" accent4="accent4" accent5="accent5" accent6="accent6" hlink="hlink" folHlink="folHlink"/>
  <p:sldLayoutIdLst>
    <p:sldLayoutId id="2147484292" r:id="rId1"/>
    <p:sldLayoutId id="2147484293" r:id="rId2"/>
    <p:sldLayoutId id="2147484294" r:id="rId3"/>
    <p:sldLayoutId id="2147484295" r:id="rId4"/>
    <p:sldLayoutId id="2147484296" r:id="rId5"/>
    <p:sldLayoutId id="2147484297" r:id="rId6"/>
    <p:sldLayoutId id="2147484298" r:id="rId7"/>
    <p:sldLayoutId id="2147484299" r:id="rId8"/>
    <p:sldLayoutId id="2147484300" r:id="rId9"/>
    <p:sldLayoutId id="2147484301" r:id="rId10"/>
    <p:sldLayoutId id="214748430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13517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13517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13517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13517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endParaRPr>
            </a:p>
          </p:txBody>
        </p:sp>
      </p:grpSp>
      <p:sp>
        <p:nvSpPr>
          <p:cNvPr id="13517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517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18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latin typeface="Arial" pitchFamily="-111" charset="0"/>
                <a:ea typeface="+mn-ea"/>
                <a:cs typeface="+mn-cs"/>
              </a:defRPr>
            </a:lvl1pPr>
          </a:lstStyle>
          <a:p>
            <a:pPr eaLnBrk="1" hangingPunct="1">
              <a:defRPr/>
            </a:pPr>
            <a:endParaRPr lang="en-US">
              <a:solidFill>
                <a:srgbClr val="FFFFFF"/>
              </a:solidFill>
            </a:endParaRPr>
          </a:p>
        </p:txBody>
      </p:sp>
      <p:sp>
        <p:nvSpPr>
          <p:cNvPr id="13518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latin typeface="Arial" pitchFamily="-111" charset="0"/>
                <a:ea typeface="+mn-ea"/>
                <a:cs typeface="+mn-cs"/>
              </a:defRPr>
            </a:lvl1pPr>
          </a:lstStyle>
          <a:p>
            <a:pPr eaLnBrk="1" hangingPunct="1">
              <a:defRPr/>
            </a:pPr>
            <a:endParaRPr lang="en-US">
              <a:solidFill>
                <a:srgbClr val="FFFFFF"/>
              </a:solidFill>
            </a:endParaRPr>
          </a:p>
        </p:txBody>
      </p:sp>
      <p:sp>
        <p:nvSpPr>
          <p:cNvPr id="13518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eaLnBrk="1" hangingPunct="1">
              <a:defRPr/>
            </a:pPr>
            <a:fld id="{4F4197AA-8730-1349-91D6-10A3C9F9ECC9}" type="slidenum">
              <a:rPr lang="en-US">
                <a:solidFill>
                  <a:srgbClr val="FFFFFF"/>
                </a:solidFill>
              </a:rPr>
              <a:pPr eaLnBrk="1" hangingPunct="1">
                <a:defRPr/>
              </a:pPr>
              <a:t>‹#›</a:t>
            </a:fld>
            <a:endParaRPr lang="en-US">
              <a:solidFill>
                <a:srgbClr val="FFFFFF"/>
              </a:solidFill>
            </a:endParaRPr>
          </a:p>
        </p:txBody>
      </p:sp>
    </p:spTree>
    <p:extLst>
      <p:ext uri="{BB962C8B-B14F-4D97-AF65-F5344CB8AC3E}">
        <p14:creationId xmlns:p14="http://schemas.microsoft.com/office/powerpoint/2010/main" val="1103314436"/>
      </p:ext>
    </p:extLst>
  </p:cSld>
  <p:clrMap bg1="dk2" tx1="lt1" bg2="dk1" tx2="lt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3683243656"/>
      </p:ext>
    </p:extLst>
  </p:cSld>
  <p:clrMap bg1="dk2" tx1="lt1" bg2="dk1"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434" name="Group 2"/>
          <p:cNvGrpSpPr>
            <a:grpSpLocks/>
          </p:cNvGrpSpPr>
          <p:nvPr/>
        </p:nvGrpSpPr>
        <p:grpSpPr bwMode="auto">
          <a:xfrm>
            <a:off x="0" y="0"/>
            <a:ext cx="9132888" cy="6845300"/>
            <a:chOff x="0" y="0"/>
            <a:chExt cx="5753" cy="4312"/>
          </a:xfrm>
        </p:grpSpPr>
        <p:sp>
          <p:nvSpPr>
            <p:cNvPr id="1843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grpSp>
          <p:nvGrpSpPr>
            <p:cNvPr id="18438" name="Group 4"/>
            <p:cNvGrpSpPr>
              <a:grpSpLocks/>
            </p:cNvGrpSpPr>
            <p:nvPr/>
          </p:nvGrpSpPr>
          <p:grpSpPr bwMode="auto">
            <a:xfrm>
              <a:off x="246" y="204"/>
              <a:ext cx="5271" cy="3889"/>
              <a:chOff x="246" y="204"/>
              <a:chExt cx="5271" cy="3889"/>
            </a:xfrm>
          </p:grpSpPr>
          <p:sp>
            <p:nvSpPr>
              <p:cNvPr id="75469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600" b="1">
                  <a:solidFill>
                    <a:srgbClr val="00DFCA"/>
                  </a:solidFill>
                  <a:latin typeface="Comic Sans MS" pitchFamily="-128" charset="0"/>
                  <a:ea typeface="Arial"/>
                  <a:cs typeface="Arial"/>
                </a:endParaRPr>
              </a:p>
            </p:txBody>
          </p:sp>
          <p:sp>
            <p:nvSpPr>
              <p:cNvPr id="1844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4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4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4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4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4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6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6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6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6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6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6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grpSp>
        <p:grpSp>
          <p:nvGrpSpPr>
            <p:cNvPr id="18439" name="Group 28"/>
            <p:cNvGrpSpPr>
              <a:grpSpLocks/>
            </p:cNvGrpSpPr>
            <p:nvPr/>
          </p:nvGrpSpPr>
          <p:grpSpPr bwMode="auto">
            <a:xfrm>
              <a:off x="0" y="0"/>
              <a:ext cx="1246" cy="1232"/>
              <a:chOff x="0" y="0"/>
              <a:chExt cx="1246" cy="1232"/>
            </a:xfrm>
          </p:grpSpPr>
          <p:sp>
            <p:nvSpPr>
              <p:cNvPr id="18440"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sp>
            <p:nvSpPr>
              <p:cNvPr id="18441"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sp>
            <p:nvSpPr>
              <p:cNvPr id="1844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grpSp>
      </p:grpSp>
      <p:sp>
        <p:nvSpPr>
          <p:cNvPr id="60419" name="Text Box 32"/>
          <p:cNvSpPr txBox="1">
            <a:spLocks noChangeArrowheads="1"/>
          </p:cNvSpPr>
          <p:nvPr/>
        </p:nvSpPr>
        <p:spPr bwMode="auto">
          <a:xfrm>
            <a:off x="450850" y="6537325"/>
            <a:ext cx="973138" cy="244475"/>
          </a:xfrm>
          <a:prstGeom prst="rect">
            <a:avLst/>
          </a:prstGeom>
          <a:noFill/>
          <a:ln>
            <a:noFill/>
          </a:ln>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defRPr/>
            </a:pPr>
            <a:r>
              <a:rPr lang="en-US" altLang="zh-CN" sz="900" b="1">
                <a:solidFill>
                  <a:srgbClr val="FFFFFF"/>
                </a:solidFill>
                <a:ea typeface="宋体" charset="0"/>
                <a:cs typeface="宋体" charset="0"/>
              </a:rPr>
              <a:t>© </a:t>
            </a:r>
            <a:r>
              <a:rPr lang="en-US" altLang="zh-CN" sz="1000" b="1">
                <a:solidFill>
                  <a:srgbClr val="FFFFFF"/>
                </a:solidFill>
                <a:ea typeface="宋体" charset="0"/>
                <a:cs typeface="宋体" charset="0"/>
              </a:rPr>
              <a:t>2006</a:t>
            </a:r>
            <a:r>
              <a:rPr lang="en-US" altLang="zh-CN" sz="900" b="1">
                <a:solidFill>
                  <a:srgbClr val="FFFFFF"/>
                </a:solidFill>
                <a:ea typeface="宋体" charset="0"/>
                <a:cs typeface="宋体" charset="0"/>
              </a:rPr>
              <a:t> TBBMI</a:t>
            </a:r>
          </a:p>
        </p:txBody>
      </p:sp>
      <p:sp>
        <p:nvSpPr>
          <p:cNvPr id="75472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8.0.03c.</a:t>
            </a:r>
          </a:p>
        </p:txBody>
      </p:sp>
    </p:spTree>
    <p:extLst>
      <p:ext uri="{BB962C8B-B14F-4D97-AF65-F5344CB8AC3E}">
        <p14:creationId xmlns:p14="http://schemas.microsoft.com/office/powerpoint/2010/main" val="2463797604"/>
      </p:ext>
    </p:extLst>
  </p:cSld>
  <p:clrMap bg1="dk2" tx1="lt1" bg2="dk1" tx2="lt2" accent1="accent1" accent2="accent2" accent3="accent3" accent4="accent4" accent5="accent5" accent6="accent6" hlink="hlink" folHlink="folHlink"/>
  <p:sldLayoutIdLst>
    <p:sldLayoutId id="2147483875" r:id="rId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0"/>
          <a:cs typeface="+mn-cs"/>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458" name="Group 2"/>
          <p:cNvGrpSpPr>
            <a:grpSpLocks/>
          </p:cNvGrpSpPr>
          <p:nvPr/>
        </p:nvGrpSpPr>
        <p:grpSpPr bwMode="auto">
          <a:xfrm>
            <a:off x="0" y="0"/>
            <a:ext cx="9132888" cy="6845300"/>
            <a:chOff x="0" y="0"/>
            <a:chExt cx="5753" cy="4312"/>
          </a:xfrm>
        </p:grpSpPr>
        <p:sp>
          <p:nvSpPr>
            <p:cNvPr id="19461"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grpSp>
          <p:nvGrpSpPr>
            <p:cNvPr id="19462" name="Group 4"/>
            <p:cNvGrpSpPr>
              <a:grpSpLocks/>
            </p:cNvGrpSpPr>
            <p:nvPr/>
          </p:nvGrpSpPr>
          <p:grpSpPr bwMode="auto">
            <a:xfrm>
              <a:off x="246" y="204"/>
              <a:ext cx="5271" cy="3889"/>
              <a:chOff x="246" y="204"/>
              <a:chExt cx="5271" cy="3889"/>
            </a:xfrm>
          </p:grpSpPr>
          <p:sp>
            <p:nvSpPr>
              <p:cNvPr id="75469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600" b="1">
                  <a:solidFill>
                    <a:srgbClr val="00DFCA"/>
                  </a:solidFill>
                  <a:latin typeface="Comic Sans MS" pitchFamily="-128" charset="0"/>
                  <a:ea typeface="Arial"/>
                  <a:cs typeface="Arial"/>
                </a:endParaRPr>
              </a:p>
            </p:txBody>
          </p:sp>
          <p:sp>
            <p:nvSpPr>
              <p:cNvPr id="19468"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69"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0"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1"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2"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3"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4"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5"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6"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7"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8"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9"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0"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1"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2"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3"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4"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5"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6"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7"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8"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9"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grpSp>
        <p:grpSp>
          <p:nvGrpSpPr>
            <p:cNvPr id="19463" name="Group 28"/>
            <p:cNvGrpSpPr>
              <a:grpSpLocks/>
            </p:cNvGrpSpPr>
            <p:nvPr/>
          </p:nvGrpSpPr>
          <p:grpSpPr bwMode="auto">
            <a:xfrm>
              <a:off x="0" y="0"/>
              <a:ext cx="1246" cy="1232"/>
              <a:chOff x="0" y="0"/>
              <a:chExt cx="1246" cy="1232"/>
            </a:xfrm>
          </p:grpSpPr>
          <p:sp>
            <p:nvSpPr>
              <p:cNvPr id="19464"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sp>
            <p:nvSpPr>
              <p:cNvPr id="19465"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sp>
            <p:nvSpPr>
              <p:cNvPr id="19466"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grpSp>
      </p:grpSp>
      <p:sp>
        <p:nvSpPr>
          <p:cNvPr id="61443" name="Text Box 32"/>
          <p:cNvSpPr txBox="1">
            <a:spLocks noChangeArrowheads="1"/>
          </p:cNvSpPr>
          <p:nvPr/>
        </p:nvSpPr>
        <p:spPr bwMode="auto">
          <a:xfrm>
            <a:off x="450850" y="6537325"/>
            <a:ext cx="973138" cy="244475"/>
          </a:xfrm>
          <a:prstGeom prst="rect">
            <a:avLst/>
          </a:prstGeom>
          <a:noFill/>
          <a:ln>
            <a:noFill/>
          </a:ln>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defRPr/>
            </a:pPr>
            <a:r>
              <a:rPr lang="en-US" altLang="zh-CN" sz="900" b="1">
                <a:solidFill>
                  <a:srgbClr val="FFFFFF"/>
                </a:solidFill>
                <a:ea typeface="宋体" charset="0"/>
                <a:cs typeface="宋体" charset="0"/>
              </a:rPr>
              <a:t>© </a:t>
            </a:r>
            <a:r>
              <a:rPr lang="en-US" altLang="zh-CN" sz="1000" b="1">
                <a:solidFill>
                  <a:srgbClr val="FFFFFF"/>
                </a:solidFill>
                <a:ea typeface="宋体" charset="0"/>
                <a:cs typeface="宋体" charset="0"/>
              </a:rPr>
              <a:t>2006</a:t>
            </a:r>
            <a:r>
              <a:rPr lang="en-US" altLang="zh-CN" sz="900" b="1">
                <a:solidFill>
                  <a:srgbClr val="FFFFFF"/>
                </a:solidFill>
                <a:ea typeface="宋体" charset="0"/>
                <a:cs typeface="宋体" charset="0"/>
              </a:rPr>
              <a:t> TBBMI</a:t>
            </a:r>
          </a:p>
        </p:txBody>
      </p:sp>
      <p:sp>
        <p:nvSpPr>
          <p:cNvPr id="75472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8.0.03c.</a:t>
            </a:r>
          </a:p>
        </p:txBody>
      </p:sp>
    </p:spTree>
    <p:extLst>
      <p:ext uri="{BB962C8B-B14F-4D97-AF65-F5344CB8AC3E}">
        <p14:creationId xmlns:p14="http://schemas.microsoft.com/office/powerpoint/2010/main" val="2637418472"/>
      </p:ext>
    </p:extLst>
  </p:cSld>
  <p:clrMap bg1="dk2" tx1="lt1" bg2="dk1" tx2="lt2" accent1="accent1" accent2="accent2" accent3="accent3" accent4="accent4" accent5="accent5" accent6="accent6" hlink="hlink" folHlink="folHlink"/>
  <p:sldLayoutIdLst>
    <p:sldLayoutId id="2147483877" r:id="rId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0"/>
          <a:cs typeface="+mn-cs"/>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pPr/>
              <a:t>9/27/21</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478751758"/>
      </p:ext>
    </p:extLst>
  </p:cSld>
  <p:clrMap bg1="lt1" tx1="dk1" bg2="lt2" tx2="dk2" accent1="accent1" accent2="accent2" accent3="accent3" accent4="accent4" accent5="accent5" accent6="accent6" hlink="hlink" folHlink="folHlink"/>
  <p:sldLayoutIdLst>
    <p:sldLayoutId id="2147483879"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EC2F7682-B8C0-5044-BBAC-9B1BD24C011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31689530"/>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002454244"/>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1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22.jpeg"/><Relationship Id="rId2" Type="http://schemas.openxmlformats.org/officeDocument/2006/relationships/vmlDrawing" Target="../drawings/vmlDrawing1.vml"/><Relationship Id="rId1" Type="http://schemas.openxmlformats.org/officeDocument/2006/relationships/themeOverride" Target="../theme/themeOverride3.xml"/><Relationship Id="rId6" Type="http://schemas.openxmlformats.org/officeDocument/2006/relationships/image" Target="../media/image21.emf"/><Relationship Id="rId5" Type="http://schemas.openxmlformats.org/officeDocument/2006/relationships/oleObject" Target="../embeddings/oleObject1.bin"/><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14.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14.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1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2.xml"/><Relationship Id="rId1" Type="http://schemas.openxmlformats.org/officeDocument/2006/relationships/themeOverride" Target="../theme/themeOverride4.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55.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2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0.xml"/><Relationship Id="rId1" Type="http://schemas.openxmlformats.org/officeDocument/2006/relationships/slideLayout" Target="../slideLayouts/slideLayout301.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23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72.xml"/><Relationship Id="rId1" Type="http://schemas.openxmlformats.org/officeDocument/2006/relationships/themeOverride" Target="../theme/themeOverride5.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9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6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250.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5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04.xml"/><Relationship Id="rId1" Type="http://schemas.openxmlformats.org/officeDocument/2006/relationships/tags" Target="../tags/tag10.xml"/><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15.xml"/><Relationship Id="rId1" Type="http://schemas.openxmlformats.org/officeDocument/2006/relationships/tags" Target="../tags/tag11.xml"/><Relationship Id="rId5" Type="http://schemas.openxmlformats.org/officeDocument/2006/relationships/image" Target="../media/image50.jpeg"/><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64.xml"/><Relationship Id="rId1" Type="http://schemas.openxmlformats.org/officeDocument/2006/relationships/themeOverride" Target="../theme/themeOverride6.xml"/><Relationship Id="rId4" Type="http://schemas.openxmlformats.org/officeDocument/2006/relationships/image" Target="../media/image51.emf"/></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20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84.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63.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themeOverride" Target="../theme/themeOverride7.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3.xml"/><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290.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5.xml"/><Relationship Id="rId1" Type="http://schemas.openxmlformats.org/officeDocument/2006/relationships/slideLayout" Target="../slideLayouts/slideLayout5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8.xml"/><Relationship Id="rId1" Type="http://schemas.openxmlformats.org/officeDocument/2006/relationships/slideLayout" Target="../slideLayouts/slideLayout131.xml"/><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9.xml"/><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0.xml"/><Relationship Id="rId1" Type="http://schemas.openxmlformats.org/officeDocument/2006/relationships/slideLayout" Target="../slideLayouts/slideLayout143.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1.xml"/><Relationship Id="rId1" Type="http://schemas.openxmlformats.org/officeDocument/2006/relationships/slideLayout" Target="../slideLayouts/slideLayout16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165.xml"/></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5.xml"/><Relationship Id="rId1" Type="http://schemas.openxmlformats.org/officeDocument/2006/relationships/slideLayout" Target="../slideLayouts/slideLayout165.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165.xml"/></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7.xml"/><Relationship Id="rId1" Type="http://schemas.openxmlformats.org/officeDocument/2006/relationships/slideLayout" Target="../slideLayouts/slideLayout16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9.xml"/><Relationship Id="rId1" Type="http://schemas.openxmlformats.org/officeDocument/2006/relationships/slideLayout" Target="../slideLayouts/slideLayout16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1.xml"/><Relationship Id="rId1" Type="http://schemas.openxmlformats.org/officeDocument/2006/relationships/slideLayout" Target="../slideLayouts/slideLayout16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5.xml"/><Relationship Id="rId1" Type="http://schemas.openxmlformats.org/officeDocument/2006/relationships/slideLayout" Target="../slideLayouts/slideLayout189.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89.xml"/><Relationship Id="rId1" Type="http://schemas.openxmlformats.org/officeDocument/2006/relationships/themeOverride" Target="../theme/themeOverride8.xml"/><Relationship Id="rId5" Type="http://schemas.openxmlformats.org/officeDocument/2006/relationships/image" Target="../media/image74.png"/><Relationship Id="rId4" Type="http://schemas.openxmlformats.org/officeDocument/2006/relationships/image" Target="../media/image73.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image" Target="../media/image11.jpeg"/><Relationship Id="rId18" Type="http://schemas.openxmlformats.org/officeDocument/2006/relationships/image" Target="../media/image16.jpeg"/><Relationship Id="rId3" Type="http://schemas.openxmlformats.org/officeDocument/2006/relationships/tags" Target="../tags/tag2.xml"/><Relationship Id="rId7" Type="http://schemas.openxmlformats.org/officeDocument/2006/relationships/tags" Target="../tags/tag6.xml"/><Relationship Id="rId12" Type="http://schemas.openxmlformats.org/officeDocument/2006/relationships/image" Target="../media/image10.jpeg"/><Relationship Id="rId17" Type="http://schemas.openxmlformats.org/officeDocument/2006/relationships/image" Target="../media/image15.jpeg"/><Relationship Id="rId2" Type="http://schemas.openxmlformats.org/officeDocument/2006/relationships/tags" Target="../tags/tag1.xml"/><Relationship Id="rId16" Type="http://schemas.openxmlformats.org/officeDocument/2006/relationships/image" Target="../media/image14.jpeg"/><Relationship Id="rId1" Type="http://schemas.openxmlformats.org/officeDocument/2006/relationships/themeOverride" Target="../theme/themeOverride1.xml"/><Relationship Id="rId6" Type="http://schemas.openxmlformats.org/officeDocument/2006/relationships/tags" Target="../tags/tag5.xml"/><Relationship Id="rId11" Type="http://schemas.openxmlformats.org/officeDocument/2006/relationships/notesSlide" Target="../notesSlides/notesSlide8.xml"/><Relationship Id="rId5" Type="http://schemas.openxmlformats.org/officeDocument/2006/relationships/tags" Target="../tags/tag4.xml"/><Relationship Id="rId15" Type="http://schemas.openxmlformats.org/officeDocument/2006/relationships/image" Target="../media/image13.jpeg"/><Relationship Id="rId10" Type="http://schemas.openxmlformats.org/officeDocument/2006/relationships/slideLayout" Target="../slideLayouts/slideLayout49.xml"/><Relationship Id="rId19" Type="http://schemas.openxmlformats.org/officeDocument/2006/relationships/image" Target="../media/image17.jpeg"/><Relationship Id="rId4" Type="http://schemas.openxmlformats.org/officeDocument/2006/relationships/tags" Target="../tags/tag3.xml"/><Relationship Id="rId9" Type="http://schemas.openxmlformats.org/officeDocument/2006/relationships/tags" Target="../tags/tag8.xml"/><Relationship Id="rId14" Type="http://schemas.openxmlformats.org/officeDocument/2006/relationships/image" Target="../media/image12.jpeg"/></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1.xml"/><Relationship Id="rId1" Type="http://schemas.openxmlformats.org/officeDocument/2006/relationships/slideLayout" Target="../slideLayouts/slideLayout200.xml"/></Relationships>
</file>

<file path=ppt/slides/_rels/slide84.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82.xml"/><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84.xml"/><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6.xml"/><Relationship Id="rId1" Type="http://schemas.openxmlformats.org/officeDocument/2006/relationships/slideLayout" Target="../slideLayouts/slideLayout20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tags" Target="../tags/tag9.xml"/><Relationship Id="rId1" Type="http://schemas.openxmlformats.org/officeDocument/2006/relationships/themeOverride" Target="../theme/themeOverride2.xml"/><Relationship Id="rId5" Type="http://schemas.openxmlformats.org/officeDocument/2006/relationships/image" Target="../media/image18.jpeg"/><Relationship Id="rId4"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8.xml"/><Relationship Id="rId1" Type="http://schemas.openxmlformats.org/officeDocument/2006/relationships/slideLayout" Target="../slideLayouts/slideLayout14.xml"/><Relationship Id="rId4" Type="http://schemas.openxmlformats.org/officeDocument/2006/relationships/image" Target="../media/image82.jpeg"/></Relationships>
</file>

<file path=ppt/slides/_rels/slide9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9.xml"/><Relationship Id="rId1" Type="http://schemas.openxmlformats.org/officeDocument/2006/relationships/slideLayout" Target="../slideLayouts/slideLayout279.xml"/></Relationships>
</file>

<file path=ppt/slides/_rels/slide9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0.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1.xml"/><Relationship Id="rId1" Type="http://schemas.openxmlformats.org/officeDocument/2006/relationships/slideLayout" Target="../slideLayouts/slideLayout201.xml"/></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2951" t="11188"/>
          <a:stretch/>
        </p:blipFill>
        <p:spPr>
          <a:xfrm>
            <a:off x="-1" y="0"/>
            <a:ext cx="8981701" cy="6092825"/>
          </a:xfrm>
          <a:prstGeom prst="rect">
            <a:avLst/>
          </a:prstGeom>
        </p:spPr>
      </p:pic>
      <p:sp>
        <p:nvSpPr>
          <p:cNvPr id="8" name="Rectangle 2"/>
          <p:cNvSpPr txBox="1">
            <a:spLocks noChangeArrowheads="1"/>
          </p:cNvSpPr>
          <p:nvPr/>
        </p:nvSpPr>
        <p:spPr bwMode="auto">
          <a:xfrm>
            <a:off x="0" y="476062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1544" y="552234"/>
            <a:ext cx="9120187" cy="1446653"/>
          </a:xfrm>
          <a:effectLst>
            <a:outerShdw blurRad="63500" dist="35921" dir="2700000" algn="ctr" rotWithShape="0">
              <a:schemeClr val="tx2">
                <a:alpha val="74998"/>
              </a:schemeClr>
            </a:outerShdw>
          </a:effectLst>
        </p:spPr>
        <p:txBody>
          <a:bodyPr/>
          <a:lstStyle/>
          <a:p>
            <a:pPr algn="r">
              <a:defRPr/>
            </a:pPr>
            <a:r>
              <a:rPr lang="ar-JO" sz="6600" b="1" dirty="0">
                <a:effectLst>
                  <a:glow rad="127000">
                    <a:schemeClr val="tx1"/>
                  </a:glow>
                </a:effectLst>
                <a:latin typeface="Arial" charset="0"/>
                <a:ea typeface="ＭＳ Ｐゴシック" charset="0"/>
                <a:cs typeface="ＭＳ Ｐゴシック" charset="0"/>
              </a:rPr>
              <a:t>كن</a:t>
            </a:r>
            <a:br>
              <a:rPr lang="ar-JO" sz="6600" b="1" dirty="0">
                <a:effectLst>
                  <a:glow rad="127000">
                    <a:schemeClr val="tx1"/>
                  </a:glow>
                </a:effectLst>
                <a:latin typeface="Arial" charset="0"/>
                <a:ea typeface="ＭＳ Ｐゴシック" charset="0"/>
                <a:cs typeface="ＭＳ Ｐゴシック" charset="0"/>
              </a:rPr>
            </a:br>
            <a:r>
              <a:rPr lang="ar-JO" sz="6600" b="1" dirty="0">
                <a:effectLst>
                  <a:glow rad="127000">
                    <a:schemeClr val="tx1"/>
                  </a:glow>
                </a:effectLst>
                <a:latin typeface="Arial" charset="0"/>
                <a:ea typeface="ＭＳ Ｐゴシック" charset="0"/>
                <a:cs typeface="ＭＳ Ｐゴシック" charset="0"/>
              </a:rPr>
              <a:t>أميناً</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كنيسة الطرق المتقاطعة الدولية سنغافورة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24775548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Gen 1v1 Elohim TSOH.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35" y="2217"/>
            <a:ext cx="9144000" cy="6855783"/>
          </a:xfrm>
          <a:prstGeom prst="rect">
            <a:avLst/>
          </a:prstGeom>
        </p:spPr>
      </p:pic>
      <p:sp>
        <p:nvSpPr>
          <p:cNvPr id="245765" name="Rectangle 6"/>
          <p:cNvSpPr>
            <a:spLocks noGrp="1" noChangeArrowheads="1"/>
          </p:cNvSpPr>
          <p:nvPr>
            <p:ph type="ctrTitle"/>
          </p:nvPr>
        </p:nvSpPr>
        <p:spPr>
          <a:xfrm>
            <a:off x="694721" y="158082"/>
            <a:ext cx="7685356" cy="1335234"/>
          </a:xfrm>
        </p:spPr>
        <p:txBody>
          <a:bodyPr>
            <a:noAutofit/>
          </a:bodyPr>
          <a:lstStyle/>
          <a:p>
            <a:pPr eaLnBrk="1" hangingPunct="1"/>
            <a:r>
              <a:rPr lang="ar-JO" altLang="zh-CN" sz="4800" dirty="0">
                <a:solidFill>
                  <a:schemeClr val="bg1"/>
                </a:solidFill>
                <a:effectLst>
                  <a:glow rad="165100">
                    <a:schemeClr val="tx1"/>
                  </a:glow>
                </a:effectLst>
                <a:latin typeface="Arial" charset="0"/>
                <a:ea typeface="ＭＳ Ｐゴシック" charset="0"/>
              </a:rPr>
              <a:t>احتاج إسرائيل أن يعرف من هو إلههم ؟</a:t>
            </a:r>
            <a:endParaRPr lang="en-US" altLang="zh-CN" sz="4800" dirty="0">
              <a:solidFill>
                <a:schemeClr val="bg1"/>
              </a:solidFill>
              <a:effectLst>
                <a:glow rad="165100">
                  <a:schemeClr val="tx1"/>
                </a:glow>
              </a:effectLst>
              <a:latin typeface="Arial" charset="0"/>
              <a:ea typeface="ＭＳ Ｐゴシック" charset="0"/>
            </a:endParaRPr>
          </a:p>
        </p:txBody>
      </p:sp>
      <p:sp>
        <p:nvSpPr>
          <p:cNvPr id="245767" name="Text Box 8"/>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56</a:t>
            </a:r>
            <a:endParaRPr kumimoji="0" lang="en-US" altLang="zh-CN"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26697869"/>
      </p:ext>
    </p:extLst>
  </p:cSld>
  <p:clrMapOvr>
    <a:masterClrMapping/>
  </p:clrMapOvr>
  <p:transition>
    <p:wheel spokes="0"/>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خط نسل إسرائيل المحدد من بداية الخلق إلى يوسف يعلن أن إسرائيل بدأت من خلال </a:t>
            </a:r>
            <a:r>
              <a:rPr kumimoji="0" lang="ar-JO" sz="3200" b="1" i="0" u="none" strike="noStrike" kern="0" cap="none" spc="0" normalizeH="0" baseline="0" noProof="0" dirty="0">
                <a:ln>
                  <a:noFill/>
                </a:ln>
                <a:solidFill>
                  <a:srgbClr val="FFD34A"/>
                </a:solidFill>
                <a:effectLst>
                  <a:glow rad="127000">
                    <a:srgbClr val="000000"/>
                  </a:glow>
                </a:effectLst>
                <a:uLnTx/>
                <a:uFillTx/>
                <a:latin typeface="Arial" charset="0"/>
                <a:ea typeface="ＭＳ Ｐゴシック" charset="0"/>
                <a:cs typeface="ＭＳ Ｐゴシック" charset="0"/>
              </a:rPr>
              <a:t>اختيارهم</a:t>
            </a: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للحكم و الوعد غير المشروط بالبركة من خلال إبراهيم و عكس ذلك بالنسبة للكنعانيين</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3600" b="1" dirty="0">
                <a:solidFill>
                  <a:srgbClr val="FFFFFF"/>
                </a:solidFill>
                <a:latin typeface="Arial"/>
                <a:cs typeface="Arial"/>
              </a:rPr>
              <a:t>البيان الموجز</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432813" y="-3380"/>
            <a:ext cx="530915" cy="1200329"/>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56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63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41</a:t>
            </a:r>
            <a:endParaRPr kumimoji="0" lang="is-I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683416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الكلمة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الإختيار</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46800" y="65344"/>
            <a:ext cx="5309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68380282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a:xfrm>
            <a:off x="1600200" y="0"/>
            <a:ext cx="6172200" cy="685800"/>
          </a:xfrm>
        </p:spPr>
        <p:txBody>
          <a:bodyPr>
            <a:normAutofit fontScale="90000"/>
          </a:bodyPr>
          <a:lstStyle/>
          <a:p>
            <a:pPr eaLnBrk="1" hangingPunct="1"/>
            <a:r>
              <a:rPr lang="ar-JO" altLang="zh-CN" sz="4000" b="1" dirty="0">
                <a:solidFill>
                  <a:srgbClr val="00FFFF"/>
                </a:solidFill>
                <a:latin typeface="Arial" charset="0"/>
                <a:ea typeface="ＭＳ Ｐゴシック" charset="0"/>
                <a:cs typeface="Arial" charset="0"/>
              </a:rPr>
              <a:t>تكوين</a:t>
            </a:r>
            <a:endParaRPr lang="en-US" altLang="zh-CN" sz="4000" dirty="0">
              <a:latin typeface="Arial" charset="0"/>
              <a:ea typeface="ＭＳ Ｐゴシック" charset="0"/>
              <a:cs typeface="Arial" charset="0"/>
            </a:endParaRPr>
          </a:p>
        </p:txBody>
      </p:sp>
      <p:sp>
        <p:nvSpPr>
          <p:cNvPr id="262147" name="Text Box 4"/>
          <p:cNvSpPr txBox="1">
            <a:spLocks noChangeArrowheads="1"/>
          </p:cNvSpPr>
          <p:nvPr/>
        </p:nvSpPr>
        <p:spPr bwMode="auto">
          <a:xfrm>
            <a:off x="8569088" y="73968"/>
            <a:ext cx="5084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56</a:t>
            </a:r>
            <a:endParaRPr kumimoji="0" lang="en-US" altLang="zh-CN"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aphicFrame>
        <p:nvGraphicFramePr>
          <p:cNvPr id="262148" name="Object 2"/>
          <p:cNvGraphicFramePr>
            <a:graphicFrameLocks noChangeAspect="1"/>
          </p:cNvGraphicFramePr>
          <p:nvPr/>
        </p:nvGraphicFramePr>
        <p:xfrm>
          <a:off x="-36513" y="717550"/>
          <a:ext cx="9190038" cy="6383338"/>
        </p:xfrm>
        <a:graphic>
          <a:graphicData uri="http://schemas.openxmlformats.org/presentationml/2006/ole">
            <mc:AlternateContent xmlns:mc="http://schemas.openxmlformats.org/markup-compatibility/2006">
              <mc:Choice xmlns:v="urn:schemas-microsoft-com:vml" Requires="v">
                <p:oleObj spid="_x0000_s2088" name="Document" r:id="rId5" imgW="6162120" imgH="3026160" progId="">
                  <p:embed/>
                </p:oleObj>
              </mc:Choice>
              <mc:Fallback>
                <p:oleObj name="Document" r:id="rId5" imgW="6162120" imgH="3026160" progId="">
                  <p:embed/>
                  <p:pic>
                    <p:nvPicPr>
                      <p:cNvPr id="0"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3" y="717550"/>
                        <a:ext cx="9190038" cy="6383338"/>
                      </a:xfrm>
                      <a:prstGeom prst="rect">
                        <a:avLst/>
                      </a:prstGeom>
                      <a:solidFill>
                        <a:srgbClr val="3333CC"/>
                      </a:solidFill>
                    </p:spPr>
                  </p:pic>
                </p:oleObj>
              </mc:Fallback>
            </mc:AlternateContent>
          </a:graphicData>
        </a:graphic>
      </p:graphicFrame>
      <p:pic>
        <p:nvPicPr>
          <p:cNvPr id="262149" name="Picture 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0"/>
            <a:ext cx="1524000"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2">
            <a:extLst>
              <a:ext uri="{FF2B5EF4-FFF2-40B4-BE49-F238E27FC236}">
                <a16:creationId xmlns:a16="http://schemas.microsoft.com/office/drawing/2014/main" id="{3C9070DC-52F8-2348-94FF-B95980F4A54D}"/>
              </a:ext>
            </a:extLst>
          </p:cNvPr>
          <p:cNvGraphicFramePr>
            <a:graphicFrameLocks noGrp="1"/>
          </p:cNvGraphicFramePr>
          <p:nvPr/>
        </p:nvGraphicFramePr>
        <p:xfrm>
          <a:off x="0" y="469782"/>
          <a:ext cx="9144004" cy="6388218"/>
        </p:xfrm>
        <a:graphic>
          <a:graphicData uri="http://schemas.openxmlformats.org/drawingml/2006/table">
            <a:tbl>
              <a:tblPr firstRow="1" bandRow="1">
                <a:tableStyleId>{AF606853-7671-496A-8E4F-DF71F8EC918B}</a:tableStyleId>
              </a:tblPr>
              <a:tblGrid>
                <a:gridCol w="831273">
                  <a:extLst>
                    <a:ext uri="{9D8B030D-6E8A-4147-A177-3AD203B41FA5}">
                      <a16:colId xmlns:a16="http://schemas.microsoft.com/office/drawing/2014/main" val="3668618964"/>
                    </a:ext>
                  </a:extLst>
                </a:gridCol>
                <a:gridCol w="116683">
                  <a:extLst>
                    <a:ext uri="{9D8B030D-6E8A-4147-A177-3AD203B41FA5}">
                      <a16:colId xmlns:a16="http://schemas.microsoft.com/office/drawing/2014/main" val="370113157"/>
                    </a:ext>
                  </a:extLst>
                </a:gridCol>
                <a:gridCol w="855677">
                  <a:extLst>
                    <a:ext uri="{9D8B030D-6E8A-4147-A177-3AD203B41FA5}">
                      <a16:colId xmlns:a16="http://schemas.microsoft.com/office/drawing/2014/main" val="542883866"/>
                    </a:ext>
                  </a:extLst>
                </a:gridCol>
                <a:gridCol w="690186">
                  <a:extLst>
                    <a:ext uri="{9D8B030D-6E8A-4147-A177-3AD203B41FA5}">
                      <a16:colId xmlns:a16="http://schemas.microsoft.com/office/drawing/2014/main" val="3472131022"/>
                    </a:ext>
                  </a:extLst>
                </a:gridCol>
                <a:gridCol w="677220">
                  <a:extLst>
                    <a:ext uri="{9D8B030D-6E8A-4147-A177-3AD203B41FA5}">
                      <a16:colId xmlns:a16="http://schemas.microsoft.com/office/drawing/2014/main" val="3315075762"/>
                    </a:ext>
                  </a:extLst>
                </a:gridCol>
                <a:gridCol w="154053">
                  <a:extLst>
                    <a:ext uri="{9D8B030D-6E8A-4147-A177-3AD203B41FA5}">
                      <a16:colId xmlns:a16="http://schemas.microsoft.com/office/drawing/2014/main" val="2948859099"/>
                    </a:ext>
                  </a:extLst>
                </a:gridCol>
                <a:gridCol w="718402">
                  <a:extLst>
                    <a:ext uri="{9D8B030D-6E8A-4147-A177-3AD203B41FA5}">
                      <a16:colId xmlns:a16="http://schemas.microsoft.com/office/drawing/2014/main" val="3410533868"/>
                    </a:ext>
                  </a:extLst>
                </a:gridCol>
                <a:gridCol w="788565">
                  <a:extLst>
                    <a:ext uri="{9D8B030D-6E8A-4147-A177-3AD203B41FA5}">
                      <a16:colId xmlns:a16="http://schemas.microsoft.com/office/drawing/2014/main" val="2962444912"/>
                    </a:ext>
                  </a:extLst>
                </a:gridCol>
                <a:gridCol w="973123">
                  <a:extLst>
                    <a:ext uri="{9D8B030D-6E8A-4147-A177-3AD203B41FA5}">
                      <a16:colId xmlns:a16="http://schemas.microsoft.com/office/drawing/2014/main" val="849836173"/>
                    </a:ext>
                  </a:extLst>
                </a:gridCol>
                <a:gridCol w="142612">
                  <a:extLst>
                    <a:ext uri="{9D8B030D-6E8A-4147-A177-3AD203B41FA5}">
                      <a16:colId xmlns:a16="http://schemas.microsoft.com/office/drawing/2014/main" val="1470422245"/>
                    </a:ext>
                  </a:extLst>
                </a:gridCol>
                <a:gridCol w="702390">
                  <a:extLst>
                    <a:ext uri="{9D8B030D-6E8A-4147-A177-3AD203B41FA5}">
                      <a16:colId xmlns:a16="http://schemas.microsoft.com/office/drawing/2014/main" val="1665175440"/>
                    </a:ext>
                  </a:extLst>
                </a:gridCol>
                <a:gridCol w="555959">
                  <a:extLst>
                    <a:ext uri="{9D8B030D-6E8A-4147-A177-3AD203B41FA5}">
                      <a16:colId xmlns:a16="http://schemas.microsoft.com/office/drawing/2014/main" val="3143860593"/>
                    </a:ext>
                  </a:extLst>
                </a:gridCol>
                <a:gridCol w="275315">
                  <a:extLst>
                    <a:ext uri="{9D8B030D-6E8A-4147-A177-3AD203B41FA5}">
                      <a16:colId xmlns:a16="http://schemas.microsoft.com/office/drawing/2014/main" val="3663500109"/>
                    </a:ext>
                  </a:extLst>
                </a:gridCol>
                <a:gridCol w="831273">
                  <a:extLst>
                    <a:ext uri="{9D8B030D-6E8A-4147-A177-3AD203B41FA5}">
                      <a16:colId xmlns:a16="http://schemas.microsoft.com/office/drawing/2014/main" val="3918199966"/>
                    </a:ext>
                  </a:extLst>
                </a:gridCol>
                <a:gridCol w="831273">
                  <a:extLst>
                    <a:ext uri="{9D8B030D-6E8A-4147-A177-3AD203B41FA5}">
                      <a16:colId xmlns:a16="http://schemas.microsoft.com/office/drawing/2014/main" val="355240887"/>
                    </a:ext>
                  </a:extLst>
                </a:gridCol>
              </a:tblGrid>
              <a:tr h="435186">
                <a:tc gridSpan="15">
                  <a:txBody>
                    <a:bodyPr/>
                    <a:lstStyle/>
                    <a:p>
                      <a:pPr algn="ctr"/>
                      <a:r>
                        <a:rPr lang="ar-JO" sz="1800" b="1" kern="1200" dirty="0">
                          <a:solidFill>
                            <a:schemeClr val="bg1"/>
                          </a:solidFill>
                          <a:effectLst/>
                          <a:latin typeface="Arial" panose="020B0604020202020204" pitchFamily="34" charset="0"/>
                          <a:cs typeface="Arial" panose="020B0604020202020204" pitchFamily="34" charset="0"/>
                        </a:rPr>
                        <a:t>الأصل</a:t>
                      </a:r>
                      <a:r>
                        <a:rPr lang="ar-JO" sz="1800" b="1" kern="1200" baseline="0" dirty="0">
                          <a:solidFill>
                            <a:schemeClr val="bg1"/>
                          </a:solidFill>
                          <a:effectLst/>
                          <a:latin typeface="Arial" panose="020B0604020202020204" pitchFamily="34" charset="0"/>
                          <a:cs typeface="Arial" panose="020B0604020202020204" pitchFamily="34" charset="0"/>
                        </a:rPr>
                        <a:t> في الإختيار و الوعد</a:t>
                      </a:r>
                      <a:endParaRPr lang="en-US"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035505670"/>
                  </a:ext>
                </a:extLst>
              </a:tr>
              <a:tr h="381681">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ea typeface="+mn-ea"/>
                          <a:cs typeface="Arial" panose="020B0604020202020204" pitchFamily="34" charset="0"/>
                        </a:rPr>
                        <a:t>الخليقة</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Fall</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r>
                        <a:rPr lang="ar-JO" sz="1600" b="1" dirty="0">
                          <a:solidFill>
                            <a:schemeClr val="bg1"/>
                          </a:solidFill>
                          <a:effectLst/>
                          <a:latin typeface="Arial" panose="020B0604020202020204" pitchFamily="34" charset="0"/>
                          <a:cs typeface="Arial" panose="020B0604020202020204" pitchFamily="34" charset="0"/>
                        </a:rPr>
                        <a:t>السقوط</a:t>
                      </a:r>
                      <a:endParaRPr lang="en-US" dirty="0"/>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a:solidFill>
                            <a:schemeClr val="bg1"/>
                          </a:solidFill>
                          <a:effectLst/>
                          <a:latin typeface="Arial" panose="020B0604020202020204" pitchFamily="34" charset="0"/>
                          <a:cs typeface="Arial" panose="020B0604020202020204" pitchFamily="34" charset="0"/>
                        </a:rPr>
                        <a:t>Flood</a:t>
                      </a: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cs typeface="Arial" panose="020B0604020202020204" pitchFamily="34" charset="0"/>
                        </a:rPr>
                        <a:t>الطوفان</a:t>
                      </a:r>
                      <a:endParaRPr lang="en-US" sz="16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ea typeface="+mn-ea"/>
                          <a:cs typeface="Arial" panose="020B0604020202020204" pitchFamily="34" charset="0"/>
                        </a:rPr>
                        <a:t>بابل</a:t>
                      </a:r>
                      <a:endParaRPr lang="en-US" sz="16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Jacob</a:t>
                      </a:r>
                    </a:p>
                  </a:txBody>
                  <a:tcPr marL="50800" marR="50800" marT="0" marB="0"/>
                </a:tc>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cs typeface="Arial" panose="020B0604020202020204" pitchFamily="34" charset="0"/>
                        </a:rPr>
                        <a:t>إبراهيم</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600" b="1" dirty="0">
                          <a:solidFill>
                            <a:schemeClr val="bg1"/>
                          </a:solidFill>
                          <a:effectLst/>
                          <a:latin typeface="Arial" panose="020B0604020202020204" pitchFamily="34" charset="0"/>
                          <a:cs typeface="Arial" panose="020B0604020202020204" pitchFamily="34" charset="0"/>
                        </a:rPr>
                        <a:t>إسحق</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ea typeface="+mn-ea"/>
                          <a:cs typeface="Arial" panose="020B0604020202020204" pitchFamily="34" charset="0"/>
                        </a:rPr>
                        <a:t>يعقوب</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r>
                        <a:rPr lang="en-US" sz="1100" b="1" dirty="0">
                          <a:solidFill>
                            <a:schemeClr val="bg1"/>
                          </a:solidFill>
                          <a:effectLst/>
                          <a:latin typeface="Arial" panose="020B0604020202020204" pitchFamily="34" charset="0"/>
                          <a:cs typeface="Arial" panose="020B0604020202020204" pitchFamily="34" charset="0"/>
                        </a:rPr>
                        <a:t>Joseph</a:t>
                      </a:r>
                      <a:endParaRPr lang="en-US" sz="2800" dirty="0"/>
                    </a:p>
                  </a:txBody>
                  <a:tcPr marL="50800" marR="50800" marT="0" marB="0" anchor="ctr"/>
                </a:tc>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ea typeface="+mn-ea"/>
                          <a:cs typeface="Arial" panose="020B0604020202020204" pitchFamily="34" charset="0"/>
                        </a:rPr>
                        <a:t>يوسف</a:t>
                      </a:r>
                      <a:endParaRPr lang="en-US" sz="11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Isaac</a:t>
                      </a:r>
                    </a:p>
                  </a:txBody>
                  <a:tcPr marL="50800" marR="50800" marT="0" marB="0"/>
                </a:tc>
                <a:extLst>
                  <a:ext uri="{0D108BD9-81ED-4DB2-BD59-A6C34878D82A}">
                    <a16:rowId xmlns:a16="http://schemas.microsoft.com/office/drawing/2014/main" val="3832009053"/>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الأحداث</a:t>
                      </a:r>
                      <a:r>
                        <a:rPr lang="ar-JO" sz="1600" b="1" baseline="0" dirty="0">
                          <a:solidFill>
                            <a:schemeClr val="bg1"/>
                          </a:solidFill>
                          <a:latin typeface="Arial" panose="020B0604020202020204" pitchFamily="34" charset="0"/>
                          <a:cs typeface="Arial" panose="020B0604020202020204" pitchFamily="34" charset="0"/>
                        </a:rPr>
                        <a:t> الأولية</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dirty="0">
                          <a:solidFill>
                            <a:schemeClr val="bg1"/>
                          </a:solidFill>
                          <a:latin typeface="Arial" panose="020B0604020202020204" pitchFamily="34" charset="0"/>
                          <a:cs typeface="Arial" panose="020B0604020202020204" pitchFamily="34" charset="0"/>
                        </a:rPr>
                        <a:t>الشخصيات الآبائية</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171461685"/>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1</a:t>
                      </a:r>
                      <a:r>
                        <a:rPr lang="ar-JO" sz="1600" b="1" baseline="0" dirty="0">
                          <a:solidFill>
                            <a:schemeClr val="bg1"/>
                          </a:solidFill>
                          <a:latin typeface="Arial" panose="020B0604020202020204" pitchFamily="34" charset="0"/>
                          <a:cs typeface="Arial" panose="020B0604020202020204" pitchFamily="34" charset="0"/>
                        </a:rPr>
                        <a:t> : 1 – 11 : 26</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dirty="0">
                          <a:solidFill>
                            <a:schemeClr val="bg1"/>
                          </a:solidFill>
                          <a:latin typeface="Arial" panose="020B0604020202020204" pitchFamily="34" charset="0"/>
                          <a:cs typeface="Arial" panose="020B0604020202020204" pitchFamily="34" charset="0"/>
                        </a:rPr>
                        <a:t>11 : 27 – 50 : 26</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108553690"/>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اختيار الله</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dirty="0">
                          <a:solidFill>
                            <a:schemeClr val="bg1"/>
                          </a:solidFill>
                          <a:latin typeface="Arial" panose="020B0604020202020204" pitchFamily="34" charset="0"/>
                          <a:cs typeface="Arial" panose="020B0604020202020204" pitchFamily="34" charset="0"/>
                        </a:rPr>
                        <a:t>وعد</a:t>
                      </a:r>
                      <a:r>
                        <a:rPr lang="ar-JO" sz="1600" b="1" baseline="0" dirty="0">
                          <a:solidFill>
                            <a:schemeClr val="bg1"/>
                          </a:solidFill>
                          <a:latin typeface="Arial" panose="020B0604020202020204" pitchFamily="34" charset="0"/>
                          <a:cs typeface="Arial" panose="020B0604020202020204" pitchFamily="34" charset="0"/>
                        </a:rPr>
                        <a:t> الله</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562720372"/>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آدم</a:t>
                      </a:r>
                      <a:r>
                        <a:rPr lang="ar-JO" sz="1600" b="1" baseline="0" dirty="0">
                          <a:solidFill>
                            <a:schemeClr val="bg1"/>
                          </a:solidFill>
                          <a:latin typeface="Arial" panose="020B0604020202020204" pitchFamily="34" charset="0"/>
                          <a:cs typeface="Arial" panose="020B0604020202020204" pitchFamily="34" charset="0"/>
                        </a:rPr>
                        <a:t> و نسله</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dirty="0">
                          <a:solidFill>
                            <a:schemeClr val="bg1"/>
                          </a:solidFill>
                          <a:latin typeface="Arial" panose="020B0604020202020204" pitchFamily="34" charset="0"/>
                          <a:cs typeface="Arial" panose="020B0604020202020204" pitchFamily="34" charset="0"/>
                        </a:rPr>
                        <a:t>إبراهيم</a:t>
                      </a:r>
                      <a:r>
                        <a:rPr lang="ar-JO" sz="1600" b="1" baseline="0" dirty="0">
                          <a:solidFill>
                            <a:schemeClr val="bg1"/>
                          </a:solidFill>
                          <a:latin typeface="Arial" panose="020B0604020202020204" pitchFamily="34" charset="0"/>
                          <a:cs typeface="Arial" panose="020B0604020202020204" pitchFamily="34" charset="0"/>
                        </a:rPr>
                        <a:t> و نسله</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409377834"/>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خمس السفر</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dirty="0">
                          <a:solidFill>
                            <a:schemeClr val="bg1"/>
                          </a:solidFill>
                          <a:latin typeface="Arial" panose="020B0604020202020204" pitchFamily="34" charset="0"/>
                          <a:cs typeface="Arial" panose="020B0604020202020204" pitchFamily="34" charset="0"/>
                        </a:rPr>
                        <a:t>أربع أخماس السفر</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53440038"/>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بلاد ما بين النهرين</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ar-JO" sz="1600" b="1" dirty="0">
                          <a:solidFill>
                            <a:schemeClr val="bg1"/>
                          </a:solidFill>
                          <a:latin typeface="Arial" panose="020B0604020202020204" pitchFamily="34" charset="0"/>
                          <a:cs typeface="Arial" panose="020B0604020202020204" pitchFamily="34" charset="0"/>
                        </a:rPr>
                        <a:t>كنعان</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ar-JO" sz="1600" b="1" dirty="0">
                          <a:solidFill>
                            <a:schemeClr val="bg1"/>
                          </a:solidFill>
                          <a:latin typeface="Arial" panose="020B0604020202020204" pitchFamily="34" charset="0"/>
                          <a:cs typeface="Arial" panose="020B0604020202020204" pitchFamily="34" charset="0"/>
                        </a:rPr>
                        <a:t>مصر</a:t>
                      </a:r>
                      <a:endParaRPr lang="en-US" sz="16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710436379"/>
                  </a:ext>
                </a:extLst>
              </a:tr>
              <a:tr h="585625">
                <a:tc gridSpan="8">
                  <a:txBody>
                    <a:bodyPr/>
                    <a:lstStyle/>
                    <a:p>
                      <a:pPr algn="ctr"/>
                      <a:r>
                        <a:rPr lang="ar-JO" sz="1600" b="1" kern="1200" dirty="0">
                          <a:solidFill>
                            <a:schemeClr val="bg1"/>
                          </a:solidFill>
                          <a:effectLst/>
                          <a:latin typeface="Arial" panose="020B0604020202020204" pitchFamily="34" charset="0"/>
                          <a:cs typeface="Arial" panose="020B0604020202020204" pitchFamily="34" charset="0"/>
                        </a:rPr>
                        <a:t>2083 سنة </a:t>
                      </a:r>
                    </a:p>
                    <a:p>
                      <a:pPr algn="ctr"/>
                      <a:r>
                        <a:rPr lang="ar-JO" sz="1600" b="1" kern="1200" dirty="0">
                          <a:solidFill>
                            <a:schemeClr val="bg1"/>
                          </a:solidFill>
                          <a:effectLst/>
                          <a:latin typeface="Arial" panose="020B0604020202020204" pitchFamily="34" charset="0"/>
                          <a:cs typeface="Arial" panose="020B0604020202020204" pitchFamily="34" charset="0"/>
                        </a:rPr>
                        <a:t>(4143 – 2060 ق.م)</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ar-JO" sz="1600" b="1" kern="1200" dirty="0">
                          <a:solidFill>
                            <a:schemeClr val="bg1"/>
                          </a:solidFill>
                          <a:effectLst/>
                          <a:latin typeface="Arial" panose="020B0604020202020204" pitchFamily="34" charset="0"/>
                          <a:cs typeface="Arial" panose="020B0604020202020204" pitchFamily="34" charset="0"/>
                        </a:rPr>
                        <a:t>215 سنة</a:t>
                      </a:r>
                    </a:p>
                    <a:p>
                      <a:pPr algn="ctr"/>
                      <a:r>
                        <a:rPr lang="ar-JO" sz="1600" b="1" kern="1200" dirty="0">
                          <a:solidFill>
                            <a:schemeClr val="bg1"/>
                          </a:solidFill>
                          <a:effectLst/>
                          <a:latin typeface="Arial" panose="020B0604020202020204" pitchFamily="34" charset="0"/>
                          <a:cs typeface="Arial" panose="020B0604020202020204" pitchFamily="34" charset="0"/>
                        </a:rPr>
                        <a:t>(2060 – 1845 ق.م)</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ar-JO" sz="1600" b="1" kern="1200" dirty="0">
                          <a:solidFill>
                            <a:schemeClr val="bg1"/>
                          </a:solidFill>
                          <a:effectLst/>
                          <a:latin typeface="Arial" panose="020B0604020202020204" pitchFamily="34" charset="0"/>
                          <a:cs typeface="Arial" panose="020B0604020202020204" pitchFamily="34" charset="0"/>
                        </a:rPr>
                        <a:t>71 سنة</a:t>
                      </a:r>
                    </a:p>
                    <a:p>
                      <a:pPr algn="ctr"/>
                      <a:r>
                        <a:rPr lang="ar-JO" sz="1600" b="1" kern="1200" dirty="0">
                          <a:solidFill>
                            <a:schemeClr val="bg1"/>
                          </a:solidFill>
                          <a:effectLst/>
                          <a:latin typeface="Arial" panose="020B0604020202020204" pitchFamily="34" charset="0"/>
                          <a:cs typeface="Arial" panose="020B0604020202020204" pitchFamily="34" charset="0"/>
                        </a:rPr>
                        <a:t>(1845 – 1774 ق.م)</a:t>
                      </a:r>
                      <a:endParaRPr lang="en-US" sz="16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213931960"/>
                  </a:ext>
                </a:extLst>
              </a:tr>
              <a:tr h="644093">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l</a:t>
                      </a:r>
                      <a:r>
                        <a:rPr lang="ar-JO" sz="1400" b="1" dirty="0">
                          <a:solidFill>
                            <a:schemeClr val="bg1"/>
                          </a:solidFill>
                          <a:effectLst/>
                          <a:latin typeface="Arial" panose="020B0604020202020204" pitchFamily="34" charset="0"/>
                          <a:cs typeface="Arial" panose="020B0604020202020204" pitchFamily="34" charset="0"/>
                        </a:rPr>
                        <a:t>مواليد</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t>
                      </a:r>
                      <a:r>
                        <a:rPr lang="ar-JO" sz="1400" b="1" dirty="0">
                          <a:solidFill>
                            <a:schemeClr val="bg1"/>
                          </a:solidFill>
                          <a:effectLst/>
                          <a:latin typeface="Arial" panose="020B0604020202020204" pitchFamily="34" charset="0"/>
                          <a:cs typeface="Arial" panose="020B0604020202020204" pitchFamily="34" charset="0"/>
                        </a:rPr>
                        <a:t>السموات</a:t>
                      </a:r>
                      <a:r>
                        <a:rPr lang="ar-JO" sz="1400" b="1" baseline="0" dirty="0">
                          <a:solidFill>
                            <a:schemeClr val="bg1"/>
                          </a:solidFill>
                          <a:effectLst/>
                          <a:latin typeface="Arial" panose="020B0604020202020204" pitchFamily="34" charset="0"/>
                          <a:cs typeface="Arial" panose="020B0604020202020204" pitchFamily="34" charset="0"/>
                        </a:rPr>
                        <a:t> و الأرض</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t>
                      </a:r>
                      <a:r>
                        <a:rPr lang="ar-JO" sz="1400" b="1" dirty="0">
                          <a:solidFill>
                            <a:schemeClr val="bg1"/>
                          </a:solidFill>
                          <a:effectLst/>
                          <a:latin typeface="Arial" panose="020B0604020202020204" pitchFamily="34" charset="0"/>
                          <a:cs typeface="Arial" panose="020B0604020202020204" pitchFamily="34" charset="0"/>
                        </a:rPr>
                        <a:t>آدم</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t>
                      </a:r>
                      <a:r>
                        <a:rPr lang="ar-JO" sz="1400" b="1" dirty="0">
                          <a:solidFill>
                            <a:schemeClr val="bg1"/>
                          </a:solidFill>
                          <a:effectLst/>
                          <a:latin typeface="Arial" panose="020B0604020202020204" pitchFamily="34" charset="0"/>
                          <a:cs typeface="Arial" panose="020B0604020202020204" pitchFamily="34" charset="0"/>
                        </a:rPr>
                        <a:t>نوح</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t>
                      </a:r>
                      <a:r>
                        <a:rPr lang="ar-JO" sz="1400" b="1" dirty="0">
                          <a:solidFill>
                            <a:schemeClr val="bg1"/>
                          </a:solidFill>
                          <a:effectLst/>
                          <a:latin typeface="Arial" panose="020B0604020202020204" pitchFamily="34" charset="0"/>
                          <a:cs typeface="Arial" panose="020B0604020202020204" pitchFamily="34" charset="0"/>
                        </a:rPr>
                        <a:t>أبناء نوح</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t>
                      </a:r>
                      <a:r>
                        <a:rPr lang="ar-JO" sz="1400" b="1" dirty="0">
                          <a:solidFill>
                            <a:schemeClr val="bg1"/>
                          </a:solidFill>
                          <a:effectLst/>
                          <a:latin typeface="Arial" panose="020B0604020202020204" pitchFamily="34" charset="0"/>
                          <a:cs typeface="Arial" panose="020B0604020202020204" pitchFamily="34" charset="0"/>
                        </a:rPr>
                        <a:t>سام</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تارح</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إسماعيل</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إسحق</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عيسو</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يعقوب</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54221976"/>
                  </a:ext>
                </a:extLst>
              </a:tr>
              <a:tr h="858790">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الخليقة</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ما بعد</a:t>
                      </a:r>
                    </a:p>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 الخليقة</a:t>
                      </a: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أبناء</a:t>
                      </a:r>
                    </a:p>
                    <a:p>
                      <a:pPr marL="0" algn="ctr">
                        <a:spcBef>
                          <a:spcPts val="0"/>
                        </a:spcBef>
                        <a:spcAft>
                          <a:spcPts val="0"/>
                        </a:spcAft>
                      </a:pPr>
                      <a:r>
                        <a:rPr lang="ar-JO"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آدم</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نوح</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ابناء</a:t>
                      </a:r>
                      <a:r>
                        <a:rPr lang="ar-JO" sz="1400" b="1" baseline="0" dirty="0">
                          <a:solidFill>
                            <a:schemeClr val="bg1"/>
                          </a:solidFill>
                          <a:effectLst/>
                          <a:latin typeface="Arial" panose="020B0604020202020204" pitchFamily="34" charset="0"/>
                          <a:ea typeface="+mn-ea"/>
                          <a:cs typeface="Arial" panose="020B0604020202020204" pitchFamily="34" charset="0"/>
                        </a:rPr>
                        <a:t> نوح</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أبناء</a:t>
                      </a:r>
                      <a:r>
                        <a:rPr lang="ar-JO" sz="1400" b="1" baseline="0" dirty="0">
                          <a:solidFill>
                            <a:schemeClr val="bg1"/>
                          </a:solidFill>
                          <a:effectLst/>
                          <a:latin typeface="Arial" panose="020B0604020202020204" pitchFamily="34" charset="0"/>
                          <a:ea typeface="+mn-ea"/>
                          <a:cs typeface="Arial" panose="020B0604020202020204" pitchFamily="34" charset="0"/>
                        </a:rPr>
                        <a:t> سام</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إبراهيم و إسحق</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أبناء</a:t>
                      </a:r>
                      <a:r>
                        <a:rPr lang="ar-JO" sz="1400" b="1" baseline="0" dirty="0">
                          <a:solidFill>
                            <a:schemeClr val="bg1"/>
                          </a:solidFill>
                          <a:effectLst/>
                          <a:latin typeface="Arial" panose="020B0604020202020204" pitchFamily="34" charset="0"/>
                          <a:ea typeface="+mn-ea"/>
                          <a:cs typeface="Arial" panose="020B0604020202020204" pitchFamily="34" charset="0"/>
                        </a:rPr>
                        <a:t> إسماعيل</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يعقوب</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أبناء</a:t>
                      </a:r>
                      <a:r>
                        <a:rPr lang="ar-JO" sz="1400" b="1" baseline="0" dirty="0">
                          <a:solidFill>
                            <a:schemeClr val="bg1"/>
                          </a:solidFill>
                          <a:effectLst/>
                          <a:latin typeface="Arial" panose="020B0604020202020204" pitchFamily="34" charset="0"/>
                          <a:ea typeface="+mn-ea"/>
                          <a:cs typeface="Arial" panose="020B0604020202020204" pitchFamily="34" charset="0"/>
                        </a:rPr>
                        <a:t> عيسو</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يوسف</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95697756"/>
                  </a:ext>
                </a:extLst>
              </a:tr>
              <a:tr h="429395">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1:1-2:</a:t>
                      </a:r>
                      <a:r>
                        <a:rPr lang="ar-JO" sz="1400" b="1" baseline="0" dirty="0">
                          <a:solidFill>
                            <a:schemeClr val="bg1"/>
                          </a:solidFill>
                          <a:effectLst/>
                          <a:latin typeface="Arial" panose="020B0604020202020204" pitchFamily="34" charset="0"/>
                          <a:ea typeface="+mn-ea"/>
                          <a:cs typeface="Arial" panose="020B0604020202020204" pitchFamily="34" charset="0"/>
                        </a:rPr>
                        <a:t> 3</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2:</a:t>
                      </a:r>
                      <a:r>
                        <a:rPr lang="ar-JO" sz="1400" b="1" baseline="0" dirty="0">
                          <a:solidFill>
                            <a:schemeClr val="bg1"/>
                          </a:solidFill>
                          <a:effectLst/>
                          <a:latin typeface="Arial" panose="020B0604020202020204" pitchFamily="34" charset="0"/>
                          <a:ea typeface="+mn-ea"/>
                          <a:cs typeface="Arial" panose="020B0604020202020204" pitchFamily="34" charset="0"/>
                        </a:rPr>
                        <a:t> 4-4: 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5: 1-6: 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6:</a:t>
                      </a:r>
                      <a:r>
                        <a:rPr lang="ar-JO" sz="1400" b="1" baseline="0" dirty="0">
                          <a:solidFill>
                            <a:schemeClr val="bg1"/>
                          </a:solidFill>
                          <a:effectLst/>
                          <a:latin typeface="Arial" panose="020B0604020202020204" pitchFamily="34" charset="0"/>
                          <a:ea typeface="+mn-ea"/>
                          <a:cs typeface="Arial" panose="020B0604020202020204" pitchFamily="34" charset="0"/>
                        </a:rPr>
                        <a:t> 9-9: 29</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10: 1- 11: 19</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10:1–11:9</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11: 10- 26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11:27 -25: 11</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25:</a:t>
                      </a:r>
                      <a:r>
                        <a:rPr lang="ar-JO" sz="1400" b="1" baseline="0" dirty="0">
                          <a:solidFill>
                            <a:schemeClr val="bg1"/>
                          </a:solidFill>
                          <a:effectLst/>
                          <a:latin typeface="Arial" panose="020B0604020202020204" pitchFamily="34" charset="0"/>
                          <a:ea typeface="+mn-ea"/>
                          <a:cs typeface="Arial" panose="020B0604020202020204" pitchFamily="34" charset="0"/>
                        </a:rPr>
                        <a:t> 12 - 18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25:12-18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25: 19- 25: 29</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36: 1-37: 1</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37: 2- 50: 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10836959"/>
                  </a:ext>
                </a:extLst>
              </a:tr>
              <a:tr h="381681">
                <a:tc gridSpan="15">
                  <a:txBody>
                    <a:bodyPr/>
                    <a:lstStyle/>
                    <a:p>
                      <a:pPr algn="ctr"/>
                      <a:r>
                        <a:rPr lang="ar-JO" sz="1600" b="1" kern="1200" dirty="0">
                          <a:solidFill>
                            <a:schemeClr val="bg1"/>
                          </a:solidFill>
                          <a:effectLst/>
                          <a:latin typeface="Arial" panose="020B0604020202020204" pitchFamily="34" charset="0"/>
                          <a:cs typeface="Arial" panose="020B0604020202020204" pitchFamily="34" charset="0"/>
                        </a:rPr>
                        <a:t>يغطي 2369 سنة من التاريخ</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77487197"/>
                  </a:ext>
                </a:extLst>
              </a:tr>
              <a:tr h="381681">
                <a:tc gridSpan="15">
                  <a:txBody>
                    <a:bodyPr/>
                    <a:lstStyle/>
                    <a:p>
                      <a:pPr algn="ctr"/>
                      <a:r>
                        <a:rPr lang="ar-JO" sz="1600" b="1" kern="1200" dirty="0">
                          <a:solidFill>
                            <a:schemeClr val="bg1"/>
                          </a:solidFill>
                          <a:effectLst/>
                          <a:latin typeface="Arial" panose="020B0604020202020204" pitchFamily="34" charset="0"/>
                          <a:cs typeface="Arial" panose="020B0604020202020204" pitchFamily="34" charset="0"/>
                        </a:rPr>
                        <a:t>كتب</a:t>
                      </a:r>
                      <a:r>
                        <a:rPr lang="ar-JO" sz="1600" b="1" kern="1200" baseline="0" dirty="0">
                          <a:solidFill>
                            <a:schemeClr val="bg1"/>
                          </a:solidFill>
                          <a:effectLst/>
                          <a:latin typeface="Arial" panose="020B0604020202020204" pitchFamily="34" charset="0"/>
                          <a:cs typeface="Arial" panose="020B0604020202020204" pitchFamily="34" charset="0"/>
                        </a:rPr>
                        <a:t> خلال التيهان في البرية (1405 ق.م)</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44924741"/>
                  </a:ext>
                </a:extLst>
              </a:tr>
            </a:tbl>
          </a:graphicData>
        </a:graphic>
      </p:graphicFrame>
    </p:spTree>
    <p:extLst>
      <p:ext uri="{BB962C8B-B14F-4D97-AF65-F5344CB8AC3E}">
        <p14:creationId xmlns:p14="http://schemas.microsoft.com/office/powerpoint/2010/main" val="2176831179"/>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59023"/>
            <a:ext cx="9144000" cy="6102716"/>
            <a:chOff x="0" y="759023"/>
            <a:chExt cx="9144000" cy="6102716"/>
          </a:xfrm>
        </p:grpSpPr>
        <p:pic>
          <p:nvPicPr>
            <p:cNvPr id="2" name="Picture 1"/>
            <p:cNvPicPr>
              <a:picLocks noChangeAspect="1"/>
            </p:cNvPicPr>
            <p:nvPr/>
          </p:nvPicPr>
          <p:blipFill>
            <a:blip r:embed="rId3"/>
            <a:stretch>
              <a:fillRect/>
            </a:stretch>
          </p:blipFill>
          <p:spPr>
            <a:xfrm>
              <a:off x="0" y="759023"/>
              <a:ext cx="9144000" cy="609897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1110" y="6142072"/>
              <a:ext cx="2652889" cy="719667"/>
            </a:xfrm>
            <a:prstGeom prst="rect">
              <a:avLst/>
            </a:prstGeom>
          </p:spPr>
        </p:pic>
      </p:grpSp>
      <p:sp>
        <p:nvSpPr>
          <p:cNvPr id="900098" name="Rectangle 2"/>
          <p:cNvSpPr>
            <a:spLocks noGrp="1" noChangeArrowheads="1"/>
          </p:cNvSpPr>
          <p:nvPr>
            <p:ph type="ctrTitle"/>
          </p:nvPr>
        </p:nvSpPr>
        <p:spPr>
          <a:xfrm>
            <a:off x="0" y="346841"/>
            <a:ext cx="9144000" cy="1301079"/>
          </a:xfrm>
          <a:effectLst>
            <a:outerShdw blurRad="63500" dist="35921" dir="2700000" algn="ctr" rotWithShape="0">
              <a:schemeClr val="tx2">
                <a:alpha val="74998"/>
              </a:schemeClr>
            </a:outerShdw>
          </a:effectLst>
        </p:spPr>
        <p:txBody>
          <a:bodyPr anchor="t"/>
          <a:lstStyle/>
          <a:p>
            <a:pPr>
              <a:lnSpc>
                <a:spcPct val="70000"/>
              </a:lnSpc>
              <a:defRPr/>
            </a:pPr>
            <a:r>
              <a:rPr lang="ar-JO" b="1" dirty="0">
                <a:effectLst>
                  <a:glow rad="127000">
                    <a:schemeClr val="tx1"/>
                  </a:glow>
                </a:effectLst>
                <a:latin typeface="Arial" charset="0"/>
                <a:ea typeface="ＭＳ Ｐゴシック" charset="0"/>
                <a:cs typeface="ＭＳ Ｐゴシック" charset="0"/>
              </a:rPr>
              <a:t>كيف تكون </a:t>
            </a:r>
            <a:r>
              <a:rPr lang="ar-JO" b="1" dirty="0">
                <a:solidFill>
                  <a:srgbClr val="FFFF00"/>
                </a:solidFill>
                <a:effectLst>
                  <a:glow rad="127000">
                    <a:schemeClr val="tx1"/>
                  </a:glow>
                </a:effectLst>
                <a:latin typeface="Arial" charset="0"/>
                <a:ea typeface="ＭＳ Ｐゴシック" charset="0"/>
                <a:cs typeface="ＭＳ Ｐゴシック" charset="0"/>
              </a:rPr>
              <a:t>أميناً</a:t>
            </a:r>
            <a:r>
              <a:rPr lang="ar-JO" b="1" dirty="0">
                <a:effectLst>
                  <a:glow rad="127000">
                    <a:schemeClr val="tx1"/>
                  </a:glow>
                </a:effectLst>
                <a:latin typeface="Arial" charset="0"/>
                <a:ea typeface="ＭＳ Ｐゴシック" charset="0"/>
                <a:cs typeface="ＭＳ Ｐゴシック" charset="0"/>
              </a:rPr>
              <a:t> لله في عالم من الأصنام ؟</a:t>
            </a:r>
            <a:endParaRPr lang="en-US" b="1" dirty="0">
              <a:effectLst>
                <a:glow rad="127000">
                  <a:schemeClr val="tx1"/>
                </a:glow>
              </a:effectLst>
              <a:latin typeface="Arial" charset="0"/>
              <a:ea typeface="ＭＳ Ｐゴシック" charset="0"/>
              <a:cs typeface="ＭＳ Ｐゴシック" charset="0"/>
            </a:endParaRPr>
          </a:p>
        </p:txBody>
      </p:sp>
      <p:sp>
        <p:nvSpPr>
          <p:cNvPr id="5" name="TextBox 4"/>
          <p:cNvSpPr txBox="1"/>
          <p:nvPr/>
        </p:nvSpPr>
        <p:spPr>
          <a:xfrm>
            <a:off x="3048001" y="2551043"/>
            <a:ext cx="3324087" cy="2308324"/>
          </a:xfrm>
          <a:prstGeom prst="rect">
            <a:avLst/>
          </a:prstGeom>
          <a:solidFill>
            <a:srgbClr val="FFABBA"/>
          </a:solidFill>
          <a:ln w="57150" cmpd="sng">
            <a:solidFill>
              <a:srgbClr val="C8123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0" i="0" u="none" strike="noStrike" kern="1200" cap="none" spc="400" normalizeH="0" baseline="0" noProof="0" dirty="0">
                <a:ln>
                  <a:noFill/>
                </a:ln>
                <a:solidFill>
                  <a:srgbClr val="C81234"/>
                </a:solidFill>
                <a:effectLst/>
                <a:uLnTx/>
                <a:uFillTx/>
                <a:latin typeface="Arial"/>
                <a:ea typeface="+mn-ea"/>
                <a:cs typeface="Arial"/>
              </a:rPr>
              <a:t>أصنام</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JO" sz="4800" b="0" i="0" u="none" strike="noStrike" kern="1200" cap="none" spc="400" normalizeH="0" baseline="0" noProof="0" dirty="0">
              <a:ln>
                <a:noFill/>
              </a:ln>
              <a:solidFill>
                <a:srgbClr val="C81234"/>
              </a:solidFill>
              <a:effectLst/>
              <a:uLnTx/>
              <a:uFillTx/>
              <a:latin typeface="Arial"/>
              <a:ea typeface="+mn-ea"/>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0" i="0" u="none" strike="noStrike" kern="1200" cap="none" spc="400" normalizeH="0" baseline="0" noProof="0" dirty="0">
                <a:ln>
                  <a:noFill/>
                </a:ln>
                <a:solidFill>
                  <a:srgbClr val="C81234"/>
                </a:solidFill>
                <a:effectLst/>
                <a:uLnTx/>
                <a:uFillTx/>
                <a:latin typeface="Arial"/>
                <a:ea typeface="+mn-ea"/>
                <a:cs typeface="Arial"/>
              </a:rPr>
              <a:t>القلب</a:t>
            </a:r>
            <a:endParaRPr kumimoji="0" lang="en-US" sz="4800" b="0" i="0" u="none" strike="noStrike" kern="1200" cap="none" spc="400" normalizeH="0" baseline="0" noProof="0" dirty="0">
              <a:ln>
                <a:noFill/>
              </a:ln>
              <a:solidFill>
                <a:srgbClr val="C81234"/>
              </a:solidFill>
              <a:effectLst/>
              <a:uLnTx/>
              <a:uFillTx/>
              <a:latin typeface="Arial"/>
              <a:ea typeface="+mn-ea"/>
              <a:cs typeface="Arial"/>
            </a:endParaRPr>
          </a:p>
        </p:txBody>
      </p:sp>
    </p:spTree>
    <p:extLst>
      <p:ext uri="{BB962C8B-B14F-4D97-AF65-F5344CB8AC3E}">
        <p14:creationId xmlns:p14="http://schemas.microsoft.com/office/powerpoint/2010/main" val="110310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721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3725333" cy="4155327"/>
          </a:xfrm>
          <a:effectLst/>
        </p:spPr>
        <p:txBody>
          <a:bodyPr anchor="t"/>
          <a:lstStyle/>
          <a:p>
            <a:pPr>
              <a:defRPr/>
            </a:pPr>
            <a:r>
              <a:rPr lang="ar-JO" sz="4800" b="1" dirty="0">
                <a:solidFill>
                  <a:schemeClr val="tx1"/>
                </a:solidFill>
                <a:latin typeface="Arial" charset="0"/>
                <a:ea typeface="ＭＳ Ｐゴシック" charset="0"/>
                <a:cs typeface="ＭＳ Ｐゴシック" charset="0"/>
              </a:rPr>
              <a:t>1. افهم أن الملك قد </a:t>
            </a:r>
            <a:r>
              <a:rPr lang="ar-JO" sz="4800" b="1" dirty="0">
                <a:solidFill>
                  <a:schemeClr val="accent2"/>
                </a:solidFill>
                <a:latin typeface="Arial" charset="0"/>
                <a:ea typeface="ＭＳ Ｐゴシック" charset="0"/>
                <a:cs typeface="ＭＳ Ｐゴシック" charset="0"/>
              </a:rPr>
              <a:t>اختارك</a:t>
            </a:r>
            <a:r>
              <a:rPr lang="ar-JO" sz="4800" b="1" dirty="0">
                <a:solidFill>
                  <a:schemeClr val="tx1"/>
                </a:solidFill>
                <a:latin typeface="Arial" charset="0"/>
                <a:ea typeface="ＭＳ Ｐゴシック" charset="0"/>
                <a:cs typeface="ＭＳ Ｐゴシック" charset="0"/>
              </a:rPr>
              <a:t> لتحكم</a:t>
            </a:r>
            <a:br>
              <a:rPr lang="en-US" sz="4800" b="1" dirty="0">
                <a:solidFill>
                  <a:schemeClr val="tx1"/>
                </a:solidFill>
                <a:latin typeface="Arial" charset="0"/>
                <a:ea typeface="ＭＳ Ｐゴシック" charset="0"/>
                <a:cs typeface="ＭＳ Ｐゴシック" charset="0"/>
              </a:rPr>
            </a:br>
            <a:r>
              <a:rPr lang="ar-JO" sz="4800" b="1" dirty="0">
                <a:solidFill>
                  <a:schemeClr val="tx1"/>
                </a:solidFill>
                <a:latin typeface="Arial" charset="0"/>
                <a:ea typeface="ＭＳ Ｐゴシック" charset="0"/>
                <a:cs typeface="ＭＳ Ｐゴシック" charset="0"/>
              </a:rPr>
              <a:t>تكوين 1 - 11</a:t>
            </a:r>
            <a:endParaRPr lang="en-US" sz="48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6292392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Picture 2"/>
          <p:cNvSpPr>
            <a:spLocks noChangeAspect="1"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797123" name="Rectangle 3"/>
          <p:cNvSpPr>
            <a:spLocks noGrp="1" noChangeArrowheads="1"/>
          </p:cNvSpPr>
          <p:nvPr>
            <p:ph type="ctrTitle"/>
          </p:nvPr>
        </p:nvSpPr>
        <p:spPr>
          <a:xfrm>
            <a:off x="0" y="0"/>
            <a:ext cx="9144000" cy="1828800"/>
          </a:xfrm>
          <a:effectLst>
            <a:outerShdw blurRad="63500" dist="35921" dir="2700000" algn="ctr" rotWithShape="0">
              <a:schemeClr val="tx1">
                <a:alpha val="74998"/>
              </a:schemeClr>
            </a:outerShdw>
          </a:effectLst>
        </p:spPr>
        <p:txBody>
          <a:bodyPr/>
          <a:lstStyle/>
          <a:p>
            <a:pPr eaLnBrk="1" hangingPunct="1">
              <a:defRPr/>
            </a:pPr>
            <a:r>
              <a:rPr lang="ar-JO" sz="4800" b="1" dirty="0">
                <a:effectLst>
                  <a:glow rad="101600">
                    <a:schemeClr val="tx1">
                      <a:alpha val="75000"/>
                    </a:schemeClr>
                  </a:glow>
                </a:effectLst>
                <a:latin typeface="Arial" charset="0"/>
                <a:ea typeface="ＭＳ Ｐゴシック" charset="0"/>
                <a:cs typeface="Arial"/>
              </a:rPr>
              <a:t>هل تكوين 1 – 11 حقيقية تاريخية ؟</a:t>
            </a:r>
            <a:endParaRPr lang="en-US" sz="4800" b="1" dirty="0">
              <a:effectLst>
                <a:glow rad="101600">
                  <a:schemeClr val="tx1">
                    <a:alpha val="75000"/>
                  </a:schemeClr>
                </a:glow>
              </a:effectLst>
              <a:latin typeface="Arial" charset="0"/>
              <a:ea typeface="ＭＳ Ｐゴシック" charset="0"/>
              <a:cs typeface="Arial"/>
            </a:endParaRPr>
          </a:p>
        </p:txBody>
      </p:sp>
      <p:sp>
        <p:nvSpPr>
          <p:cNvPr id="453636" name="Text Box 4"/>
          <p:cNvSpPr txBox="1">
            <a:spLocks noChangeArrowheads="1"/>
          </p:cNvSpPr>
          <p:nvPr/>
        </p:nvSpPr>
        <p:spPr bwMode="auto">
          <a:xfrm>
            <a:off x="8578850" y="76200"/>
            <a:ext cx="530915" cy="461665"/>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ar-JO" b="1" dirty="0">
                <a:solidFill>
                  <a:srgbClr val="FFFFFF"/>
                </a:solidFill>
                <a:effectLst>
                  <a:glow rad="101600">
                    <a:srgbClr val="000000">
                      <a:alpha val="75000"/>
                    </a:srgbClr>
                  </a:glow>
                </a:effectLst>
                <a:cs typeface="Arial" charset="0"/>
              </a:rPr>
              <a:t>58</a:t>
            </a:r>
            <a:endParaRPr lang="en-US" b="1" dirty="0">
              <a:solidFill>
                <a:srgbClr val="FFFFFF"/>
              </a:solidFill>
              <a:effectLst>
                <a:glow rad="101600">
                  <a:srgbClr val="000000">
                    <a:alpha val="75000"/>
                  </a:srgbClr>
                </a:glow>
              </a:effectLst>
              <a:cs typeface="Arial" charset="0"/>
            </a:endParaRPr>
          </a:p>
        </p:txBody>
      </p:sp>
      <p:sp>
        <p:nvSpPr>
          <p:cNvPr id="1797125" name="Text Box 5" descr="Brown marble"/>
          <p:cNvSpPr txBox="1">
            <a:spLocks noChangeArrowheads="1"/>
          </p:cNvSpPr>
          <p:nvPr/>
        </p:nvSpPr>
        <p:spPr bwMode="auto">
          <a:xfrm>
            <a:off x="0" y="1752600"/>
            <a:ext cx="9144000" cy="3785652"/>
          </a:xfrm>
          <a:prstGeom prst="rect">
            <a:avLst/>
          </a:prstGeom>
          <a:blipFill dpi="0" rotWithShape="1">
            <a:blip r:embed="rId3">
              <a:alphaModFix amt="76000"/>
            </a:blip>
            <a:srcRect/>
            <a:tile tx="0" ty="0" sx="100000" sy="100000" flip="none" algn="tl"/>
          </a:blipFill>
          <a:ln w="9525">
            <a:noFill/>
            <a:miter lim="800000"/>
            <a:headEnd/>
            <a:tailEnd/>
          </a:ln>
          <a:effectLst>
            <a:outerShdw blurRad="63500" dist="38099" dir="2700000" algn="ctr" rotWithShape="0">
              <a:schemeClr val="tx2">
                <a:alpha val="74998"/>
              </a:schemeClr>
            </a:outerShdw>
          </a:effec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50000"/>
              </a:spcBef>
              <a:spcAft>
                <a:spcPct val="0"/>
              </a:spcAft>
              <a:defRPr/>
            </a:pPr>
            <a:r>
              <a:rPr lang="ar-JO" altLang="ja-JP" b="1" dirty="0">
                <a:solidFill>
                  <a:srgbClr val="FFFFFF"/>
                </a:solidFill>
                <a:effectLst>
                  <a:glow rad="101600">
                    <a:srgbClr val="000000">
                      <a:alpha val="75000"/>
                    </a:srgbClr>
                  </a:glow>
                </a:effectLst>
                <a:cs typeface="Arial" charset="0"/>
              </a:rPr>
              <a:t>1. </a:t>
            </a:r>
            <a:r>
              <a:rPr lang="ar-JO" altLang="ja-JP" b="1" dirty="0">
                <a:solidFill>
                  <a:srgbClr val="FFFF00"/>
                </a:solidFill>
                <a:effectLst>
                  <a:glow rad="101600">
                    <a:srgbClr val="000000">
                      <a:alpha val="75000"/>
                    </a:srgbClr>
                  </a:glow>
                </a:effectLst>
                <a:cs typeface="Arial" charset="0"/>
              </a:rPr>
              <a:t>الأساطير لا تعلم حقائق عميقة أفضل </a:t>
            </a:r>
            <a:r>
              <a:rPr lang="ar-JO" altLang="ja-JP" b="1" dirty="0">
                <a:solidFill>
                  <a:srgbClr val="FFFFFF"/>
                </a:solidFill>
                <a:effectLst>
                  <a:glow rad="101600">
                    <a:srgbClr val="000000">
                      <a:alpha val="75000"/>
                    </a:srgbClr>
                  </a:glow>
                </a:effectLst>
                <a:cs typeface="Arial" charset="0"/>
              </a:rPr>
              <a:t>من التاريخ </a:t>
            </a:r>
            <a:endParaRPr lang="en-US" b="1" dirty="0">
              <a:solidFill>
                <a:srgbClr val="FFFF00"/>
              </a:solidFill>
              <a:effectLst>
                <a:glow rad="101600">
                  <a:srgbClr val="000000">
                    <a:alpha val="75000"/>
                  </a:srgbClr>
                </a:glow>
              </a:effectLst>
              <a:cs typeface="Arial" charset="0"/>
            </a:endParaRPr>
          </a:p>
          <a:p>
            <a:pPr algn="r" defTabSz="914400" fontAlgn="base">
              <a:spcBef>
                <a:spcPct val="50000"/>
              </a:spcBef>
              <a:spcAft>
                <a:spcPct val="0"/>
              </a:spcAft>
              <a:defRPr/>
            </a:pPr>
            <a:r>
              <a:rPr lang="ar-JO" b="1" dirty="0">
                <a:solidFill>
                  <a:schemeClr val="bg1"/>
                </a:solidFill>
                <a:effectLst>
                  <a:glow rad="101600">
                    <a:srgbClr val="000000">
                      <a:alpha val="75000"/>
                    </a:srgbClr>
                  </a:glow>
                </a:effectLst>
                <a:cs typeface="Arial" charset="0"/>
              </a:rPr>
              <a:t>2. المنهج غير التاريخي </a:t>
            </a:r>
            <a:r>
              <a:rPr lang="ar-JO" b="1" dirty="0">
                <a:solidFill>
                  <a:srgbClr val="FFFF00"/>
                </a:solidFill>
                <a:effectLst>
                  <a:glow rad="101600">
                    <a:srgbClr val="000000">
                      <a:alpha val="75000"/>
                    </a:srgbClr>
                  </a:glow>
                </a:effectLst>
                <a:cs typeface="Arial" charset="0"/>
              </a:rPr>
              <a:t>موضوعي</a:t>
            </a:r>
            <a:r>
              <a:rPr lang="ar-JO" b="1" dirty="0">
                <a:solidFill>
                  <a:schemeClr val="bg1"/>
                </a:solidFill>
                <a:effectLst>
                  <a:glow rad="101600">
                    <a:srgbClr val="000000">
                      <a:alpha val="75000"/>
                    </a:srgbClr>
                  </a:glow>
                </a:effectLst>
                <a:cs typeface="Arial" charset="0"/>
              </a:rPr>
              <a:t> جداً</a:t>
            </a:r>
            <a:endParaRPr lang="en-US" b="1" dirty="0">
              <a:solidFill>
                <a:srgbClr val="FFFFFF"/>
              </a:solidFill>
              <a:effectLst>
                <a:glow rad="101600">
                  <a:srgbClr val="000000">
                    <a:alpha val="75000"/>
                  </a:srgbClr>
                </a:glow>
              </a:effectLst>
              <a:cs typeface="Arial" charset="0"/>
            </a:endParaRPr>
          </a:p>
          <a:p>
            <a:pPr algn="r" defTabSz="914400" fontAlgn="base">
              <a:spcBef>
                <a:spcPct val="50000"/>
              </a:spcBef>
              <a:spcAft>
                <a:spcPct val="0"/>
              </a:spcAft>
              <a:defRPr/>
            </a:pPr>
            <a:r>
              <a:rPr lang="ar-JO" b="1" dirty="0">
                <a:solidFill>
                  <a:srgbClr val="FFFFFF"/>
                </a:solidFill>
                <a:effectLst>
                  <a:glow rad="101600">
                    <a:srgbClr val="000000">
                      <a:alpha val="75000"/>
                    </a:srgbClr>
                  </a:glow>
                </a:effectLst>
                <a:cs typeface="Arial" charset="0"/>
              </a:rPr>
              <a:t>3. يمتلكون </a:t>
            </a:r>
            <a:r>
              <a:rPr lang="ar-JO" b="1" dirty="0">
                <a:solidFill>
                  <a:srgbClr val="FFFF00"/>
                </a:solidFill>
                <a:effectLst>
                  <a:glow rad="101600">
                    <a:srgbClr val="000000">
                      <a:alpha val="75000"/>
                    </a:srgbClr>
                  </a:glow>
                </a:effectLst>
                <a:cs typeface="Arial" charset="0"/>
              </a:rPr>
              <a:t>معلومات مهمة للغاية </a:t>
            </a:r>
            <a:r>
              <a:rPr lang="ar-JO" b="1" dirty="0">
                <a:solidFill>
                  <a:srgbClr val="FFFFFF"/>
                </a:solidFill>
                <a:effectLst>
                  <a:glow rad="101600">
                    <a:srgbClr val="000000">
                      <a:alpha val="75000"/>
                    </a:srgbClr>
                  </a:glow>
                </a:effectLst>
                <a:cs typeface="Arial" charset="0"/>
              </a:rPr>
              <a:t>و مع ذلك غير معروفة</a:t>
            </a:r>
            <a:endParaRPr lang="en-US" altLang="ja-JP" b="1" dirty="0">
              <a:solidFill>
                <a:srgbClr val="FFFFFF"/>
              </a:solidFill>
              <a:effectLst>
                <a:glow rad="101600">
                  <a:srgbClr val="000000">
                    <a:alpha val="75000"/>
                  </a:srgbClr>
                </a:glow>
              </a:effectLst>
              <a:cs typeface="Arial" charset="0"/>
            </a:endParaRPr>
          </a:p>
          <a:p>
            <a:pPr algn="r" defTabSz="914400" fontAlgn="base">
              <a:spcBef>
                <a:spcPct val="50000"/>
              </a:spcBef>
              <a:spcAft>
                <a:spcPct val="0"/>
              </a:spcAft>
              <a:defRPr/>
            </a:pPr>
            <a:r>
              <a:rPr lang="ar-JO" altLang="ja-JP" dirty="0">
                <a:solidFill>
                  <a:schemeClr val="bg1"/>
                </a:solidFill>
                <a:effectLst>
                  <a:glow rad="101600">
                    <a:srgbClr val="000000">
                      <a:alpha val="75000"/>
                    </a:srgbClr>
                  </a:glow>
                </a:effectLst>
                <a:latin typeface="Arial" pitchFamily="34" charset="0"/>
                <a:cs typeface="Arial" pitchFamily="34" charset="0"/>
              </a:rPr>
              <a:t>4</a:t>
            </a:r>
            <a:r>
              <a:rPr lang="ar-JO" altLang="ja-JP" b="1" dirty="0">
                <a:solidFill>
                  <a:schemeClr val="bg1"/>
                </a:solidFill>
                <a:effectLst>
                  <a:glow rad="101600">
                    <a:srgbClr val="000000">
                      <a:alpha val="75000"/>
                    </a:srgbClr>
                  </a:glow>
                </a:effectLst>
                <a:latin typeface="Arial" pitchFamily="34" charset="0"/>
                <a:cs typeface="Arial" pitchFamily="34" charset="0"/>
              </a:rPr>
              <a:t>. </a:t>
            </a:r>
            <a:r>
              <a:rPr lang="ar-JO" b="1" dirty="0">
                <a:solidFill>
                  <a:schemeClr val="bg1"/>
                </a:solidFill>
                <a:latin typeface="Arial" pitchFamily="34" charset="0"/>
                <a:cs typeface="Arial" pitchFamily="34" charset="0"/>
              </a:rPr>
              <a:t>إنها تنسجم مع </a:t>
            </a:r>
            <a:r>
              <a:rPr lang="ar-JO" b="1" dirty="0">
                <a:solidFill>
                  <a:srgbClr val="FFFF00"/>
                </a:solidFill>
                <a:latin typeface="Arial" pitchFamily="34" charset="0"/>
                <a:cs typeface="Arial" pitchFamily="34" charset="0"/>
              </a:rPr>
              <a:t>حجة</a:t>
            </a:r>
            <a:r>
              <a:rPr lang="ar-JO" b="1" dirty="0">
                <a:solidFill>
                  <a:schemeClr val="bg1"/>
                </a:solidFill>
                <a:latin typeface="Arial" pitchFamily="34" charset="0"/>
                <a:cs typeface="Arial" pitchFamily="34" charset="0"/>
              </a:rPr>
              <a:t> الكتاب التي تؤكد على الانتخاب</a:t>
            </a:r>
            <a:r>
              <a:rPr lang="ar-JO" altLang="ja-JP" b="1" dirty="0">
                <a:solidFill>
                  <a:srgbClr val="FFFFFF"/>
                </a:solidFill>
                <a:effectLst>
                  <a:glow rad="101600">
                    <a:srgbClr val="000000">
                      <a:alpha val="75000"/>
                    </a:srgbClr>
                  </a:glow>
                </a:effectLst>
                <a:cs typeface="Arial" charset="0"/>
              </a:rPr>
              <a:t> </a:t>
            </a:r>
            <a:endParaRPr lang="en-US" b="1" dirty="0">
              <a:solidFill>
                <a:srgbClr val="FFFF00"/>
              </a:solidFill>
              <a:effectLst>
                <a:glow rad="101600">
                  <a:srgbClr val="000000">
                    <a:alpha val="75000"/>
                  </a:srgbClr>
                </a:glow>
              </a:effectLst>
              <a:cs typeface="Arial" charset="0"/>
            </a:endParaRPr>
          </a:p>
          <a:p>
            <a:pPr algn="r" defTabSz="914400" fontAlgn="base">
              <a:spcBef>
                <a:spcPct val="50000"/>
              </a:spcBef>
              <a:spcAft>
                <a:spcPct val="0"/>
              </a:spcAft>
              <a:defRPr/>
            </a:pPr>
            <a:r>
              <a:rPr lang="ar-JO" b="1" dirty="0">
                <a:solidFill>
                  <a:schemeClr val="bg1"/>
                </a:solidFill>
                <a:effectLst>
                  <a:glow rad="101600">
                    <a:srgbClr val="000000">
                      <a:alpha val="75000"/>
                    </a:srgbClr>
                  </a:glow>
                </a:effectLst>
                <a:cs typeface="Arial" charset="0"/>
              </a:rPr>
              <a:t>5. يتم تقديم الأحداث </a:t>
            </a:r>
            <a:r>
              <a:rPr lang="ar-JO" b="1" dirty="0">
                <a:solidFill>
                  <a:srgbClr val="FFFF00"/>
                </a:solidFill>
                <a:effectLst>
                  <a:glow rad="101600">
                    <a:srgbClr val="000000">
                      <a:alpha val="75000"/>
                    </a:srgbClr>
                  </a:glow>
                </a:effectLst>
                <a:cs typeface="Arial" charset="0"/>
              </a:rPr>
              <a:t>تاريخيا</a:t>
            </a:r>
            <a:r>
              <a:rPr lang="ar-JO" b="1" dirty="0">
                <a:solidFill>
                  <a:schemeClr val="bg1"/>
                </a:solidFill>
                <a:effectLst>
                  <a:glow rad="101600">
                    <a:srgbClr val="000000">
                      <a:alpha val="75000"/>
                    </a:srgbClr>
                  </a:glow>
                </a:effectLst>
                <a:cs typeface="Arial" charset="0"/>
              </a:rPr>
              <a:t>ً</a:t>
            </a:r>
            <a:endParaRPr lang="en-US" b="1" dirty="0">
              <a:solidFill>
                <a:srgbClr val="FFFFFF"/>
              </a:solidFill>
              <a:effectLst>
                <a:glow rad="101600">
                  <a:srgbClr val="000000">
                    <a:alpha val="75000"/>
                  </a:srgbClr>
                </a:glow>
              </a:effectLst>
              <a:cs typeface="Arial" charset="0"/>
            </a:endParaRPr>
          </a:p>
          <a:p>
            <a:pPr algn="r" defTabSz="914400" fontAlgn="base">
              <a:spcBef>
                <a:spcPct val="50000"/>
              </a:spcBef>
              <a:spcAft>
                <a:spcPct val="0"/>
              </a:spcAft>
              <a:defRPr/>
            </a:pPr>
            <a:r>
              <a:rPr lang="ar-JO" b="1" dirty="0">
                <a:solidFill>
                  <a:srgbClr val="FFFFFF"/>
                </a:solidFill>
                <a:effectLst>
                  <a:glow rad="101600">
                    <a:srgbClr val="000000">
                      <a:alpha val="75000"/>
                    </a:srgbClr>
                  </a:glow>
                </a:effectLst>
                <a:cs typeface="Arial" charset="0"/>
              </a:rPr>
              <a:t>6. يؤكد </a:t>
            </a:r>
            <a:r>
              <a:rPr lang="ar-JO" b="1" dirty="0">
                <a:solidFill>
                  <a:srgbClr val="FFFF00"/>
                </a:solidFill>
                <a:effectLst>
                  <a:glow rad="101600">
                    <a:srgbClr val="000000">
                      <a:alpha val="75000"/>
                    </a:srgbClr>
                  </a:glow>
                </a:effectLst>
                <a:cs typeface="Arial" charset="0"/>
              </a:rPr>
              <a:t>العلم</a:t>
            </a:r>
            <a:r>
              <a:rPr lang="ar-JO" b="1" dirty="0">
                <a:solidFill>
                  <a:srgbClr val="FFFFFF"/>
                </a:solidFill>
                <a:effectLst>
                  <a:glow rad="101600">
                    <a:srgbClr val="000000">
                      <a:alpha val="75000"/>
                    </a:srgbClr>
                  </a:glow>
                </a:effectLst>
                <a:cs typeface="Arial" charset="0"/>
              </a:rPr>
              <a:t> أن تكوين 1 – 11 سجل تاريخي</a:t>
            </a:r>
            <a:endParaRPr lang="en-US" b="1" dirty="0">
              <a:solidFill>
                <a:srgbClr val="FFFFFF"/>
              </a:solidFill>
              <a:effectLst>
                <a:glow rad="101600">
                  <a:srgbClr val="000000">
                    <a:alpha val="75000"/>
                  </a:srgbClr>
                </a:glow>
              </a:effectLst>
              <a:cs typeface="Arial" charset="0"/>
            </a:endParaRPr>
          </a:p>
          <a:p>
            <a:pPr algn="r" defTabSz="914400" fontAlgn="base">
              <a:spcBef>
                <a:spcPct val="50000"/>
              </a:spcBef>
              <a:spcAft>
                <a:spcPct val="0"/>
              </a:spcAft>
              <a:defRPr/>
            </a:pPr>
            <a:r>
              <a:rPr lang="ar-JO" b="1" dirty="0">
                <a:solidFill>
                  <a:srgbClr val="FFFFFF"/>
                </a:solidFill>
                <a:effectLst>
                  <a:glow rad="101600">
                    <a:srgbClr val="000000">
                      <a:alpha val="75000"/>
                    </a:srgbClr>
                  </a:glow>
                </a:effectLst>
                <a:cs typeface="Arial" charset="0"/>
              </a:rPr>
              <a:t>7. يؤكد </a:t>
            </a:r>
            <a:r>
              <a:rPr lang="ar-JO" b="1" dirty="0">
                <a:solidFill>
                  <a:srgbClr val="FFFF00"/>
                </a:solidFill>
                <a:effectLst>
                  <a:glow rad="101600">
                    <a:srgbClr val="000000">
                      <a:alpha val="75000"/>
                    </a:srgbClr>
                  </a:glow>
                </a:effectLst>
                <a:cs typeface="Arial" charset="0"/>
              </a:rPr>
              <a:t>المسيح</a:t>
            </a:r>
            <a:r>
              <a:rPr lang="ar-JO" b="1" dirty="0">
                <a:solidFill>
                  <a:srgbClr val="FFFFFF"/>
                </a:solidFill>
                <a:effectLst>
                  <a:glow rad="101600">
                    <a:srgbClr val="000000">
                      <a:alpha val="75000"/>
                    </a:srgbClr>
                  </a:glow>
                </a:effectLst>
                <a:cs typeface="Arial" charset="0"/>
              </a:rPr>
              <a:t> على تاريخيتها</a:t>
            </a:r>
            <a:endParaRPr lang="en-US" b="1" dirty="0">
              <a:solidFill>
                <a:srgbClr val="FFFFFF"/>
              </a:solidFill>
              <a:effectLst>
                <a:glow rad="101600">
                  <a:srgbClr val="000000">
                    <a:alpha val="75000"/>
                  </a:srgbClr>
                </a:glow>
              </a:effectLst>
              <a:cs typeface="Arial" charset="0"/>
            </a:endParaRPr>
          </a:p>
        </p:txBody>
      </p:sp>
    </p:spTree>
    <p:extLst>
      <p:ext uri="{BB962C8B-B14F-4D97-AF65-F5344CB8AC3E}">
        <p14:creationId xmlns:p14="http://schemas.microsoft.com/office/powerpoint/2010/main" val="3832257332"/>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97125">
                                            <p:bg/>
                                          </p:spTgt>
                                        </p:tgtEl>
                                        <p:attrNameLst>
                                          <p:attrName>style.visibility</p:attrName>
                                        </p:attrNameLst>
                                      </p:cBhvr>
                                      <p:to>
                                        <p:strVal val="visible"/>
                                      </p:to>
                                    </p:set>
                                    <p:animEffect transition="in" filter="dissolve">
                                      <p:cBhvr>
                                        <p:cTn id="7" dur="500"/>
                                        <p:tgtEl>
                                          <p:spTgt spid="179712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97125">
                                            <p:txEl>
                                              <p:pRg st="0" end="0"/>
                                            </p:txEl>
                                          </p:spTgt>
                                        </p:tgtEl>
                                        <p:attrNameLst>
                                          <p:attrName>style.visibility</p:attrName>
                                        </p:attrNameLst>
                                      </p:cBhvr>
                                      <p:to>
                                        <p:strVal val="visible"/>
                                      </p:to>
                                    </p:set>
                                    <p:animEffect transition="in" filter="dissolve">
                                      <p:cBhvr>
                                        <p:cTn id="10" dur="500"/>
                                        <p:tgtEl>
                                          <p:spTgt spid="1797125">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797125">
                                            <p:txEl>
                                              <p:pRg st="1" end="1"/>
                                            </p:txEl>
                                          </p:spTgt>
                                        </p:tgtEl>
                                        <p:attrNameLst>
                                          <p:attrName>style.visibility</p:attrName>
                                        </p:attrNameLst>
                                      </p:cBhvr>
                                      <p:to>
                                        <p:strVal val="visible"/>
                                      </p:to>
                                    </p:set>
                                    <p:animEffect transition="in" filter="dissolve">
                                      <p:cBhvr>
                                        <p:cTn id="13" dur="500"/>
                                        <p:tgtEl>
                                          <p:spTgt spid="1797125">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797125">
                                            <p:txEl>
                                              <p:pRg st="2" end="2"/>
                                            </p:txEl>
                                          </p:spTgt>
                                        </p:tgtEl>
                                        <p:attrNameLst>
                                          <p:attrName>style.visibility</p:attrName>
                                        </p:attrNameLst>
                                      </p:cBhvr>
                                      <p:to>
                                        <p:strVal val="visible"/>
                                      </p:to>
                                    </p:set>
                                    <p:animEffect transition="in" filter="dissolve">
                                      <p:cBhvr>
                                        <p:cTn id="16" dur="500"/>
                                        <p:tgtEl>
                                          <p:spTgt spid="1797125">
                                            <p:txEl>
                                              <p:pRg st="2" end="2"/>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797125">
                                            <p:txEl>
                                              <p:pRg st="3" end="3"/>
                                            </p:txEl>
                                          </p:spTgt>
                                        </p:tgtEl>
                                        <p:attrNameLst>
                                          <p:attrName>style.visibility</p:attrName>
                                        </p:attrNameLst>
                                      </p:cBhvr>
                                      <p:to>
                                        <p:strVal val="visible"/>
                                      </p:to>
                                    </p:set>
                                    <p:animEffect transition="in" filter="dissolve">
                                      <p:cBhvr>
                                        <p:cTn id="19" dur="500"/>
                                        <p:tgtEl>
                                          <p:spTgt spid="1797125">
                                            <p:txEl>
                                              <p:pRg st="3" end="3"/>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797125">
                                            <p:txEl>
                                              <p:pRg st="4" end="4"/>
                                            </p:txEl>
                                          </p:spTgt>
                                        </p:tgtEl>
                                        <p:attrNameLst>
                                          <p:attrName>style.visibility</p:attrName>
                                        </p:attrNameLst>
                                      </p:cBhvr>
                                      <p:to>
                                        <p:strVal val="visible"/>
                                      </p:to>
                                    </p:set>
                                    <p:animEffect transition="in" filter="dissolve">
                                      <p:cBhvr>
                                        <p:cTn id="22" dur="500"/>
                                        <p:tgtEl>
                                          <p:spTgt spid="1797125">
                                            <p:txEl>
                                              <p:pRg st="4" end="4"/>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797125">
                                            <p:txEl>
                                              <p:pRg st="5" end="5"/>
                                            </p:txEl>
                                          </p:spTgt>
                                        </p:tgtEl>
                                        <p:attrNameLst>
                                          <p:attrName>style.visibility</p:attrName>
                                        </p:attrNameLst>
                                      </p:cBhvr>
                                      <p:to>
                                        <p:strVal val="visible"/>
                                      </p:to>
                                    </p:set>
                                    <p:animEffect transition="in" filter="dissolve">
                                      <p:cBhvr>
                                        <p:cTn id="25" dur="500"/>
                                        <p:tgtEl>
                                          <p:spTgt spid="1797125">
                                            <p:txEl>
                                              <p:pRg st="5" end="5"/>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797125">
                                            <p:txEl>
                                              <p:pRg st="6" end="6"/>
                                            </p:txEl>
                                          </p:spTgt>
                                        </p:tgtEl>
                                        <p:attrNameLst>
                                          <p:attrName>style.visibility</p:attrName>
                                        </p:attrNameLst>
                                      </p:cBhvr>
                                      <p:to>
                                        <p:strVal val="visible"/>
                                      </p:to>
                                    </p:set>
                                    <p:animEffect transition="in" filter="dissolve">
                                      <p:cBhvr>
                                        <p:cTn id="28" dur="500"/>
                                        <p:tgtEl>
                                          <p:spTgt spid="179712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7125" grpId="0" build="allAtOnce"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p:cNvPicPr>
            <a:picLocks noChangeAspect="1" noChangeArrowheads="1"/>
          </p:cNvPicPr>
          <p:nvPr/>
        </p:nvPicPr>
        <p:blipFill>
          <a:blip r:embed="rId3">
            <a:lum bright="-24000"/>
            <a:extLst>
              <a:ext uri="{28A0092B-C50C-407E-A947-70E740481C1C}">
                <a14:useLocalDpi xmlns:a14="http://schemas.microsoft.com/office/drawing/2010/main" val="0"/>
              </a:ext>
            </a:extLst>
          </a:blip>
          <a:srcRect l="3363" t="2930" r="3574" b="194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2"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900" b="1" i="0" u="none" strike="noStrike" kern="1200" cap="none" spc="0" normalizeH="0" baseline="0" noProof="0">
                <a:ln>
                  <a:noFill/>
                </a:ln>
                <a:solidFill>
                  <a:srgbClr val="FFFFFF"/>
                </a:solidFill>
                <a:effectLst/>
                <a:uLnTx/>
                <a:uFillTx/>
                <a:latin typeface="Arial" charset="0"/>
                <a:ea typeface="ＭＳ Ｐゴシック" charset="0"/>
                <a:cs typeface="Arial" charset="0"/>
              </a:rPr>
              <a:t>©2003 TBBMI</a:t>
            </a:r>
          </a:p>
        </p:txBody>
      </p:sp>
      <p:sp>
        <p:nvSpPr>
          <p:cNvPr id="1766404" name="Rectangle 4"/>
          <p:cNvSpPr>
            <a:spLocks noChangeArrowheads="1"/>
          </p:cNvSpPr>
          <p:nvPr/>
        </p:nvSpPr>
        <p:spPr bwMode="auto">
          <a:xfrm>
            <a:off x="7586663" y="6526213"/>
            <a:ext cx="647700" cy="247650"/>
          </a:xfrm>
          <a:prstGeom prst="rect">
            <a:avLst/>
          </a:prstGeom>
          <a:noFill/>
          <a:ln w="12700">
            <a:noFill/>
            <a:miter lim="800000"/>
            <a:headEnd/>
            <a:tailEnd/>
          </a:ln>
          <a:effectLst/>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outerShdw blurRad="38100" dist="38100" dir="2700000" algn="tl">
                    <a:srgbClr val="FFFFFF"/>
                  </a:outerShdw>
                </a:effectLst>
                <a:uLnTx/>
                <a:uFillTx/>
                <a:latin typeface="Calibri"/>
                <a:ea typeface="+mn-ea"/>
                <a:cs typeface="Arial" charset="0"/>
              </a:rPr>
              <a:t>7.5.03a.</a:t>
            </a:r>
          </a:p>
        </p:txBody>
      </p:sp>
      <p:sp>
        <p:nvSpPr>
          <p:cNvPr id="1766405" name="Rectangle 5"/>
          <p:cNvSpPr>
            <a:spLocks noChangeArrowheads="1"/>
          </p:cNvSpPr>
          <p:nvPr/>
        </p:nvSpPr>
        <p:spPr bwMode="auto">
          <a:xfrm>
            <a:off x="8077200" y="6526213"/>
            <a:ext cx="339725" cy="244475"/>
          </a:xfrm>
          <a:prstGeom prst="rect">
            <a:avLst/>
          </a:prstGeom>
          <a:noFill/>
          <a:ln w="12700">
            <a:noFill/>
            <a:miter lim="800000"/>
            <a:headEnd/>
            <a:tailEnd/>
          </a:ln>
          <a:effectLst/>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outerShdw blurRad="38100" dist="38100" dir="2700000" algn="tl">
                    <a:srgbClr val="FFFFFF"/>
                  </a:outerShdw>
                </a:effectLst>
                <a:uLnTx/>
                <a:uFillTx/>
                <a:latin typeface="Calibri"/>
                <a:ea typeface="+mn-ea"/>
                <a:cs typeface="Arial" charset="0"/>
              </a:rPr>
              <a:t>19</a:t>
            </a:r>
          </a:p>
        </p:txBody>
      </p:sp>
      <p:sp>
        <p:nvSpPr>
          <p:cNvPr id="245765" name="Rectangle 6"/>
          <p:cNvSpPr>
            <a:spLocks noGrp="1" noChangeArrowheads="1"/>
          </p:cNvSpPr>
          <p:nvPr>
            <p:ph type="ctrTitle"/>
          </p:nvPr>
        </p:nvSpPr>
        <p:spPr>
          <a:xfrm>
            <a:off x="0" y="0"/>
            <a:ext cx="6096000" cy="3505200"/>
          </a:xfrm>
        </p:spPr>
        <p:txBody>
          <a:bodyPr/>
          <a:lstStyle/>
          <a:p>
            <a:pPr eaLnBrk="1" hangingPunct="1"/>
            <a:r>
              <a:rPr lang="ar-JO" altLang="zh-CN" sz="7200" b="1" dirty="0">
                <a:solidFill>
                  <a:schemeClr val="bg1"/>
                </a:solidFill>
                <a:effectLst>
                  <a:glow rad="101600">
                    <a:schemeClr val="tx1"/>
                  </a:glow>
                </a:effectLst>
                <a:latin typeface="Arial" charset="0"/>
                <a:ea typeface="ＭＳ Ｐゴシック" charset="0"/>
              </a:rPr>
              <a:t>الكلمة المفتاحية</a:t>
            </a:r>
            <a:br>
              <a:rPr lang="ar-JO" altLang="zh-CN" sz="7200" b="1" dirty="0">
                <a:solidFill>
                  <a:schemeClr val="bg1"/>
                </a:solidFill>
                <a:effectLst>
                  <a:glow rad="101600">
                    <a:schemeClr val="tx1"/>
                  </a:glow>
                </a:effectLst>
                <a:latin typeface="Arial" charset="0"/>
                <a:ea typeface="ＭＳ Ｐゴシック" charset="0"/>
              </a:rPr>
            </a:br>
            <a:r>
              <a:rPr lang="ar-JO" altLang="zh-CN" sz="7200" b="1" dirty="0">
                <a:solidFill>
                  <a:schemeClr val="bg1"/>
                </a:solidFill>
                <a:effectLst>
                  <a:glow rad="101600">
                    <a:schemeClr val="tx1"/>
                  </a:glow>
                </a:effectLst>
                <a:latin typeface="Arial" charset="0"/>
                <a:ea typeface="ＭＳ Ｐゴシック" charset="0"/>
              </a:rPr>
              <a:t>في سفر التكوين</a:t>
            </a:r>
            <a:endParaRPr lang="en-US" altLang="zh-CN" sz="7200" b="1" dirty="0">
              <a:solidFill>
                <a:schemeClr val="bg1"/>
              </a:solidFill>
              <a:effectLst>
                <a:glow rad="101600">
                  <a:schemeClr val="tx1"/>
                </a:glow>
              </a:effectLst>
              <a:latin typeface="Arial" charset="0"/>
              <a:ea typeface="ＭＳ Ｐゴシック" charset="0"/>
            </a:endParaRPr>
          </a:p>
        </p:txBody>
      </p:sp>
      <p:sp>
        <p:nvSpPr>
          <p:cNvPr id="245766" name="WordArt 7"/>
          <p:cNvSpPr>
            <a:spLocks noChangeArrowheads="1" noChangeShapeType="1" noTextEdit="1"/>
          </p:cNvSpPr>
          <p:nvPr/>
        </p:nvSpPr>
        <p:spPr bwMode="auto">
          <a:xfrm>
            <a:off x="3429000" y="2514600"/>
            <a:ext cx="5334000" cy="4267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a:ea typeface="Arial"/>
                <a:cs typeface="Arial"/>
              </a:rPr>
              <a:t>الإختيار</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a:ea typeface="Arial"/>
              <a:cs typeface="Arial"/>
            </a:endParaRPr>
          </a:p>
        </p:txBody>
      </p:sp>
      <p:sp>
        <p:nvSpPr>
          <p:cNvPr id="245767" name="Text Box 8"/>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56</a:t>
            </a:r>
            <a:endParaRPr kumimoji="0" lang="en-US" altLang="zh-CN"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315865212"/>
      </p:ext>
    </p:extLst>
  </p:cSld>
  <p:clrMapOvr>
    <a:masterClrMapping/>
  </p:clrMapOvr>
  <p:transition>
    <p:wheel spokes="0"/>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2" name="WordArt 6"/>
          <p:cNvSpPr>
            <a:spLocks noChangeArrowheads="1" noChangeShapeType="1" noTextEdit="1"/>
          </p:cNvSpPr>
          <p:nvPr/>
        </p:nvSpPr>
        <p:spPr bwMode="auto">
          <a:xfrm>
            <a:off x="228600" y="-63500"/>
            <a:ext cx="2819400" cy="20574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a:ea typeface="Arial"/>
                <a:cs typeface="Arial"/>
              </a:rPr>
              <a:t>الإختيار</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a:ea typeface="Arial"/>
              <a:cs typeface="Arial"/>
            </a:endParaRPr>
          </a:p>
        </p:txBody>
      </p:sp>
      <p:sp>
        <p:nvSpPr>
          <p:cNvPr id="1768455" name="Text Box 7"/>
          <p:cNvSpPr txBox="1">
            <a:spLocks noChangeArrowheads="1"/>
          </p:cNvSpPr>
          <p:nvPr/>
        </p:nvSpPr>
        <p:spPr bwMode="auto">
          <a:xfrm>
            <a:off x="0" y="1930400"/>
            <a:ext cx="9131300" cy="39703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88900" marR="0" lvl="0" indent="0" algn="l"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rPr>
              <a:t>* سيادة الله و رغبته في </a:t>
            </a:r>
            <a:r>
              <a:rPr kumimoji="0" lang="ar-JO" sz="2800" b="1" i="0" u="none" strike="noStrike" kern="1200" cap="none" spc="0" normalizeH="0" baseline="0" noProof="0" dirty="0">
                <a:ln>
                  <a:noFill/>
                </a:ln>
                <a:solidFill>
                  <a:srgbClr val="FFFF00"/>
                </a:solidFill>
                <a:effectLst>
                  <a:glow rad="152400">
                    <a:prstClr val="black">
                      <a:alpha val="99000"/>
                    </a:prstClr>
                  </a:glow>
                </a:effectLst>
                <a:uLnTx/>
                <a:uFillTx/>
                <a:latin typeface="Arial" charset="0"/>
                <a:ea typeface="ＭＳ Ｐゴシック" charset="0"/>
                <a:cs typeface="Arial" charset="0"/>
              </a:rPr>
              <a:t>مشاركة حكمه </a:t>
            </a:r>
            <a:r>
              <a:rPr kumimoji="0" lang="ar-JO"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rPr>
              <a:t>مع البشر (1 : 26) هو اختياره وحده </a:t>
            </a:r>
            <a:endParaRPr kumimoji="0" lang="en-US"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endParaRPr>
          </a:p>
          <a:p>
            <a:pPr marL="266700" marR="0" lvl="0" indent="-177800" algn="l" defTabSz="457200" rtl="0" eaLnBrk="1" fontAlgn="auto" latinLnBrk="0" hangingPunct="1">
              <a:lnSpc>
                <a:spcPct val="100000"/>
              </a:lnSpc>
              <a:spcBef>
                <a:spcPts val="0"/>
              </a:spcBef>
              <a:spcAft>
                <a:spcPts val="0"/>
              </a:spcAft>
              <a:buClrTx/>
              <a:buSzTx/>
              <a:buFontTx/>
              <a:buChar char="•"/>
              <a:tabLst/>
              <a:defRPr/>
            </a:pPr>
            <a:endParaRPr kumimoji="0" lang="en-US"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endParaRPr>
          </a:p>
          <a:p>
            <a:pPr marL="8890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00"/>
                </a:solidFill>
                <a:effectLst>
                  <a:glow rad="152400">
                    <a:prstClr val="black">
                      <a:alpha val="99000"/>
                    </a:prstClr>
                  </a:glow>
                </a:effectLst>
                <a:uLnTx/>
                <a:uFillTx/>
                <a:latin typeface="Arial" charset="0"/>
                <a:ea typeface="ＭＳ Ｐゴシック" charset="0"/>
                <a:cs typeface="Arial" charset="0"/>
              </a:rPr>
              <a:t>الهيكل المكون من 11 قسم </a:t>
            </a:r>
            <a:r>
              <a:rPr kumimoji="0" lang="ar-JO"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rPr>
              <a:t>يضيق مسار النسل المختار الذي يمكن له أن يكون في شركة مع الله</a:t>
            </a:r>
            <a:endParaRPr kumimoji="0" lang="en-US"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endParaRPr>
          </a:p>
          <a:p>
            <a:pPr marL="266700" marR="0" lvl="0" indent="-177800" algn="l" defTabSz="457200" rtl="0" eaLnBrk="1" fontAlgn="auto" latinLnBrk="0" hangingPunct="1">
              <a:lnSpc>
                <a:spcPct val="100000"/>
              </a:lnSpc>
              <a:spcBef>
                <a:spcPts val="0"/>
              </a:spcBef>
              <a:spcAft>
                <a:spcPts val="0"/>
              </a:spcAft>
              <a:buClrTx/>
              <a:buSzTx/>
              <a:buFontTx/>
              <a:buChar char="•"/>
              <a:tabLst/>
              <a:defRPr/>
            </a:pPr>
            <a:endParaRPr kumimoji="0" lang="en-US"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endParaRPr>
          </a:p>
          <a:p>
            <a:pPr marL="8890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00"/>
                </a:solidFill>
                <a:effectLst>
                  <a:glow rad="152400">
                    <a:prstClr val="black">
                      <a:alpha val="99000"/>
                    </a:prstClr>
                  </a:glow>
                </a:effectLst>
                <a:uLnTx/>
                <a:uFillTx/>
                <a:latin typeface="Arial" charset="0"/>
                <a:ea typeface="ＭＳ Ｐゴシック" charset="0"/>
                <a:cs typeface="Arial" charset="0"/>
              </a:rPr>
              <a:t>التصميم الكامل </a:t>
            </a:r>
            <a:r>
              <a:rPr kumimoji="0" lang="ar-JO"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rPr>
              <a:t>ينتقل من اختيار الله لآدم و نسله (1 – 11) إلى إبراهيم و نسله (12 – 50)</a:t>
            </a:r>
            <a:endParaRPr kumimoji="0" lang="en-US"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endParaRPr>
          </a:p>
          <a:p>
            <a:pPr marL="266700" marR="0" lvl="0" indent="-177800" algn="l" defTabSz="457200" rtl="0" eaLnBrk="1" fontAlgn="auto" latinLnBrk="0" hangingPunct="1">
              <a:lnSpc>
                <a:spcPct val="100000"/>
              </a:lnSpc>
              <a:spcBef>
                <a:spcPts val="0"/>
              </a:spcBef>
              <a:spcAft>
                <a:spcPts val="0"/>
              </a:spcAft>
              <a:buClrTx/>
              <a:buSzTx/>
              <a:buFontTx/>
              <a:buChar char="•"/>
              <a:tabLst/>
              <a:defRPr/>
            </a:pPr>
            <a:endParaRPr kumimoji="0" lang="en-US"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endParaRPr>
          </a:p>
          <a:p>
            <a:pPr marL="8890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rPr>
              <a:t>* إعادة الإختيار </a:t>
            </a:r>
            <a:r>
              <a:rPr kumimoji="0" lang="ar-JO" sz="2800" b="1" i="0" u="none" strike="noStrike" kern="1200" cap="none" spc="0" normalizeH="0" baseline="0" noProof="0" dirty="0">
                <a:ln>
                  <a:noFill/>
                </a:ln>
                <a:solidFill>
                  <a:srgbClr val="FFFF00"/>
                </a:solidFill>
                <a:effectLst>
                  <a:glow rad="152400">
                    <a:prstClr val="black">
                      <a:alpha val="99000"/>
                    </a:prstClr>
                  </a:glow>
                </a:effectLst>
                <a:uLnTx/>
                <a:uFillTx/>
                <a:latin typeface="Arial" charset="0"/>
                <a:ea typeface="ＭＳ Ｐゴシック" charset="0"/>
                <a:cs typeface="Arial" charset="0"/>
              </a:rPr>
              <a:t>للصغير على الكبير </a:t>
            </a:r>
            <a:r>
              <a:rPr kumimoji="0" lang="ar-JO"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rPr>
              <a:t>يظهر إختيار الله فوق البشر .</a:t>
            </a:r>
            <a:endParaRPr kumimoji="0" lang="en-US"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endParaRPr>
          </a:p>
        </p:txBody>
      </p:sp>
      <p:sp>
        <p:nvSpPr>
          <p:cNvPr id="247814" name="Rectangle 8"/>
          <p:cNvSpPr>
            <a:spLocks noGrp="1" noChangeArrowheads="1"/>
          </p:cNvSpPr>
          <p:nvPr>
            <p:ph type="ctrTitle"/>
          </p:nvPr>
        </p:nvSpPr>
        <p:spPr>
          <a:xfrm>
            <a:off x="2895600" y="304800"/>
            <a:ext cx="6248400" cy="1524000"/>
          </a:xfrm>
        </p:spPr>
        <p:txBody>
          <a:bodyPr/>
          <a:lstStyle/>
          <a:p>
            <a:pPr eaLnBrk="1" hangingPunct="1"/>
            <a:r>
              <a:rPr lang="en-US" altLang="zh-CN" b="1">
                <a:latin typeface="Arial" charset="0"/>
                <a:ea typeface="ＭＳ Ｐゴシック" charset="0"/>
              </a:rPr>
              <a:t>Support for Election as the Key Theme</a:t>
            </a:r>
            <a:endParaRPr lang="en-US" altLang="zh-CN">
              <a:latin typeface="Arial" charset="0"/>
              <a:ea typeface="ＭＳ Ｐゴシック" charset="0"/>
            </a:endParaRPr>
          </a:p>
        </p:txBody>
      </p:sp>
      <p:sp>
        <p:nvSpPr>
          <p:cNvPr id="247815" name="Text Box 9"/>
          <p:cNvSpPr txBox="1">
            <a:spLocks noChangeArrowheads="1"/>
          </p:cNvSpPr>
          <p:nvPr/>
        </p:nvSpPr>
        <p:spPr bwMode="auto">
          <a:xfrm>
            <a:off x="8142760" y="76200"/>
            <a:ext cx="97975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56-62</a:t>
            </a:r>
            <a:endParaRPr kumimoji="0" lang="en-US" altLang="zh-CN"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71ب</a:t>
            </a:r>
            <a:endParaRPr kumimoji="0" lang="en-US" altLang="zh-CN"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70811288"/>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68455">
                                            <p:txEl>
                                              <p:pRg st="0" end="0"/>
                                            </p:txEl>
                                          </p:spTgt>
                                        </p:tgtEl>
                                        <p:attrNameLst>
                                          <p:attrName>style.visibility</p:attrName>
                                        </p:attrNameLst>
                                      </p:cBhvr>
                                      <p:to>
                                        <p:strVal val="visible"/>
                                      </p:to>
                                    </p:set>
                                    <p:animEffect transition="in" filter="dissolve">
                                      <p:cBhvr>
                                        <p:cTn id="7" dur="500"/>
                                        <p:tgtEl>
                                          <p:spTgt spid="17684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68455">
                                            <p:txEl>
                                              <p:pRg st="2" end="2"/>
                                            </p:txEl>
                                          </p:spTgt>
                                        </p:tgtEl>
                                        <p:attrNameLst>
                                          <p:attrName>style.visibility</p:attrName>
                                        </p:attrNameLst>
                                      </p:cBhvr>
                                      <p:to>
                                        <p:strVal val="visible"/>
                                      </p:to>
                                    </p:set>
                                    <p:animEffect transition="in" filter="dissolve">
                                      <p:cBhvr>
                                        <p:cTn id="12" dur="500"/>
                                        <p:tgtEl>
                                          <p:spTgt spid="176845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68455">
                                            <p:txEl>
                                              <p:pRg st="4" end="4"/>
                                            </p:txEl>
                                          </p:spTgt>
                                        </p:tgtEl>
                                        <p:attrNameLst>
                                          <p:attrName>style.visibility</p:attrName>
                                        </p:attrNameLst>
                                      </p:cBhvr>
                                      <p:to>
                                        <p:strVal val="visible"/>
                                      </p:to>
                                    </p:set>
                                    <p:animEffect transition="in" filter="dissolve">
                                      <p:cBhvr>
                                        <p:cTn id="17" dur="500"/>
                                        <p:tgtEl>
                                          <p:spTgt spid="176845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768455">
                                            <p:txEl>
                                              <p:pRg st="6" end="6"/>
                                            </p:txEl>
                                          </p:spTgt>
                                        </p:tgtEl>
                                        <p:attrNameLst>
                                          <p:attrName>style.visibility</p:attrName>
                                        </p:attrNameLst>
                                      </p:cBhvr>
                                      <p:to>
                                        <p:strVal val="visible"/>
                                      </p:to>
                                    </p:set>
                                    <p:animEffect transition="in" filter="dissolve">
                                      <p:cBhvr>
                                        <p:cTn id="22" dur="500"/>
                                        <p:tgtEl>
                                          <p:spTgt spid="176845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8455"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58"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900" b="1" i="0" u="none" strike="noStrike" kern="1200" cap="none" spc="0" normalizeH="0" baseline="0" noProof="0">
                <a:ln>
                  <a:noFill/>
                </a:ln>
                <a:solidFill>
                  <a:srgbClr val="FFFFFF"/>
                </a:solidFill>
                <a:effectLst/>
                <a:uLnTx/>
                <a:uFillTx/>
                <a:latin typeface="Arial" charset="0"/>
                <a:ea typeface="ＭＳ Ｐゴシック" charset="0"/>
                <a:cs typeface="Arial" charset="0"/>
              </a:rPr>
              <a:t>©2003 TBBMI</a:t>
            </a:r>
          </a:p>
        </p:txBody>
      </p:sp>
      <p:sp>
        <p:nvSpPr>
          <p:cNvPr id="1768452" name="Rectangle 4"/>
          <p:cNvSpPr>
            <a:spLocks noChangeArrowheads="1"/>
          </p:cNvSpPr>
          <p:nvPr/>
        </p:nvSpPr>
        <p:spPr bwMode="auto">
          <a:xfrm>
            <a:off x="7586663" y="6526213"/>
            <a:ext cx="647700" cy="247650"/>
          </a:xfrm>
          <a:prstGeom prst="rect">
            <a:avLst/>
          </a:prstGeom>
          <a:noFill/>
          <a:ln w="12700">
            <a:noFill/>
            <a:miter lim="800000"/>
            <a:headEnd/>
            <a:tailEnd/>
          </a:ln>
          <a:effectLst/>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outerShdw blurRad="38100" dist="38100" dir="2700000" algn="tl">
                    <a:srgbClr val="FFFFFF"/>
                  </a:outerShdw>
                </a:effectLst>
                <a:uLnTx/>
                <a:uFillTx/>
                <a:latin typeface="Calibri"/>
                <a:ea typeface="+mn-ea"/>
                <a:cs typeface="Arial" charset="0"/>
              </a:rPr>
              <a:t>7.5.03a.</a:t>
            </a:r>
          </a:p>
        </p:txBody>
      </p:sp>
      <p:sp>
        <p:nvSpPr>
          <p:cNvPr id="1768453" name="Rectangle 5"/>
          <p:cNvSpPr>
            <a:spLocks noChangeArrowheads="1"/>
          </p:cNvSpPr>
          <p:nvPr/>
        </p:nvSpPr>
        <p:spPr bwMode="auto">
          <a:xfrm>
            <a:off x="8077200" y="6526213"/>
            <a:ext cx="339725" cy="244475"/>
          </a:xfrm>
          <a:prstGeom prst="rect">
            <a:avLst/>
          </a:prstGeom>
          <a:noFill/>
          <a:ln w="12700">
            <a:noFill/>
            <a:miter lim="800000"/>
            <a:headEnd/>
            <a:tailEnd/>
          </a:ln>
          <a:effectLst/>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outerShdw blurRad="38100" dist="38100" dir="2700000" algn="tl">
                    <a:srgbClr val="FFFFFF"/>
                  </a:outerShdw>
                </a:effectLst>
                <a:uLnTx/>
                <a:uFillTx/>
                <a:latin typeface="Calibri"/>
                <a:ea typeface="+mn-ea"/>
                <a:cs typeface="Arial" charset="0"/>
              </a:rPr>
              <a:t>20</a:t>
            </a:r>
          </a:p>
        </p:txBody>
      </p:sp>
      <p:sp>
        <p:nvSpPr>
          <p:cNvPr id="249861" name="WordArt 6"/>
          <p:cNvSpPr>
            <a:spLocks noChangeArrowheads="1" noChangeShapeType="1" noTextEdit="1"/>
          </p:cNvSpPr>
          <p:nvPr/>
        </p:nvSpPr>
        <p:spPr bwMode="auto">
          <a:xfrm>
            <a:off x="228600" y="0"/>
            <a:ext cx="2819400" cy="20574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a:ea typeface="Arial"/>
                <a:cs typeface="Arial"/>
              </a:rPr>
              <a:t>الإختيار</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a:ea typeface="Arial"/>
              <a:cs typeface="Arial"/>
            </a:endParaRPr>
          </a:p>
        </p:txBody>
      </p:sp>
      <p:sp>
        <p:nvSpPr>
          <p:cNvPr id="249862" name="Rectangle 8"/>
          <p:cNvSpPr>
            <a:spLocks noGrp="1" noChangeArrowheads="1"/>
          </p:cNvSpPr>
          <p:nvPr>
            <p:ph type="ctrTitle"/>
          </p:nvPr>
        </p:nvSpPr>
        <p:spPr>
          <a:xfrm>
            <a:off x="3048000" y="304800"/>
            <a:ext cx="5334000" cy="1524000"/>
          </a:xfrm>
        </p:spPr>
        <p:txBody>
          <a:bodyPr>
            <a:normAutofit fontScale="90000"/>
          </a:bodyPr>
          <a:lstStyle/>
          <a:p>
            <a:pPr eaLnBrk="1" hangingPunct="1"/>
            <a:r>
              <a:rPr lang="en-US" altLang="zh-CN" b="1">
                <a:latin typeface="Arial" charset="0"/>
                <a:ea typeface="ＭＳ Ｐゴシック" charset="0"/>
              </a:rPr>
              <a:t>God chose the older son to serve the younger!</a:t>
            </a:r>
            <a:endParaRPr lang="en-US" altLang="zh-CN">
              <a:latin typeface="Arial" charset="0"/>
              <a:ea typeface="ＭＳ Ｐゴシック" charset="0"/>
            </a:endParaRPr>
          </a:p>
        </p:txBody>
      </p:sp>
      <p:sp>
        <p:nvSpPr>
          <p:cNvPr id="249863" name="Text Box 9"/>
          <p:cNvSpPr txBox="1">
            <a:spLocks noChangeArrowheads="1"/>
          </p:cNvSpPr>
          <p:nvPr/>
        </p:nvSpPr>
        <p:spPr bwMode="auto">
          <a:xfrm>
            <a:off x="8575675"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62</a:t>
            </a:r>
            <a:endParaRPr kumimoji="0" lang="en-US" altLang="zh-CN"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graphicFrame>
        <p:nvGraphicFramePr>
          <p:cNvPr id="11" name="Table 10"/>
          <p:cNvGraphicFramePr>
            <a:graphicFrameLocks noGrp="1"/>
          </p:cNvGraphicFramePr>
          <p:nvPr/>
        </p:nvGraphicFramePr>
        <p:xfrm>
          <a:off x="381000" y="2362200"/>
          <a:ext cx="8458200" cy="4084640"/>
        </p:xfrm>
        <a:graphic>
          <a:graphicData uri="http://schemas.openxmlformats.org/drawingml/2006/table">
            <a:tbl>
              <a:tblPr/>
              <a:tblGrid>
                <a:gridCol w="40386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tblGrid>
              <a:tr h="5730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الأكبر </a:t>
                      </a: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        </a:t>
                      </a: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يخدم</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الأصغر</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المرجع</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73088">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819400" algn="l"/>
                          <a:tab pos="3848100" algn="l"/>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ناحور</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إبراهيم</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11 : 27 - 28</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extLst>
                  <a:ext uri="{0D108BD9-81ED-4DB2-BD59-A6C34878D82A}">
                    <a16:rowId xmlns:a16="http://schemas.microsoft.com/office/drawing/2014/main" val="10001"/>
                  </a:ext>
                </a:extLst>
              </a:tr>
              <a:tr h="5730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إسماعيل</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إسحق</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21 : 10 - 12</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2"/>
                  </a:ext>
                </a:extLst>
              </a:tr>
              <a:tr h="6096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عيسو</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يعقوب</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25 : 29 – 34, 27 : 27 – 29و 38 - 40</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extLst>
                  <a:ext uri="{0D108BD9-81ED-4DB2-BD59-A6C34878D82A}">
                    <a16:rowId xmlns:a16="http://schemas.microsoft.com/office/drawing/2014/main" val="10003"/>
                  </a:ext>
                </a:extLst>
              </a:tr>
              <a:tr h="5730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رأوبين و (العشرة إخوة)</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يوسف</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37 : 5 - 11</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4"/>
                  </a:ext>
                </a:extLst>
              </a:tr>
              <a:tr h="5730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منسى</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أفرايم</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48 : 13 – 14, 17 -20</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extLst>
                  <a:ext uri="{0D108BD9-81ED-4DB2-BD59-A6C34878D82A}">
                    <a16:rowId xmlns:a16="http://schemas.microsoft.com/office/drawing/2014/main" val="10005"/>
                  </a:ext>
                </a:extLst>
              </a:tr>
              <a:tr h="6096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رأوبين, شمعون, لاوي</a:t>
                      </a:r>
                      <a:b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b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الإخوة الثلاثة الكبار</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يهوذا</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49 : 8 - 12</a:t>
                      </a:r>
                      <a:endParaRPr kumimoji="0" lang="en-US"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704842077"/>
      </p:ext>
    </p:extLst>
  </p:cSld>
  <p:clrMapOvr>
    <a:masterClrMapping/>
  </p:clrMapOvr>
  <p:transition>
    <p:wheel spokes="0"/>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عالم الأصنام</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81100" y="1308100"/>
            <a:ext cx="6769100" cy="4229100"/>
          </a:xfrm>
          <a:prstGeom prst="rect">
            <a:avLst/>
          </a:prstGeom>
        </p:spPr>
      </p:pic>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8536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11500" dirty="0">
                <a:latin typeface="Arial" charset="0"/>
                <a:ea typeface="Osaka" charset="0"/>
                <a:cs typeface="Arial" charset="0"/>
              </a:rPr>
              <a:t>تكوين 1 </a:t>
            </a:r>
            <a:endParaRPr lang="en-US" sz="11500" dirty="0">
              <a:latin typeface="Arial" charset="0"/>
              <a:ea typeface="Osaka" charset="0"/>
              <a:cs typeface="Arial" charset="0"/>
            </a:endParaRPr>
          </a:p>
        </p:txBody>
      </p:sp>
    </p:spTree>
    <p:extLst>
      <p:ext uri="{BB962C8B-B14F-4D97-AF65-F5344CB8AC3E}">
        <p14:creationId xmlns:p14="http://schemas.microsoft.com/office/powerpoint/2010/main" val="3873199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713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mn-ea"/>
              <a:cs typeface="Arial" charset="0"/>
            </a:endParaRPr>
          </a:p>
        </p:txBody>
      </p:sp>
      <p:pic>
        <p:nvPicPr>
          <p:cNvPr id="347138" name="Picture 3" descr="EARTH"/>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1636" name="Text Box 4"/>
          <p:cNvSpPr txBox="1">
            <a:spLocks noChangeArrowheads="1"/>
          </p:cNvSpPr>
          <p:nvPr/>
        </p:nvSpPr>
        <p:spPr bwMode="auto">
          <a:xfrm>
            <a:off x="457199" y="1508125"/>
            <a:ext cx="3644537"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4000" b="0" i="0" u="none" strike="noStrike" kern="1200" cap="none" spc="0" normalizeH="0" baseline="0" noProof="0" dirty="0">
                <a:ln>
                  <a:noFill/>
                </a:ln>
                <a:solidFill>
                  <a:srgbClr val="FFFF00"/>
                </a:solidFill>
                <a:effectLst/>
                <a:uLnTx/>
                <a:uFillTx/>
                <a:latin typeface="Arial"/>
                <a:ea typeface="ＭＳ Ｐゴシック" pitchFamily="-112" charset="-128"/>
                <a:cs typeface="Arial"/>
              </a:rPr>
              <a:t>اليوم 1 : </a:t>
            </a:r>
            <a:r>
              <a:rPr kumimoji="0" lang="ar-JO" sz="4000" b="0" i="0" u="none" strike="noStrike" kern="1200" cap="none" spc="0" normalizeH="0" baseline="0" noProof="0" dirty="0">
                <a:ln>
                  <a:noFill/>
                </a:ln>
                <a:solidFill>
                  <a:srgbClr val="FFFFFF"/>
                </a:solidFill>
                <a:effectLst/>
                <a:uLnTx/>
                <a:uFillTx/>
                <a:latin typeface="Arial"/>
                <a:ea typeface="ＭＳ Ｐゴシック" pitchFamily="-112" charset="-128"/>
                <a:cs typeface="Arial"/>
              </a:rPr>
              <a:t>النور</a:t>
            </a:r>
            <a:endParaRPr kumimoji="0" lang="en-US" sz="4000" b="0"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1861637" name="Text Box 5"/>
          <p:cNvSpPr txBox="1">
            <a:spLocks noChangeArrowheads="1"/>
          </p:cNvSpPr>
          <p:nvPr/>
        </p:nvSpPr>
        <p:spPr bwMode="auto">
          <a:xfrm>
            <a:off x="457200" y="2879725"/>
            <a:ext cx="3810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4000" b="0" i="0" u="none" strike="noStrike" kern="1200" cap="none" spc="0" normalizeH="0" baseline="0" noProof="0" dirty="0">
                <a:ln>
                  <a:noFill/>
                </a:ln>
                <a:solidFill>
                  <a:srgbClr val="FFFF00"/>
                </a:solidFill>
                <a:effectLst/>
                <a:uLnTx/>
                <a:uFillTx/>
                <a:latin typeface="Arial"/>
                <a:ea typeface="ＭＳ Ｐゴシック" pitchFamily="-112" charset="-128"/>
                <a:cs typeface="Arial"/>
              </a:rPr>
              <a:t>اليوم 2 : </a:t>
            </a:r>
            <a:r>
              <a:rPr kumimoji="0" lang="ar-JO" sz="4000" b="0" i="0" u="none" strike="noStrike" kern="1200" cap="none" spc="0" normalizeH="0" baseline="0" noProof="0" dirty="0">
                <a:ln>
                  <a:noFill/>
                </a:ln>
                <a:solidFill>
                  <a:srgbClr val="FFFFFF"/>
                </a:solidFill>
                <a:effectLst/>
                <a:uLnTx/>
                <a:uFillTx/>
                <a:latin typeface="Arial"/>
                <a:ea typeface="ＭＳ Ｐゴシック" pitchFamily="-112" charset="-128"/>
                <a:cs typeface="Arial"/>
              </a:rPr>
              <a:t>فصل الماء و الجلد</a:t>
            </a:r>
            <a:endParaRPr kumimoji="0" lang="en-US" sz="4000" b="0"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1861638" name="Text Box 6"/>
          <p:cNvSpPr txBox="1">
            <a:spLocks noChangeArrowheads="1"/>
          </p:cNvSpPr>
          <p:nvPr/>
        </p:nvSpPr>
        <p:spPr bwMode="auto">
          <a:xfrm>
            <a:off x="457200" y="4708525"/>
            <a:ext cx="3810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57150" marR="0" lvl="0" indent="-57150" algn="ctr" defTabSz="457200" rtl="0" eaLnBrk="1" fontAlgn="auto" latinLnBrk="0" hangingPunct="1">
              <a:lnSpc>
                <a:spcPct val="100000"/>
              </a:lnSpc>
              <a:spcBef>
                <a:spcPct val="50000"/>
              </a:spcBef>
              <a:spcAft>
                <a:spcPts val="0"/>
              </a:spcAft>
              <a:buClrTx/>
              <a:buSzTx/>
              <a:buFontTx/>
              <a:buNone/>
              <a:tabLst/>
              <a:defRPr/>
            </a:pPr>
            <a:r>
              <a:rPr kumimoji="0" lang="ar-JO" sz="4000" b="0" i="0" u="none" strike="noStrike" kern="1200" cap="none" spc="0" normalizeH="0" baseline="0" noProof="0" dirty="0">
                <a:ln>
                  <a:noFill/>
                </a:ln>
                <a:solidFill>
                  <a:srgbClr val="FFFF00"/>
                </a:solidFill>
                <a:effectLst/>
                <a:uLnTx/>
                <a:uFillTx/>
                <a:latin typeface="Arial"/>
                <a:ea typeface="ＭＳ Ｐゴシック" pitchFamily="-112" charset="-128"/>
                <a:cs typeface="Arial"/>
              </a:rPr>
              <a:t>اليوم 3 : </a:t>
            </a:r>
            <a:r>
              <a:rPr kumimoji="0" lang="ar-JO" sz="4000" b="0" i="0" u="none" strike="noStrike" kern="1200" cap="none" spc="0" normalizeH="0" baseline="0" noProof="0" dirty="0">
                <a:ln>
                  <a:noFill/>
                </a:ln>
                <a:solidFill>
                  <a:srgbClr val="FFFFFF"/>
                </a:solidFill>
                <a:effectLst/>
                <a:uLnTx/>
                <a:uFillTx/>
                <a:latin typeface="Arial"/>
                <a:ea typeface="ＭＳ Ｐゴシック" pitchFamily="-112" charset="-128"/>
                <a:cs typeface="Arial"/>
              </a:rPr>
              <a:t>فصل البحر و اليابسة</a:t>
            </a:r>
            <a:endParaRPr kumimoji="0" lang="en-US" sz="4000" b="0"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1861639" name="Text Box 7"/>
          <p:cNvSpPr txBox="1">
            <a:spLocks noChangeArrowheads="1"/>
          </p:cNvSpPr>
          <p:nvPr/>
        </p:nvSpPr>
        <p:spPr bwMode="auto">
          <a:xfrm>
            <a:off x="4495800" y="1219200"/>
            <a:ext cx="42672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4000" b="0" i="0" u="none" strike="noStrike" kern="1200" cap="none" spc="0" normalizeH="0" baseline="0" noProof="0" dirty="0">
                <a:ln>
                  <a:noFill/>
                </a:ln>
                <a:solidFill>
                  <a:srgbClr val="FFFF00"/>
                </a:solidFill>
                <a:effectLst/>
                <a:uLnTx/>
                <a:uFillTx/>
                <a:latin typeface="Arial"/>
                <a:ea typeface="ＭＳ Ｐゴシック" pitchFamily="-112" charset="-128"/>
                <a:cs typeface="Arial"/>
              </a:rPr>
              <a:t>اليوم 4 : </a:t>
            </a:r>
            <a:r>
              <a:rPr kumimoji="0" lang="ar-JO" sz="4000" b="0" i="0" u="none" strike="noStrike" kern="1200" cap="none" spc="0" normalizeH="0" baseline="0" noProof="0" dirty="0">
                <a:ln>
                  <a:noFill/>
                </a:ln>
                <a:solidFill>
                  <a:srgbClr val="FFFFFF"/>
                </a:solidFill>
                <a:effectLst/>
                <a:uLnTx/>
                <a:uFillTx/>
                <a:latin typeface="Arial"/>
                <a:ea typeface="ＭＳ Ｐゴシック" pitchFamily="-112" charset="-128"/>
                <a:cs typeface="Arial"/>
              </a:rPr>
              <a:t>ترتيب الشمس و القمر و النجوم</a:t>
            </a:r>
            <a:endParaRPr kumimoji="0" lang="en-US" sz="4000" b="0"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1861640" name="Text Box 8"/>
          <p:cNvSpPr txBox="1">
            <a:spLocks noChangeArrowheads="1"/>
          </p:cNvSpPr>
          <p:nvPr/>
        </p:nvSpPr>
        <p:spPr bwMode="auto">
          <a:xfrm>
            <a:off x="4495800" y="2879725"/>
            <a:ext cx="4191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4000" b="0" i="0" u="none" strike="noStrike" kern="1200" cap="none" spc="0" normalizeH="0" baseline="0" noProof="0" dirty="0">
                <a:ln>
                  <a:noFill/>
                </a:ln>
                <a:solidFill>
                  <a:srgbClr val="FFFF00"/>
                </a:solidFill>
                <a:effectLst/>
                <a:uLnTx/>
                <a:uFillTx/>
                <a:latin typeface="Arial"/>
                <a:ea typeface="ＭＳ Ｐゴシック" pitchFamily="-112" charset="-128"/>
                <a:cs typeface="Arial"/>
              </a:rPr>
              <a:t>اليوم 5 : </a:t>
            </a:r>
            <a:r>
              <a:rPr kumimoji="0" lang="ar-JO" sz="4000" b="0" i="0" u="none" strike="noStrike" kern="1200" cap="none" spc="0" normalizeH="0" baseline="0" noProof="0" dirty="0">
                <a:ln>
                  <a:noFill/>
                </a:ln>
                <a:solidFill>
                  <a:srgbClr val="FFFFFF"/>
                </a:solidFill>
                <a:effectLst/>
                <a:uLnTx/>
                <a:uFillTx/>
                <a:latin typeface="Arial"/>
                <a:ea typeface="ＭＳ Ｐゴシック" pitchFamily="-112" charset="-128"/>
                <a:cs typeface="Arial"/>
              </a:rPr>
              <a:t>الأسماك و الطيور</a:t>
            </a:r>
            <a:endParaRPr kumimoji="0" lang="en-US" sz="4000" b="0"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1861641" name="Text Box 9"/>
          <p:cNvSpPr txBox="1">
            <a:spLocks noChangeArrowheads="1"/>
          </p:cNvSpPr>
          <p:nvPr/>
        </p:nvSpPr>
        <p:spPr bwMode="auto">
          <a:xfrm>
            <a:off x="4495800" y="4708525"/>
            <a:ext cx="4191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4000" b="0" i="0" u="none" strike="noStrike" kern="1200" cap="none" spc="0" normalizeH="0" baseline="0" noProof="0" dirty="0">
                <a:ln>
                  <a:noFill/>
                </a:ln>
                <a:solidFill>
                  <a:srgbClr val="FFFF00"/>
                </a:solidFill>
                <a:effectLst/>
                <a:uLnTx/>
                <a:uFillTx/>
                <a:latin typeface="Arial"/>
                <a:ea typeface="ＭＳ Ｐゴシック" pitchFamily="-112" charset="-128"/>
                <a:cs typeface="Arial"/>
              </a:rPr>
              <a:t>اليوم 6 : </a:t>
            </a:r>
            <a:r>
              <a:rPr kumimoji="0" lang="ar-JO" sz="4000" b="0" i="0" u="none" strike="noStrike" kern="1200" cap="none" spc="0" normalizeH="0" baseline="0" noProof="0" dirty="0">
                <a:ln>
                  <a:noFill/>
                </a:ln>
                <a:solidFill>
                  <a:srgbClr val="FFFFFF"/>
                </a:solidFill>
                <a:effectLst/>
                <a:uLnTx/>
                <a:uFillTx/>
                <a:latin typeface="Arial"/>
                <a:ea typeface="ＭＳ Ｐゴシック" pitchFamily="-112" charset="-128"/>
                <a:cs typeface="Arial"/>
              </a:rPr>
              <a:t>الحيوانات و الإنسان</a:t>
            </a:r>
            <a:endParaRPr kumimoji="0" lang="en-US" sz="4000" b="0"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1861642" name="Text Box 10"/>
          <p:cNvSpPr txBox="1">
            <a:spLocks noChangeArrowheads="1"/>
          </p:cNvSpPr>
          <p:nvPr/>
        </p:nvSpPr>
        <p:spPr bwMode="auto">
          <a:xfrm>
            <a:off x="46482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JO" sz="2800" b="1" i="1" u="none" strike="noStrike" kern="1200" cap="none" spc="0" normalizeH="0" baseline="0" noProof="0" dirty="0">
                <a:ln>
                  <a:noFill/>
                </a:ln>
                <a:solidFill>
                  <a:srgbClr val="FFFFFF"/>
                </a:solidFill>
                <a:effectLst/>
                <a:uLnTx/>
                <a:uFillTx/>
                <a:latin typeface="Arial"/>
                <a:ea typeface="ＭＳ Ｐゴシック" pitchFamily="-112" charset="-128"/>
                <a:cs typeface="Arial"/>
              </a:rPr>
              <a:t>تكوين 1 : 3 - 31</a:t>
            </a:r>
            <a:endParaRPr kumimoji="0" lang="en-US" sz="2800" b="1" i="1"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347146"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n-ea"/>
              <a:cs typeface="Arial" charset="0"/>
            </a:endParaRPr>
          </a:p>
        </p:txBody>
      </p:sp>
      <p:sp>
        <p:nvSpPr>
          <p:cNvPr id="347147"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7148"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7149"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7150" name="Text Box 15"/>
          <p:cNvSpPr txBox="1">
            <a:spLocks noChangeArrowheads="1"/>
          </p:cNvSpPr>
          <p:nvPr/>
        </p:nvSpPr>
        <p:spPr bwMode="auto">
          <a:xfrm>
            <a:off x="8578850" y="76200"/>
            <a:ext cx="5084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33</a:t>
            </a:r>
            <a:endPar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47151"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0" i="0" u="none" strike="noStrike" kern="10" cap="none" spc="-36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Arial"/>
                <a:ea typeface="Arial"/>
                <a:cs typeface="Arial"/>
              </a:rPr>
              <a:t>خربة</a:t>
            </a:r>
            <a:endParaRPr kumimoji="0" lang="en-US" sz="3600" b="0" i="0" u="none" strike="noStrike" kern="10" cap="none" spc="-36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Arial"/>
              <a:ea typeface="Arial"/>
              <a:cs typeface="Arial"/>
            </a:endParaRPr>
          </a:p>
        </p:txBody>
      </p:sp>
      <p:sp>
        <p:nvSpPr>
          <p:cNvPr id="347152"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Arial"/>
                <a:ea typeface="Arial"/>
                <a:cs typeface="Arial"/>
              </a:rPr>
              <a:t>خالية</a:t>
            </a:r>
            <a:endParaRPr kumimoji="0" lang="en-US"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Arial"/>
              <a:ea typeface="Arial"/>
              <a:cs typeface="Arial"/>
            </a:endParaRPr>
          </a:p>
        </p:txBody>
      </p:sp>
      <p:sp>
        <p:nvSpPr>
          <p:cNvPr id="1861650"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0" i="0" u="none" strike="noStrike" kern="10" cap="none" spc="0" normalizeH="0" baseline="0" noProof="0" dirty="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Arial"/>
                <a:ea typeface="Arial"/>
                <a:cs typeface="Arial"/>
              </a:rPr>
              <a:t>تشكيل</a:t>
            </a:r>
            <a:endParaRPr kumimoji="0" lang="en-US" sz="3600" b="0" i="0" u="none" strike="noStrike" kern="10" cap="none" spc="0" normalizeH="0" baseline="0" noProof="0" dirty="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Arial"/>
              <a:ea typeface="Arial"/>
              <a:cs typeface="Arial"/>
            </a:endParaRPr>
          </a:p>
        </p:txBody>
      </p:sp>
      <p:sp>
        <p:nvSpPr>
          <p:cNvPr id="1861651"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0" i="0" u="none" strike="noStrike" kern="10" cap="none" spc="0" normalizeH="0" baseline="0" noProof="0" dirty="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Arial"/>
                <a:ea typeface="Arial"/>
                <a:cs typeface="Arial"/>
              </a:rPr>
              <a:t>ملأ</a:t>
            </a:r>
            <a:endParaRPr kumimoji="0" lang="en-US" sz="3600" b="0" i="0" u="none" strike="noStrike" kern="10" cap="none" spc="0" normalizeH="0" baseline="0" noProof="0" dirty="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Arial"/>
              <a:ea typeface="Arial"/>
              <a:cs typeface="Arial"/>
            </a:endParaRPr>
          </a:p>
        </p:txBody>
      </p:sp>
      <p:sp>
        <p:nvSpPr>
          <p:cNvPr id="1861652"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861653"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47157" name="Rectangle 22"/>
          <p:cNvSpPr>
            <a:spLocks noGrp="1" noChangeArrowheads="1"/>
          </p:cNvSpPr>
          <p:nvPr>
            <p:ph type="title" idx="4294967295"/>
          </p:nvPr>
        </p:nvSpPr>
        <p:spPr>
          <a:xfrm>
            <a:off x="0" y="0"/>
            <a:ext cx="8572500" cy="838200"/>
          </a:xfrm>
        </p:spPr>
        <p:txBody>
          <a:bodyPr>
            <a:normAutofit fontScale="90000"/>
          </a:bodyPr>
          <a:lstStyle/>
          <a:p>
            <a:pPr eaLnBrk="1" hangingPunct="1"/>
            <a:r>
              <a:rPr lang="ar-JO" altLang="zh-CN" sz="5400" dirty="0">
                <a:solidFill>
                  <a:srgbClr val="FAFE1E"/>
                </a:solidFill>
                <a:latin typeface="Arial" charset="0"/>
              </a:rPr>
              <a:t>أيام الخليقة</a:t>
            </a:r>
            <a:endParaRPr lang="en-US" altLang="zh-CN" dirty="0">
              <a:latin typeface="Arial" charset="0"/>
              <a:ea typeface="ＭＳ Ｐゴシック" charset="0"/>
            </a:endParaRPr>
          </a:p>
        </p:txBody>
      </p:sp>
    </p:spTree>
    <p:extLst>
      <p:ext uri="{BB962C8B-B14F-4D97-AF65-F5344CB8AC3E}">
        <p14:creationId xmlns:p14="http://schemas.microsoft.com/office/powerpoint/2010/main" val="42854767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1652"/>
                                        </p:tgtEl>
                                        <p:attrNameLst>
                                          <p:attrName>style.visibility</p:attrName>
                                        </p:attrNameLst>
                                      </p:cBhvr>
                                      <p:to>
                                        <p:strVal val="visible"/>
                                      </p:to>
                                    </p:set>
                                    <p:animEffect transition="in" filter="wipe(left)">
                                      <p:cBhvr>
                                        <p:cTn id="7" dur="500"/>
                                        <p:tgtEl>
                                          <p:spTgt spid="1861652"/>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1861650"/>
                                        </p:tgtEl>
                                        <p:attrNameLst>
                                          <p:attrName>style.visibility</p:attrName>
                                        </p:attrNameLst>
                                      </p:cBhvr>
                                      <p:to>
                                        <p:strVal val="visible"/>
                                      </p:to>
                                    </p:set>
                                    <p:anim calcmode="lin" valueType="num">
                                      <p:cBhvr>
                                        <p:cTn id="10" dur="1000" fill="hold"/>
                                        <p:tgtEl>
                                          <p:spTgt spid="1861650"/>
                                        </p:tgtEl>
                                        <p:attrNameLst>
                                          <p:attrName>ppt_w</p:attrName>
                                        </p:attrNameLst>
                                      </p:cBhvr>
                                      <p:tavLst>
                                        <p:tav tm="0">
                                          <p:val>
                                            <p:fltVal val="0"/>
                                          </p:val>
                                        </p:tav>
                                        <p:tav tm="100000">
                                          <p:val>
                                            <p:strVal val="#ppt_w"/>
                                          </p:val>
                                        </p:tav>
                                      </p:tavLst>
                                    </p:anim>
                                    <p:anim calcmode="lin" valueType="num">
                                      <p:cBhvr>
                                        <p:cTn id="11" dur="1000" fill="hold"/>
                                        <p:tgtEl>
                                          <p:spTgt spid="1861650"/>
                                        </p:tgtEl>
                                        <p:attrNameLst>
                                          <p:attrName>ppt_h</p:attrName>
                                        </p:attrNameLst>
                                      </p:cBhvr>
                                      <p:tavLst>
                                        <p:tav tm="0">
                                          <p:val>
                                            <p:fltVal val="0"/>
                                          </p:val>
                                        </p:tav>
                                        <p:tav tm="100000">
                                          <p:val>
                                            <p:strVal val="#ppt_h"/>
                                          </p:val>
                                        </p:tav>
                                      </p:tavLst>
                                    </p:anim>
                                    <p:anim calcmode="lin" valueType="num">
                                      <p:cBhvr>
                                        <p:cTn id="12" dur="1000" fill="hold"/>
                                        <p:tgtEl>
                                          <p:spTgt spid="1861650"/>
                                        </p:tgtEl>
                                        <p:attrNameLst>
                                          <p:attrName>style.rotation</p:attrName>
                                        </p:attrNameLst>
                                      </p:cBhvr>
                                      <p:tavLst>
                                        <p:tav tm="0">
                                          <p:val>
                                            <p:fltVal val="90"/>
                                          </p:val>
                                        </p:tav>
                                        <p:tav tm="100000">
                                          <p:val>
                                            <p:fltVal val="0"/>
                                          </p:val>
                                        </p:tav>
                                      </p:tavLst>
                                    </p:anim>
                                    <p:animEffect transition="in" filter="fade">
                                      <p:cBhvr>
                                        <p:cTn id="13" dur="1000"/>
                                        <p:tgtEl>
                                          <p:spTgt spid="18616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61636"/>
                                        </p:tgtEl>
                                        <p:attrNameLst>
                                          <p:attrName>style.visibility</p:attrName>
                                        </p:attrNameLst>
                                      </p:cBhvr>
                                      <p:to>
                                        <p:strVal val="visible"/>
                                      </p:to>
                                    </p:set>
                                    <p:animEffect transition="in" filter="dissolve">
                                      <p:cBhvr>
                                        <p:cTn id="18" dur="500"/>
                                        <p:tgtEl>
                                          <p:spTgt spid="18616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61637"/>
                                        </p:tgtEl>
                                        <p:attrNameLst>
                                          <p:attrName>style.visibility</p:attrName>
                                        </p:attrNameLst>
                                      </p:cBhvr>
                                      <p:to>
                                        <p:strVal val="visible"/>
                                      </p:to>
                                    </p:set>
                                    <p:animEffect transition="in" filter="dissolve">
                                      <p:cBhvr>
                                        <p:cTn id="23" dur="500"/>
                                        <p:tgtEl>
                                          <p:spTgt spid="1861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861638"/>
                                        </p:tgtEl>
                                        <p:attrNameLst>
                                          <p:attrName>style.visibility</p:attrName>
                                        </p:attrNameLst>
                                      </p:cBhvr>
                                      <p:to>
                                        <p:strVal val="visible"/>
                                      </p:to>
                                    </p:set>
                                    <p:animEffect transition="in" filter="dissolve">
                                      <p:cBhvr>
                                        <p:cTn id="28" dur="500"/>
                                        <p:tgtEl>
                                          <p:spTgt spid="1861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1653"/>
                                        </p:tgtEl>
                                        <p:attrNameLst>
                                          <p:attrName>style.visibility</p:attrName>
                                        </p:attrNameLst>
                                      </p:cBhvr>
                                      <p:to>
                                        <p:strVal val="visible"/>
                                      </p:to>
                                    </p:set>
                                    <p:animEffect transition="in" filter="wipe(left)">
                                      <p:cBhvr>
                                        <p:cTn id="33" dur="500"/>
                                        <p:tgtEl>
                                          <p:spTgt spid="1861653"/>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1861651"/>
                                        </p:tgtEl>
                                        <p:attrNameLst>
                                          <p:attrName>style.visibility</p:attrName>
                                        </p:attrNameLst>
                                      </p:cBhvr>
                                      <p:to>
                                        <p:strVal val="visible"/>
                                      </p:to>
                                    </p:set>
                                    <p:anim calcmode="lin" valueType="num">
                                      <p:cBhvr>
                                        <p:cTn id="36" dur="1000" fill="hold"/>
                                        <p:tgtEl>
                                          <p:spTgt spid="1861651"/>
                                        </p:tgtEl>
                                        <p:attrNameLst>
                                          <p:attrName>ppt_w</p:attrName>
                                        </p:attrNameLst>
                                      </p:cBhvr>
                                      <p:tavLst>
                                        <p:tav tm="0">
                                          <p:val>
                                            <p:fltVal val="0"/>
                                          </p:val>
                                        </p:tav>
                                        <p:tav tm="100000">
                                          <p:val>
                                            <p:strVal val="#ppt_w"/>
                                          </p:val>
                                        </p:tav>
                                      </p:tavLst>
                                    </p:anim>
                                    <p:anim calcmode="lin" valueType="num">
                                      <p:cBhvr>
                                        <p:cTn id="37" dur="1000" fill="hold"/>
                                        <p:tgtEl>
                                          <p:spTgt spid="1861651"/>
                                        </p:tgtEl>
                                        <p:attrNameLst>
                                          <p:attrName>ppt_h</p:attrName>
                                        </p:attrNameLst>
                                      </p:cBhvr>
                                      <p:tavLst>
                                        <p:tav tm="0">
                                          <p:val>
                                            <p:fltVal val="0"/>
                                          </p:val>
                                        </p:tav>
                                        <p:tav tm="100000">
                                          <p:val>
                                            <p:strVal val="#ppt_h"/>
                                          </p:val>
                                        </p:tav>
                                      </p:tavLst>
                                    </p:anim>
                                    <p:anim calcmode="lin" valueType="num">
                                      <p:cBhvr>
                                        <p:cTn id="38" dur="1000" fill="hold"/>
                                        <p:tgtEl>
                                          <p:spTgt spid="1861651"/>
                                        </p:tgtEl>
                                        <p:attrNameLst>
                                          <p:attrName>style.rotation</p:attrName>
                                        </p:attrNameLst>
                                      </p:cBhvr>
                                      <p:tavLst>
                                        <p:tav tm="0">
                                          <p:val>
                                            <p:fltVal val="90"/>
                                          </p:val>
                                        </p:tav>
                                        <p:tav tm="100000">
                                          <p:val>
                                            <p:fltVal val="0"/>
                                          </p:val>
                                        </p:tav>
                                      </p:tavLst>
                                    </p:anim>
                                    <p:animEffect transition="in" filter="fade">
                                      <p:cBhvr>
                                        <p:cTn id="39" dur="1000"/>
                                        <p:tgtEl>
                                          <p:spTgt spid="18616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861639"/>
                                        </p:tgtEl>
                                        <p:attrNameLst>
                                          <p:attrName>style.visibility</p:attrName>
                                        </p:attrNameLst>
                                      </p:cBhvr>
                                      <p:to>
                                        <p:strVal val="visible"/>
                                      </p:to>
                                    </p:set>
                                    <p:animEffect transition="in" filter="dissolve">
                                      <p:cBhvr>
                                        <p:cTn id="44" dur="500"/>
                                        <p:tgtEl>
                                          <p:spTgt spid="18616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61640"/>
                                        </p:tgtEl>
                                        <p:attrNameLst>
                                          <p:attrName>style.visibility</p:attrName>
                                        </p:attrNameLst>
                                      </p:cBhvr>
                                      <p:to>
                                        <p:strVal val="visible"/>
                                      </p:to>
                                    </p:set>
                                    <p:animEffect transition="in" filter="dissolve">
                                      <p:cBhvr>
                                        <p:cTn id="49" dur="500"/>
                                        <p:tgtEl>
                                          <p:spTgt spid="18616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861641"/>
                                        </p:tgtEl>
                                        <p:attrNameLst>
                                          <p:attrName>style.visibility</p:attrName>
                                        </p:attrNameLst>
                                      </p:cBhvr>
                                      <p:to>
                                        <p:strVal val="visible"/>
                                      </p:to>
                                    </p:set>
                                    <p:animEffect transition="in" filter="dissolve">
                                      <p:cBhvr>
                                        <p:cTn id="54" dur="500"/>
                                        <p:tgtEl>
                                          <p:spTgt spid="186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36" grpId="0" autoUpdateAnimBg="0"/>
      <p:bldP spid="1861637" grpId="0" autoUpdateAnimBg="0"/>
      <p:bldP spid="1861638" grpId="0" autoUpdateAnimBg="0"/>
      <p:bldP spid="1861639" grpId="0" autoUpdateAnimBg="0"/>
      <p:bldP spid="1861640" grpId="0" autoUpdateAnimBg="0"/>
      <p:bldP spid="1861641" grpId="0" autoUpdateAnimBg="0"/>
      <p:bldP spid="1861650" grpId="0" animBg="1"/>
      <p:bldP spid="1861651" grpId="0" animBg="1"/>
      <p:bldP spid="1861652" grpId="0" animBg="1"/>
      <p:bldP spid="186165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d holds earth.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1337286"/>
            <a:ext cx="9144001" cy="8195286"/>
          </a:xfrm>
          <a:prstGeom prst="rect">
            <a:avLst/>
          </a:prstGeom>
        </p:spPr>
      </p:pic>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Oval Callout 8"/>
          <p:cNvSpPr/>
          <p:nvPr/>
        </p:nvSpPr>
        <p:spPr bwMode="auto">
          <a:xfrm>
            <a:off x="152400" y="343803"/>
            <a:ext cx="7518400" cy="308519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9265" name="Rectangle 2"/>
          <p:cNvSpPr>
            <a:spLocks noGrp="1" noChangeArrowheads="1"/>
          </p:cNvSpPr>
          <p:nvPr>
            <p:ph type="title"/>
          </p:nvPr>
        </p:nvSpPr>
        <p:spPr>
          <a:xfrm>
            <a:off x="422072" y="711200"/>
            <a:ext cx="6829628" cy="2491362"/>
          </a:xfrm>
        </p:spPr>
        <p:txBody>
          <a:bodyPr/>
          <a:lstStyle/>
          <a:p>
            <a:pPr eaLnBrk="1" hangingPunct="1"/>
            <a:r>
              <a:rPr lang="ar-JO" altLang="zh-CN" sz="3600" b="1" dirty="0">
                <a:solidFill>
                  <a:schemeClr val="bg1"/>
                </a:solidFill>
                <a:effectLst>
                  <a:glow rad="165100">
                    <a:schemeClr val="tx1"/>
                  </a:glow>
                </a:effectLst>
                <a:latin typeface="Arial" charset="0"/>
                <a:ea typeface="ＭＳ Ｐゴシック" charset="0"/>
              </a:rPr>
              <a:t>الله : لقد خلقت فترة من 24 ساعة تتراوح بين النور و الظلمة على الأرض ...</a:t>
            </a:r>
            <a:endParaRPr lang="en-US" altLang="zh-CN" sz="36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4296034" y="3283694"/>
            <a:ext cx="4412731" cy="3217675"/>
          </a:xfrm>
          <a:prstGeom prst="wedgeEllipseCallout">
            <a:avLst>
              <a:gd name="adj1" fmla="val -62664"/>
              <a:gd name="adj2" fmla="val 85712"/>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60166" name="Rectangle 6"/>
          <p:cNvSpPr>
            <a:spLocks noChangeArrowheads="1"/>
          </p:cNvSpPr>
          <p:nvPr/>
        </p:nvSpPr>
        <p:spPr bwMode="auto">
          <a:xfrm>
            <a:off x="4566597" y="3283694"/>
            <a:ext cx="3887243" cy="3230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الملاك : ما الذي ستفعله الآن ؟</a:t>
            </a:r>
            <a:endPar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8" name="Oval Callout 7">
            <a:extLst>
              <a:ext uri="{FF2B5EF4-FFF2-40B4-BE49-F238E27FC236}">
                <a16:creationId xmlns:a16="http://schemas.microsoft.com/office/drawing/2014/main" id="{4E44FF06-B91E-4849-8930-830B830DA91D}"/>
              </a:ext>
            </a:extLst>
          </p:cNvPr>
          <p:cNvSpPr/>
          <p:nvPr/>
        </p:nvSpPr>
        <p:spPr bwMode="auto">
          <a:xfrm>
            <a:off x="0" y="43316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Rectangle 2">
            <a:extLst>
              <a:ext uri="{FF2B5EF4-FFF2-40B4-BE49-F238E27FC236}">
                <a16:creationId xmlns:a16="http://schemas.microsoft.com/office/drawing/2014/main" id="{BD3CCC9C-2DCB-6144-AFEE-4D0962749849}"/>
              </a:ext>
            </a:extLst>
          </p:cNvPr>
          <p:cNvSpPr txBox="1">
            <a:spLocks noChangeArrowheads="1"/>
          </p:cNvSpPr>
          <p:nvPr/>
        </p:nvSpPr>
        <p:spPr bwMode="auto">
          <a:xfrm>
            <a:off x="295071" y="3939162"/>
            <a:ext cx="35814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الله : سأسميها يوماً </a:t>
            </a:r>
            <a:endParaRPr kumimoji="0" lang="en-US" altLang="zh-CN" sz="40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5822386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39265"/>
                                        </p:tgtEl>
                                        <p:attrNameLst>
                                          <p:attrName>style.visibility</p:attrName>
                                        </p:attrNameLst>
                                      </p:cBhvr>
                                      <p:to>
                                        <p:strVal val="visible"/>
                                      </p:to>
                                    </p:set>
                                    <p:anim calcmode="lin" valueType="num">
                                      <p:cBhvr>
                                        <p:cTn id="11" dur="1000" fill="hold"/>
                                        <p:tgtEl>
                                          <p:spTgt spid="139265"/>
                                        </p:tgtEl>
                                        <p:attrNameLst>
                                          <p:attrName>ppt_w</p:attrName>
                                        </p:attrNameLst>
                                      </p:cBhvr>
                                      <p:tavLst>
                                        <p:tav tm="0">
                                          <p:val>
                                            <p:strVal val="#ppt_w*0.70"/>
                                          </p:val>
                                        </p:tav>
                                        <p:tav tm="100000">
                                          <p:val>
                                            <p:strVal val="#ppt_w"/>
                                          </p:val>
                                        </p:tav>
                                      </p:tavLst>
                                    </p:anim>
                                    <p:anim calcmode="lin" valueType="num">
                                      <p:cBhvr>
                                        <p:cTn id="12" dur="1000" fill="hold"/>
                                        <p:tgtEl>
                                          <p:spTgt spid="139265"/>
                                        </p:tgtEl>
                                        <p:attrNameLst>
                                          <p:attrName>ppt_h</p:attrName>
                                        </p:attrNameLst>
                                      </p:cBhvr>
                                      <p:tavLst>
                                        <p:tav tm="0">
                                          <p:val>
                                            <p:strVal val="#ppt_h"/>
                                          </p:val>
                                        </p:tav>
                                        <p:tav tm="100000">
                                          <p:val>
                                            <p:strVal val="#ppt_h"/>
                                          </p:val>
                                        </p:tav>
                                      </p:tavLst>
                                    </p:anim>
                                    <p:animEffect transition="in" filter="fade">
                                      <p:cBhvr>
                                        <p:cTn id="13" dur="1000"/>
                                        <p:tgtEl>
                                          <p:spTgt spid="13926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860166">
                                            <p:txEl>
                                              <p:pRg st="0" end="0"/>
                                            </p:txEl>
                                          </p:spTgt>
                                        </p:tgtEl>
                                        <p:attrNameLst>
                                          <p:attrName>style.visibility</p:attrName>
                                        </p:attrNameLst>
                                      </p:cBhvr>
                                      <p:to>
                                        <p:strVal val="visible"/>
                                      </p:to>
                                    </p:set>
                                    <p:animEffect transition="in" filter="wipe(up)">
                                      <p:cBhvr>
                                        <p:cTn id="21" dur="500"/>
                                        <p:tgtEl>
                                          <p:spTgt spid="86016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par>
                          <p:cTn id="27" fill="hold">
                            <p:stCondLst>
                              <p:cond delay="500"/>
                            </p:stCondLst>
                            <p:childTnLst>
                              <p:par>
                                <p:cTn id="28" presetID="55"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strVal val="#ppt_w*0.70"/>
                                          </p:val>
                                        </p:tav>
                                        <p:tav tm="100000">
                                          <p:val>
                                            <p:strVal val="#ppt_w"/>
                                          </p:val>
                                        </p:tav>
                                      </p:tavLst>
                                    </p:anim>
                                    <p:anim calcmode="lin" valueType="num">
                                      <p:cBhvr>
                                        <p:cTn id="31" dur="1000" fill="hold"/>
                                        <p:tgtEl>
                                          <p:spTgt spid="11"/>
                                        </p:tgtEl>
                                        <p:attrNameLst>
                                          <p:attrName>ppt_h</p:attrName>
                                        </p:attrNameLst>
                                      </p:cBhvr>
                                      <p:tavLst>
                                        <p:tav tm="0">
                                          <p:val>
                                            <p:strVal val="#ppt_h"/>
                                          </p:val>
                                        </p:tav>
                                        <p:tav tm="100000">
                                          <p:val>
                                            <p:strVal val="#ppt_h"/>
                                          </p:val>
                                        </p:tav>
                                      </p:tavLst>
                                    </p:anim>
                                    <p:animEffect transition="in" filter="fade">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P spid="8"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8495"/>
          <a:stretch/>
        </p:blipFill>
        <p:spPr>
          <a:xfrm>
            <a:off x="0" y="1655847"/>
            <a:ext cx="9144000" cy="5229537"/>
          </a:xfrm>
          <a:prstGeom prst="rect">
            <a:avLst/>
          </a:prstGeom>
        </p:spPr>
      </p:pic>
      <p:sp>
        <p:nvSpPr>
          <p:cNvPr id="2" name="Title 1"/>
          <p:cNvSpPr>
            <a:spLocks noGrp="1"/>
          </p:cNvSpPr>
          <p:nvPr>
            <p:ph type="title"/>
          </p:nvPr>
        </p:nvSpPr>
        <p:spPr/>
        <p:txBody>
          <a:bodyPr/>
          <a:lstStyle/>
          <a:p>
            <a:r>
              <a:rPr lang="ar-JO" sz="4800" b="1" dirty="0"/>
              <a:t>متى دخل الموت إلى العالم ؟</a:t>
            </a:r>
            <a:endParaRPr lang="en-US" sz="4800" b="1" dirty="0"/>
          </a:p>
        </p:txBody>
      </p:sp>
    </p:spTree>
    <p:extLst>
      <p:ext uri="{BB962C8B-B14F-4D97-AF65-F5344CB8AC3E}">
        <p14:creationId xmlns:p14="http://schemas.microsoft.com/office/powerpoint/2010/main" val="86578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2</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692572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3"/>
          <p:cNvSpPr>
            <a:spLocks noGrp="1" noChangeArrowheads="1"/>
          </p:cNvSpPr>
          <p:nvPr>
            <p:ph type="title" idx="4294967295"/>
          </p:nvPr>
        </p:nvSpPr>
        <p:spPr>
          <a:xfrm>
            <a:off x="0" y="-6463"/>
            <a:ext cx="9144000" cy="896726"/>
          </a:xfrm>
        </p:spPr>
        <p:txBody>
          <a:bodyPr/>
          <a:lstStyle/>
          <a:p>
            <a:pPr eaLnBrk="1" hangingPunct="1"/>
            <a:r>
              <a:rPr lang="ar-JO" altLang="zh-CN" b="1" dirty="0">
                <a:solidFill>
                  <a:schemeClr val="bg1"/>
                </a:solidFill>
                <a:latin typeface="Arial" charset="0"/>
                <a:ea typeface="ＭＳ Ｐゴシック" charset="0"/>
              </a:rPr>
              <a:t>هل وجد الموت قبل الخطية ؟</a:t>
            </a:r>
            <a:endParaRPr lang="en-US" altLang="zh-CN" b="1" dirty="0">
              <a:latin typeface="Arial" charset="0"/>
              <a:ea typeface="ＭＳ Ｐゴシック" charset="0"/>
            </a:endParaRPr>
          </a:p>
        </p:txBody>
      </p:sp>
      <p:sp>
        <p:nvSpPr>
          <p:cNvPr id="4" name="Rectangle 3"/>
          <p:cNvSpPr txBox="1">
            <a:spLocks noChangeArrowheads="1"/>
          </p:cNvSpPr>
          <p:nvPr/>
        </p:nvSpPr>
        <p:spPr bwMode="auto">
          <a:xfrm>
            <a:off x="0" y="830913"/>
            <a:ext cx="9144000" cy="7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ar-JO" altLang="zh-CN" b="1" dirty="0">
                <a:solidFill>
                  <a:srgbClr val="FFFFFF"/>
                </a:solidFill>
                <a:latin typeface="Arial" charset="0"/>
              </a:rPr>
              <a:t>ماذا تعتقد ؟</a:t>
            </a:r>
            <a:endParaRPr lang="en-US" altLang="zh-CN" b="1" dirty="0">
              <a:solidFill>
                <a:srgbClr val="000000"/>
              </a:solidFill>
              <a:latin typeface="Arial" charset="0"/>
            </a:endParaRPr>
          </a:p>
        </p:txBody>
      </p:sp>
      <p:grpSp>
        <p:nvGrpSpPr>
          <p:cNvPr id="5" name="Group 4"/>
          <p:cNvGrpSpPr/>
          <p:nvPr/>
        </p:nvGrpSpPr>
        <p:grpSpPr>
          <a:xfrm>
            <a:off x="0" y="1590609"/>
            <a:ext cx="5029002" cy="4056636"/>
            <a:chOff x="0" y="1887359"/>
            <a:chExt cx="5029002" cy="4056636"/>
          </a:xfrm>
        </p:grpSpPr>
        <p:pic>
          <p:nvPicPr>
            <p:cNvPr id="2" name="Picture 1"/>
            <p:cNvPicPr>
              <a:picLocks noChangeAspect="1"/>
            </p:cNvPicPr>
            <p:nvPr/>
          </p:nvPicPr>
          <p:blipFill>
            <a:blip r:embed="rId3"/>
            <a:stretch>
              <a:fillRect/>
            </a:stretch>
          </p:blipFill>
          <p:spPr>
            <a:xfrm>
              <a:off x="0" y="2172243"/>
              <a:ext cx="5029002" cy="3771752"/>
            </a:xfrm>
            <a:prstGeom prst="rect">
              <a:avLst/>
            </a:prstGeom>
          </p:spPr>
        </p:pic>
        <p:sp>
          <p:nvSpPr>
            <p:cNvPr id="3" name="Oval Callout 2"/>
            <p:cNvSpPr/>
            <p:nvPr/>
          </p:nvSpPr>
          <p:spPr bwMode="auto">
            <a:xfrm>
              <a:off x="130565" y="1887359"/>
              <a:ext cx="3916949" cy="2979417"/>
            </a:xfrm>
            <a:prstGeom prst="wedgeEllipseCallout">
              <a:avLst>
                <a:gd name="adj1" fmla="val -52348"/>
                <a:gd name="adj2" fmla="val -61404"/>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ar-JO" sz="6000" b="1" dirty="0">
                  <a:solidFill>
                    <a:srgbClr val="000000"/>
                  </a:solidFill>
                  <a:latin typeface="Arial" pitchFamily="34" charset="0"/>
                  <a:ea typeface="ＭＳ Ｐゴシック" pitchFamily="34" charset="-128"/>
                </a:rPr>
                <a:t>حسن</a:t>
              </a:r>
            </a:p>
            <a:p>
              <a:pPr algn="ctr" defTabSz="914400" eaLnBrk="0" fontAlgn="base" hangingPunct="0">
                <a:spcBef>
                  <a:spcPct val="0"/>
                </a:spcBef>
                <a:spcAft>
                  <a:spcPct val="0"/>
                </a:spcAft>
              </a:pPr>
              <a:r>
                <a:rPr lang="ar-JO" sz="6000" b="1" dirty="0">
                  <a:solidFill>
                    <a:srgbClr val="000000"/>
                  </a:solidFill>
                  <a:latin typeface="Arial" pitchFamily="34" charset="0"/>
                  <a:ea typeface="ＭＳ Ｐゴシック" pitchFamily="34" charset="-128"/>
                </a:rPr>
                <a:t>جداً</a:t>
              </a:r>
              <a:endParaRPr lang="en-US" sz="6000" b="1" dirty="0">
                <a:solidFill>
                  <a:srgbClr val="000000"/>
                </a:solidFill>
                <a:latin typeface="Arial" pitchFamily="34" charset="0"/>
                <a:ea typeface="ＭＳ Ｐゴシック" pitchFamily="34" charset="-128"/>
              </a:endParaRPr>
            </a:p>
          </p:txBody>
        </p:sp>
      </p:grpSp>
      <p:pic>
        <p:nvPicPr>
          <p:cNvPr id="6" name="Picture 5"/>
          <p:cNvPicPr>
            <a:picLocks noChangeAspect="1"/>
          </p:cNvPicPr>
          <p:nvPr/>
        </p:nvPicPr>
        <p:blipFill>
          <a:blip r:embed="rId4"/>
          <a:stretch>
            <a:fillRect/>
          </a:stretch>
        </p:blipFill>
        <p:spPr>
          <a:xfrm>
            <a:off x="5429626" y="1824545"/>
            <a:ext cx="3175000" cy="3822700"/>
          </a:xfrm>
          <a:prstGeom prst="rect">
            <a:avLst/>
          </a:prstGeom>
        </p:spPr>
      </p:pic>
      <p:sp>
        <p:nvSpPr>
          <p:cNvPr id="10" name="Rectangle 3"/>
          <p:cNvSpPr txBox="1">
            <a:spLocks noChangeArrowheads="1"/>
          </p:cNvSpPr>
          <p:nvPr/>
        </p:nvSpPr>
        <p:spPr bwMode="auto">
          <a:xfrm>
            <a:off x="0" y="5587894"/>
            <a:ext cx="9144000" cy="121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ar-JO" altLang="zh-CN" sz="3600" b="1" dirty="0">
                <a:solidFill>
                  <a:srgbClr val="FFFFFF"/>
                </a:solidFill>
                <a:latin typeface="Arial" charset="0"/>
              </a:rPr>
              <a:t>ما معنى أن الخليقة كانت حسنة جداً إذا وجد الموت قبلها ؟</a:t>
            </a:r>
            <a:endParaRPr lang="en-US" altLang="zh-CN" sz="3600" b="1" dirty="0">
              <a:solidFill>
                <a:srgbClr val="FFFFFF"/>
              </a:solidFill>
              <a:latin typeface="Arial" charset="0"/>
            </a:endParaRPr>
          </a:p>
        </p:txBody>
      </p:sp>
    </p:spTree>
    <p:extLst>
      <p:ext uri="{BB962C8B-B14F-4D97-AF65-F5344CB8AC3E}">
        <p14:creationId xmlns:p14="http://schemas.microsoft.com/office/powerpoint/2010/main" val="111924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5" descr="2 Hist of Death Both 00475"/>
          <p:cNvPicPr>
            <a:picLocks noChangeAspect="1" noChangeArrowheads="1"/>
          </p:cNvPicPr>
          <p:nvPr/>
        </p:nvPicPr>
        <p:blipFill>
          <a:blip r:embed="rId3">
            <a:extLst>
              <a:ext uri="{28A0092B-C50C-407E-A947-70E740481C1C}">
                <a14:useLocalDpi xmlns:a14="http://schemas.microsoft.com/office/drawing/2010/main" val="0"/>
              </a:ext>
            </a:extLst>
          </a:blip>
          <a:srcRect b="42223"/>
          <a:stretch>
            <a:fillRect/>
          </a:stretch>
        </p:blipFill>
        <p:spPr bwMode="auto">
          <a:xfrm>
            <a:off x="0" y="387424"/>
            <a:ext cx="9144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21091" name="Rectangle 3"/>
          <p:cNvSpPr>
            <a:spLocks noGrp="1" noChangeArrowheads="1"/>
          </p:cNvSpPr>
          <p:nvPr>
            <p:ph type="title" idx="4294967295"/>
          </p:nvPr>
        </p:nvSpPr>
        <p:spPr>
          <a:xfrm>
            <a:off x="11113" y="616024"/>
            <a:ext cx="8229600" cy="685800"/>
          </a:xfrm>
        </p:spPr>
        <p:txBody>
          <a:bodyPr/>
          <a:lstStyle/>
          <a:p>
            <a:pPr eaLnBrk="1" hangingPunct="1">
              <a:defRPr/>
            </a:pPr>
            <a:r>
              <a:rPr lang="ar-JO" b="1" dirty="0">
                <a:solidFill>
                  <a:srgbClr val="FF0000"/>
                </a:solidFill>
              </a:rPr>
              <a:t>تاريخين </a:t>
            </a:r>
            <a:r>
              <a:rPr lang="ar-JO" b="1" dirty="0">
                <a:solidFill>
                  <a:schemeClr val="tx1"/>
                </a:solidFill>
              </a:rPr>
              <a:t>للموت</a:t>
            </a:r>
            <a:endParaRPr lang="en-US" b="1" dirty="0">
              <a:solidFill>
                <a:schemeClr val="tx1"/>
              </a:solidFill>
            </a:endParaRPr>
          </a:p>
        </p:txBody>
      </p:sp>
      <p:sp>
        <p:nvSpPr>
          <p:cNvPr id="5721092" name="Rectangle 4"/>
          <p:cNvSpPr>
            <a:spLocks noChangeArrowheads="1"/>
          </p:cNvSpPr>
          <p:nvPr/>
        </p:nvSpPr>
        <p:spPr bwMode="auto">
          <a:xfrm>
            <a:off x="0" y="4197424"/>
            <a:ext cx="9144000" cy="304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8" name="Rectangle 3"/>
          <p:cNvSpPr txBox="1">
            <a:spLocks noChangeArrowheads="1"/>
          </p:cNvSpPr>
          <p:nvPr/>
        </p:nvSpPr>
        <p:spPr bwMode="auto">
          <a:xfrm>
            <a:off x="685800" y="1454224"/>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2800" b="1" dirty="0">
                <a:solidFill>
                  <a:srgbClr val="FF0000"/>
                </a:solidFill>
                <a:latin typeface="Arial"/>
                <a:ea typeface="ＭＳ Ｐゴシック"/>
                <a:cs typeface="Arial"/>
              </a:rPr>
              <a:t>البدء</a:t>
            </a:r>
            <a:endParaRPr lang="en-US" sz="2800" b="1" dirty="0">
              <a:solidFill>
                <a:srgbClr val="000000"/>
              </a:solidFill>
              <a:latin typeface="Arial"/>
              <a:ea typeface="ＭＳ Ｐゴシック"/>
              <a:cs typeface="Arial"/>
            </a:endParaRPr>
          </a:p>
        </p:txBody>
      </p:sp>
      <p:sp>
        <p:nvSpPr>
          <p:cNvPr id="9" name="Rectangle 3"/>
          <p:cNvSpPr txBox="1">
            <a:spLocks noChangeArrowheads="1"/>
          </p:cNvSpPr>
          <p:nvPr/>
        </p:nvSpPr>
        <p:spPr bwMode="auto">
          <a:xfrm>
            <a:off x="5943600" y="1454224"/>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2800" b="1" dirty="0">
                <a:solidFill>
                  <a:srgbClr val="0000CC"/>
                </a:solidFill>
                <a:latin typeface="Arial"/>
                <a:ea typeface="ＭＳ Ｐゴシック"/>
                <a:cs typeface="Arial"/>
              </a:rPr>
              <a:t>المستقبل</a:t>
            </a:r>
            <a:endParaRPr lang="en-US" sz="2800" b="1" dirty="0">
              <a:solidFill>
                <a:srgbClr val="0000CC"/>
              </a:solidFill>
              <a:latin typeface="Arial"/>
              <a:ea typeface="ＭＳ Ｐゴシック"/>
              <a:cs typeface="Arial"/>
            </a:endParaRPr>
          </a:p>
        </p:txBody>
      </p:sp>
      <p:sp>
        <p:nvSpPr>
          <p:cNvPr id="10" name="Rectangle 3"/>
          <p:cNvSpPr txBox="1">
            <a:spLocks noChangeArrowheads="1"/>
          </p:cNvSpPr>
          <p:nvPr/>
        </p:nvSpPr>
        <p:spPr bwMode="auto">
          <a:xfrm>
            <a:off x="2819400" y="1530424"/>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2000" dirty="0">
                <a:solidFill>
                  <a:srgbClr val="3366FF"/>
                </a:solidFill>
                <a:latin typeface="Arial"/>
                <a:ea typeface="ＭＳ Ｐゴシック"/>
                <a:cs typeface="Arial"/>
              </a:rPr>
              <a:t>الموت كعدو</a:t>
            </a:r>
            <a:endParaRPr lang="en-US" sz="2000" dirty="0">
              <a:solidFill>
                <a:srgbClr val="3366FF"/>
              </a:solidFill>
              <a:latin typeface="Arial"/>
              <a:ea typeface="ＭＳ Ｐゴシック"/>
              <a:cs typeface="Arial"/>
            </a:endParaRPr>
          </a:p>
        </p:txBody>
      </p:sp>
      <p:sp>
        <p:nvSpPr>
          <p:cNvPr id="11" name="Rectangle 3"/>
          <p:cNvSpPr txBox="1">
            <a:spLocks noChangeArrowheads="1"/>
          </p:cNvSpPr>
          <p:nvPr/>
        </p:nvSpPr>
        <p:spPr bwMode="auto">
          <a:xfrm>
            <a:off x="2057400" y="1835224"/>
            <a:ext cx="1752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1600" b="1" dirty="0">
                <a:solidFill>
                  <a:srgbClr val="000000"/>
                </a:solidFill>
                <a:latin typeface="Arial"/>
                <a:ea typeface="ＭＳ Ｐゴシック"/>
                <a:cs typeface="Arial"/>
              </a:rPr>
              <a:t>خطية الإنسان</a:t>
            </a:r>
          </a:p>
          <a:p>
            <a:pPr defTabSz="914400" eaLnBrk="1" hangingPunct="1">
              <a:defRPr/>
            </a:pPr>
            <a:r>
              <a:rPr lang="ar-JO" sz="1600" b="1" dirty="0">
                <a:solidFill>
                  <a:srgbClr val="000000"/>
                </a:solidFill>
                <a:latin typeface="Arial"/>
                <a:ea typeface="ＭＳ Ｐゴシック"/>
                <a:cs typeface="Arial"/>
              </a:rPr>
              <a:t>جلبت الموت</a:t>
            </a:r>
            <a:endParaRPr lang="en-US" sz="1600" b="1" dirty="0">
              <a:solidFill>
                <a:srgbClr val="000000"/>
              </a:solidFill>
              <a:latin typeface="Arial"/>
              <a:ea typeface="ＭＳ Ｐゴシック"/>
              <a:cs typeface="Arial"/>
            </a:endParaRPr>
          </a:p>
        </p:txBody>
      </p:sp>
      <p:sp>
        <p:nvSpPr>
          <p:cNvPr id="12" name="Rectangle 3"/>
          <p:cNvSpPr txBox="1">
            <a:spLocks noChangeArrowheads="1"/>
          </p:cNvSpPr>
          <p:nvPr/>
        </p:nvSpPr>
        <p:spPr bwMode="auto">
          <a:xfrm>
            <a:off x="4953000" y="1835224"/>
            <a:ext cx="1752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1600" b="1" dirty="0">
                <a:solidFill>
                  <a:srgbClr val="000000"/>
                </a:solidFill>
                <a:latin typeface="Arial"/>
                <a:ea typeface="ＭＳ Ｐゴシック"/>
                <a:cs typeface="Arial"/>
              </a:rPr>
              <a:t>سوف ينتهي </a:t>
            </a:r>
          </a:p>
          <a:p>
            <a:pPr defTabSz="914400" eaLnBrk="1" hangingPunct="1">
              <a:defRPr/>
            </a:pPr>
            <a:r>
              <a:rPr lang="ar-JO" sz="1600" b="1" dirty="0">
                <a:solidFill>
                  <a:srgbClr val="000000"/>
                </a:solidFill>
                <a:latin typeface="Arial"/>
                <a:ea typeface="ＭＳ Ｐゴシック"/>
                <a:cs typeface="Arial"/>
              </a:rPr>
              <a:t>الموت في</a:t>
            </a:r>
            <a:endParaRPr lang="en-US" sz="1600" b="1" dirty="0">
              <a:solidFill>
                <a:srgbClr val="000000"/>
              </a:solidFill>
              <a:latin typeface="Arial"/>
              <a:ea typeface="ＭＳ Ｐゴシック"/>
              <a:cs typeface="Arial"/>
            </a:endParaRPr>
          </a:p>
        </p:txBody>
      </p:sp>
      <p:sp>
        <p:nvSpPr>
          <p:cNvPr id="13" name="Rectangle 3"/>
          <p:cNvSpPr txBox="1">
            <a:spLocks noChangeArrowheads="1"/>
          </p:cNvSpPr>
          <p:nvPr/>
        </p:nvSpPr>
        <p:spPr bwMode="auto">
          <a:xfrm>
            <a:off x="2286000" y="2521024"/>
            <a:ext cx="4191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1600" b="1" dirty="0">
                <a:solidFill>
                  <a:srgbClr val="FFFFFF"/>
                </a:solidFill>
                <a:latin typeface="Arial"/>
                <a:ea typeface="ＭＳ Ｐゴシック"/>
                <a:cs typeface="Arial"/>
              </a:rPr>
              <a:t>بضعة آلاف من السنين</a:t>
            </a:r>
            <a:endParaRPr lang="en-US" sz="1600" b="1" dirty="0">
              <a:solidFill>
                <a:srgbClr val="FFFFFF"/>
              </a:solidFill>
              <a:latin typeface="Arial"/>
              <a:ea typeface="ＭＳ Ｐゴシック"/>
              <a:cs typeface="Arial"/>
            </a:endParaRPr>
          </a:p>
        </p:txBody>
      </p:sp>
      <p:sp>
        <p:nvSpPr>
          <p:cNvPr id="14" name="Rectangle 3"/>
          <p:cNvSpPr txBox="1">
            <a:spLocks noChangeArrowheads="1"/>
          </p:cNvSpPr>
          <p:nvPr/>
        </p:nvSpPr>
        <p:spPr bwMode="auto">
          <a:xfrm>
            <a:off x="2819400" y="3740224"/>
            <a:ext cx="2971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2000" dirty="0">
                <a:solidFill>
                  <a:srgbClr val="3366FF"/>
                </a:solidFill>
                <a:latin typeface="Arial"/>
                <a:ea typeface="ＭＳ Ｐゴシック"/>
                <a:cs typeface="Arial"/>
              </a:rPr>
              <a:t>الموت مؤقت</a:t>
            </a:r>
            <a:endParaRPr lang="en-US" sz="2000" dirty="0">
              <a:solidFill>
                <a:srgbClr val="3366FF"/>
              </a:solidFill>
              <a:latin typeface="Arial"/>
              <a:ea typeface="ＭＳ Ｐゴシック"/>
              <a:cs typeface="Arial"/>
            </a:endParaRPr>
          </a:p>
        </p:txBody>
      </p:sp>
      <p:sp>
        <p:nvSpPr>
          <p:cNvPr id="15" name="Rectangle 3"/>
          <p:cNvSpPr txBox="1">
            <a:spLocks noChangeArrowheads="1"/>
          </p:cNvSpPr>
          <p:nvPr/>
        </p:nvSpPr>
        <p:spPr bwMode="auto">
          <a:xfrm>
            <a:off x="1295400" y="2825824"/>
            <a:ext cx="1066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1600" b="1" dirty="0">
                <a:solidFill>
                  <a:srgbClr val="FFFFFF"/>
                </a:solidFill>
                <a:latin typeface="Arial"/>
                <a:ea typeface="ＭＳ Ｐゴシック"/>
                <a:cs typeface="Arial"/>
              </a:rPr>
              <a:t>لا موت</a:t>
            </a:r>
            <a:endParaRPr lang="en-US" sz="1600" b="1" dirty="0">
              <a:solidFill>
                <a:srgbClr val="FFFFFF"/>
              </a:solidFill>
              <a:latin typeface="Arial"/>
              <a:ea typeface="ＭＳ Ｐゴシック"/>
              <a:cs typeface="Arial"/>
            </a:endParaRPr>
          </a:p>
        </p:txBody>
      </p:sp>
      <p:sp>
        <p:nvSpPr>
          <p:cNvPr id="16" name="Rectangle 3"/>
          <p:cNvSpPr txBox="1">
            <a:spLocks noChangeArrowheads="1"/>
          </p:cNvSpPr>
          <p:nvPr/>
        </p:nvSpPr>
        <p:spPr bwMode="auto">
          <a:xfrm>
            <a:off x="6858000" y="2825824"/>
            <a:ext cx="1066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1600" b="1" dirty="0">
                <a:solidFill>
                  <a:srgbClr val="FFFFFF"/>
                </a:solidFill>
                <a:latin typeface="Arial"/>
                <a:ea typeface="ＭＳ Ｐゴシック"/>
                <a:cs typeface="Arial"/>
              </a:rPr>
              <a:t>لا موت</a:t>
            </a:r>
            <a:endParaRPr lang="en-US" sz="1600" b="1" dirty="0">
              <a:solidFill>
                <a:srgbClr val="FFFFFF"/>
              </a:solidFill>
              <a:latin typeface="Arial"/>
              <a:ea typeface="ＭＳ Ｐゴシック"/>
              <a:cs typeface="Arial"/>
            </a:endParaRPr>
          </a:p>
        </p:txBody>
      </p:sp>
      <p:sp>
        <p:nvSpPr>
          <p:cNvPr id="17" name="Rectangle 3"/>
          <p:cNvSpPr txBox="1">
            <a:spLocks noChangeArrowheads="1"/>
          </p:cNvSpPr>
          <p:nvPr/>
        </p:nvSpPr>
        <p:spPr bwMode="auto">
          <a:xfrm>
            <a:off x="114300" y="2902024"/>
            <a:ext cx="1219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2400" b="1" dirty="0">
                <a:solidFill>
                  <a:srgbClr val="000000"/>
                </a:solidFill>
                <a:latin typeface="Arial"/>
                <a:ea typeface="ＭＳ Ｐゴシック"/>
                <a:cs typeface="Arial"/>
              </a:rPr>
              <a:t>كلمة</a:t>
            </a:r>
          </a:p>
          <a:p>
            <a:pPr defTabSz="914400" eaLnBrk="1" hangingPunct="1">
              <a:defRPr/>
            </a:pPr>
            <a:r>
              <a:rPr lang="ar-JO" sz="2400" b="1" dirty="0">
                <a:solidFill>
                  <a:srgbClr val="000000"/>
                </a:solidFill>
                <a:latin typeface="Arial"/>
                <a:ea typeface="ＭＳ Ｐゴシック"/>
                <a:cs typeface="Arial"/>
              </a:rPr>
              <a:t>الله</a:t>
            </a:r>
            <a:endParaRPr lang="en-US" sz="2400" b="1" dirty="0">
              <a:solidFill>
                <a:srgbClr val="000000"/>
              </a:solidFill>
              <a:latin typeface="Arial"/>
              <a:ea typeface="ＭＳ Ｐゴシック"/>
              <a:cs typeface="Arial"/>
            </a:endParaRPr>
          </a:p>
        </p:txBody>
      </p:sp>
      <p:grpSp>
        <p:nvGrpSpPr>
          <p:cNvPr id="2" name="Group 1"/>
          <p:cNvGrpSpPr/>
          <p:nvPr/>
        </p:nvGrpSpPr>
        <p:grpSpPr>
          <a:xfrm>
            <a:off x="0" y="4349824"/>
            <a:ext cx="9144000" cy="2895600"/>
            <a:chOff x="0" y="3962400"/>
            <a:chExt cx="9144000" cy="2895600"/>
          </a:xfrm>
        </p:grpSpPr>
        <p:pic>
          <p:nvPicPr>
            <p:cNvPr id="301060" name="Picture 6" descr="2 Hist of Death Both 00475"/>
            <p:cNvPicPr>
              <a:picLocks noChangeAspect="1" noChangeArrowheads="1"/>
            </p:cNvPicPr>
            <p:nvPr/>
          </p:nvPicPr>
          <p:blipFill>
            <a:blip r:embed="rId3">
              <a:extLst>
                <a:ext uri="{28A0092B-C50C-407E-A947-70E740481C1C}">
                  <a14:useLocalDpi xmlns:a14="http://schemas.microsoft.com/office/drawing/2010/main" val="0"/>
                </a:ext>
              </a:extLst>
            </a:blip>
            <a:srcRect t="57777"/>
            <a:stretch>
              <a:fillRect/>
            </a:stretch>
          </p:blipFill>
          <p:spPr bwMode="auto">
            <a:xfrm>
              <a:off x="0" y="396240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3"/>
            <p:cNvSpPr txBox="1">
              <a:spLocks noChangeArrowheads="1"/>
            </p:cNvSpPr>
            <p:nvPr/>
          </p:nvSpPr>
          <p:spPr bwMode="auto">
            <a:xfrm>
              <a:off x="0" y="4648200"/>
              <a:ext cx="1447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2400" b="1" dirty="0">
                  <a:solidFill>
                    <a:srgbClr val="000000"/>
                  </a:solidFill>
                  <a:latin typeface="Arial"/>
                  <a:ea typeface="ＭＳ Ｐゴシック"/>
                  <a:cs typeface="Arial"/>
                </a:rPr>
                <a:t>الرأي</a:t>
              </a:r>
            </a:p>
            <a:p>
              <a:pPr defTabSz="914400" eaLnBrk="1" hangingPunct="1">
                <a:defRPr/>
              </a:pPr>
              <a:r>
                <a:rPr lang="ar-JO" sz="2400" b="1" dirty="0">
                  <a:solidFill>
                    <a:srgbClr val="000000"/>
                  </a:solidFill>
                  <a:latin typeface="Arial"/>
                  <a:ea typeface="ＭＳ Ｐゴシック"/>
                  <a:cs typeface="Arial"/>
                </a:rPr>
                <a:t>البشري</a:t>
              </a:r>
              <a:endParaRPr lang="en-US" sz="2400" b="1" dirty="0">
                <a:solidFill>
                  <a:srgbClr val="000000"/>
                </a:solidFill>
                <a:latin typeface="Arial"/>
                <a:ea typeface="ＭＳ Ｐゴシック"/>
                <a:cs typeface="Arial"/>
              </a:endParaRPr>
            </a:p>
          </p:txBody>
        </p:sp>
        <p:sp>
          <p:nvSpPr>
            <p:cNvPr id="20" name="Rectangle 3"/>
            <p:cNvSpPr txBox="1">
              <a:spLocks noChangeArrowheads="1"/>
            </p:cNvSpPr>
            <p:nvPr/>
          </p:nvSpPr>
          <p:spPr bwMode="auto">
            <a:xfrm>
              <a:off x="3581400" y="4724400"/>
              <a:ext cx="1524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1400" b="1" dirty="0">
                  <a:solidFill>
                    <a:srgbClr val="000000"/>
                  </a:solidFill>
                  <a:latin typeface="Arial"/>
                  <a:ea typeface="ＭＳ Ｐゴシック"/>
                  <a:cs typeface="Arial"/>
                </a:rPr>
                <a:t>ملايين و ملايين السنين</a:t>
              </a:r>
              <a:endParaRPr lang="en-US" sz="1400" b="1" dirty="0">
                <a:solidFill>
                  <a:srgbClr val="000000"/>
                </a:solidFill>
                <a:latin typeface="Arial"/>
                <a:ea typeface="ＭＳ Ｐゴシック"/>
                <a:cs typeface="Arial"/>
              </a:endParaRPr>
            </a:p>
          </p:txBody>
        </p:sp>
        <p:sp>
          <p:nvSpPr>
            <p:cNvPr id="21" name="Rectangle 3"/>
            <p:cNvSpPr txBox="1">
              <a:spLocks noChangeArrowheads="1"/>
            </p:cNvSpPr>
            <p:nvPr/>
          </p:nvSpPr>
          <p:spPr bwMode="auto">
            <a:xfrm>
              <a:off x="1295400" y="5562600"/>
              <a:ext cx="1600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lnSpc>
                  <a:spcPct val="80000"/>
                </a:lnSpc>
                <a:defRPr/>
              </a:pPr>
              <a:r>
                <a:rPr lang="ar-JO" sz="1600" b="1" dirty="0">
                  <a:solidFill>
                    <a:srgbClr val="000000"/>
                  </a:solidFill>
                  <a:latin typeface="Arial"/>
                  <a:ea typeface="ＭＳ Ｐゴシック"/>
                  <a:cs typeface="Arial"/>
                </a:rPr>
                <a:t>الحياة و الموت دائماً معاً</a:t>
              </a:r>
              <a:endParaRPr lang="en-US" sz="1600" b="1" dirty="0">
                <a:solidFill>
                  <a:srgbClr val="000000"/>
                </a:solidFill>
                <a:latin typeface="Arial"/>
                <a:ea typeface="ＭＳ Ｐゴシック"/>
                <a:cs typeface="Arial"/>
              </a:endParaRPr>
            </a:p>
          </p:txBody>
        </p:sp>
        <p:sp>
          <p:nvSpPr>
            <p:cNvPr id="22" name="Rectangle 3"/>
            <p:cNvSpPr txBox="1">
              <a:spLocks noChangeArrowheads="1"/>
            </p:cNvSpPr>
            <p:nvPr/>
          </p:nvSpPr>
          <p:spPr bwMode="auto">
            <a:xfrm>
              <a:off x="5791200" y="5562600"/>
              <a:ext cx="2590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lnSpc>
                  <a:spcPct val="80000"/>
                </a:lnSpc>
                <a:defRPr/>
              </a:pPr>
              <a:r>
                <a:rPr lang="ar-JO" sz="1600" b="1" dirty="0">
                  <a:solidFill>
                    <a:srgbClr val="000000"/>
                  </a:solidFill>
                  <a:latin typeface="Arial"/>
                  <a:ea typeface="ＭＳ Ｐゴシック"/>
                  <a:cs typeface="Arial"/>
                </a:rPr>
                <a:t>طالما هناك حياة فهناك موت</a:t>
              </a:r>
              <a:endParaRPr lang="en-US" sz="1600" b="1" dirty="0">
                <a:solidFill>
                  <a:srgbClr val="000000"/>
                </a:solidFill>
                <a:latin typeface="Arial"/>
                <a:ea typeface="ＭＳ Ｐゴシック"/>
                <a:cs typeface="Arial"/>
              </a:endParaRPr>
            </a:p>
          </p:txBody>
        </p:sp>
        <p:sp>
          <p:nvSpPr>
            <p:cNvPr id="23" name="Rectangle 3"/>
            <p:cNvSpPr txBox="1">
              <a:spLocks noChangeArrowheads="1"/>
            </p:cNvSpPr>
            <p:nvPr/>
          </p:nvSpPr>
          <p:spPr bwMode="auto">
            <a:xfrm>
              <a:off x="2971800" y="5562600"/>
              <a:ext cx="2819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ar-JO" sz="2000" dirty="0">
                  <a:solidFill>
                    <a:srgbClr val="3366FF"/>
                  </a:solidFill>
                  <a:latin typeface="Arial"/>
                  <a:ea typeface="ＭＳ Ｐゴシック"/>
                  <a:cs typeface="Arial"/>
                </a:rPr>
                <a:t>الموت دائم في التاريخ</a:t>
              </a:r>
              <a:endParaRPr lang="en-US" sz="2000" dirty="0">
                <a:solidFill>
                  <a:srgbClr val="3366FF"/>
                </a:solidFill>
                <a:latin typeface="Arial"/>
                <a:ea typeface="ＭＳ Ｐゴシック"/>
                <a:cs typeface="Arial"/>
              </a:endParaRPr>
            </a:p>
          </p:txBody>
        </p:sp>
      </p:grpSp>
      <p:sp>
        <p:nvSpPr>
          <p:cNvPr id="24" name="Title 1"/>
          <p:cNvSpPr txBox="1">
            <a:spLocks/>
          </p:cNvSpPr>
          <p:nvPr/>
        </p:nvSpPr>
        <p:spPr>
          <a:xfrm>
            <a:off x="0" y="0"/>
            <a:ext cx="9144000" cy="719138"/>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a:defRPr/>
            </a:pPr>
            <a:r>
              <a:rPr lang="ar-JO" sz="3600" b="1" dirty="0">
                <a:solidFill>
                  <a:srgbClr val="FFFFFF"/>
                </a:solidFill>
                <a:latin typeface="Arial"/>
                <a:ea typeface="ＭＳ Ｐゴシック" charset="-128"/>
                <a:cs typeface="ＭＳ Ｐゴシック" charset="-128"/>
              </a:rPr>
              <a:t>منذ متى وجد الموت (رو 5 : 12) ؟</a:t>
            </a:r>
            <a:endParaRPr lang="en-US" sz="3600" b="1" dirty="0">
              <a:solidFill>
                <a:srgbClr val="FFFFFF"/>
              </a:solidFill>
              <a:latin typeface="Arial"/>
              <a:ea typeface="ＭＳ Ｐゴシック" charset="-128"/>
              <a:cs typeface="ＭＳ Ｐゴシック" charset="-128"/>
            </a:endParaRPr>
          </a:p>
        </p:txBody>
      </p:sp>
    </p:spTree>
    <p:extLst>
      <p:ext uri="{BB962C8B-B14F-4D97-AF65-F5344CB8AC3E}">
        <p14:creationId xmlns:p14="http://schemas.microsoft.com/office/powerpoint/2010/main" val="3555810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572000" y="0"/>
            <a:ext cx="4572000" cy="6858000"/>
          </a:xfrm>
          <a:prstGeom prst="rect">
            <a:avLst/>
          </a:prstGeom>
        </p:spPr>
      </p:pic>
      <p:pic>
        <p:nvPicPr>
          <p:cNvPr id="8" name="Picture 7"/>
          <p:cNvPicPr>
            <a:picLocks noChangeAspect="1"/>
          </p:cNvPicPr>
          <p:nvPr/>
        </p:nvPicPr>
        <p:blipFill>
          <a:blip r:embed="rId4"/>
          <a:stretch>
            <a:fillRect/>
          </a:stretch>
        </p:blipFill>
        <p:spPr>
          <a:xfrm>
            <a:off x="0" y="0"/>
            <a:ext cx="4572000" cy="6858000"/>
          </a:xfrm>
          <a:prstGeom prst="rect">
            <a:avLst/>
          </a:prstGeom>
        </p:spPr>
      </p:pic>
      <p:sp>
        <p:nvSpPr>
          <p:cNvPr id="464898" name="Rectangle 2"/>
          <p:cNvSpPr>
            <a:spLocks noGrp="1" noChangeArrowheads="1"/>
          </p:cNvSpPr>
          <p:nvPr>
            <p:ph type="title"/>
          </p:nvPr>
        </p:nvSpPr>
        <p:spPr>
          <a:xfrm>
            <a:off x="0" y="670564"/>
            <a:ext cx="9144000" cy="2171392"/>
          </a:xfrm>
        </p:spPr>
        <p:txBody>
          <a:bodyPr/>
          <a:lstStyle/>
          <a:p>
            <a:pPr eaLnBrk="1" hangingPunct="1"/>
            <a:r>
              <a:rPr lang="ar-JO" altLang="zh-CN" sz="11700" b="1" dirty="0">
                <a:solidFill>
                  <a:schemeClr val="bg1"/>
                </a:solidFill>
                <a:effectLst>
                  <a:glow rad="165100">
                    <a:schemeClr val="tx1"/>
                  </a:glow>
                </a:effectLst>
                <a:latin typeface="Arial" charset="0"/>
                <a:ea typeface="Osaka" charset="0"/>
                <a:cs typeface="Osaka" charset="0"/>
              </a:rPr>
              <a:t>تكوين 3</a:t>
            </a:r>
            <a:endParaRPr lang="en-US" altLang="zh-CN" sz="6000" b="1" dirty="0">
              <a:effectLst>
                <a:glow rad="165100">
                  <a:schemeClr val="tx1"/>
                </a:glow>
              </a:effectLst>
              <a:latin typeface="Arial" charset="0"/>
              <a:ea typeface="Osaka" charset="0"/>
              <a:cs typeface="Osaka" charset="0"/>
            </a:endParaRPr>
          </a:p>
        </p:txBody>
      </p:sp>
      <p:sp>
        <p:nvSpPr>
          <p:cNvPr id="3" name="Rectangle 2"/>
          <p:cNvSpPr txBox="1">
            <a:spLocks noChangeArrowheads="1"/>
          </p:cNvSpPr>
          <p:nvPr/>
        </p:nvSpPr>
        <p:spPr bwMode="auto">
          <a:xfrm>
            <a:off x="0" y="4065588"/>
            <a:ext cx="4495149"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a:lstStyle>
          <a:p>
            <a:pPr eaLnBrk="1" hangingPunct="1"/>
            <a:r>
              <a:rPr lang="ar-JO" altLang="zh-CN" sz="5400" b="1" dirty="0">
                <a:solidFill>
                  <a:srgbClr val="FFFFFF"/>
                </a:solidFill>
                <a:effectLst>
                  <a:glow rad="165100">
                    <a:srgbClr val="000000"/>
                  </a:glow>
                </a:effectLst>
                <a:latin typeface="Arial" charset="0"/>
                <a:ea typeface="Osaka" charset="0"/>
                <a:cs typeface="Osaka" charset="0"/>
              </a:rPr>
              <a:t>ما </a:t>
            </a:r>
            <a:r>
              <a:rPr lang="ar-JO" altLang="zh-CN" sz="5400" b="1" dirty="0">
                <a:solidFill>
                  <a:srgbClr val="FFFF00"/>
                </a:solidFill>
                <a:effectLst>
                  <a:glow rad="165100">
                    <a:srgbClr val="000000"/>
                  </a:glow>
                </a:effectLst>
                <a:latin typeface="Arial" charset="0"/>
                <a:ea typeface="Osaka" charset="0"/>
                <a:cs typeface="Osaka" charset="0"/>
              </a:rPr>
              <a:t>الخطأ</a:t>
            </a:r>
            <a:r>
              <a:rPr lang="ar-JO" altLang="zh-CN" sz="5400" b="1" dirty="0">
                <a:solidFill>
                  <a:srgbClr val="FFFFFF"/>
                </a:solidFill>
                <a:effectLst>
                  <a:glow rad="165100">
                    <a:srgbClr val="000000"/>
                  </a:glow>
                </a:effectLst>
                <a:latin typeface="Arial" charset="0"/>
                <a:ea typeface="Osaka" charset="0"/>
                <a:cs typeface="Osaka" charset="0"/>
              </a:rPr>
              <a:t> الذي فعلناه ؟</a:t>
            </a:r>
            <a:endParaRPr lang="en-US" altLang="zh-CN" sz="2400" b="1" dirty="0">
              <a:solidFill>
                <a:srgbClr val="FFFF00"/>
              </a:solidFill>
              <a:effectLst>
                <a:glow rad="165100">
                  <a:srgbClr val="000000"/>
                </a:glow>
              </a:effectLst>
              <a:latin typeface="Chalkduster"/>
              <a:ea typeface="Osaka" charset="0"/>
              <a:cs typeface="Chalkduster"/>
            </a:endParaRPr>
          </a:p>
        </p:txBody>
      </p:sp>
      <p:sp>
        <p:nvSpPr>
          <p:cNvPr id="2" name="Down Arrow 1"/>
          <p:cNvSpPr/>
          <p:nvPr/>
        </p:nvSpPr>
        <p:spPr bwMode="auto">
          <a:xfrm rot="2308285">
            <a:off x="2219449" y="2578363"/>
            <a:ext cx="1565160" cy="2001119"/>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34" charset="0"/>
              <a:ea typeface="ＭＳ Ｐゴシック" pitchFamily="34" charset="-128"/>
            </a:endParaRPr>
          </a:p>
        </p:txBody>
      </p:sp>
      <p:sp>
        <p:nvSpPr>
          <p:cNvPr id="5" name="Rectangle 2"/>
          <p:cNvSpPr txBox="1">
            <a:spLocks noChangeArrowheads="1"/>
          </p:cNvSpPr>
          <p:nvPr/>
        </p:nvSpPr>
        <p:spPr bwMode="auto">
          <a:xfrm>
            <a:off x="4648852" y="4065587"/>
            <a:ext cx="4495149"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a:lstStyle>
          <a:p>
            <a:pPr eaLnBrk="1" hangingPunct="1"/>
            <a:r>
              <a:rPr lang="ar-JO" altLang="zh-CN" sz="5400" b="1" dirty="0">
                <a:solidFill>
                  <a:srgbClr val="FFFFFF"/>
                </a:solidFill>
                <a:effectLst>
                  <a:glow rad="165100">
                    <a:srgbClr val="000000"/>
                  </a:glow>
                </a:effectLst>
                <a:latin typeface="Arial" charset="0"/>
                <a:ea typeface="Osaka" charset="0"/>
                <a:cs typeface="Osaka" charset="0"/>
              </a:rPr>
              <a:t>ما </a:t>
            </a:r>
            <a:r>
              <a:rPr lang="ar-JO" altLang="zh-CN" sz="5400" b="1" dirty="0">
                <a:solidFill>
                  <a:srgbClr val="FFFF00"/>
                </a:solidFill>
                <a:effectLst>
                  <a:glow rad="165100">
                    <a:srgbClr val="000000"/>
                  </a:glow>
                </a:effectLst>
                <a:latin typeface="Arial" charset="0"/>
                <a:ea typeface="Osaka" charset="0"/>
                <a:cs typeface="Osaka" charset="0"/>
              </a:rPr>
              <a:t>الصواب</a:t>
            </a:r>
            <a:r>
              <a:rPr lang="ar-JO" altLang="zh-CN" sz="5400" b="1" dirty="0">
                <a:solidFill>
                  <a:srgbClr val="FFFFFF"/>
                </a:solidFill>
                <a:effectLst>
                  <a:glow rad="165100">
                    <a:srgbClr val="000000"/>
                  </a:glow>
                </a:effectLst>
                <a:latin typeface="Arial" charset="0"/>
                <a:ea typeface="Osaka" charset="0"/>
                <a:cs typeface="Osaka" charset="0"/>
              </a:rPr>
              <a:t> الذي فعله الله ؟</a:t>
            </a:r>
            <a:endParaRPr lang="en-US" altLang="zh-CN" sz="2400" b="1" dirty="0">
              <a:solidFill>
                <a:srgbClr val="CCFFCC"/>
              </a:solidFill>
              <a:effectLst>
                <a:glow rad="165100">
                  <a:srgbClr val="000000"/>
                </a:glow>
              </a:effectLst>
              <a:latin typeface="Arial" charset="0"/>
              <a:ea typeface="Osaka" charset="0"/>
              <a:cs typeface="Osaka" charset="0"/>
            </a:endParaRPr>
          </a:p>
        </p:txBody>
      </p:sp>
      <p:sp>
        <p:nvSpPr>
          <p:cNvPr id="6" name="Down Arrow 5"/>
          <p:cNvSpPr/>
          <p:nvPr/>
        </p:nvSpPr>
        <p:spPr bwMode="auto">
          <a:xfrm rot="19344291">
            <a:off x="5213336" y="2578364"/>
            <a:ext cx="1565160" cy="2001119"/>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123171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4</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475126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49" name="Picture 3"/>
          <p:cNvPicPr>
            <a:picLocks noChangeAspect="1"/>
          </p:cNvPicPr>
          <p:nvPr/>
        </p:nvPicPr>
        <p:blipFill rotWithShape="1">
          <a:blip r:embed="rId3">
            <a:extLst>
              <a:ext uri="{28A0092B-C50C-407E-A947-70E740481C1C}">
                <a14:useLocalDpi xmlns:a14="http://schemas.microsoft.com/office/drawing/2010/main"/>
              </a:ext>
            </a:extLst>
          </a:blip>
          <a:srcRect l="1126" r="393" b="1125"/>
          <a:stretch/>
        </p:blipFill>
        <p:spPr bwMode="auto">
          <a:xfrm>
            <a:off x="0" y="-27384"/>
            <a:ext cx="9144000" cy="688538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462850" name="Title 1"/>
          <p:cNvSpPr>
            <a:spLocks noGrp="1"/>
          </p:cNvSpPr>
          <p:nvPr>
            <p:ph type="ctrTitle"/>
          </p:nvPr>
        </p:nvSpPr>
        <p:spPr>
          <a:xfrm>
            <a:off x="0" y="6092825"/>
            <a:ext cx="9217026" cy="765175"/>
          </a:xfrm>
          <a:solidFill>
            <a:srgbClr val="000000"/>
          </a:solidFill>
        </p:spPr>
        <p:txBody>
          <a:bodyPr/>
          <a:lstStyle/>
          <a:p>
            <a:r>
              <a:rPr lang="ar-JO" b="1" dirty="0">
                <a:solidFill>
                  <a:schemeClr val="bg1"/>
                </a:solidFill>
                <a:latin typeface="Arial" charset="0"/>
                <a:ea typeface="ＭＳ Ｐゴシック" charset="0"/>
                <a:cs typeface="ＭＳ Ｐゴシック" charset="0"/>
              </a:rPr>
              <a:t>بالإيمان (عبرانيين 11)</a:t>
            </a:r>
            <a:endParaRPr lang="en-US" b="1" dirty="0">
              <a:solidFill>
                <a:schemeClr val="bg1"/>
              </a:solidFill>
              <a:latin typeface="Arial" charset="0"/>
              <a:ea typeface="ＭＳ Ｐゴシック" charset="0"/>
              <a:cs typeface="ＭＳ Ｐゴシック" charset="0"/>
            </a:endParaRPr>
          </a:p>
        </p:txBody>
      </p:sp>
      <p:sp>
        <p:nvSpPr>
          <p:cNvPr id="5" name="Title 1"/>
          <p:cNvSpPr txBox="1">
            <a:spLocks/>
          </p:cNvSpPr>
          <p:nvPr/>
        </p:nvSpPr>
        <p:spPr bwMode="auto">
          <a:xfrm>
            <a:off x="0" y="-26988"/>
            <a:ext cx="7164388" cy="23034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b="1" dirty="0">
                <a:solidFill>
                  <a:srgbClr val="FFFF00"/>
                </a:solidFill>
              </a:rPr>
              <a:t>بالإيمان</a:t>
            </a:r>
            <a:r>
              <a:rPr lang="ar-JO" b="1" dirty="0">
                <a:solidFill>
                  <a:srgbClr val="FFFFFF"/>
                </a:solidFill>
              </a:rPr>
              <a:t> قدم هابيل لله ذبيحة أفضل من قايين فبه شهد له أنه بار إذ شهد الله لقرابينه و </a:t>
            </a:r>
            <a:r>
              <a:rPr lang="ar-JO" b="1" dirty="0">
                <a:solidFill>
                  <a:srgbClr val="FFFF00"/>
                </a:solidFill>
              </a:rPr>
              <a:t>به</a:t>
            </a:r>
            <a:r>
              <a:rPr lang="ar-JO" b="1" dirty="0">
                <a:solidFill>
                  <a:srgbClr val="FFFFFF"/>
                </a:solidFill>
              </a:rPr>
              <a:t> و إن مات يتكلم بعد (عب 11 : 4)</a:t>
            </a:r>
            <a:endParaRPr lang="en-US" b="1" dirty="0">
              <a:solidFill>
                <a:srgbClr val="FFFFFF"/>
              </a:solidFill>
            </a:endParaRPr>
          </a:p>
        </p:txBody>
      </p:sp>
    </p:spTree>
    <p:extLst>
      <p:ext uri="{BB962C8B-B14F-4D97-AF65-F5344CB8AC3E}">
        <p14:creationId xmlns:p14="http://schemas.microsoft.com/office/powerpoint/2010/main" val="1684924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974182"/>
            <a:ext cx="9139520" cy="513219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2" name="Rounded Rectangular Callout 1"/>
          <p:cNvSpPr/>
          <p:nvPr/>
        </p:nvSpPr>
        <p:spPr bwMode="auto">
          <a:xfrm>
            <a:off x="142449" y="1605929"/>
            <a:ext cx="6217677" cy="1994288"/>
          </a:xfrm>
          <a:prstGeom prst="wedgeRoundRectCallout">
            <a:avLst>
              <a:gd name="adj1" fmla="val 58607"/>
              <a:gd name="adj2" fmla="val 40341"/>
              <a:gd name="adj3" fmla="val 16667"/>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00098" name="Rectangle 2"/>
          <p:cNvSpPr>
            <a:spLocks noGrp="1" noChangeArrowheads="1"/>
          </p:cNvSpPr>
          <p:nvPr>
            <p:ph type="ctrTitle"/>
          </p:nvPr>
        </p:nvSpPr>
        <p:spPr>
          <a:xfrm>
            <a:off x="142450" y="1735330"/>
            <a:ext cx="6217676" cy="1864887"/>
          </a:xfrm>
          <a:noFill/>
          <a:ln>
            <a:noFill/>
          </a:ln>
          <a:effectLst/>
        </p:spPr>
        <p:txBody>
          <a:bodyPr vert="horz" wrap="square" lIns="91440" tIns="45720" rIns="91440" bIns="45720" numCol="1" anchor="ctr" anchorCtr="0" compatLnSpc="1">
            <a:prstTxWarp prst="textNoShape">
              <a:avLst/>
            </a:prstTxWarp>
          </a:bodyPr>
          <a:lstStyle/>
          <a:p>
            <a:r>
              <a:rPr lang="ar-JO" b="1" dirty="0">
                <a:solidFill>
                  <a:schemeClr val="tx1"/>
                </a:solidFill>
                <a:effectLst/>
                <a:latin typeface="Arial" charset="0"/>
                <a:ea typeface="ＭＳ Ｐゴシック" charset="0"/>
                <a:cs typeface="ＭＳ Ｐゴシック" charset="0"/>
              </a:rPr>
              <a:t>أؤمن بالإنسانية و ليس بالله</a:t>
            </a:r>
            <a:endParaRPr lang="en-US" b="1" dirty="0">
              <a:solidFill>
                <a:schemeClr val="tx1"/>
              </a:solidFill>
              <a:effectLst/>
              <a:latin typeface="Arial" charset="0"/>
              <a:ea typeface="ＭＳ Ｐゴシック" charset="0"/>
              <a:cs typeface="ＭＳ Ｐゴシック" charset="0"/>
            </a:endParaRPr>
          </a:p>
        </p:txBody>
      </p:sp>
      <p:sp>
        <p:nvSpPr>
          <p:cNvPr id="7" name="Title 1">
            <a:extLst>
              <a:ext uri="{FF2B5EF4-FFF2-40B4-BE49-F238E27FC236}">
                <a16:creationId xmlns:a16="http://schemas.microsoft.com/office/drawing/2014/main" id="{2B6EC74A-13F6-6F41-ADA5-542003986936}"/>
              </a:ext>
            </a:extLst>
          </p:cNvPr>
          <p:cNvSpPr txBox="1">
            <a:spLocks/>
          </p:cNvSpPr>
          <p:nvPr/>
        </p:nvSpPr>
        <p:spPr bwMode="auto">
          <a:xfrm>
            <a:off x="330216" y="3931053"/>
            <a:ext cx="5842142" cy="922242"/>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fontAlgn="base" hangingPunct="0">
              <a:spcBef>
                <a:spcPct val="0"/>
              </a:spcBef>
              <a:spcAft>
                <a:spcPct val="0"/>
              </a:spcAft>
              <a:defRPr sz="3600" b="1" kern="0">
                <a:effectLst/>
                <a:latin typeface="Arial"/>
                <a:ea typeface="ＭＳ Ｐゴシック" pitchFamily="-108" charset="-128"/>
                <a:cs typeface="Arial"/>
              </a:defRPr>
            </a:lvl1pPr>
            <a:lvl2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defTabSz="457200" eaLnBrk="0" fontAlgn="base" hangingPunct="0">
              <a:spcBef>
                <a:spcPct val="0"/>
              </a:spcBef>
              <a:spcAft>
                <a:spcPct val="0"/>
              </a:spcAft>
              <a:defRPr sz="4400">
                <a:solidFill>
                  <a:schemeClr val="tx2"/>
                </a:solidFill>
                <a:latin typeface="Times New Roman" pitchFamily="-112" charset="0"/>
              </a:defRPr>
            </a:lvl6pPr>
            <a:lvl7pPr marL="914400" algn="ctr" defTabSz="457200" eaLnBrk="0" fontAlgn="base" hangingPunct="0">
              <a:spcBef>
                <a:spcPct val="0"/>
              </a:spcBef>
              <a:spcAft>
                <a:spcPct val="0"/>
              </a:spcAft>
              <a:defRPr sz="4400">
                <a:solidFill>
                  <a:schemeClr val="tx2"/>
                </a:solidFill>
                <a:latin typeface="Times New Roman" pitchFamily="-112" charset="0"/>
              </a:defRPr>
            </a:lvl7pPr>
            <a:lvl8pPr marL="1371600" algn="ctr" defTabSz="457200" eaLnBrk="0" fontAlgn="base" hangingPunct="0">
              <a:spcBef>
                <a:spcPct val="0"/>
              </a:spcBef>
              <a:spcAft>
                <a:spcPct val="0"/>
              </a:spcAft>
              <a:defRPr sz="4400">
                <a:solidFill>
                  <a:schemeClr val="tx2"/>
                </a:solidFill>
                <a:latin typeface="Times New Roman" pitchFamily="-112" charset="0"/>
              </a:defRPr>
            </a:lvl8pPr>
            <a:lvl9pPr marL="1828800" algn="ctr" defTabSz="45720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uLnTx/>
                <a:uFillTx/>
                <a:latin typeface="Arial"/>
                <a:ea typeface="ＭＳ Ｐゴシック" pitchFamily="-108" charset="-128"/>
                <a:cs typeface="Arial"/>
              </a:rPr>
              <a:t>بروك بيرد, سكرامانتو</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uLnTx/>
                <a:uFillTx/>
                <a:latin typeface="Arial"/>
                <a:ea typeface="ＭＳ Ｐゴシック" pitchFamily="-108" charset="-128"/>
                <a:cs typeface="Arial"/>
              </a:rPr>
              <a:t>متطوعة .... ملحدة</a:t>
            </a:r>
            <a:endParaRPr kumimoji="0" lang="en-US" sz="2800" b="1" i="0" u="none" strike="noStrike" kern="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8" name="Title 1">
            <a:extLst>
              <a:ext uri="{FF2B5EF4-FFF2-40B4-BE49-F238E27FC236}">
                <a16:creationId xmlns:a16="http://schemas.microsoft.com/office/drawing/2014/main" id="{E0515A74-D3A5-004D-8FC0-821F8F6D2D51}"/>
              </a:ext>
            </a:extLst>
          </p:cNvPr>
          <p:cNvSpPr txBox="1">
            <a:spLocks/>
          </p:cNvSpPr>
          <p:nvPr/>
        </p:nvSpPr>
        <p:spPr bwMode="auto">
          <a:xfrm>
            <a:off x="4480" y="6106373"/>
            <a:ext cx="9135040" cy="7662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fontAlgn="base" hangingPunct="0">
              <a:spcBef>
                <a:spcPct val="0"/>
              </a:spcBef>
              <a:spcAft>
                <a:spcPct val="0"/>
              </a:spcAft>
              <a:defRPr sz="3600" b="1" kern="0">
                <a:effectLst/>
                <a:latin typeface="Arial"/>
                <a:ea typeface="ＭＳ Ｐゴシック" pitchFamily="-108" charset="-128"/>
                <a:cs typeface="Arial"/>
              </a:defRPr>
            </a:lvl1pPr>
            <a:lvl2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defTabSz="457200" eaLnBrk="0" fontAlgn="base" hangingPunct="0">
              <a:spcBef>
                <a:spcPct val="0"/>
              </a:spcBef>
              <a:spcAft>
                <a:spcPct val="0"/>
              </a:spcAft>
              <a:defRPr sz="4400">
                <a:solidFill>
                  <a:schemeClr val="tx2"/>
                </a:solidFill>
                <a:latin typeface="Times New Roman" pitchFamily="-112" charset="0"/>
              </a:defRPr>
            </a:lvl6pPr>
            <a:lvl7pPr marL="914400" algn="ctr" defTabSz="457200" eaLnBrk="0" fontAlgn="base" hangingPunct="0">
              <a:spcBef>
                <a:spcPct val="0"/>
              </a:spcBef>
              <a:spcAft>
                <a:spcPct val="0"/>
              </a:spcAft>
              <a:defRPr sz="4400">
                <a:solidFill>
                  <a:schemeClr val="tx2"/>
                </a:solidFill>
                <a:latin typeface="Times New Roman" pitchFamily="-112" charset="0"/>
              </a:defRPr>
            </a:lvl7pPr>
            <a:lvl8pPr marL="1371600" algn="ctr" defTabSz="457200" eaLnBrk="0" fontAlgn="base" hangingPunct="0">
              <a:spcBef>
                <a:spcPct val="0"/>
              </a:spcBef>
              <a:spcAft>
                <a:spcPct val="0"/>
              </a:spcAft>
              <a:defRPr sz="4400">
                <a:solidFill>
                  <a:schemeClr val="tx2"/>
                </a:solidFill>
                <a:latin typeface="Times New Roman" pitchFamily="-112" charset="0"/>
              </a:defRPr>
            </a:lvl8pPr>
            <a:lvl9pPr marL="1828800" algn="ctr" defTabSz="45720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uLnTx/>
                <a:uFillTx/>
                <a:latin typeface="Arial"/>
                <a:ea typeface="ＭＳ Ｐゴシック" pitchFamily="-108" charset="-128"/>
                <a:cs typeface="Arial"/>
              </a:rPr>
              <a:t>التحرر من مؤسسة الدين</a:t>
            </a:r>
            <a:endParaRPr kumimoji="0" lang="en-US" sz="2800" b="1" i="0" u="none" strike="noStrike" kern="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318549246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5</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41839660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6292" name="Rectangle 4"/>
          <p:cNvSpPr>
            <a:spLocks noGrp="1" noChangeArrowheads="1"/>
          </p:cNvSpPr>
          <p:nvPr>
            <p:ph type="ctrTitle"/>
          </p:nvPr>
        </p:nvSpPr>
        <p:spPr>
          <a:xfrm>
            <a:off x="228600" y="-67816"/>
            <a:ext cx="8763000" cy="904528"/>
          </a:xfrm>
        </p:spPr>
        <p:txBody>
          <a:bodyPr/>
          <a:lstStyle/>
          <a:p>
            <a:pPr eaLnBrk="1" hangingPunct="1">
              <a:defRPr/>
            </a:pPr>
            <a:r>
              <a:rPr lang="ar-JO" dirty="0">
                <a:solidFill>
                  <a:schemeClr val="tx1"/>
                </a:solidFill>
                <a:effectLst/>
                <a:latin typeface="Arial" charset="0"/>
                <a:ea typeface="ＭＳ Ｐゴシック" charset="0"/>
                <a:cs typeface="ＭＳ Ｐゴシック" charset="0"/>
              </a:rPr>
              <a:t>سلسلة نسب تكوين 5</a:t>
            </a:r>
            <a:endParaRPr lang="en-US" dirty="0">
              <a:solidFill>
                <a:schemeClr val="tx1"/>
              </a:solidFill>
              <a:effectLst/>
              <a:latin typeface="Arial" charset="0"/>
              <a:ea typeface="ＭＳ Ｐゴシック" charset="0"/>
              <a:cs typeface="ＭＳ Ｐゴシック" charset="0"/>
            </a:endParaRPr>
          </a:p>
        </p:txBody>
      </p:sp>
      <p:sp>
        <p:nvSpPr>
          <p:cNvPr id="396293" name="Rectangle 5"/>
          <p:cNvSpPr>
            <a:spLocks noGrp="1" noChangeArrowheads="1"/>
          </p:cNvSpPr>
          <p:nvPr>
            <p:ph type="subTitle" idx="1"/>
          </p:nvPr>
        </p:nvSpPr>
        <p:spPr>
          <a:xfrm>
            <a:off x="685800" y="838200"/>
            <a:ext cx="2895600" cy="533400"/>
          </a:xfrm>
        </p:spPr>
        <p:txBody>
          <a:bodyPr/>
          <a:lstStyle/>
          <a:p>
            <a:pPr eaLnBrk="1" hangingPunct="1">
              <a:buFont typeface="Wingdings" charset="0"/>
              <a:buNone/>
              <a:defRPr/>
            </a:pPr>
            <a:r>
              <a:rPr lang="ar-JO" b="1" dirty="0">
                <a:latin typeface="Arial" charset="0"/>
                <a:ea typeface="ＭＳ Ｐゴシック" charset="0"/>
                <a:cs typeface="ＭＳ Ｐゴシック" charset="0"/>
              </a:rPr>
              <a:t>آدم</a:t>
            </a:r>
            <a:endParaRPr lang="en-US" dirty="0">
              <a:latin typeface="Arial" charset="0"/>
              <a:ea typeface="ＭＳ Ｐゴシック" charset="0"/>
              <a:cs typeface="ＭＳ Ｐゴシック" charset="0"/>
            </a:endParaRPr>
          </a:p>
        </p:txBody>
      </p:sp>
      <p:sp>
        <p:nvSpPr>
          <p:cNvPr id="396294" name="Rectangle 6"/>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شيث</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396295" name="Rectangle 7">
            <a:hlinkClick r:id="rId3"/>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أنوش</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396296" name="Rectangle 8">
            <a:hlinkClick r:id="rId3"/>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قينان</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396297" name="Rectangle 9">
            <a:hlinkClick r:id="rId3" action="ppaction://hlinkpres?slideindex=1&amp;slidetitle="/>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مهللئيل</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396298" name="Rectangle 10">
            <a:hlinkClick r:id="rId3" action="ppaction://hlinkpres?slideindex=1&amp;slidetitle="/>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يارد</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396299" name="Rectangle 11">
            <a:hlinkClick r:id="rId3" action="ppaction://hlinkpres?slideindex=1&amp;slidetitle="/>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أخنوخ</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396300" name="Rectangle 12">
            <a:hlinkClick r:id="rId3" action="ppaction://hlinkpres?slideindex=1&amp;slidetitle="/>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متوشالح</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396301" name="Rectangle 13">
            <a:hlinkClick r:id="rId3" action="ppaction://hlinkpres?slideindex=1&amp;slidetitle="/>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لامك</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396302" name="Rectangle 14">
            <a:hlinkClick r:id="rId3"/>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نوح</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16" name="Text Box 4"/>
          <p:cNvSpPr txBox="1">
            <a:spLocks noChangeArrowheads="1"/>
          </p:cNvSpPr>
          <p:nvPr/>
        </p:nvSpPr>
        <p:spPr bwMode="auto">
          <a:xfrm>
            <a:off x="8531348"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AEAEA"/>
                </a:solidFill>
                <a:effectLst/>
                <a:uLnTx/>
                <a:uFillTx/>
                <a:latin typeface="Arial" charset="0"/>
                <a:ea typeface="ＭＳ Ｐゴシック" charset="0"/>
              </a:rPr>
              <a:t>38</a:t>
            </a:r>
            <a:endParaRPr kumimoji="0" lang="en-US" sz="2400" b="1" i="0" u="none" strike="noStrike" kern="1200" cap="none" spc="0" normalizeH="0" baseline="0" noProof="0" dirty="0">
              <a:ln>
                <a:noFill/>
              </a:ln>
              <a:solidFill>
                <a:srgbClr val="EAEAEA"/>
              </a:solidFill>
              <a:effectLst/>
              <a:uLnTx/>
              <a:uFillTx/>
              <a:latin typeface="Arial" charset="0"/>
              <a:ea typeface="ＭＳ Ｐゴシック" charset="0"/>
            </a:endParaRPr>
          </a:p>
        </p:txBody>
      </p:sp>
    </p:spTree>
    <p:extLst>
      <p:ext uri="{BB962C8B-B14F-4D97-AF65-F5344CB8AC3E}">
        <p14:creationId xmlns:p14="http://schemas.microsoft.com/office/powerpoint/2010/main" val="1301617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1185" name="Text Box 3"/>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90</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6" name="Group 5"/>
          <p:cNvGrpSpPr/>
          <p:nvPr/>
        </p:nvGrpSpPr>
        <p:grpSpPr>
          <a:xfrm>
            <a:off x="762000" y="76200"/>
            <a:ext cx="6096000" cy="6786563"/>
            <a:chOff x="762000" y="76200"/>
            <a:chExt cx="6096000" cy="6786563"/>
          </a:xfrm>
        </p:grpSpPr>
        <p:pic>
          <p:nvPicPr>
            <p:cNvPr id="221186" name="Picture 5" descr="Gen 5 Methusaleh Old Earth.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0" y="76200"/>
              <a:ext cx="6096000" cy="678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899592" y="548680"/>
              <a:ext cx="3312368" cy="11521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7" name="Rectangle 6"/>
            <p:cNvSpPr/>
            <p:nvPr/>
          </p:nvSpPr>
          <p:spPr bwMode="auto">
            <a:xfrm>
              <a:off x="827584" y="1412776"/>
              <a:ext cx="2952328"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8" name="Rectangle 7"/>
            <p:cNvSpPr/>
            <p:nvPr/>
          </p:nvSpPr>
          <p:spPr bwMode="auto">
            <a:xfrm>
              <a:off x="827584" y="1700808"/>
              <a:ext cx="273630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9" name="Rectangle 8"/>
            <p:cNvSpPr/>
            <p:nvPr/>
          </p:nvSpPr>
          <p:spPr bwMode="auto">
            <a:xfrm>
              <a:off x="827584" y="1988840"/>
              <a:ext cx="237626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0" name="Rectangle 9"/>
            <p:cNvSpPr/>
            <p:nvPr/>
          </p:nvSpPr>
          <p:spPr bwMode="auto">
            <a:xfrm>
              <a:off x="827584" y="2564904"/>
              <a:ext cx="2088232"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4" name="TextBox 3"/>
          <p:cNvSpPr txBox="1"/>
          <p:nvPr/>
        </p:nvSpPr>
        <p:spPr>
          <a:xfrm>
            <a:off x="827584" y="577131"/>
            <a:ext cx="3312368" cy="267765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charset="0"/>
                <a:ea typeface="ＭＳ Ｐゴシック" charset="0"/>
              </a:rPr>
              <a:t>صرت 969 سنة للتو و الناس يقولون لي كم أنا عجوز  و أنا أقول لهم أنني لست عجوزاً لكن الأرض قديمة و هي تكبرني بحوالي 700 سنة</a:t>
            </a:r>
            <a:endPar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4" name="Rectangle 4"/>
          <p:cNvSpPr txBox="1">
            <a:spLocks noChangeArrowheads="1"/>
          </p:cNvSpPr>
          <p:nvPr/>
        </p:nvSpPr>
        <p:spPr bwMode="auto">
          <a:xfrm>
            <a:off x="755576" y="6374217"/>
            <a:ext cx="6120680" cy="511167"/>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i="0" u="none" strike="noStrike" kern="1200" cap="none" spc="0" normalizeH="0" baseline="0" noProof="0" dirty="0">
                <a:ln>
                  <a:noFill/>
                </a:ln>
                <a:solidFill>
                  <a:srgbClr val="000000"/>
                </a:solidFill>
                <a:effectLst/>
                <a:uLnTx/>
                <a:uFillTx/>
                <a:latin typeface="Arial" charset="0"/>
                <a:ea typeface="ＭＳ Ｐゴシック" charset="0"/>
              </a:rPr>
              <a:t>آمن متوشالح بقدم الأرض</a:t>
            </a:r>
            <a:endParaRPr kumimoji="0" lang="en-US" altLang="zh-CN" sz="36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431108" name="Rectangle 4"/>
          <p:cNvSpPr>
            <a:spLocks noGrp="1" noChangeArrowheads="1"/>
          </p:cNvSpPr>
          <p:nvPr>
            <p:ph type="title"/>
          </p:nvPr>
        </p:nvSpPr>
        <p:spPr>
          <a:xfrm>
            <a:off x="6096000" y="5486400"/>
            <a:ext cx="2819400" cy="762000"/>
          </a:xfrm>
          <a:solidFill>
            <a:srgbClr val="0033CC"/>
          </a:solidFill>
        </p:spPr>
        <p:txBody>
          <a:bodyPr/>
          <a:lstStyle/>
          <a:p>
            <a:pPr eaLnBrk="1" hangingPunct="1"/>
            <a:r>
              <a:rPr lang="ar-JO" altLang="zh-CN" sz="4800" dirty="0">
                <a:solidFill>
                  <a:srgbClr val="FFFFFF"/>
                </a:solidFill>
                <a:latin typeface="Arial" charset="0"/>
                <a:ea typeface="ＭＳ Ｐゴシック" charset="0"/>
              </a:rPr>
              <a:t>متوشالح</a:t>
            </a:r>
            <a:endParaRPr lang="en-US" altLang="zh-CN" sz="4800"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40927404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1108"/>
                                        </p:tgtEl>
                                        <p:attrNameLst>
                                          <p:attrName>style.visibility</p:attrName>
                                        </p:attrNameLst>
                                      </p:cBhvr>
                                      <p:to>
                                        <p:strVal val="visible"/>
                                      </p:to>
                                    </p:set>
                                    <p:animEffect transition="in" filter="fade">
                                      <p:cBhvr>
                                        <p:cTn id="7" dur="500"/>
                                        <p:tgtEl>
                                          <p:spTgt spid="431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8"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6</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014855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9522" name="Rectangle 2"/>
          <p:cNvSpPr>
            <a:spLocks noGrp="1" noChangeArrowheads="1"/>
          </p:cNvSpPr>
          <p:nvPr>
            <p:ph type="title"/>
          </p:nvPr>
        </p:nvSpPr>
        <p:spPr>
          <a:xfrm>
            <a:off x="1008063" y="2238375"/>
            <a:ext cx="7108825" cy="1143000"/>
          </a:xfrm>
        </p:spPr>
        <p:txBody>
          <a:bodyPr/>
          <a:lstStyle/>
          <a:p>
            <a:pPr eaLnBrk="1" hangingPunct="1">
              <a:defRPr/>
            </a:pPr>
            <a:r>
              <a:rPr lang="en-US">
                <a:cs typeface="+mj-cs"/>
              </a:rPr>
              <a:t>Fossils on Garden of Eden</a:t>
            </a:r>
          </a:p>
        </p:txBody>
      </p:sp>
      <p:sp>
        <p:nvSpPr>
          <p:cNvPr id="5739523" name="Rectangle 3"/>
          <p:cNvSpPr>
            <a:spLocks noChangeArrowheads="1"/>
          </p:cNvSpPr>
          <p:nvPr/>
        </p:nvSpPr>
        <p:spPr bwMode="auto">
          <a:xfrm>
            <a:off x="1133475" y="2801938"/>
            <a:ext cx="1219200" cy="381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SimSun"/>
              <a:cs typeface="Arial"/>
            </a:endParaRPr>
          </a:p>
        </p:txBody>
      </p:sp>
      <p:sp>
        <p:nvSpPr>
          <p:cNvPr id="5739524" name="Rectangle 4"/>
          <p:cNvSpPr>
            <a:spLocks noChangeArrowheads="1"/>
          </p:cNvSpPr>
          <p:nvPr/>
        </p:nvSpPr>
        <p:spPr bwMode="auto">
          <a:xfrm>
            <a:off x="1514475" y="3182938"/>
            <a:ext cx="5334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SimSun"/>
              <a:cs typeface="Arial"/>
            </a:endParaRPr>
          </a:p>
        </p:txBody>
      </p:sp>
      <p:sp>
        <p:nvSpPr>
          <p:cNvPr id="5739525" name="Rectangle 5"/>
          <p:cNvSpPr>
            <a:spLocks noChangeArrowheads="1"/>
          </p:cNvSpPr>
          <p:nvPr/>
        </p:nvSpPr>
        <p:spPr bwMode="auto">
          <a:xfrm>
            <a:off x="1285875" y="3487738"/>
            <a:ext cx="9144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SimSun"/>
              <a:cs typeface="Arial"/>
            </a:endParaRPr>
          </a:p>
        </p:txBody>
      </p:sp>
      <p:sp>
        <p:nvSpPr>
          <p:cNvPr id="5739526" name="Rectangle 6"/>
          <p:cNvSpPr>
            <a:spLocks noChangeArrowheads="1"/>
          </p:cNvSpPr>
          <p:nvPr/>
        </p:nvSpPr>
        <p:spPr bwMode="auto">
          <a:xfrm>
            <a:off x="1666875" y="3792538"/>
            <a:ext cx="228600" cy="1752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SimSun"/>
              <a:cs typeface="Arial"/>
            </a:endParaRPr>
          </a:p>
        </p:txBody>
      </p:sp>
      <p:sp>
        <p:nvSpPr>
          <p:cNvPr id="5739527" name="AutoShape 7"/>
          <p:cNvSpPr>
            <a:spLocks noChangeArrowheads="1"/>
          </p:cNvSpPr>
          <p:nvPr/>
        </p:nvSpPr>
        <p:spPr bwMode="auto">
          <a:xfrm rot="10800000">
            <a:off x="1514475" y="5468938"/>
            <a:ext cx="457200" cy="533400"/>
          </a:xfrm>
          <a:prstGeom prst="triangle">
            <a:avLst>
              <a:gd name="adj" fmla="val 54801"/>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SimSun"/>
              <a:cs typeface="Arial"/>
            </a:endParaRPr>
          </a:p>
        </p:txBody>
      </p:sp>
      <p:pic>
        <p:nvPicPr>
          <p:cNvPr id="329736" name="Picture 9" descr="A+E on Bones 00740"/>
          <p:cNvPicPr>
            <a:picLocks noChangeAspect="1" noChangeArrowheads="1"/>
          </p:cNvPicPr>
          <p:nvPr/>
        </p:nvPicPr>
        <p:blipFill>
          <a:blip r:embed="rId4">
            <a:extLst>
              <a:ext uri="{28A0092B-C50C-407E-A947-70E740481C1C}">
                <a14:useLocalDpi xmlns:a14="http://schemas.microsoft.com/office/drawing/2010/main" val="0"/>
              </a:ext>
            </a:extLst>
          </a:blip>
          <a:srcRect l="28302" t="48271" r="28302"/>
          <a:stretch>
            <a:fillRect/>
          </a:stretch>
        </p:blipFill>
        <p:spPr bwMode="auto">
          <a:xfrm>
            <a:off x="762000" y="1963738"/>
            <a:ext cx="5432425" cy="485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737" name="WordArt 10"/>
          <p:cNvSpPr>
            <a:spLocks noChangeArrowheads="1" noChangeShapeType="1" noTextEdit="1"/>
          </p:cNvSpPr>
          <p:nvPr/>
        </p:nvSpPr>
        <p:spPr bwMode="auto">
          <a:xfrm>
            <a:off x="5432425" y="2725738"/>
            <a:ext cx="3124200" cy="28194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طوفان نوح</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11" name="Rectangle 3"/>
          <p:cNvSpPr txBox="1">
            <a:spLocks noChangeArrowheads="1"/>
          </p:cNvSpPr>
          <p:nvPr/>
        </p:nvSpPr>
        <p:spPr bwMode="auto">
          <a:xfrm>
            <a:off x="6238875" y="2192338"/>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a:cs typeface="Arial"/>
              </a:rPr>
              <a:t>سجل الحفريات</a:t>
            </a:r>
            <a:endParaRPr kumimoji="0" lang="en-US" sz="2000" b="1" i="0" u="none" strike="noStrike" kern="1200" cap="none" spc="0" normalizeH="0" baseline="0" noProof="0" dirty="0">
              <a:ln>
                <a:noFill/>
              </a:ln>
              <a:solidFill>
                <a:srgbClr val="FFFFFF"/>
              </a:solidFill>
              <a:effectLst/>
              <a:uLnTx/>
              <a:uFillTx/>
              <a:latin typeface="Arial"/>
              <a:ea typeface="ＭＳ Ｐゴシック"/>
              <a:cs typeface="Arial"/>
            </a:endParaRPr>
          </a:p>
        </p:txBody>
      </p:sp>
      <p:grpSp>
        <p:nvGrpSpPr>
          <p:cNvPr id="12" name="Group 11"/>
          <p:cNvGrpSpPr>
            <a:grpSpLocks/>
          </p:cNvGrpSpPr>
          <p:nvPr/>
        </p:nvGrpSpPr>
        <p:grpSpPr bwMode="auto">
          <a:xfrm>
            <a:off x="2047875" y="2192338"/>
            <a:ext cx="2819400" cy="3200400"/>
            <a:chOff x="3200400" y="3429000"/>
            <a:chExt cx="2819400" cy="3200400"/>
          </a:xfrm>
        </p:grpSpPr>
        <p:sp>
          <p:nvSpPr>
            <p:cNvPr id="13" name="Rectangle 3"/>
            <p:cNvSpPr txBox="1">
              <a:spLocks noChangeArrowheads="1"/>
            </p:cNvSpPr>
            <p:nvPr/>
          </p:nvSpPr>
          <p:spPr bwMode="auto">
            <a:xfrm>
              <a:off x="3200400" y="34290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ألم</a:t>
              </a:r>
              <a:endParaRPr kumimoji="0" lang="en-US" sz="2800" b="1" i="0" u="none" strike="noStrike" kern="120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sp>
          <p:nvSpPr>
            <p:cNvPr id="14" name="Rectangle 3"/>
            <p:cNvSpPr txBox="1">
              <a:spLocks noChangeArrowheads="1"/>
            </p:cNvSpPr>
            <p:nvPr/>
          </p:nvSpPr>
          <p:spPr bwMode="auto">
            <a:xfrm>
              <a:off x="3200400" y="38862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موت</a:t>
              </a:r>
              <a:endParaRPr kumimoji="0" lang="en-US" sz="2800" b="1" i="0" u="none" strike="noStrike" kern="120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sp>
          <p:nvSpPr>
            <p:cNvPr id="15" name="Rectangle 3"/>
            <p:cNvSpPr txBox="1">
              <a:spLocks noChangeArrowheads="1"/>
            </p:cNvSpPr>
            <p:nvPr/>
          </p:nvSpPr>
          <p:spPr bwMode="auto">
            <a:xfrm>
              <a:off x="3200400" y="43434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قتل</a:t>
              </a:r>
              <a:endParaRPr kumimoji="0" lang="en-US" sz="2800" b="1" i="0" u="none" strike="noStrike" kern="120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sp>
          <p:nvSpPr>
            <p:cNvPr id="16" name="Rectangle 3"/>
            <p:cNvSpPr txBox="1">
              <a:spLocks noChangeArrowheads="1"/>
            </p:cNvSpPr>
            <p:nvPr/>
          </p:nvSpPr>
          <p:spPr bwMode="auto">
            <a:xfrm>
              <a:off x="3200400" y="48006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مرض</a:t>
              </a:r>
              <a:endParaRPr kumimoji="0" lang="en-US" sz="2800" b="1" i="0" u="none" strike="noStrike" kern="120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sp>
          <p:nvSpPr>
            <p:cNvPr id="17" name="Rectangle 3"/>
            <p:cNvSpPr txBox="1">
              <a:spLocks noChangeArrowheads="1"/>
            </p:cNvSpPr>
            <p:nvPr/>
          </p:nvSpPr>
          <p:spPr bwMode="auto">
            <a:xfrm>
              <a:off x="3200400" y="52578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صراع</a:t>
              </a:r>
              <a:endParaRPr kumimoji="0" lang="en-US" sz="2800" b="1" i="0" u="none" strike="noStrike" kern="120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sp>
          <p:nvSpPr>
            <p:cNvPr id="18" name="Rectangle 3"/>
            <p:cNvSpPr txBox="1">
              <a:spLocks noChangeArrowheads="1"/>
            </p:cNvSpPr>
            <p:nvPr/>
          </p:nvSpPr>
          <p:spPr bwMode="auto">
            <a:xfrm>
              <a:off x="3200400" y="57150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معاناة</a:t>
              </a:r>
              <a:endParaRPr kumimoji="0" lang="en-US" sz="2800" b="1" i="0" u="none" strike="noStrike" kern="120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sp>
          <p:nvSpPr>
            <p:cNvPr id="19" name="Rectangle 3"/>
            <p:cNvSpPr txBox="1">
              <a:spLocks noChangeArrowheads="1"/>
            </p:cNvSpPr>
            <p:nvPr/>
          </p:nvSpPr>
          <p:spPr bwMode="auto">
            <a:xfrm>
              <a:off x="3200400" y="61722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انقراض</a:t>
              </a:r>
              <a:endParaRPr kumimoji="0" lang="en-US" sz="2800" b="1" i="0" u="none" strike="noStrike" kern="120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grpSp>
      <p:pic>
        <p:nvPicPr>
          <p:cNvPr id="491531" name="Picture 8" descr="A+E on Bones 00740"/>
          <p:cNvPicPr>
            <a:picLocks noChangeAspect="1" noChangeArrowheads="1"/>
          </p:cNvPicPr>
          <p:nvPr/>
        </p:nvPicPr>
        <p:blipFill>
          <a:blip r:embed="rId4">
            <a:extLst>
              <a:ext uri="{28A0092B-C50C-407E-A947-70E740481C1C}">
                <a14:useLocalDpi xmlns:a14="http://schemas.microsoft.com/office/drawing/2010/main" val="0"/>
              </a:ext>
            </a:extLst>
          </a:blip>
          <a:srcRect l="22360" t="18889" r="23219" b="54445"/>
          <a:stretch>
            <a:fillRect/>
          </a:stretch>
        </p:blipFill>
        <p:spPr bwMode="auto">
          <a:xfrm>
            <a:off x="762000" y="0"/>
            <a:ext cx="543242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3"/>
          <p:cNvSpPr txBox="1">
            <a:spLocks noChangeArrowheads="1"/>
          </p:cNvSpPr>
          <p:nvPr/>
        </p:nvSpPr>
        <p:spPr bwMode="auto">
          <a:xfrm>
            <a:off x="2133600" y="3810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a:ea typeface="ＭＳ Ｐゴシック"/>
                <a:cs typeface="Arial"/>
              </a:rPr>
              <a:t>جنة عدن</a:t>
            </a:r>
            <a:endParaRPr kumimoji="0" lang="en-US" sz="1000" b="1" i="0" u="none" strike="noStrike" kern="1200" cap="none" spc="0" normalizeH="0" baseline="0" noProof="0" dirty="0">
              <a:ln>
                <a:noFill/>
              </a:ln>
              <a:solidFill>
                <a:srgbClr val="000000"/>
              </a:solidFill>
              <a:effectLst/>
              <a:uLnTx/>
              <a:uFillTx/>
              <a:latin typeface="Arial"/>
              <a:ea typeface="ＭＳ Ｐゴシック"/>
              <a:cs typeface="Arial"/>
            </a:endParaRPr>
          </a:p>
        </p:txBody>
      </p:sp>
    </p:spTree>
    <p:extLst>
      <p:ext uri="{BB962C8B-B14F-4D97-AF65-F5344CB8AC3E}">
        <p14:creationId xmlns:p14="http://schemas.microsoft.com/office/powerpoint/2010/main" val="71320099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nodeType="withEffect">
                                  <p:stCondLst>
                                    <p:cond delay="0"/>
                                  </p:stCondLst>
                                  <p:childTnLst>
                                    <p:set>
                                      <p:cBhvr>
                                        <p:cTn id="9" dur="1" fill="hold">
                                          <p:stCondLst>
                                            <p:cond delay="0"/>
                                          </p:stCondLst>
                                        </p:cTn>
                                        <p:tgtEl>
                                          <p:spTgt spid="329736"/>
                                        </p:tgtEl>
                                        <p:attrNameLst>
                                          <p:attrName>style.visibility</p:attrName>
                                        </p:attrNameLst>
                                      </p:cBhvr>
                                      <p:to>
                                        <p:strVal val="visible"/>
                                      </p:to>
                                    </p:set>
                                    <p:animEffect transition="in" filter="wipe(up)">
                                      <p:cBhvr>
                                        <p:cTn id="10" dur="500"/>
                                        <p:tgtEl>
                                          <p:spTgt spid="32973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29737"/>
                                        </p:tgtEl>
                                        <p:attrNameLst>
                                          <p:attrName>style.visibility</p:attrName>
                                        </p:attrNameLst>
                                      </p:cBhvr>
                                      <p:to>
                                        <p:strVal val="visible"/>
                                      </p:to>
                                    </p:set>
                                    <p:animEffect transition="in" filter="wipe(up)">
                                      <p:cBhvr>
                                        <p:cTn id="16" dur="500"/>
                                        <p:tgtEl>
                                          <p:spTgt spid="329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7" grpId="0" animBg="1"/>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p:spPr>
        <p:txBody>
          <a:bodyPr anchor="b"/>
          <a:lstStyle/>
          <a:p>
            <a:pPr algn="r">
              <a:defRPr/>
            </a:pPr>
            <a:r>
              <a:rPr lang="en-US" u="none"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The Ark</a:t>
            </a:r>
          </a:p>
        </p:txBody>
      </p:sp>
      <p:pic>
        <p:nvPicPr>
          <p:cNvPr id="210946" name="Picture 3" descr="Gen 6 Flood Worldwid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77080550"/>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a:t>
            </a:r>
            <a:r>
              <a:rPr lang="ar-JO" altLang="zh-CN" sz="11500" b="1" dirty="0">
                <a:latin typeface="Arial" panose="020B0604020202020204" pitchFamily="34" charset="0"/>
                <a:ea typeface="Osaka" charset="0"/>
                <a:cs typeface="Arial" panose="020B0604020202020204" pitchFamily="34" charset="0"/>
              </a:rPr>
              <a:t>7</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0767798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 6 local-flood.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p:txBody>
          <a:bodyPr/>
          <a:lstStyle/>
          <a:p>
            <a:pPr>
              <a:defRPr/>
            </a:pPr>
            <a:r>
              <a:rPr lang="ar-JO" b="1" dirty="0">
                <a:solidFill>
                  <a:schemeClr val="tx1"/>
                </a:solidFill>
                <a:effectLst>
                  <a:glow rad="177800">
                    <a:schemeClr val="accent5">
                      <a:lumMod val="25000"/>
                      <a:alpha val="95000"/>
                    </a:schemeClr>
                  </a:glow>
                </a:effectLst>
                <a:latin typeface="Arial" charset="0"/>
                <a:ea typeface="ＭＳ Ｐゴシック" charset="0"/>
                <a:cs typeface="ＭＳ Ｐゴシック" charset="0"/>
              </a:rPr>
              <a:t>كم كان ارتفاع المياه ؟</a:t>
            </a:r>
            <a:endParaRPr lang="en-US" b="1" dirty="0">
              <a:solidFill>
                <a:schemeClr val="tx1"/>
              </a:solidFill>
              <a:effectLst>
                <a:glow rad="177800">
                  <a:schemeClr val="accent5">
                    <a:lumMod val="25000"/>
                    <a:alpha val="95000"/>
                  </a:schemeClr>
                </a:glow>
              </a:effectLst>
              <a:latin typeface="Arial" charset="0"/>
              <a:ea typeface="ＭＳ Ｐゴシック" charset="0"/>
              <a:cs typeface="ＭＳ Ｐゴシック" charset="0"/>
            </a:endParaRPr>
          </a:p>
        </p:txBody>
      </p:sp>
      <p:sp>
        <p:nvSpPr>
          <p:cNvPr id="5" name="Title 3"/>
          <p:cNvSpPr txBox="1">
            <a:spLocks/>
          </p:cNvSpPr>
          <p:nvPr/>
        </p:nvSpPr>
        <p:spPr bwMode="auto">
          <a:xfrm>
            <a:off x="0" y="2780928"/>
            <a:ext cx="6084168" cy="4000872"/>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77800">
                    <a:srgbClr val="ADCAFF">
                      <a:lumMod val="25000"/>
                      <a:alpha val="95000"/>
                    </a:srgbClr>
                  </a:glow>
                </a:effectLst>
                <a:uLnTx/>
                <a:uFillTx/>
                <a:latin typeface="Arial" charset="0"/>
                <a:ea typeface="ＭＳ Ｐゴシック" charset="0"/>
              </a:rPr>
              <a:t>و تعاظمت المياه و تكاثرت جداً على الأرض فكان الفلك يسير على وجه المياه و تعاظمت المياه كثيراً جداً على الأرض فتغطت جميع الجبال الشامخة التي تحت كل السماء خمس عشرة ذراعاً في الإرتفاع تعاظمت المياه فتغطت الجبال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77800">
                    <a:srgbClr val="ADCAFF">
                      <a:lumMod val="25000"/>
                      <a:alpha val="95000"/>
                    </a:srgbClr>
                  </a:glow>
                </a:effectLst>
                <a:uLnTx/>
                <a:uFillTx/>
                <a:latin typeface="Arial" charset="0"/>
                <a:ea typeface="ＭＳ Ｐゴシック" charset="0"/>
              </a:rPr>
              <a:t>(تك 7 : 18 – 20)</a:t>
            </a:r>
            <a:endParaRPr kumimoji="0" lang="en-US" sz="2800" b="1" i="0" u="none" strike="noStrike" kern="1200" cap="none" spc="0" normalizeH="0" baseline="0" noProof="0" dirty="0">
              <a:ln>
                <a:noFill/>
              </a:ln>
              <a:solidFill>
                <a:srgbClr val="FFFFFF"/>
              </a:solidFill>
              <a:effectLst>
                <a:glow rad="177800">
                  <a:srgbClr val="ADCAFF">
                    <a:lumMod val="25000"/>
                    <a:alpha val="95000"/>
                  </a:srgbClr>
                </a:glow>
              </a:effectLst>
              <a:uLnTx/>
              <a:uFillTx/>
              <a:latin typeface="Arial" charset="0"/>
              <a:ea typeface="ＭＳ Ｐゴシック" charset="0"/>
            </a:endParaRPr>
          </a:p>
        </p:txBody>
      </p:sp>
      <p:sp>
        <p:nvSpPr>
          <p:cNvPr id="237572" name="Text Box 5"/>
          <p:cNvSpPr txBox="1">
            <a:spLocks noChangeArrowheads="1"/>
          </p:cNvSpPr>
          <p:nvPr/>
        </p:nvSpPr>
        <p:spPr bwMode="auto">
          <a:xfrm>
            <a:off x="8286777" y="0"/>
            <a:ext cx="1115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77ج</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51710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8</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5924962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title"/>
          </p:nvPr>
        </p:nvSpPr>
        <p:spPr/>
        <p:txBody>
          <a:bodyPr/>
          <a:lstStyle/>
          <a:p>
            <a:pPr eaLnBrk="1" hangingPunct="1"/>
            <a:r>
              <a:rPr lang="en-US" altLang="zh-CN">
                <a:solidFill>
                  <a:schemeClr val="tx1"/>
                </a:solidFill>
                <a:latin typeface="Arial" charset="0"/>
                <a:ea typeface="ＭＳ Ｐゴシック" charset="0"/>
                <a:cs typeface="Arial" charset="0"/>
              </a:rPr>
              <a:t>Flood Legends</a:t>
            </a:r>
          </a:p>
        </p:txBody>
      </p:sp>
      <p:grpSp>
        <p:nvGrpSpPr>
          <p:cNvPr id="250882" name="Group 3"/>
          <p:cNvGrpSpPr>
            <a:grpSpLocks/>
          </p:cNvGrpSpPr>
          <p:nvPr/>
        </p:nvGrpSpPr>
        <p:grpSpPr bwMode="auto">
          <a:xfrm>
            <a:off x="-457200" y="2598738"/>
            <a:ext cx="3733800" cy="4340225"/>
            <a:chOff x="-192" y="1637"/>
            <a:chExt cx="2352" cy="2734"/>
          </a:xfrm>
        </p:grpSpPr>
        <p:pic>
          <p:nvPicPr>
            <p:cNvPr id="25089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6522"/>
            <a:stretch>
              <a:fillRect/>
            </a:stretch>
          </p:blipFill>
          <p:spPr bwMode="auto">
            <a:xfrm>
              <a:off x="-192" y="1637"/>
              <a:ext cx="2352" cy="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6" name="Text Box 5"/>
            <p:cNvSpPr txBox="1">
              <a:spLocks noChangeArrowheads="1"/>
            </p:cNvSpPr>
            <p:nvPr/>
          </p:nvSpPr>
          <p:spPr bwMode="auto">
            <a:xfrm>
              <a:off x="1252" y="4080"/>
              <a:ext cx="902" cy="29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الصين</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250883" name="Group 6"/>
          <p:cNvGrpSpPr>
            <a:grpSpLocks/>
          </p:cNvGrpSpPr>
          <p:nvPr/>
        </p:nvGrpSpPr>
        <p:grpSpPr bwMode="auto">
          <a:xfrm>
            <a:off x="2627313" y="0"/>
            <a:ext cx="3048000" cy="4191000"/>
            <a:chOff x="0" y="336"/>
            <a:chExt cx="1920" cy="2640"/>
          </a:xfrm>
        </p:grpSpPr>
        <p:pic>
          <p:nvPicPr>
            <p:cNvPr id="250893"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36"/>
              <a:ext cx="1920" cy="2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4" name="Text Box 8"/>
            <p:cNvSpPr txBox="1">
              <a:spLocks noChangeArrowheads="1"/>
            </p:cNvSpPr>
            <p:nvPr/>
          </p:nvSpPr>
          <p:spPr bwMode="auto">
            <a:xfrm>
              <a:off x="0" y="2640"/>
              <a:ext cx="1200" cy="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بابل</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250884" name="Group 9"/>
          <p:cNvGrpSpPr>
            <a:grpSpLocks/>
          </p:cNvGrpSpPr>
          <p:nvPr/>
        </p:nvGrpSpPr>
        <p:grpSpPr bwMode="auto">
          <a:xfrm>
            <a:off x="6148388" y="3657600"/>
            <a:ext cx="3071812" cy="4267200"/>
            <a:chOff x="3120" y="1824"/>
            <a:chExt cx="1935" cy="2688"/>
          </a:xfrm>
        </p:grpSpPr>
        <p:pic>
          <p:nvPicPr>
            <p:cNvPr id="250891" name="Picture 1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20" y="1824"/>
              <a:ext cx="1935" cy="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2" name="Text Box 11"/>
            <p:cNvSpPr txBox="1">
              <a:spLocks noChangeArrowheads="1"/>
            </p:cNvSpPr>
            <p:nvPr/>
          </p:nvSpPr>
          <p:spPr bwMode="auto">
            <a:xfrm>
              <a:off x="3168" y="1824"/>
              <a:ext cx="816" cy="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المكسيك</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
        <p:nvSpPr>
          <p:cNvPr id="250885" name="WordArt 12"/>
          <p:cNvSpPr>
            <a:spLocks noChangeArrowheads="1" noChangeShapeType="1" noTextEdit="1"/>
          </p:cNvSpPr>
          <p:nvPr/>
        </p:nvSpPr>
        <p:spPr bwMode="auto">
          <a:xfrm>
            <a:off x="152399" y="1752600"/>
            <a:ext cx="4217957" cy="1447800"/>
          </a:xfrm>
          <a:prstGeom prst="rect">
            <a:avLst/>
          </a:prstGeom>
        </p:spPr>
        <p:txBody>
          <a:bodyPr wrap="none" fromWordArt="1">
            <a:prstTxWarp prst="textDoubleWave1">
              <a:avLst>
                <a:gd name="adj1" fmla="val 6500"/>
                <a:gd name="adj2" fmla="val 543"/>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270 أسطورة عن الطوفان</a:t>
            </a:r>
            <a:endParaRPr kumimoji="0" 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endParaRPr>
          </a:p>
        </p:txBody>
      </p:sp>
      <p:grpSp>
        <p:nvGrpSpPr>
          <p:cNvPr id="250886" name="Group 13"/>
          <p:cNvGrpSpPr>
            <a:grpSpLocks/>
          </p:cNvGrpSpPr>
          <p:nvPr/>
        </p:nvGrpSpPr>
        <p:grpSpPr bwMode="auto">
          <a:xfrm>
            <a:off x="5903913" y="-152400"/>
            <a:ext cx="2533650" cy="3586163"/>
            <a:chOff x="4080" y="-96"/>
            <a:chExt cx="1596" cy="2259"/>
          </a:xfrm>
        </p:grpSpPr>
        <p:pic>
          <p:nvPicPr>
            <p:cNvPr id="250889"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80" y="-96"/>
              <a:ext cx="1596" cy="2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0" name="Text Box 15"/>
            <p:cNvSpPr txBox="1">
              <a:spLocks noChangeArrowheads="1"/>
            </p:cNvSpPr>
            <p:nvPr/>
          </p:nvSpPr>
          <p:spPr bwMode="auto">
            <a:xfrm>
              <a:off x="4098" y="1872"/>
              <a:ext cx="508" cy="29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هاواي</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
        <p:nvSpPr>
          <p:cNvPr id="250887" name="Text Box 16"/>
          <p:cNvSpPr txBox="1">
            <a:spLocks noChangeArrowheads="1"/>
          </p:cNvSpPr>
          <p:nvPr/>
        </p:nvSpPr>
        <p:spPr bwMode="auto">
          <a:xfrm>
            <a:off x="8358215" y="76200"/>
            <a:ext cx="94876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83س</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50888" name="Text Box 17"/>
          <p:cNvSpPr txBox="1">
            <a:spLocks noChangeArrowheads="1"/>
          </p:cNvSpPr>
          <p:nvPr/>
        </p:nvSpPr>
        <p:spPr bwMode="auto">
          <a:xfrm>
            <a:off x="3348039" y="4278313"/>
            <a:ext cx="2795598" cy="224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2563" marR="0" lvl="0" indent="-182563" algn="r" defTabSz="914400" rtl="0" eaLnBrk="1" fontAlgn="base" latinLnBrk="0" hangingPunct="1">
              <a:lnSpc>
                <a:spcPct val="100000"/>
              </a:lnSpc>
              <a:spcBef>
                <a:spcPct val="50000"/>
              </a:spcBef>
              <a:spcAft>
                <a:spcPct val="0"/>
              </a:spcAft>
              <a:buClrTx/>
              <a:buSzTx/>
              <a:buFontTx/>
              <a:buNone/>
              <a:tabLst/>
              <a:defRPr/>
            </a:pPr>
            <a:r>
              <a:rPr kumimoji="0" lang="ar-JO" altLang="zh-CN" sz="2000" b="1" i="0" u="sng" strike="noStrike" kern="1200" cap="none" spc="0" normalizeH="0" baseline="0" noProof="0" dirty="0">
                <a:ln>
                  <a:noFill/>
                </a:ln>
                <a:solidFill>
                  <a:srgbClr val="FFFFFF"/>
                </a:solidFill>
                <a:effectLst/>
                <a:uLnTx/>
                <a:uFillTx/>
                <a:latin typeface="Arial" charset="0"/>
                <a:ea typeface="ＭＳ Ｐゴシック" charset="0"/>
                <a:cs typeface="Arial" charset="0"/>
              </a:rPr>
              <a:t>عناصر مشتركة :</a:t>
            </a:r>
            <a:endParaRPr kumimoji="0" lang="en-US" altLang="zh-CN" sz="2000" b="1" i="0" u="sng"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182563" marR="0" lvl="0" indent="-182563" algn="r" defTabSz="9144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طوفان عالمي</a:t>
            </a:r>
            <a:endPar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182563" marR="0" lvl="0" indent="-182563" algn="r" defTabSz="9144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خلاص الفلك</a:t>
            </a:r>
            <a:endPar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182563" marR="0" lvl="0" indent="-182563" algn="r" defTabSz="9144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الركاب هم عائلة</a:t>
            </a:r>
            <a:endPar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182563" marR="0" lvl="0" indent="-182563" algn="r" defTabSz="914400" rtl="0" eaLnBrk="1" fontAlgn="base" latinLnBrk="0" hangingPunct="1">
              <a:lnSpc>
                <a:spcPct val="100000"/>
              </a:lnSpc>
              <a:spcBef>
                <a:spcPct val="50000"/>
              </a:spcBef>
              <a:spcAft>
                <a:spcPct val="0"/>
              </a:spcAft>
              <a:buClrTx/>
              <a:buSzTx/>
              <a:buFontTx/>
              <a:buChar char="•"/>
              <a:tabLst/>
              <a:defRPr/>
            </a:pPr>
            <a:endParaRPr kumimoji="0" lang="zh-CN"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98966546"/>
      </p:ext>
    </p:extLst>
  </p:cSld>
  <p:clrMapOvr>
    <a:masterClrMapping/>
  </p:clrMapOvr>
  <p:transition spd="med">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59023"/>
            <a:ext cx="9144000" cy="6102716"/>
            <a:chOff x="0" y="759023"/>
            <a:chExt cx="9144000" cy="6102716"/>
          </a:xfrm>
        </p:grpSpPr>
        <p:pic>
          <p:nvPicPr>
            <p:cNvPr id="2" name="Picture 1"/>
            <p:cNvPicPr>
              <a:picLocks noChangeAspect="1"/>
            </p:cNvPicPr>
            <p:nvPr/>
          </p:nvPicPr>
          <p:blipFill>
            <a:blip r:embed="rId3"/>
            <a:stretch>
              <a:fillRect/>
            </a:stretch>
          </p:blipFill>
          <p:spPr>
            <a:xfrm>
              <a:off x="0" y="759023"/>
              <a:ext cx="9144000" cy="609897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1110" y="6142072"/>
              <a:ext cx="2652889" cy="719667"/>
            </a:xfrm>
            <a:prstGeom prst="rect">
              <a:avLst/>
            </a:prstGeom>
          </p:spPr>
        </p:pic>
      </p:grpSp>
      <p:sp>
        <p:nvSpPr>
          <p:cNvPr id="900098" name="Rectangle 2"/>
          <p:cNvSpPr>
            <a:spLocks noGrp="1" noChangeArrowheads="1"/>
          </p:cNvSpPr>
          <p:nvPr>
            <p:ph type="ctrTitle"/>
          </p:nvPr>
        </p:nvSpPr>
        <p:spPr>
          <a:xfrm>
            <a:off x="0" y="362607"/>
            <a:ext cx="9144000" cy="1285313"/>
          </a:xfrm>
          <a:effectLst>
            <a:outerShdw blurRad="63500" dist="35921" dir="2700000" algn="ctr" rotWithShape="0">
              <a:schemeClr val="tx2">
                <a:alpha val="74998"/>
              </a:schemeClr>
            </a:outerShdw>
          </a:effectLst>
        </p:spPr>
        <p:txBody>
          <a:bodyPr anchor="t"/>
          <a:lstStyle/>
          <a:p>
            <a:pPr>
              <a:lnSpc>
                <a:spcPct val="70000"/>
              </a:lnSpc>
              <a:defRPr/>
            </a:pPr>
            <a:r>
              <a:rPr lang="ar-JO" b="1" dirty="0">
                <a:effectLst>
                  <a:glow rad="127000">
                    <a:schemeClr val="tx1"/>
                  </a:glow>
                </a:effectLst>
                <a:latin typeface="Arial" charset="0"/>
                <a:ea typeface="ＭＳ Ｐゴシック" charset="0"/>
                <a:cs typeface="ＭＳ Ｐゴシック" charset="0"/>
              </a:rPr>
              <a:t>كيف يمكن أن تكون </a:t>
            </a:r>
            <a:r>
              <a:rPr lang="ar-JO" b="1" dirty="0">
                <a:solidFill>
                  <a:srgbClr val="FFFF00"/>
                </a:solidFill>
                <a:effectLst>
                  <a:glow rad="127000">
                    <a:schemeClr val="tx1"/>
                  </a:glow>
                </a:effectLst>
                <a:latin typeface="Arial" charset="0"/>
                <a:ea typeface="ＭＳ Ｐゴシック" charset="0"/>
                <a:cs typeface="ＭＳ Ｐゴシック" charset="0"/>
              </a:rPr>
              <a:t>أميناً</a:t>
            </a:r>
            <a:r>
              <a:rPr lang="ar-JO" b="1" dirty="0">
                <a:effectLst>
                  <a:glow rad="127000">
                    <a:schemeClr val="tx1"/>
                  </a:glow>
                </a:effectLst>
                <a:latin typeface="Arial" charset="0"/>
                <a:ea typeface="ＭＳ Ｐゴシック" charset="0"/>
                <a:cs typeface="ＭＳ Ｐゴシック" charset="0"/>
              </a:rPr>
              <a:t> لله في عالم الأصنام ؟</a:t>
            </a:r>
            <a:br>
              <a:rPr lang="ar-JO" b="1" dirty="0">
                <a:effectLst>
                  <a:glow rad="127000">
                    <a:schemeClr val="tx1"/>
                  </a:glow>
                </a:effectLst>
                <a:latin typeface="Arial" charset="0"/>
                <a:ea typeface="ＭＳ Ｐゴシック" charset="0"/>
                <a:cs typeface="ＭＳ Ｐゴシック" charset="0"/>
              </a:rPr>
            </a:br>
            <a:br>
              <a:rPr lang="ar-JO" b="1" dirty="0">
                <a:effectLst>
                  <a:glow rad="127000">
                    <a:schemeClr val="tx1"/>
                  </a:glow>
                </a:effectLst>
                <a:latin typeface="Arial" charset="0"/>
                <a:ea typeface="ＭＳ Ｐゴシック" charset="0"/>
                <a:cs typeface="ＭＳ Ｐゴシック" charset="0"/>
              </a:rPr>
            </a:br>
            <a:endParaRPr lang="en-US"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TextBox 7">
            <a:extLst>
              <a:ext uri="{FF2B5EF4-FFF2-40B4-BE49-F238E27FC236}">
                <a16:creationId xmlns:a16="http://schemas.microsoft.com/office/drawing/2014/main" id="{1144A36E-578E-5741-8F1D-7F3E2874E626}"/>
              </a:ext>
            </a:extLst>
          </p:cNvPr>
          <p:cNvSpPr txBox="1">
            <a:spLocks noChangeAspect="1"/>
          </p:cNvSpPr>
          <p:nvPr/>
        </p:nvSpPr>
        <p:spPr>
          <a:xfrm>
            <a:off x="3048001" y="2551043"/>
            <a:ext cx="3324087" cy="2308324"/>
          </a:xfrm>
          <a:prstGeom prst="rect">
            <a:avLst/>
          </a:prstGeom>
          <a:solidFill>
            <a:srgbClr val="FFABBA"/>
          </a:solidFill>
          <a:ln w="57150" cmpd="sng">
            <a:solidFill>
              <a:srgbClr val="C81234"/>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0" i="0" u="none" strike="noStrike" kern="1200" cap="none" spc="400" normalizeH="0" baseline="0" noProof="0" dirty="0">
                <a:ln>
                  <a:noFill/>
                </a:ln>
                <a:solidFill>
                  <a:srgbClr val="C81234"/>
                </a:solidFill>
                <a:effectLst/>
                <a:uLnTx/>
                <a:uFillTx/>
                <a:latin typeface="Arial"/>
                <a:ea typeface="+mn-ea"/>
                <a:cs typeface="Arial"/>
              </a:rPr>
              <a:t>أصنام</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0" i="0" u="none" strike="noStrike" kern="1200" cap="none" spc="400" normalizeH="0" baseline="0" noProof="0" dirty="0">
                <a:ln>
                  <a:noFill/>
                </a:ln>
                <a:solidFill>
                  <a:srgbClr val="C81234"/>
                </a:solidFill>
                <a:effectLst/>
                <a:uLnTx/>
                <a:uFillTx/>
                <a:latin typeface="Arial"/>
                <a:ea typeface="+mn-ea"/>
                <a:cs typeface="Arial"/>
              </a:rPr>
              <a:t>القلب</a:t>
            </a:r>
            <a:endParaRPr kumimoji="0" lang="en-US" sz="4800" b="0" i="0" u="none" strike="noStrike" kern="1200" cap="none" spc="400" normalizeH="0" baseline="0" noProof="0" dirty="0">
              <a:ln>
                <a:noFill/>
              </a:ln>
              <a:solidFill>
                <a:srgbClr val="C81234"/>
              </a:solidFill>
              <a:effectLst/>
              <a:uLnTx/>
              <a:uFillTx/>
              <a:latin typeface="Arial"/>
              <a:ea typeface="+mn-ea"/>
              <a:cs typeface="Arial"/>
            </a:endParaRPr>
          </a:p>
        </p:txBody>
      </p:sp>
    </p:spTree>
    <p:extLst>
      <p:ext uri="{BB962C8B-B14F-4D97-AF65-F5344CB8AC3E}">
        <p14:creationId xmlns:p14="http://schemas.microsoft.com/office/powerpoint/2010/main" val="229131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9</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5051664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b="1" dirty="0">
                <a:solidFill>
                  <a:srgbClr val="FFFFFF"/>
                </a:solidFill>
                <a:latin typeface="Arial"/>
                <a:ea typeface="ＭＳ Ｐゴシック" charset="0"/>
                <a:cs typeface="Arial"/>
              </a:rPr>
              <a:t>نوح لم يكن كاملاً</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33478" y="885333"/>
            <a:ext cx="9110522" cy="28357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ar-JO"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فأبصر حام ابو كنعان عورة أبيه و أخبر أخويه خارجاً فأخذ سام و يافث الرداء ووضعاه على أكتافهما و مشيا إلى الوراء و سترا عورة أبيهما ووجهاهما إلى الوراء فلم يبصرا عورة أبيهما</a:t>
            </a:r>
          </a:p>
          <a:p>
            <a:pPr marL="0" marR="0" lvl="0" indent="0" algn="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ar-JO"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(9 : 22 – 23)</a:t>
            </a:r>
            <a:endPar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endParaRPr>
          </a:p>
        </p:txBody>
      </p:sp>
      <p:pic>
        <p:nvPicPr>
          <p:cNvPr id="9" name="Picture 8"/>
          <p:cNvPicPr>
            <a:picLocks noChangeAspect="1"/>
          </p:cNvPicPr>
          <p:nvPr/>
        </p:nvPicPr>
        <p:blipFill>
          <a:blip r:embed="rId3" cstate="print"/>
          <a:stretch>
            <a:fillRect/>
          </a:stretch>
        </p:blipFill>
        <p:spPr>
          <a:xfrm>
            <a:off x="33478" y="3307993"/>
            <a:ext cx="5783122" cy="3516138"/>
          </a:xfrm>
          <a:prstGeom prst="rect">
            <a:avLst/>
          </a:prstGeom>
        </p:spPr>
      </p:pic>
    </p:spTree>
    <p:extLst>
      <p:ext uri="{BB962C8B-B14F-4D97-AF65-F5344CB8AC3E}">
        <p14:creationId xmlns:p14="http://schemas.microsoft.com/office/powerpoint/2010/main" val="271111383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10</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7396136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l="9489" r="2190"/>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0"/>
            <a:ext cx="7772400" cy="838200"/>
          </a:xfrm>
          <a:solidFill>
            <a:schemeClr val="tx1"/>
          </a:solidFill>
          <a:effectLst>
            <a:outerShdw blurRad="63500" dist="38099" dir="2700000" algn="ctr" rotWithShape="0">
              <a:schemeClr val="tx1">
                <a:alpha val="74998"/>
              </a:schemeClr>
            </a:outerShdw>
          </a:effectLst>
        </p:spPr>
        <p:txBody>
          <a:bodyPr/>
          <a:lstStyle/>
          <a:p>
            <a:pPr eaLnBrk="1" hangingPunct="1">
              <a:defRPr/>
            </a:pPr>
            <a:r>
              <a:rPr lang="ar-JO" sz="5400" b="1" dirty="0">
                <a:solidFill>
                  <a:srgbClr val="FFFF00"/>
                </a:solidFill>
                <a:latin typeface="Arial" charset="0"/>
                <a:ea typeface="ＭＳ Ｐゴシック" charset="0"/>
              </a:rPr>
              <a:t>قائمة الأمم</a:t>
            </a:r>
            <a:endParaRPr lang="en-US" sz="5400" b="1" dirty="0">
              <a:latin typeface="Arial" charset="0"/>
              <a:ea typeface="ＭＳ Ｐゴシック" charset="0"/>
            </a:endParaRPr>
          </a:p>
        </p:txBody>
      </p:sp>
      <p:sp>
        <p:nvSpPr>
          <p:cNvPr id="612356" name="Text Box 4"/>
          <p:cNvSpPr txBox="1">
            <a:spLocks noChangeArrowheads="1"/>
          </p:cNvSpPr>
          <p:nvPr/>
        </p:nvSpPr>
        <p:spPr bwMode="auto">
          <a:xfrm>
            <a:off x="4059566" y="1676400"/>
            <a:ext cx="72007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ar-JO" sz="3200" b="1" dirty="0">
                <a:solidFill>
                  <a:srgbClr val="FFFF00"/>
                </a:solidFill>
                <a:latin typeface="Arial" pitchFamily="-112" charset="0"/>
                <a:ea typeface="ＭＳ Ｐゴシック" pitchFamily="-112" charset="-128"/>
                <a:cs typeface="ＭＳ Ｐゴシック" pitchFamily="-112" charset="-128"/>
              </a:rPr>
              <a:t>نوح</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57" name="Text Box 5"/>
          <p:cNvSpPr txBox="1">
            <a:spLocks noChangeArrowheads="1"/>
          </p:cNvSpPr>
          <p:nvPr/>
        </p:nvSpPr>
        <p:spPr bwMode="auto">
          <a:xfrm>
            <a:off x="866793" y="3124200"/>
            <a:ext cx="78419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ar-JO" sz="3200" b="1" dirty="0">
                <a:solidFill>
                  <a:srgbClr val="FFFF00"/>
                </a:solidFill>
                <a:latin typeface="Arial" pitchFamily="-112" charset="0"/>
                <a:ea typeface="ＭＳ Ｐゴシック" pitchFamily="-112" charset="-128"/>
                <a:cs typeface="ＭＳ Ｐゴシック" pitchFamily="-112" charset="-128"/>
              </a:rPr>
              <a:t>يافث</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58" name="Text Box 6"/>
          <p:cNvSpPr txBox="1">
            <a:spLocks noChangeArrowheads="1"/>
          </p:cNvSpPr>
          <p:nvPr/>
        </p:nvSpPr>
        <p:spPr bwMode="auto">
          <a:xfrm>
            <a:off x="4098832" y="3124200"/>
            <a:ext cx="6431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ar-JO" sz="3200" b="1" dirty="0">
                <a:solidFill>
                  <a:srgbClr val="FFFF00"/>
                </a:solidFill>
                <a:latin typeface="Arial" pitchFamily="-112" charset="0"/>
                <a:ea typeface="ＭＳ Ｐゴシック" pitchFamily="-112" charset="-128"/>
                <a:cs typeface="ＭＳ Ｐゴシック" pitchFamily="-112" charset="-128"/>
              </a:rPr>
              <a:t>حام</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59" name="Text Box 7"/>
          <p:cNvSpPr txBox="1">
            <a:spLocks noChangeArrowheads="1"/>
          </p:cNvSpPr>
          <p:nvPr/>
        </p:nvSpPr>
        <p:spPr bwMode="auto">
          <a:xfrm>
            <a:off x="7333192" y="3124200"/>
            <a:ext cx="678391"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3200" b="1" i="1" dirty="0">
                <a:solidFill>
                  <a:srgbClr val="FFFF00"/>
                </a:solidFill>
              </a:rPr>
              <a:t>سام</a:t>
            </a:r>
            <a:endParaRPr lang="en-US" sz="3200" b="1" dirty="0">
              <a:solidFill>
                <a:srgbClr val="FFFF00"/>
              </a:solidFill>
            </a:endParaRPr>
          </a:p>
        </p:txBody>
      </p:sp>
      <p:sp>
        <p:nvSpPr>
          <p:cNvPr id="612360" name="Text Box 8"/>
          <p:cNvSpPr txBox="1">
            <a:spLocks noChangeArrowheads="1"/>
          </p:cNvSpPr>
          <p:nvPr/>
        </p:nvSpPr>
        <p:spPr bwMode="auto">
          <a:xfrm>
            <a:off x="607215" y="4038600"/>
            <a:ext cx="160973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ar-JO" sz="3200" b="1" dirty="0">
                <a:solidFill>
                  <a:srgbClr val="FFFF00"/>
                </a:solidFill>
                <a:latin typeface="Arial" pitchFamily="-112" charset="0"/>
                <a:ea typeface="ＭＳ Ｐゴシック" pitchFamily="-112" charset="-128"/>
                <a:cs typeface="ＭＳ Ｐゴシック" pitchFamily="-112" charset="-128"/>
              </a:rPr>
              <a:t>القوقازيون</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61" name="Text Box 9"/>
          <p:cNvSpPr txBox="1">
            <a:spLocks noChangeArrowheads="1"/>
          </p:cNvSpPr>
          <p:nvPr/>
        </p:nvSpPr>
        <p:spPr bwMode="auto">
          <a:xfrm>
            <a:off x="3669206" y="4038600"/>
            <a:ext cx="1507144"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ar-JO" sz="3200" b="1" dirty="0">
                <a:solidFill>
                  <a:srgbClr val="FFFF00"/>
                </a:solidFill>
                <a:latin typeface="Arial" pitchFamily="-112" charset="0"/>
                <a:ea typeface="ＭＳ Ｐゴシック" pitchFamily="-112" charset="-128"/>
                <a:cs typeface="ＭＳ Ｐゴシック" pitchFamily="-112" charset="-128"/>
              </a:rPr>
              <a:t>الكنعانيون</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62" name="Text Box 10"/>
          <p:cNvSpPr txBox="1">
            <a:spLocks noChangeArrowheads="1"/>
          </p:cNvSpPr>
          <p:nvPr/>
        </p:nvSpPr>
        <p:spPr bwMode="auto">
          <a:xfrm>
            <a:off x="6960572" y="4038600"/>
            <a:ext cx="140775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3200" b="1" i="1" dirty="0">
                <a:solidFill>
                  <a:srgbClr val="FFFF00"/>
                </a:solidFill>
              </a:rPr>
              <a:t>الساميون</a:t>
            </a:r>
            <a:endParaRPr lang="en-US" sz="3200" b="1" dirty="0">
              <a:solidFill>
                <a:srgbClr val="FFFF00"/>
              </a:solidFill>
            </a:endParaRPr>
          </a:p>
        </p:txBody>
      </p:sp>
      <p:sp>
        <p:nvSpPr>
          <p:cNvPr id="612363" name="Text Box 11"/>
          <p:cNvSpPr txBox="1">
            <a:spLocks noChangeArrowheads="1"/>
          </p:cNvSpPr>
          <p:nvPr/>
        </p:nvSpPr>
        <p:spPr bwMode="auto">
          <a:xfrm>
            <a:off x="85366" y="5105400"/>
            <a:ext cx="266932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ar-JO" sz="3200" b="1" dirty="0">
                <a:solidFill>
                  <a:srgbClr val="FFFF00"/>
                </a:solidFill>
                <a:latin typeface="Arial" pitchFamily="-112" charset="0"/>
                <a:ea typeface="ＭＳ Ｐゴシック" pitchFamily="-112" charset="-128"/>
                <a:cs typeface="ＭＳ Ｐゴシック" pitchFamily="-112" charset="-128"/>
              </a:rPr>
              <a:t>الأوروبيون </a:t>
            </a:r>
          </a:p>
          <a:p>
            <a:pPr algn="ctr" defTabSz="914400" eaLnBrk="0" fontAlgn="base" hangingPunct="0">
              <a:spcBef>
                <a:spcPct val="0"/>
              </a:spcBef>
              <a:spcAft>
                <a:spcPct val="0"/>
              </a:spcAft>
              <a:defRPr/>
            </a:pPr>
            <a:r>
              <a:rPr lang="ar-JO" sz="3200" b="1" dirty="0">
                <a:solidFill>
                  <a:srgbClr val="FFFF00"/>
                </a:solidFill>
                <a:latin typeface="Arial" pitchFamily="-112" charset="0"/>
                <a:ea typeface="ＭＳ Ｐゴシック" pitchFamily="-112" charset="-128"/>
                <a:cs typeface="ＭＳ Ｐゴシック" pitchFamily="-112" charset="-128"/>
              </a:rPr>
              <a:t>و الهنود الشرقيون</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64" name="Text Box 12"/>
          <p:cNvSpPr txBox="1">
            <a:spLocks noChangeArrowheads="1"/>
          </p:cNvSpPr>
          <p:nvPr/>
        </p:nvSpPr>
        <p:spPr bwMode="auto">
          <a:xfrm>
            <a:off x="3499196" y="5105400"/>
            <a:ext cx="1866216"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ar-JO" sz="3200" b="1" dirty="0">
                <a:solidFill>
                  <a:srgbClr val="FFFF00"/>
                </a:solidFill>
                <a:latin typeface="Arial" pitchFamily="-112" charset="0"/>
                <a:ea typeface="ＭＳ Ｐゴシック" pitchFamily="-112" charset="-128"/>
                <a:cs typeface="ＭＳ Ｐゴシック" pitchFamily="-112" charset="-128"/>
              </a:rPr>
              <a:t>الأفارقة </a:t>
            </a:r>
          </a:p>
          <a:p>
            <a:pPr algn="ctr" defTabSz="914400" eaLnBrk="0" fontAlgn="base" hangingPunct="0">
              <a:spcBef>
                <a:spcPct val="0"/>
              </a:spcBef>
              <a:spcAft>
                <a:spcPct val="0"/>
              </a:spcAft>
              <a:defRPr/>
            </a:pPr>
            <a:r>
              <a:rPr lang="ar-JO" sz="3200" b="1" dirty="0">
                <a:solidFill>
                  <a:srgbClr val="FFFF00"/>
                </a:solidFill>
                <a:latin typeface="Arial" pitchFamily="-112" charset="0"/>
                <a:ea typeface="ＭＳ Ｐゴシック" pitchFamily="-112" charset="-128"/>
                <a:cs typeface="ＭＳ Ｐゴシック" pitchFamily="-112" charset="-128"/>
              </a:rPr>
              <a:t>و الآسيويون</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65" name="Text Box 13"/>
          <p:cNvSpPr txBox="1">
            <a:spLocks noChangeArrowheads="1"/>
          </p:cNvSpPr>
          <p:nvPr/>
        </p:nvSpPr>
        <p:spPr bwMode="auto">
          <a:xfrm>
            <a:off x="7039860" y="5105400"/>
            <a:ext cx="1261884"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3200" b="1" i="1" dirty="0">
                <a:solidFill>
                  <a:srgbClr val="FFFF00"/>
                </a:solidFill>
              </a:rPr>
              <a:t>اليهود</a:t>
            </a:r>
          </a:p>
          <a:p>
            <a:pPr algn="ctr" defTabSz="914400" eaLnBrk="0" fontAlgn="base" hangingPunct="0">
              <a:spcBef>
                <a:spcPct val="0"/>
              </a:spcBef>
              <a:spcAft>
                <a:spcPct val="0"/>
              </a:spcAft>
              <a:defRPr/>
            </a:pPr>
            <a:r>
              <a:rPr lang="ar-JO" sz="3200" b="1" i="1" dirty="0">
                <a:solidFill>
                  <a:srgbClr val="FFFF00"/>
                </a:solidFill>
              </a:rPr>
              <a:t>و العرب</a:t>
            </a:r>
            <a:endParaRPr lang="en-US" sz="3200" b="1" dirty="0">
              <a:solidFill>
                <a:srgbClr val="FFFF00"/>
              </a:solidFill>
            </a:endParaRPr>
          </a:p>
        </p:txBody>
      </p:sp>
      <p:sp>
        <p:nvSpPr>
          <p:cNvPr id="612366"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612367"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612368"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287760" name="Text Box 17"/>
          <p:cNvSpPr txBox="1">
            <a:spLocks noChangeArrowheads="1"/>
          </p:cNvSpPr>
          <p:nvPr/>
        </p:nvSpPr>
        <p:spPr bwMode="auto">
          <a:xfrm>
            <a:off x="8615363" y="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altLang="zh-CN" b="1" dirty="0">
                <a:solidFill>
                  <a:srgbClr val="FFFFFF"/>
                </a:solidFill>
              </a:rPr>
              <a:t>92</a:t>
            </a:r>
            <a:endParaRPr lang="en-US" altLang="zh-CN" b="1" dirty="0">
              <a:solidFill>
                <a:srgbClr val="FFFFFF"/>
              </a:solidFill>
            </a:endParaRPr>
          </a:p>
        </p:txBody>
      </p:sp>
      <p:sp>
        <p:nvSpPr>
          <p:cNvPr id="612370" name="Text Box 18"/>
          <p:cNvSpPr txBox="1">
            <a:spLocks noChangeArrowheads="1"/>
          </p:cNvSpPr>
          <p:nvPr/>
        </p:nvSpPr>
        <p:spPr bwMode="auto">
          <a:xfrm>
            <a:off x="2133600" y="3468688"/>
            <a:ext cx="110158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altLang="zh-CN" b="1" dirty="0">
                <a:solidFill>
                  <a:srgbClr val="FFFFFF"/>
                </a:solidFill>
              </a:rPr>
              <a:t>Si</a:t>
            </a:r>
            <a:r>
              <a:rPr lang="ar-JO" altLang="zh-CN" b="1" dirty="0">
                <a:solidFill>
                  <a:srgbClr val="FFFFFF"/>
                </a:solidFill>
              </a:rPr>
              <a:t>سين</a:t>
            </a:r>
            <a:r>
              <a:rPr lang="en-US" altLang="zh-CN" b="1" dirty="0">
                <a:solidFill>
                  <a:srgbClr val="FFFFFF"/>
                </a:solidFill>
              </a:rPr>
              <a:t>n</a:t>
            </a:r>
            <a:endParaRPr lang="en-US" altLang="zh-CN" sz="1800" dirty="0">
              <a:solidFill>
                <a:srgbClr val="000000"/>
              </a:solidFill>
            </a:endParaRPr>
          </a:p>
        </p:txBody>
      </p:sp>
      <p:sp>
        <p:nvSpPr>
          <p:cNvPr id="612371" name="Text Box 19"/>
          <p:cNvSpPr txBox="1">
            <a:spLocks noChangeArrowheads="1"/>
          </p:cNvSpPr>
          <p:nvPr/>
        </p:nvSpPr>
        <p:spPr bwMode="auto">
          <a:xfrm>
            <a:off x="1676400" y="4876800"/>
            <a:ext cx="75854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altLang="zh-CN" b="1" dirty="0">
                <a:solidFill>
                  <a:srgbClr val="FFFFFF"/>
                </a:solidFill>
              </a:rPr>
              <a:t>سيناء</a:t>
            </a:r>
            <a:endParaRPr lang="en-US" altLang="zh-CN" sz="1800" dirty="0">
              <a:solidFill>
                <a:srgbClr val="000000"/>
              </a:solidFill>
            </a:endParaRPr>
          </a:p>
        </p:txBody>
      </p:sp>
      <p:sp>
        <p:nvSpPr>
          <p:cNvPr id="612372" name="Text Box 20"/>
          <p:cNvSpPr txBox="1">
            <a:spLocks noChangeArrowheads="1"/>
          </p:cNvSpPr>
          <p:nvPr/>
        </p:nvSpPr>
        <p:spPr bwMode="auto">
          <a:xfrm>
            <a:off x="8305800" y="1752600"/>
            <a:ext cx="68159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altLang="zh-CN" b="1" dirty="0">
                <a:solidFill>
                  <a:srgbClr val="FFFFFF"/>
                </a:solidFill>
              </a:rPr>
              <a:t>سينو</a:t>
            </a:r>
            <a:endParaRPr lang="en-US" altLang="zh-CN" sz="1800" dirty="0">
              <a:solidFill>
                <a:srgbClr val="000000"/>
              </a:solidFill>
            </a:endParaRPr>
          </a:p>
        </p:txBody>
      </p:sp>
      <p:sp>
        <p:nvSpPr>
          <p:cNvPr id="612373" name="Oval 21"/>
          <p:cNvSpPr>
            <a:spLocks noChangeArrowheads="1"/>
          </p:cNvSpPr>
          <p:nvPr/>
        </p:nvSpPr>
        <p:spPr bwMode="auto">
          <a:xfrm>
            <a:off x="2743200" y="3581400"/>
            <a:ext cx="152400" cy="152400"/>
          </a:xfrm>
          <a:prstGeom prst="ellipse">
            <a:avLst/>
          </a:prstGeom>
          <a:solidFill>
            <a:schemeClr val="bg1"/>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612374" name="AutoShape 22"/>
          <p:cNvSpPr>
            <a:spLocks noChangeArrowheads="1"/>
          </p:cNvSpPr>
          <p:nvPr/>
        </p:nvSpPr>
        <p:spPr bwMode="auto">
          <a:xfrm rot="11854091" flipV="1">
            <a:off x="2743200" y="3581400"/>
            <a:ext cx="381000" cy="1752600"/>
          </a:xfrm>
          <a:prstGeom prst="curvedRightArrow">
            <a:avLst>
              <a:gd name="adj1" fmla="val 92000"/>
              <a:gd name="adj2" fmla="val 184000"/>
              <a:gd name="adj3" fmla="val 33333"/>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612375" name="Freeform 23"/>
          <p:cNvSpPr>
            <a:spLocks/>
          </p:cNvSpPr>
          <p:nvPr/>
        </p:nvSpPr>
        <p:spPr bwMode="auto">
          <a:xfrm>
            <a:off x="2895600" y="1981200"/>
            <a:ext cx="5334000" cy="1447800"/>
          </a:xfrm>
          <a:custGeom>
            <a:avLst/>
            <a:gdLst/>
            <a:ahLst/>
            <a:cxnLst>
              <a:cxn ang="0">
                <a:pos x="0" y="912"/>
              </a:cxn>
              <a:cxn ang="0">
                <a:pos x="1056" y="192"/>
              </a:cxn>
              <a:cxn ang="0">
                <a:pos x="3360" y="0"/>
              </a:cxn>
            </a:cxnLst>
            <a:rect l="0" t="0" r="r" b="b"/>
            <a:pathLst>
              <a:path w="3360" h="912">
                <a:moveTo>
                  <a:pt x="0" y="912"/>
                </a:moveTo>
                <a:cubicBezTo>
                  <a:pt x="248" y="628"/>
                  <a:pt x="496" y="344"/>
                  <a:pt x="1056" y="192"/>
                </a:cubicBezTo>
                <a:cubicBezTo>
                  <a:pt x="1616" y="40"/>
                  <a:pt x="2488" y="20"/>
                  <a:pt x="3360" y="0"/>
                </a:cubicBezTo>
              </a:path>
            </a:pathLst>
          </a:custGeom>
          <a:noFill/>
          <a:ln w="76200" cmpd="sng">
            <a:solidFill>
              <a:srgbClr val="FFFFFF"/>
            </a:solidFill>
            <a:round/>
            <a:headEnd/>
            <a:tailEnd type="triangle" w="med" len="me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612376" name="Text Box 24"/>
          <p:cNvSpPr txBox="1">
            <a:spLocks noChangeArrowheads="1"/>
          </p:cNvSpPr>
          <p:nvPr/>
        </p:nvSpPr>
        <p:spPr bwMode="auto">
          <a:xfrm>
            <a:off x="6689725" y="6281738"/>
            <a:ext cx="2024063"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3200" b="1">
                <a:solidFill>
                  <a:srgbClr val="FFFFFF"/>
                </a:solidFill>
                <a:latin typeface="Times New Roman" pitchFamily="-112" charset="0"/>
                <a:ea typeface="ＭＳ Ｐゴシック" pitchFamily="-112" charset="-128"/>
                <a:cs typeface="ＭＳ Ｐゴシック" pitchFamily="-112" charset="-128"/>
              </a:rPr>
              <a:t>Genesis 10</a:t>
            </a:r>
          </a:p>
        </p:txBody>
      </p:sp>
    </p:spTree>
    <p:extLst>
      <p:ext uri="{BB962C8B-B14F-4D97-AF65-F5344CB8AC3E}">
        <p14:creationId xmlns:p14="http://schemas.microsoft.com/office/powerpoint/2010/main" val="27377798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animEffect transition="in" filter="fade">
                                      <p:cBhvr>
                                        <p:cTn id="7" dur="500"/>
                                        <p:tgtEl>
                                          <p:spTgt spid="612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2366"/>
                                        </p:tgtEl>
                                        <p:attrNameLst>
                                          <p:attrName>style.visibility</p:attrName>
                                        </p:attrNameLst>
                                      </p:cBhvr>
                                      <p:to>
                                        <p:strVal val="visible"/>
                                      </p:to>
                                    </p:set>
                                    <p:animEffect transition="in" filter="fade">
                                      <p:cBhvr>
                                        <p:cTn id="12" dur="500"/>
                                        <p:tgtEl>
                                          <p:spTgt spid="61236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12357"/>
                                        </p:tgtEl>
                                        <p:attrNameLst>
                                          <p:attrName>style.visibility</p:attrName>
                                        </p:attrNameLst>
                                      </p:cBhvr>
                                      <p:to>
                                        <p:strVal val="visible"/>
                                      </p:to>
                                    </p:set>
                                    <p:animEffect transition="in" filter="fade">
                                      <p:cBhvr>
                                        <p:cTn id="15" dur="500"/>
                                        <p:tgtEl>
                                          <p:spTgt spid="61235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12367"/>
                                        </p:tgtEl>
                                        <p:attrNameLst>
                                          <p:attrName>style.visibility</p:attrName>
                                        </p:attrNameLst>
                                      </p:cBhvr>
                                      <p:to>
                                        <p:strVal val="visible"/>
                                      </p:to>
                                    </p:set>
                                    <p:animEffect transition="in" filter="fade">
                                      <p:cBhvr>
                                        <p:cTn id="20" dur="500"/>
                                        <p:tgtEl>
                                          <p:spTgt spid="61236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12358"/>
                                        </p:tgtEl>
                                        <p:attrNameLst>
                                          <p:attrName>style.visibility</p:attrName>
                                        </p:attrNameLst>
                                      </p:cBhvr>
                                      <p:to>
                                        <p:strVal val="visible"/>
                                      </p:to>
                                    </p:set>
                                    <p:animEffect transition="in" filter="fade">
                                      <p:cBhvr>
                                        <p:cTn id="23" dur="500"/>
                                        <p:tgtEl>
                                          <p:spTgt spid="61235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12368"/>
                                        </p:tgtEl>
                                        <p:attrNameLst>
                                          <p:attrName>style.visibility</p:attrName>
                                        </p:attrNameLst>
                                      </p:cBhvr>
                                      <p:to>
                                        <p:strVal val="visible"/>
                                      </p:to>
                                    </p:set>
                                    <p:animEffect transition="in" filter="fade">
                                      <p:cBhvr>
                                        <p:cTn id="28" dur="500"/>
                                        <p:tgtEl>
                                          <p:spTgt spid="61236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2359"/>
                                        </p:tgtEl>
                                        <p:attrNameLst>
                                          <p:attrName>style.visibility</p:attrName>
                                        </p:attrNameLst>
                                      </p:cBhvr>
                                      <p:to>
                                        <p:strVal val="visible"/>
                                      </p:to>
                                    </p:set>
                                    <p:animEffect transition="in" filter="fade">
                                      <p:cBhvr>
                                        <p:cTn id="31" dur="500"/>
                                        <p:tgtEl>
                                          <p:spTgt spid="61235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12360"/>
                                        </p:tgtEl>
                                        <p:attrNameLst>
                                          <p:attrName>style.visibility</p:attrName>
                                        </p:attrNameLst>
                                      </p:cBhvr>
                                      <p:to>
                                        <p:strVal val="visible"/>
                                      </p:to>
                                    </p:set>
                                    <p:animEffect transition="in" filter="fade">
                                      <p:cBhvr>
                                        <p:cTn id="36" dur="500"/>
                                        <p:tgtEl>
                                          <p:spTgt spid="61236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12363"/>
                                        </p:tgtEl>
                                        <p:attrNameLst>
                                          <p:attrName>style.visibility</p:attrName>
                                        </p:attrNameLst>
                                      </p:cBhvr>
                                      <p:to>
                                        <p:strVal val="visible"/>
                                      </p:to>
                                    </p:set>
                                    <p:animEffect transition="in" filter="fade">
                                      <p:cBhvr>
                                        <p:cTn id="41" dur="500"/>
                                        <p:tgtEl>
                                          <p:spTgt spid="61236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12361"/>
                                        </p:tgtEl>
                                        <p:attrNameLst>
                                          <p:attrName>style.visibility</p:attrName>
                                        </p:attrNameLst>
                                      </p:cBhvr>
                                      <p:to>
                                        <p:strVal val="visible"/>
                                      </p:to>
                                    </p:set>
                                    <p:animEffect transition="in" filter="fade">
                                      <p:cBhvr>
                                        <p:cTn id="46" dur="500"/>
                                        <p:tgtEl>
                                          <p:spTgt spid="61236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12364"/>
                                        </p:tgtEl>
                                        <p:attrNameLst>
                                          <p:attrName>style.visibility</p:attrName>
                                        </p:attrNameLst>
                                      </p:cBhvr>
                                      <p:to>
                                        <p:strVal val="visible"/>
                                      </p:to>
                                    </p:set>
                                    <p:animEffect transition="in" filter="fade">
                                      <p:cBhvr>
                                        <p:cTn id="51" dur="500"/>
                                        <p:tgtEl>
                                          <p:spTgt spid="61236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12362"/>
                                        </p:tgtEl>
                                        <p:attrNameLst>
                                          <p:attrName>style.visibility</p:attrName>
                                        </p:attrNameLst>
                                      </p:cBhvr>
                                      <p:to>
                                        <p:strVal val="visible"/>
                                      </p:to>
                                    </p:set>
                                    <p:animEffect transition="in" filter="fade">
                                      <p:cBhvr>
                                        <p:cTn id="56" dur="500"/>
                                        <p:tgtEl>
                                          <p:spTgt spid="61236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2365"/>
                                        </p:tgtEl>
                                        <p:attrNameLst>
                                          <p:attrName>style.visibility</p:attrName>
                                        </p:attrNameLst>
                                      </p:cBhvr>
                                      <p:to>
                                        <p:strVal val="visible"/>
                                      </p:to>
                                    </p:set>
                                    <p:animEffect transition="in" filter="fade">
                                      <p:cBhvr>
                                        <p:cTn id="61" dur="500"/>
                                        <p:tgtEl>
                                          <p:spTgt spid="61236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12373"/>
                                        </p:tgtEl>
                                        <p:attrNameLst>
                                          <p:attrName>style.visibility</p:attrName>
                                        </p:attrNameLst>
                                      </p:cBhvr>
                                      <p:to>
                                        <p:strVal val="visible"/>
                                      </p:to>
                                    </p:set>
                                    <p:animEffect transition="in" filter="fade">
                                      <p:cBhvr>
                                        <p:cTn id="66" dur="500"/>
                                        <p:tgtEl>
                                          <p:spTgt spid="61237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12370"/>
                                        </p:tgtEl>
                                        <p:attrNameLst>
                                          <p:attrName>style.visibility</p:attrName>
                                        </p:attrNameLst>
                                      </p:cBhvr>
                                      <p:to>
                                        <p:strVal val="visible"/>
                                      </p:to>
                                    </p:set>
                                    <p:animEffect transition="in" filter="fade">
                                      <p:cBhvr>
                                        <p:cTn id="71" dur="500"/>
                                        <p:tgtEl>
                                          <p:spTgt spid="612370"/>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612374"/>
                                        </p:tgtEl>
                                        <p:attrNameLst>
                                          <p:attrName>style.visibility</p:attrName>
                                        </p:attrNameLst>
                                      </p:cBhvr>
                                      <p:to>
                                        <p:strVal val="visible"/>
                                      </p:to>
                                    </p:set>
                                    <p:animEffect transition="in" filter="wipe(up)">
                                      <p:cBhvr>
                                        <p:cTn id="76" dur="500"/>
                                        <p:tgtEl>
                                          <p:spTgt spid="61237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12371"/>
                                        </p:tgtEl>
                                        <p:attrNameLst>
                                          <p:attrName>style.visibility</p:attrName>
                                        </p:attrNameLst>
                                      </p:cBhvr>
                                      <p:to>
                                        <p:strVal val="visible"/>
                                      </p:to>
                                    </p:set>
                                    <p:animEffect transition="in" filter="fade">
                                      <p:cBhvr>
                                        <p:cTn id="81" dur="500"/>
                                        <p:tgtEl>
                                          <p:spTgt spid="61237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8" fill="hold" nodeType="clickEffect">
                                  <p:stCondLst>
                                    <p:cond delay="0"/>
                                  </p:stCondLst>
                                  <p:childTnLst>
                                    <p:set>
                                      <p:cBhvr>
                                        <p:cTn id="85" dur="1" fill="hold">
                                          <p:stCondLst>
                                            <p:cond delay="0"/>
                                          </p:stCondLst>
                                        </p:cTn>
                                        <p:tgtEl>
                                          <p:spTgt spid="612375"/>
                                        </p:tgtEl>
                                        <p:attrNameLst>
                                          <p:attrName>style.visibility</p:attrName>
                                        </p:attrNameLst>
                                      </p:cBhvr>
                                      <p:to>
                                        <p:strVal val="visible"/>
                                      </p:to>
                                    </p:set>
                                    <p:animEffect transition="in" filter="wipe(left)">
                                      <p:cBhvr>
                                        <p:cTn id="86" dur="500"/>
                                        <p:tgtEl>
                                          <p:spTgt spid="61237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12372"/>
                                        </p:tgtEl>
                                        <p:attrNameLst>
                                          <p:attrName>style.visibility</p:attrName>
                                        </p:attrNameLst>
                                      </p:cBhvr>
                                      <p:to>
                                        <p:strVal val="visible"/>
                                      </p:to>
                                    </p:set>
                                    <p:animEffect transition="in" filter="fade">
                                      <p:cBhvr>
                                        <p:cTn id="91" dur="500"/>
                                        <p:tgtEl>
                                          <p:spTgt spid="612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utoUpdateAnimBg="0"/>
      <p:bldP spid="612357" grpId="0" autoUpdateAnimBg="0"/>
      <p:bldP spid="612358" grpId="0" autoUpdateAnimBg="0"/>
      <p:bldP spid="612359" grpId="0" autoUpdateAnimBg="0"/>
      <p:bldP spid="612360" grpId="0" autoUpdateAnimBg="0"/>
      <p:bldP spid="612361" grpId="0" autoUpdateAnimBg="0"/>
      <p:bldP spid="612362" grpId="0" autoUpdateAnimBg="0"/>
      <p:bldP spid="612363" grpId="0" autoUpdateAnimBg="0"/>
      <p:bldP spid="612364" grpId="0" autoUpdateAnimBg="0"/>
      <p:bldP spid="612365" grpId="0" autoUpdateAnimBg="0"/>
      <p:bldP spid="612366" grpId="0" animBg="1"/>
      <p:bldP spid="612367" grpId="0" animBg="1"/>
      <p:bldP spid="612368" grpId="0" animBg="1"/>
      <p:bldP spid="612370" grpId="0" autoUpdateAnimBg="0"/>
      <p:bldP spid="612371" grpId="0" autoUpdateAnimBg="0"/>
      <p:bldP spid="612372" grpId="0" autoUpdateAnimBg="0"/>
      <p:bldP spid="612373" grpId="0" animBg="1"/>
      <p:bldP spid="61237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11</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3131306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7" name="Picture 2" descr="4-11 Hello World 0228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2" name="Rectangle 4" hidden="1"/>
          <p:cNvSpPr>
            <a:spLocks noGrp="1" noChangeArrowheads="1"/>
          </p:cNvSpPr>
          <p:nvPr>
            <p:ph type="title" idx="4294967295"/>
          </p:nvPr>
        </p:nvSpPr>
        <p:spPr>
          <a:xfrm>
            <a:off x="0" y="274638"/>
            <a:ext cx="8229600" cy="1143000"/>
          </a:xfrm>
        </p:spPr>
        <p:txBody>
          <a:bodyPr rtlCol="0">
            <a:normAutofit/>
          </a:bodyPr>
          <a:lstStyle/>
          <a:p>
            <a:pPr eaLnBrk="1" hangingPunct="1">
              <a:defRPr/>
            </a:pPr>
            <a:r>
              <a:rPr lang="en-US">
                <a:effectLst>
                  <a:outerShdw blurRad="38100" dist="38100" dir="2700000" algn="tl">
                    <a:srgbClr val="000000"/>
                  </a:outerShdw>
                </a:effectLst>
              </a:rPr>
              <a:t>4-11 Hello World 02280</a:t>
            </a:r>
          </a:p>
        </p:txBody>
      </p:sp>
    </p:spTree>
    <p:extLst>
      <p:ext uri="{BB962C8B-B14F-4D97-AF65-F5344CB8AC3E}">
        <p14:creationId xmlns:p14="http://schemas.microsoft.com/office/powerpoint/2010/main" val="3485554832"/>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5" name="Picture 2" descr="4-07 Tower of Babel Map 02277"/>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6" name="Rectangle 4" hidden="1"/>
          <p:cNvSpPr>
            <a:spLocks noGrp="1" noChangeArrowheads="1"/>
          </p:cNvSpPr>
          <p:nvPr>
            <p:ph type="title" idx="4294967295"/>
          </p:nvPr>
        </p:nvSpPr>
        <p:spPr>
          <a:xfrm>
            <a:off x="0" y="274638"/>
            <a:ext cx="8229600" cy="1143000"/>
          </a:xfrm>
        </p:spPr>
        <p:txBody>
          <a:bodyPr>
            <a:normAutofit/>
          </a:bodyPr>
          <a:lstStyle/>
          <a:p>
            <a:pPr eaLnBrk="1" hangingPunct="1">
              <a:defRPr/>
            </a:pPr>
            <a:r>
              <a:rPr lang="en-US">
                <a:effectLst>
                  <a:outerShdw blurRad="38100" dist="38100" dir="2700000" algn="tl">
                    <a:srgbClr val="000000"/>
                  </a:outerShdw>
                </a:effectLst>
              </a:rPr>
              <a:t>4-07 Tower of Babel Map 02277</a:t>
            </a:r>
          </a:p>
        </p:txBody>
      </p:sp>
      <p:pic>
        <p:nvPicPr>
          <p:cNvPr id="456707" name="Picture 4" descr="\\.psf\Host\Users\mmurphy\Desktop\Tower of Babel Map 02277.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6708" name="TextBox 1"/>
          <p:cNvSpPr txBox="1">
            <a:spLocks noChangeArrowheads="1"/>
          </p:cNvSpPr>
          <p:nvPr/>
        </p:nvSpPr>
        <p:spPr bwMode="auto">
          <a:xfrm>
            <a:off x="0" y="76200"/>
            <a:ext cx="9144000" cy="124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7500" b="1" dirty="0">
                <a:solidFill>
                  <a:srgbClr val="FFC000"/>
                </a:solidFill>
                <a:cs typeface="Arial" charset="0"/>
              </a:rPr>
              <a:t>برج بابل</a:t>
            </a:r>
            <a:endParaRPr lang="en-US" sz="7500" b="1" dirty="0">
              <a:solidFill>
                <a:srgbClr val="FFC000"/>
              </a:solidFill>
              <a:cs typeface="Arial" charset="0"/>
            </a:endParaRPr>
          </a:p>
        </p:txBody>
      </p:sp>
      <p:sp>
        <p:nvSpPr>
          <p:cNvPr id="456709" name="TextBox 5"/>
          <p:cNvSpPr txBox="1">
            <a:spLocks noChangeArrowheads="1"/>
          </p:cNvSpPr>
          <p:nvPr/>
        </p:nvSpPr>
        <p:spPr bwMode="auto">
          <a:xfrm>
            <a:off x="-25400" y="5951538"/>
            <a:ext cx="9144000" cy="82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ar-JO" sz="4800" dirty="0">
                <a:solidFill>
                  <a:srgbClr val="FFC000"/>
                </a:solidFill>
                <a:cs typeface="Arial" charset="0"/>
              </a:rPr>
              <a:t>موقع محتمل</a:t>
            </a:r>
            <a:endParaRPr lang="en-US" sz="4800" dirty="0">
              <a:solidFill>
                <a:srgbClr val="FFC000"/>
              </a:solidFill>
              <a:cs typeface="Arial" charset="0"/>
            </a:endParaRPr>
          </a:p>
        </p:txBody>
      </p:sp>
      <p:sp>
        <p:nvSpPr>
          <p:cNvPr id="7" name="TextBox 6"/>
          <p:cNvSpPr txBox="1">
            <a:spLocks noChangeArrowheads="1"/>
          </p:cNvSpPr>
          <p:nvPr/>
        </p:nvSpPr>
        <p:spPr bwMode="auto">
          <a:xfrm>
            <a:off x="2743200" y="4038600"/>
            <a:ext cx="4876800" cy="486287"/>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lnSpc>
                <a:spcPct val="80000"/>
              </a:lnSpc>
              <a:spcBef>
                <a:spcPct val="0"/>
              </a:spcBef>
              <a:spcAft>
                <a:spcPct val="0"/>
              </a:spcAft>
              <a:defRPr/>
            </a:pPr>
            <a:r>
              <a:rPr lang="ar-JO" sz="3200" b="1" dirty="0">
                <a:solidFill>
                  <a:srgbClr val="FFFFFF"/>
                </a:solidFill>
                <a:effectLst>
                  <a:outerShdw blurRad="38100" dist="38100" dir="2700000" algn="tl">
                    <a:srgbClr val="000000"/>
                  </a:outerShdw>
                </a:effectLst>
                <a:cs typeface="Arial" charset="0"/>
              </a:rPr>
              <a:t>برج بابل</a:t>
            </a:r>
            <a:endParaRPr lang="en-US" sz="3200" b="1" dirty="0">
              <a:solidFill>
                <a:srgbClr val="FFFFFF"/>
              </a:solidFill>
              <a:effectLst>
                <a:outerShdw blurRad="38100" dist="38100" dir="2700000" algn="tl">
                  <a:srgbClr val="000000"/>
                </a:outerShdw>
              </a:effectLst>
              <a:cs typeface="Arial" charset="0"/>
            </a:endParaRPr>
          </a:p>
        </p:txBody>
      </p:sp>
      <p:sp>
        <p:nvSpPr>
          <p:cNvPr id="8" name="TextBox 7"/>
          <p:cNvSpPr txBox="1"/>
          <p:nvPr/>
        </p:nvSpPr>
        <p:spPr>
          <a:xfrm>
            <a:off x="228600" y="3962400"/>
            <a:ext cx="2286000" cy="914400"/>
          </a:xfrm>
          <a:prstGeom prst="rect">
            <a:avLst/>
          </a:prstGeom>
          <a:noFill/>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defRPr/>
            </a:pPr>
            <a:r>
              <a:rPr lang="ar-JO" sz="5400" b="1" dirty="0">
                <a:solidFill>
                  <a:srgbClr val="000000"/>
                </a:solidFill>
                <a:effectLst>
                  <a:outerShdw blurRad="38100" dist="38100" dir="2700000" algn="tl">
                    <a:srgbClr val="FFFFFF"/>
                  </a:outerShdw>
                </a:effectLst>
                <a:cs typeface="Arial" charset="0"/>
              </a:rPr>
              <a:t>العراق</a:t>
            </a:r>
            <a:endParaRPr lang="en-US" sz="5400" b="1" dirty="0">
              <a:solidFill>
                <a:srgbClr val="000000"/>
              </a:solidFill>
              <a:effectLst>
                <a:outerShdw blurRad="38100" dist="38100" dir="2700000" algn="tl">
                  <a:srgbClr val="FFFFFF"/>
                </a:outerShdw>
              </a:effectLst>
              <a:cs typeface="Arial" charset="0"/>
            </a:endParaRPr>
          </a:p>
        </p:txBody>
      </p:sp>
    </p:spTree>
    <p:extLst>
      <p:ext uri="{BB962C8B-B14F-4D97-AF65-F5344CB8AC3E}">
        <p14:creationId xmlns:p14="http://schemas.microsoft.com/office/powerpoint/2010/main" val="202552896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86" name="AutoShape 14"/>
          <p:cNvSpPr>
            <a:spLocks noChangeArrowheads="1"/>
          </p:cNvSpPr>
          <p:nvPr/>
        </p:nvSpPr>
        <p:spPr bwMode="auto">
          <a:xfrm>
            <a:off x="304800" y="4038600"/>
            <a:ext cx="82296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00FF"/>
              </a:gs>
              <a:gs pos="100000">
                <a:srgbClr val="FF00FF">
                  <a:gamma/>
                  <a:shade val="46275"/>
                  <a:invGamma/>
                </a:srgbClr>
              </a:gs>
            </a:gsLst>
            <a:path path="rect">
              <a:fillToRect l="50000" t="50000" r="50000" b="50000"/>
            </a:path>
          </a:gradFill>
          <a:ln w="9525">
            <a:noFill/>
            <a:miter lim="800000"/>
            <a:headEnd/>
            <a:tailEnd/>
          </a:ln>
          <a:effectLst>
            <a:outerShdw blurRad="63500" dist="35921" dir="2700000" algn="ctr" rotWithShape="0">
              <a:srgbClr val="000000">
                <a:alpha val="74998"/>
              </a:srgbClr>
            </a:outerShdw>
          </a:effectLst>
        </p:spPr>
        <p:txBody>
          <a:bodyPr>
            <a:spAutoFit/>
          </a:bodyPr>
          <a:lstStyle/>
          <a:p>
            <a:pPr defTabSz="914400" eaLnBrk="0" fontAlgn="base" hangingPunct="0">
              <a:spcBef>
                <a:spcPct val="0"/>
              </a:spcBef>
              <a:spcAft>
                <a:spcPct val="0"/>
              </a:spcAft>
              <a:defRPr/>
            </a:pPr>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285698" name="Rectangle 2"/>
          <p:cNvSpPr>
            <a:spLocks noGrp="1" noChangeArrowheads="1"/>
          </p:cNvSpPr>
          <p:nvPr>
            <p:ph type="title"/>
          </p:nvPr>
        </p:nvSpPr>
        <p:spPr>
          <a:xfrm>
            <a:off x="0" y="5181600"/>
            <a:ext cx="4572000" cy="1676400"/>
          </a:xfrm>
        </p:spPr>
        <p:txBody>
          <a:bodyPr/>
          <a:lstStyle/>
          <a:p>
            <a:pPr eaLnBrk="1" hangingPunct="1"/>
            <a:r>
              <a:rPr lang="ar-JO" altLang="zh-CN" b="1" dirty="0">
                <a:solidFill>
                  <a:schemeClr val="bg1"/>
                </a:solidFill>
                <a:latin typeface="Arial" charset="0"/>
                <a:ea typeface="ＭＳ Ｐゴシック" charset="0"/>
              </a:rPr>
              <a:t>دوائر في</a:t>
            </a:r>
            <a:br>
              <a:rPr lang="ar-JO" altLang="zh-CN" b="1" dirty="0">
                <a:solidFill>
                  <a:schemeClr val="bg1"/>
                </a:solidFill>
                <a:latin typeface="Arial" charset="0"/>
                <a:ea typeface="ＭＳ Ｐゴシック" charset="0"/>
              </a:rPr>
            </a:br>
            <a:r>
              <a:rPr lang="ar-JO" altLang="zh-CN" b="1" dirty="0">
                <a:solidFill>
                  <a:schemeClr val="bg1"/>
                </a:solidFill>
                <a:latin typeface="Arial" charset="0"/>
                <a:ea typeface="ＭＳ Ｐゴシック" charset="0"/>
              </a:rPr>
              <a:t>تكوين 1 - 11</a:t>
            </a:r>
            <a:endParaRPr lang="en-US" altLang="zh-CN" sz="4000" dirty="0">
              <a:latin typeface="Arial" charset="0"/>
              <a:ea typeface="ＭＳ Ｐゴシック" charset="0"/>
            </a:endParaRPr>
          </a:p>
        </p:txBody>
      </p:sp>
      <p:sp>
        <p:nvSpPr>
          <p:cNvPr id="643075" name="Text Box 3"/>
          <p:cNvSpPr txBox="1">
            <a:spLocks noChangeArrowheads="1"/>
          </p:cNvSpPr>
          <p:nvPr/>
        </p:nvSpPr>
        <p:spPr bwMode="auto">
          <a:xfrm>
            <a:off x="718457" y="762000"/>
            <a:ext cx="1899331" cy="1323439"/>
          </a:xfrm>
          <a:prstGeom prst="rect">
            <a:avLst/>
          </a:prstGeom>
          <a:gradFill rotWithShape="0">
            <a:gsLst>
              <a:gs pos="0">
                <a:schemeClr val="accent2"/>
              </a:gs>
              <a:gs pos="100000">
                <a:srgbClr val="18185E"/>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defTabSz="914400" eaLnBrk="0" fontAlgn="base" hangingPunct="0">
              <a:spcBef>
                <a:spcPct val="0"/>
              </a:spcBef>
              <a:spcAft>
                <a:spcPct val="0"/>
              </a:spcAft>
              <a:defRPr/>
            </a:pPr>
            <a:r>
              <a:rPr lang="ar-JO" sz="2800" b="1" dirty="0">
                <a:solidFill>
                  <a:srgbClr val="FFFFFF"/>
                </a:solidFill>
                <a:latin typeface="Arial" pitchFamily="-112" charset="0"/>
                <a:ea typeface="ＭＳ Ｐゴシック" pitchFamily="-112" charset="-128"/>
                <a:cs typeface="ＭＳ Ｐゴシック" pitchFamily="-112" charset="-128"/>
              </a:rPr>
              <a:t>خلق</a:t>
            </a:r>
            <a:endParaRPr lang="en-US" sz="2800" b="1" dirty="0">
              <a:solidFill>
                <a:srgbClr val="FFFFFF"/>
              </a:solidFill>
              <a:latin typeface="Arial" pitchFamily="-112" charset="0"/>
              <a:ea typeface="ＭＳ Ｐゴシック" pitchFamily="-112" charset="-128"/>
              <a:cs typeface="ＭＳ Ｐゴシック" pitchFamily="-112" charset="-128"/>
            </a:endParaRPr>
          </a:p>
          <a:p>
            <a:pPr algn="ctr" defTabSz="914400" eaLnBrk="0" fontAlgn="base" hangingPunct="0">
              <a:spcBef>
                <a:spcPct val="0"/>
              </a:spcBef>
              <a:spcAft>
                <a:spcPct val="0"/>
              </a:spcAft>
              <a:defRPr/>
            </a:pPr>
            <a:r>
              <a:rPr lang="ar-JO" sz="2800" b="1" dirty="0">
                <a:solidFill>
                  <a:srgbClr val="FFFFFF"/>
                </a:solidFill>
                <a:latin typeface="Arial" pitchFamily="-112" charset="0"/>
                <a:ea typeface="ＭＳ Ｐゴシック" pitchFamily="-112" charset="-128"/>
                <a:cs typeface="ＭＳ Ｐゴシック" pitchFamily="-112" charset="-128"/>
              </a:rPr>
              <a:t>ليحكم</a:t>
            </a:r>
            <a:endParaRPr lang="en-US" sz="2400" b="1" dirty="0">
              <a:solidFill>
                <a:srgbClr val="FFFFFF"/>
              </a:solidFill>
              <a:latin typeface="Arial" pitchFamily="-112" charset="0"/>
              <a:ea typeface="ＭＳ Ｐゴシック" pitchFamily="-112" charset="-128"/>
              <a:cs typeface="ＭＳ Ｐゴシック" pitchFamily="-112" charset="-128"/>
            </a:endParaRPr>
          </a:p>
          <a:p>
            <a:pPr algn="ctr" defTabSz="914400" eaLnBrk="0" fontAlgn="base" hangingPunct="0">
              <a:spcBef>
                <a:spcPct val="0"/>
              </a:spcBef>
              <a:spcAft>
                <a:spcPct val="0"/>
              </a:spcAft>
              <a:defRPr/>
            </a:pPr>
            <a:r>
              <a:rPr lang="ar-JO" sz="2400" b="1" dirty="0">
                <a:solidFill>
                  <a:srgbClr val="FFFFFF"/>
                </a:solidFill>
                <a:latin typeface="Arial" pitchFamily="-112" charset="0"/>
                <a:ea typeface="ＭＳ Ｐゴシック" pitchFamily="-112" charset="-128"/>
                <a:cs typeface="ＭＳ Ｐゴシック" pitchFamily="-112" charset="-128"/>
              </a:rPr>
              <a:t>1: 1–2: 3</a:t>
            </a:r>
            <a:endParaRPr lang="en-US" sz="2400" b="1" dirty="0">
              <a:solidFill>
                <a:srgbClr val="FFFFFF"/>
              </a:solidFill>
              <a:latin typeface="Arial" pitchFamily="-112" charset="0"/>
              <a:ea typeface="ＭＳ Ｐゴシック" pitchFamily="-112" charset="-128"/>
              <a:cs typeface="ＭＳ Ｐゴシック" pitchFamily="-112" charset="-128"/>
            </a:endParaRPr>
          </a:p>
        </p:txBody>
      </p:sp>
      <p:sp>
        <p:nvSpPr>
          <p:cNvPr id="643076" name="Text Box 4"/>
          <p:cNvSpPr txBox="1">
            <a:spLocks noChangeArrowheads="1"/>
          </p:cNvSpPr>
          <p:nvPr/>
        </p:nvSpPr>
        <p:spPr bwMode="auto">
          <a:xfrm>
            <a:off x="4167051" y="762000"/>
            <a:ext cx="1928949" cy="1323439"/>
          </a:xfrm>
          <a:prstGeom prst="rect">
            <a:avLst/>
          </a:prstGeom>
          <a:gradFill rotWithShape="0">
            <a:gsLst>
              <a:gs pos="0">
                <a:schemeClr val="accent2"/>
              </a:gs>
              <a:gs pos="100000">
                <a:srgbClr val="18185E"/>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2800" b="1" dirty="0">
                <a:solidFill>
                  <a:srgbClr val="FFFFFF"/>
                </a:solidFill>
              </a:rPr>
              <a:t>بداية</a:t>
            </a:r>
          </a:p>
          <a:p>
            <a:pPr algn="ctr" defTabSz="914400" eaLnBrk="0" fontAlgn="base" hangingPunct="0">
              <a:spcBef>
                <a:spcPct val="0"/>
              </a:spcBef>
              <a:spcAft>
                <a:spcPct val="0"/>
              </a:spcAft>
              <a:defRPr/>
            </a:pPr>
            <a:r>
              <a:rPr lang="en-US" sz="2800" b="1" dirty="0">
                <a:solidFill>
                  <a:srgbClr val="FFFFFF"/>
                </a:solidFill>
              </a:rPr>
              <a:t> </a:t>
            </a:r>
            <a:r>
              <a:rPr lang="ar-JO" sz="2800" b="1" dirty="0">
                <a:solidFill>
                  <a:srgbClr val="FFFFFF"/>
                </a:solidFill>
              </a:rPr>
              <a:t>جديدة</a:t>
            </a:r>
            <a:endParaRPr lang="en-US" sz="2800" b="1" dirty="0">
              <a:solidFill>
                <a:srgbClr val="FFFFFF"/>
              </a:solidFill>
            </a:endParaRPr>
          </a:p>
          <a:p>
            <a:pPr algn="ctr" defTabSz="914400" eaLnBrk="0" fontAlgn="base" hangingPunct="0">
              <a:spcBef>
                <a:spcPct val="0"/>
              </a:spcBef>
              <a:spcAft>
                <a:spcPct val="0"/>
              </a:spcAft>
              <a:defRPr/>
            </a:pPr>
            <a:r>
              <a:rPr lang="ar-JO" b="1" dirty="0">
                <a:solidFill>
                  <a:srgbClr val="FFFFFF"/>
                </a:solidFill>
              </a:rPr>
              <a:t>8: 20–9: 17</a:t>
            </a:r>
            <a:endParaRPr lang="en-US" sz="2800" b="1" dirty="0">
              <a:solidFill>
                <a:srgbClr val="FFFFFF"/>
              </a:solidFill>
            </a:endParaRPr>
          </a:p>
        </p:txBody>
      </p:sp>
      <p:sp>
        <p:nvSpPr>
          <p:cNvPr id="643078" name="Text Box 6"/>
          <p:cNvSpPr txBox="1">
            <a:spLocks noChangeArrowheads="1"/>
          </p:cNvSpPr>
          <p:nvPr/>
        </p:nvSpPr>
        <p:spPr bwMode="auto">
          <a:xfrm>
            <a:off x="914400" y="3565525"/>
            <a:ext cx="1676400" cy="1323439"/>
          </a:xfrm>
          <a:prstGeom prst="rect">
            <a:avLst/>
          </a:prstGeom>
          <a:gradFill rotWithShape="0">
            <a:gsLst>
              <a:gs pos="0">
                <a:srgbClr val="FF00FF"/>
              </a:gs>
              <a:gs pos="100000">
                <a:srgbClr val="760076"/>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2800" b="1" dirty="0">
                <a:solidFill>
                  <a:srgbClr val="FFFFFF"/>
                </a:solidFill>
              </a:rPr>
              <a:t>نسل</a:t>
            </a:r>
          </a:p>
          <a:p>
            <a:pPr algn="ctr" defTabSz="914400" eaLnBrk="0" fontAlgn="base" hangingPunct="0">
              <a:spcBef>
                <a:spcPct val="0"/>
              </a:spcBef>
              <a:spcAft>
                <a:spcPct val="0"/>
              </a:spcAft>
              <a:defRPr/>
            </a:pPr>
            <a:r>
              <a:rPr lang="ar-JO" sz="2800" b="1" dirty="0">
                <a:solidFill>
                  <a:srgbClr val="FFFFFF"/>
                </a:solidFill>
              </a:rPr>
              <a:t>آدم</a:t>
            </a:r>
            <a:endParaRPr lang="en-US" sz="2800" b="1" dirty="0">
              <a:solidFill>
                <a:srgbClr val="FFFFFF"/>
              </a:solidFill>
            </a:endParaRPr>
          </a:p>
          <a:p>
            <a:pPr algn="ctr" defTabSz="914400" eaLnBrk="0" fontAlgn="base" hangingPunct="0">
              <a:spcBef>
                <a:spcPct val="0"/>
              </a:spcBef>
              <a:spcAft>
                <a:spcPct val="0"/>
              </a:spcAft>
              <a:defRPr/>
            </a:pPr>
            <a:r>
              <a:rPr lang="ar-JO" b="1" dirty="0">
                <a:solidFill>
                  <a:srgbClr val="FFFFFF"/>
                </a:solidFill>
              </a:rPr>
              <a:t>5</a:t>
            </a:r>
            <a:endParaRPr lang="en-US" dirty="0">
              <a:solidFill>
                <a:srgbClr val="000000"/>
              </a:solidFill>
            </a:endParaRPr>
          </a:p>
        </p:txBody>
      </p:sp>
      <p:sp>
        <p:nvSpPr>
          <p:cNvPr id="643079" name="Text Box 7"/>
          <p:cNvSpPr txBox="1">
            <a:spLocks noChangeArrowheads="1"/>
          </p:cNvSpPr>
          <p:nvPr/>
        </p:nvSpPr>
        <p:spPr bwMode="auto">
          <a:xfrm>
            <a:off x="240127" y="2193925"/>
            <a:ext cx="1523174" cy="1323439"/>
          </a:xfrm>
          <a:prstGeom prst="rect">
            <a:avLst/>
          </a:prstGeom>
          <a:gradFill rotWithShape="0">
            <a:gsLst>
              <a:gs pos="0">
                <a:srgbClr val="FF8000"/>
              </a:gs>
              <a:gs pos="100000">
                <a:srgbClr val="763B00"/>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2800" b="1" dirty="0">
                <a:solidFill>
                  <a:srgbClr val="FFFFFF"/>
                </a:solidFill>
              </a:rPr>
              <a:t>فشل</a:t>
            </a:r>
            <a:endParaRPr lang="en-US" sz="2800" b="1" dirty="0">
              <a:solidFill>
                <a:srgbClr val="FFFFFF"/>
              </a:solidFill>
            </a:endParaRPr>
          </a:p>
          <a:p>
            <a:pPr algn="ctr" defTabSz="914400" eaLnBrk="0" fontAlgn="base" hangingPunct="0">
              <a:spcBef>
                <a:spcPct val="0"/>
              </a:spcBef>
              <a:spcAft>
                <a:spcPct val="0"/>
              </a:spcAft>
              <a:defRPr/>
            </a:pPr>
            <a:r>
              <a:rPr lang="ar-JO" sz="2800" b="1" dirty="0">
                <a:solidFill>
                  <a:srgbClr val="FFFFFF"/>
                </a:solidFill>
              </a:rPr>
              <a:t>العالم</a:t>
            </a:r>
            <a:endParaRPr lang="en-US" sz="2800" b="1" dirty="0">
              <a:solidFill>
                <a:srgbClr val="FFFFFF"/>
              </a:solidFill>
            </a:endParaRPr>
          </a:p>
          <a:p>
            <a:pPr algn="ctr" defTabSz="914400" eaLnBrk="0" fontAlgn="base" hangingPunct="0">
              <a:spcBef>
                <a:spcPct val="0"/>
              </a:spcBef>
              <a:spcAft>
                <a:spcPct val="0"/>
              </a:spcAft>
              <a:defRPr/>
            </a:pPr>
            <a:r>
              <a:rPr lang="ar-JO" b="1" dirty="0">
                <a:solidFill>
                  <a:srgbClr val="FFFFFF"/>
                </a:solidFill>
              </a:rPr>
              <a:t>6: 1-8: 19</a:t>
            </a:r>
            <a:endParaRPr lang="en-US" dirty="0">
              <a:solidFill>
                <a:srgbClr val="000000"/>
              </a:solidFill>
            </a:endParaRPr>
          </a:p>
        </p:txBody>
      </p:sp>
      <p:sp>
        <p:nvSpPr>
          <p:cNvPr id="643080" name="Text Box 8"/>
          <p:cNvSpPr txBox="1">
            <a:spLocks noChangeArrowheads="1"/>
          </p:cNvSpPr>
          <p:nvPr/>
        </p:nvSpPr>
        <p:spPr bwMode="auto">
          <a:xfrm>
            <a:off x="7239000" y="762000"/>
            <a:ext cx="1584325" cy="1323439"/>
          </a:xfrm>
          <a:prstGeom prst="rect">
            <a:avLst/>
          </a:prstGeom>
          <a:gradFill rotWithShape="0">
            <a:gsLst>
              <a:gs pos="0">
                <a:schemeClr val="accent2"/>
              </a:gs>
              <a:gs pos="100000">
                <a:srgbClr val="18185E"/>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2800" b="1" dirty="0">
                <a:solidFill>
                  <a:srgbClr val="FFFFFF"/>
                </a:solidFill>
              </a:rPr>
              <a:t>بداية</a:t>
            </a:r>
            <a:r>
              <a:rPr lang="en-US" sz="2800" b="1" dirty="0">
                <a:solidFill>
                  <a:srgbClr val="FFFFFF"/>
                </a:solidFill>
              </a:rPr>
              <a:t> </a:t>
            </a:r>
            <a:endParaRPr lang="ar-JO" sz="2800" b="1" dirty="0">
              <a:solidFill>
                <a:srgbClr val="FFFFFF"/>
              </a:solidFill>
            </a:endParaRPr>
          </a:p>
          <a:p>
            <a:pPr algn="ctr" defTabSz="914400" eaLnBrk="0" fontAlgn="base" hangingPunct="0">
              <a:spcBef>
                <a:spcPct val="0"/>
              </a:spcBef>
              <a:spcAft>
                <a:spcPct val="0"/>
              </a:spcAft>
              <a:defRPr/>
            </a:pPr>
            <a:r>
              <a:rPr lang="ar-JO" sz="2800" b="1" dirty="0">
                <a:solidFill>
                  <a:srgbClr val="FFFFFF"/>
                </a:solidFill>
              </a:rPr>
              <a:t>جديدة</a:t>
            </a:r>
            <a:endParaRPr lang="en-US" sz="2800" b="1" dirty="0">
              <a:solidFill>
                <a:srgbClr val="FFFFFF"/>
              </a:solidFill>
            </a:endParaRPr>
          </a:p>
          <a:p>
            <a:pPr algn="ctr" defTabSz="914400" eaLnBrk="0" fontAlgn="base" hangingPunct="0">
              <a:spcBef>
                <a:spcPct val="0"/>
              </a:spcBef>
              <a:spcAft>
                <a:spcPct val="0"/>
              </a:spcAft>
              <a:defRPr/>
            </a:pPr>
            <a:r>
              <a:rPr lang="ar-JO" b="1" dirty="0">
                <a:solidFill>
                  <a:srgbClr val="FFFFFF"/>
                </a:solidFill>
              </a:rPr>
              <a:t>11: 10-26</a:t>
            </a:r>
            <a:endParaRPr lang="en-US" dirty="0">
              <a:solidFill>
                <a:srgbClr val="000000"/>
              </a:solidFill>
            </a:endParaRPr>
          </a:p>
        </p:txBody>
      </p:sp>
      <p:sp>
        <p:nvSpPr>
          <p:cNvPr id="643081" name="Text Box 9"/>
          <p:cNvSpPr txBox="1">
            <a:spLocks noChangeArrowheads="1"/>
          </p:cNvSpPr>
          <p:nvPr/>
        </p:nvSpPr>
        <p:spPr bwMode="auto">
          <a:xfrm>
            <a:off x="5486787" y="2193925"/>
            <a:ext cx="1364476" cy="1323439"/>
          </a:xfrm>
          <a:prstGeom prst="rect">
            <a:avLst/>
          </a:prstGeom>
          <a:gradFill rotWithShape="0">
            <a:gsLst>
              <a:gs pos="0">
                <a:srgbClr val="850A1A"/>
              </a:gs>
              <a:gs pos="100000">
                <a:srgbClr val="3E050C"/>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2800" b="1" dirty="0">
                <a:solidFill>
                  <a:srgbClr val="FFFFFF"/>
                </a:solidFill>
              </a:rPr>
              <a:t>فشل</a:t>
            </a:r>
            <a:r>
              <a:rPr lang="en-US" sz="2800" b="1" dirty="0">
                <a:solidFill>
                  <a:srgbClr val="FFFFFF"/>
                </a:solidFill>
              </a:rPr>
              <a:t> </a:t>
            </a:r>
          </a:p>
          <a:p>
            <a:pPr algn="ctr" defTabSz="914400" eaLnBrk="0" fontAlgn="base" hangingPunct="0">
              <a:spcBef>
                <a:spcPct val="0"/>
              </a:spcBef>
              <a:spcAft>
                <a:spcPct val="0"/>
              </a:spcAft>
              <a:defRPr/>
            </a:pPr>
            <a:r>
              <a:rPr lang="ar-JO" sz="2800" b="1" dirty="0">
                <a:solidFill>
                  <a:srgbClr val="FFFFFF"/>
                </a:solidFill>
              </a:rPr>
              <a:t>العائلة</a:t>
            </a:r>
            <a:endParaRPr lang="en-US" sz="2800" b="1" dirty="0">
              <a:solidFill>
                <a:srgbClr val="FFFFFF"/>
              </a:solidFill>
            </a:endParaRPr>
          </a:p>
          <a:p>
            <a:pPr algn="ctr" defTabSz="914400" eaLnBrk="0" fontAlgn="base" hangingPunct="0">
              <a:spcBef>
                <a:spcPct val="0"/>
              </a:spcBef>
              <a:spcAft>
                <a:spcPct val="0"/>
              </a:spcAft>
              <a:defRPr/>
            </a:pPr>
            <a:r>
              <a:rPr lang="ar-JO" b="1" dirty="0">
                <a:solidFill>
                  <a:srgbClr val="FFFFFF"/>
                </a:solidFill>
              </a:rPr>
              <a:t>9: 18-29</a:t>
            </a:r>
            <a:endParaRPr lang="en-US" sz="2800" b="1" dirty="0">
              <a:solidFill>
                <a:srgbClr val="FFFFFF"/>
              </a:solidFill>
            </a:endParaRPr>
          </a:p>
        </p:txBody>
      </p:sp>
      <p:sp>
        <p:nvSpPr>
          <p:cNvPr id="643082" name="Text Box 10"/>
          <p:cNvSpPr txBox="1">
            <a:spLocks noChangeArrowheads="1"/>
          </p:cNvSpPr>
          <p:nvPr/>
        </p:nvSpPr>
        <p:spPr bwMode="auto">
          <a:xfrm>
            <a:off x="4572000" y="3565525"/>
            <a:ext cx="1676400" cy="1323439"/>
          </a:xfrm>
          <a:prstGeom prst="rect">
            <a:avLst/>
          </a:prstGeom>
          <a:gradFill rotWithShape="0">
            <a:gsLst>
              <a:gs pos="0">
                <a:srgbClr val="FF00FF"/>
              </a:gs>
              <a:gs pos="100000">
                <a:srgbClr val="760076"/>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2800" b="1" dirty="0">
                <a:solidFill>
                  <a:srgbClr val="FFFFFF"/>
                </a:solidFill>
              </a:rPr>
              <a:t>نسل</a:t>
            </a:r>
          </a:p>
          <a:p>
            <a:pPr algn="ctr" defTabSz="914400" eaLnBrk="0" fontAlgn="base" hangingPunct="0">
              <a:spcBef>
                <a:spcPct val="0"/>
              </a:spcBef>
              <a:spcAft>
                <a:spcPct val="0"/>
              </a:spcAft>
              <a:defRPr/>
            </a:pPr>
            <a:r>
              <a:rPr lang="ar-JO" sz="2800" b="1" dirty="0">
                <a:solidFill>
                  <a:srgbClr val="FFFFFF"/>
                </a:solidFill>
              </a:rPr>
              <a:t>نوح</a:t>
            </a:r>
            <a:endParaRPr lang="en-US" sz="2800" b="1" dirty="0">
              <a:solidFill>
                <a:srgbClr val="FFFFFF"/>
              </a:solidFill>
            </a:endParaRPr>
          </a:p>
          <a:p>
            <a:pPr algn="ctr" defTabSz="914400" eaLnBrk="0" fontAlgn="base" hangingPunct="0">
              <a:spcBef>
                <a:spcPct val="0"/>
              </a:spcBef>
              <a:spcAft>
                <a:spcPct val="0"/>
              </a:spcAft>
              <a:defRPr/>
            </a:pPr>
            <a:r>
              <a:rPr lang="ar-JO" b="1" dirty="0">
                <a:solidFill>
                  <a:srgbClr val="FFFFFF"/>
                </a:solidFill>
              </a:rPr>
              <a:t>10</a:t>
            </a:r>
            <a:endParaRPr lang="en-US" sz="2800" b="1" dirty="0">
              <a:solidFill>
                <a:srgbClr val="FFFFFF"/>
              </a:solidFill>
            </a:endParaRPr>
          </a:p>
        </p:txBody>
      </p:sp>
      <p:sp>
        <p:nvSpPr>
          <p:cNvPr id="643083" name="Text Box 11"/>
          <p:cNvSpPr txBox="1">
            <a:spLocks noChangeArrowheads="1"/>
          </p:cNvSpPr>
          <p:nvPr/>
        </p:nvSpPr>
        <p:spPr bwMode="auto">
          <a:xfrm>
            <a:off x="4041412" y="2193925"/>
            <a:ext cx="1191353" cy="1323439"/>
          </a:xfrm>
          <a:prstGeom prst="rect">
            <a:avLst/>
          </a:prstGeom>
          <a:gradFill rotWithShape="0">
            <a:gsLst>
              <a:gs pos="0">
                <a:srgbClr val="FF8000"/>
              </a:gs>
              <a:gs pos="100000">
                <a:srgbClr val="763B00"/>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2800" b="1" dirty="0">
                <a:solidFill>
                  <a:srgbClr val="FFFFFF"/>
                </a:solidFill>
              </a:rPr>
              <a:t>فشل</a:t>
            </a:r>
            <a:endParaRPr lang="en-US" sz="2800" b="1" dirty="0">
              <a:solidFill>
                <a:srgbClr val="FFFFFF"/>
              </a:solidFill>
            </a:endParaRPr>
          </a:p>
          <a:p>
            <a:pPr algn="ctr" defTabSz="914400" eaLnBrk="0" fontAlgn="base" hangingPunct="0">
              <a:spcBef>
                <a:spcPct val="0"/>
              </a:spcBef>
              <a:spcAft>
                <a:spcPct val="0"/>
              </a:spcAft>
              <a:defRPr/>
            </a:pPr>
            <a:r>
              <a:rPr lang="ar-JO" sz="2800" b="1" dirty="0">
                <a:solidFill>
                  <a:srgbClr val="FFFFFF"/>
                </a:solidFill>
              </a:rPr>
              <a:t>العالم</a:t>
            </a:r>
            <a:endParaRPr lang="en-US" sz="2800" b="1" dirty="0">
              <a:solidFill>
                <a:srgbClr val="FFFFFF"/>
              </a:solidFill>
            </a:endParaRPr>
          </a:p>
          <a:p>
            <a:pPr algn="ctr" defTabSz="914400" eaLnBrk="0" fontAlgn="base" hangingPunct="0">
              <a:spcBef>
                <a:spcPct val="0"/>
              </a:spcBef>
              <a:spcAft>
                <a:spcPct val="0"/>
              </a:spcAft>
              <a:defRPr/>
            </a:pPr>
            <a:r>
              <a:rPr lang="ar-JO" b="1" dirty="0">
                <a:solidFill>
                  <a:srgbClr val="FFFFFF"/>
                </a:solidFill>
              </a:rPr>
              <a:t>11: 1-9</a:t>
            </a:r>
            <a:endParaRPr lang="en-US" sz="2800" b="1" dirty="0">
              <a:solidFill>
                <a:srgbClr val="FFFFFF"/>
              </a:solidFill>
            </a:endParaRPr>
          </a:p>
        </p:txBody>
      </p:sp>
      <p:sp>
        <p:nvSpPr>
          <p:cNvPr id="285707" name="Text Box 12"/>
          <p:cNvSpPr txBox="1">
            <a:spLocks noChangeArrowheads="1"/>
          </p:cNvSpPr>
          <p:nvPr/>
        </p:nvSpPr>
        <p:spPr bwMode="auto">
          <a:xfrm>
            <a:off x="5448300" y="6434138"/>
            <a:ext cx="3390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altLang="zh-CN" sz="1600" b="1">
                <a:solidFill>
                  <a:srgbClr val="FFFFFF"/>
                </a:solidFill>
              </a:rPr>
              <a:t>Adapted from Mann, </a:t>
            </a:r>
            <a:r>
              <a:rPr lang="en-US" altLang="zh-CN" sz="1600" b="1" i="1">
                <a:solidFill>
                  <a:srgbClr val="FFFFFF"/>
                </a:solidFill>
              </a:rPr>
              <a:t>Genesis</a:t>
            </a:r>
            <a:r>
              <a:rPr lang="en-US" altLang="zh-CN" sz="1600" b="1">
                <a:solidFill>
                  <a:srgbClr val="FFFFFF"/>
                </a:solidFill>
              </a:rPr>
              <a:t>, 13 </a:t>
            </a:r>
          </a:p>
        </p:txBody>
      </p:sp>
      <p:sp>
        <p:nvSpPr>
          <p:cNvPr id="643077" name="Text Box 5"/>
          <p:cNvSpPr txBox="1">
            <a:spLocks noChangeArrowheads="1"/>
          </p:cNvSpPr>
          <p:nvPr/>
        </p:nvSpPr>
        <p:spPr bwMode="auto">
          <a:xfrm>
            <a:off x="1752600" y="2209800"/>
            <a:ext cx="1524000" cy="1311275"/>
          </a:xfrm>
          <a:prstGeom prst="rect">
            <a:avLst/>
          </a:prstGeom>
          <a:gradFill rotWithShape="0">
            <a:gsLst>
              <a:gs pos="0">
                <a:srgbClr val="850A1A"/>
              </a:gs>
              <a:gs pos="100000">
                <a:srgbClr val="3E050C"/>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2800" b="1" dirty="0">
                <a:solidFill>
                  <a:srgbClr val="FFFFFF"/>
                </a:solidFill>
              </a:rPr>
              <a:t>فشل</a:t>
            </a:r>
            <a:endParaRPr lang="en-US" sz="2800" b="1" dirty="0">
              <a:solidFill>
                <a:srgbClr val="FFFFFF"/>
              </a:solidFill>
            </a:endParaRPr>
          </a:p>
          <a:p>
            <a:pPr algn="ctr" defTabSz="914400" eaLnBrk="0" fontAlgn="base" hangingPunct="0">
              <a:spcBef>
                <a:spcPct val="0"/>
              </a:spcBef>
              <a:spcAft>
                <a:spcPct val="0"/>
              </a:spcAft>
              <a:defRPr/>
            </a:pPr>
            <a:r>
              <a:rPr lang="ar-JO" sz="2800" b="1" dirty="0">
                <a:solidFill>
                  <a:srgbClr val="FFFFFF"/>
                </a:solidFill>
              </a:rPr>
              <a:t>العائلة</a:t>
            </a:r>
            <a:endParaRPr lang="en-US" sz="2800" b="1" dirty="0">
              <a:solidFill>
                <a:srgbClr val="FFFFFF"/>
              </a:solidFill>
            </a:endParaRPr>
          </a:p>
          <a:p>
            <a:pPr algn="ctr" defTabSz="914400" eaLnBrk="0" fontAlgn="base" hangingPunct="0">
              <a:spcBef>
                <a:spcPct val="0"/>
              </a:spcBef>
              <a:spcAft>
                <a:spcPct val="0"/>
              </a:spcAft>
              <a:defRPr/>
            </a:pPr>
            <a:r>
              <a:rPr lang="ar-JO" b="1" dirty="0">
                <a:solidFill>
                  <a:srgbClr val="FFFFFF"/>
                </a:solidFill>
              </a:rPr>
              <a:t>2: 4-4: 26</a:t>
            </a:r>
            <a:endParaRPr lang="en-US" dirty="0">
              <a:solidFill>
                <a:srgbClr val="000000"/>
              </a:solidFill>
            </a:endParaRPr>
          </a:p>
        </p:txBody>
      </p:sp>
      <p:sp>
        <p:nvSpPr>
          <p:cNvPr id="643085" name="Text Box 13"/>
          <p:cNvSpPr txBox="1">
            <a:spLocks noChangeArrowheads="1"/>
          </p:cNvSpPr>
          <p:nvPr/>
        </p:nvSpPr>
        <p:spPr bwMode="auto">
          <a:xfrm>
            <a:off x="2514600" y="4540250"/>
            <a:ext cx="20574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altLang="zh-CN" sz="1600" b="1" dirty="0">
                <a:solidFill>
                  <a:srgbClr val="FFFFFF"/>
                </a:solidFill>
              </a:rPr>
              <a:t>خط البركة</a:t>
            </a:r>
            <a:endParaRPr lang="en-US" altLang="zh-CN" sz="1600" b="1" dirty="0">
              <a:solidFill>
                <a:srgbClr val="FFFFFF"/>
              </a:solidFill>
            </a:endParaRPr>
          </a:p>
        </p:txBody>
      </p:sp>
      <p:sp>
        <p:nvSpPr>
          <p:cNvPr id="643087" name="Text Box 15"/>
          <p:cNvSpPr txBox="1">
            <a:spLocks noChangeArrowheads="1"/>
          </p:cNvSpPr>
          <p:nvPr/>
        </p:nvSpPr>
        <p:spPr bwMode="auto">
          <a:xfrm>
            <a:off x="7239000" y="3581400"/>
            <a:ext cx="1676400" cy="1323439"/>
          </a:xfrm>
          <a:prstGeom prst="rect">
            <a:avLst/>
          </a:prstGeom>
          <a:gradFill rotWithShape="0">
            <a:gsLst>
              <a:gs pos="0">
                <a:srgbClr val="FF00FF"/>
              </a:gs>
              <a:gs pos="100000">
                <a:srgbClr val="760076"/>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2800" b="1" dirty="0">
                <a:solidFill>
                  <a:srgbClr val="FFFFFF"/>
                </a:solidFill>
              </a:rPr>
              <a:t>نسل</a:t>
            </a:r>
          </a:p>
          <a:p>
            <a:pPr algn="ctr" defTabSz="914400" eaLnBrk="0" fontAlgn="base" hangingPunct="0">
              <a:spcBef>
                <a:spcPct val="0"/>
              </a:spcBef>
              <a:spcAft>
                <a:spcPct val="0"/>
              </a:spcAft>
              <a:defRPr/>
            </a:pPr>
            <a:r>
              <a:rPr lang="ar-JO" sz="2800" b="1" dirty="0">
                <a:solidFill>
                  <a:srgbClr val="FFFFFF"/>
                </a:solidFill>
              </a:rPr>
              <a:t>تارح</a:t>
            </a:r>
            <a:endParaRPr lang="en-US" sz="2800" b="1" dirty="0">
              <a:solidFill>
                <a:srgbClr val="FFFFFF"/>
              </a:solidFill>
            </a:endParaRPr>
          </a:p>
          <a:p>
            <a:pPr algn="ctr" defTabSz="914400" eaLnBrk="0" fontAlgn="base" hangingPunct="0">
              <a:spcBef>
                <a:spcPct val="0"/>
              </a:spcBef>
              <a:spcAft>
                <a:spcPct val="0"/>
              </a:spcAft>
              <a:defRPr/>
            </a:pPr>
            <a:r>
              <a:rPr lang="ar-JO" b="1" dirty="0">
                <a:solidFill>
                  <a:srgbClr val="FFFFFF"/>
                </a:solidFill>
              </a:rPr>
              <a:t>11: 10-26</a:t>
            </a:r>
            <a:endParaRPr lang="en-US" sz="2800" b="1" dirty="0">
              <a:solidFill>
                <a:srgbClr val="FFFFFF"/>
              </a:solidFill>
            </a:endParaRPr>
          </a:p>
        </p:txBody>
      </p:sp>
      <p:sp>
        <p:nvSpPr>
          <p:cNvPr id="643088" name="Rectangle 16"/>
          <p:cNvSpPr>
            <a:spLocks noChangeArrowheads="1"/>
          </p:cNvSpPr>
          <p:nvPr/>
        </p:nvSpPr>
        <p:spPr bwMode="auto">
          <a:xfrm>
            <a:off x="7162800" y="533400"/>
            <a:ext cx="1828800" cy="464820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643089" name="Text Box 17"/>
          <p:cNvSpPr txBox="1">
            <a:spLocks noChangeArrowheads="1"/>
          </p:cNvSpPr>
          <p:nvPr/>
        </p:nvSpPr>
        <p:spPr bwMode="auto">
          <a:xfrm>
            <a:off x="7778750" y="2482850"/>
            <a:ext cx="4508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altLang="zh-CN" sz="3600" b="1">
                <a:solidFill>
                  <a:srgbClr val="FFFFFF"/>
                </a:solidFill>
              </a:rPr>
              <a:t>=</a:t>
            </a:r>
          </a:p>
        </p:txBody>
      </p:sp>
    </p:spTree>
    <p:extLst>
      <p:ext uri="{BB962C8B-B14F-4D97-AF65-F5344CB8AC3E}">
        <p14:creationId xmlns:p14="http://schemas.microsoft.com/office/powerpoint/2010/main" val="335863887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childTnLst>
                                    <p:set>
                                      <p:cBhvr>
                                        <p:cTn id="6" dur="1" fill="hold">
                                          <p:stCondLst>
                                            <p:cond delay="0"/>
                                          </p:stCondLst>
                                        </p:cTn>
                                        <p:tgtEl>
                                          <p:spTgt spid="643075"/>
                                        </p:tgtEl>
                                        <p:attrNameLst>
                                          <p:attrName>style.visibility</p:attrName>
                                        </p:attrNameLst>
                                      </p:cBhvr>
                                      <p:to>
                                        <p:strVal val="visible"/>
                                      </p:to>
                                    </p:set>
                                    <p:animEffect transition="in" filter="fade">
                                      <p:cBhvr>
                                        <p:cTn id="7" dur="500"/>
                                        <p:tgtEl>
                                          <p:spTgt spid="643075"/>
                                        </p:tgtEl>
                                      </p:cBhvr>
                                    </p:animEffect>
                                    <p:anim calcmode="lin" valueType="num">
                                      <p:cBhvr>
                                        <p:cTn id="8" dur="500" fill="hold"/>
                                        <p:tgtEl>
                                          <p:spTgt spid="643075"/>
                                        </p:tgtEl>
                                        <p:attrNameLst>
                                          <p:attrName>ppt_x</p:attrName>
                                        </p:attrNameLst>
                                      </p:cBhvr>
                                      <p:tavLst>
                                        <p:tav tm="0">
                                          <p:val>
                                            <p:strVal val="#ppt_x-.1"/>
                                          </p:val>
                                        </p:tav>
                                        <p:tav tm="100000">
                                          <p:val>
                                            <p:strVal val="#ppt_x"/>
                                          </p:val>
                                        </p:tav>
                                      </p:tavLst>
                                    </p:anim>
                                    <p:anim calcmode="lin" valueType="num">
                                      <p:cBhvr>
                                        <p:cTn id="9" dur="500" fill="hold"/>
                                        <p:tgtEl>
                                          <p:spTgt spid="643075"/>
                                        </p:tgtEl>
                                        <p:attrNameLst>
                                          <p:attrName>ppt_y</p:attrName>
                                        </p:attrNameLst>
                                      </p:cBhvr>
                                      <p:tavLst>
                                        <p:tav tm="0">
                                          <p:val>
                                            <p:strVal val="#ppt_y"/>
                                          </p:val>
                                        </p:tav>
                                        <p:tav tm="100000">
                                          <p:val>
                                            <p:strVal val="#ppt_y"/>
                                          </p:val>
                                        </p:tav>
                                      </p:tavLst>
                                    </p:anim>
                                  </p:childTnLst>
                                </p:cTn>
                              </p:par>
                            </p:childTnLst>
                          </p:cTn>
                        </p:par>
                        <p:par>
                          <p:cTn id="10" fill="hold" nodeType="afterGroup">
                            <p:stCondLst>
                              <p:cond delay="500"/>
                            </p:stCondLst>
                            <p:childTnLst>
                              <p:par>
                                <p:cTn id="11" presetID="40" presetClass="entr" presetSubtype="0" fill="hold" grpId="0" nodeType="afterEffect">
                                  <p:stCondLst>
                                    <p:cond delay="0"/>
                                  </p:stCondLst>
                                  <p:childTnLst>
                                    <p:set>
                                      <p:cBhvr>
                                        <p:cTn id="12" dur="1" fill="hold">
                                          <p:stCondLst>
                                            <p:cond delay="0"/>
                                          </p:stCondLst>
                                        </p:cTn>
                                        <p:tgtEl>
                                          <p:spTgt spid="643077"/>
                                        </p:tgtEl>
                                        <p:attrNameLst>
                                          <p:attrName>style.visibility</p:attrName>
                                        </p:attrNameLst>
                                      </p:cBhvr>
                                      <p:to>
                                        <p:strVal val="visible"/>
                                      </p:to>
                                    </p:set>
                                    <p:animEffect transition="in" filter="fade">
                                      <p:cBhvr>
                                        <p:cTn id="13" dur="500"/>
                                        <p:tgtEl>
                                          <p:spTgt spid="643077"/>
                                        </p:tgtEl>
                                      </p:cBhvr>
                                    </p:animEffect>
                                    <p:anim calcmode="lin" valueType="num">
                                      <p:cBhvr>
                                        <p:cTn id="14" dur="500" fill="hold"/>
                                        <p:tgtEl>
                                          <p:spTgt spid="643077"/>
                                        </p:tgtEl>
                                        <p:attrNameLst>
                                          <p:attrName>ppt_x</p:attrName>
                                        </p:attrNameLst>
                                      </p:cBhvr>
                                      <p:tavLst>
                                        <p:tav tm="0">
                                          <p:val>
                                            <p:strVal val="#ppt_x-.1"/>
                                          </p:val>
                                        </p:tav>
                                        <p:tav tm="100000">
                                          <p:val>
                                            <p:strVal val="#ppt_x"/>
                                          </p:val>
                                        </p:tav>
                                      </p:tavLst>
                                    </p:anim>
                                    <p:anim calcmode="lin" valueType="num">
                                      <p:cBhvr>
                                        <p:cTn id="15" dur="500" fill="hold"/>
                                        <p:tgtEl>
                                          <p:spTgt spid="643077"/>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000"/>
                            </p:stCondLst>
                            <p:childTnLst>
                              <p:par>
                                <p:cTn id="17" presetID="40" presetClass="entr" presetSubtype="0" fill="hold" grpId="0" nodeType="afterEffect">
                                  <p:stCondLst>
                                    <p:cond delay="0"/>
                                  </p:stCondLst>
                                  <p:childTnLst>
                                    <p:set>
                                      <p:cBhvr>
                                        <p:cTn id="18" dur="1" fill="hold">
                                          <p:stCondLst>
                                            <p:cond delay="0"/>
                                          </p:stCondLst>
                                        </p:cTn>
                                        <p:tgtEl>
                                          <p:spTgt spid="643078"/>
                                        </p:tgtEl>
                                        <p:attrNameLst>
                                          <p:attrName>style.visibility</p:attrName>
                                        </p:attrNameLst>
                                      </p:cBhvr>
                                      <p:to>
                                        <p:strVal val="visible"/>
                                      </p:to>
                                    </p:set>
                                    <p:animEffect transition="in" filter="fade">
                                      <p:cBhvr>
                                        <p:cTn id="19" dur="500"/>
                                        <p:tgtEl>
                                          <p:spTgt spid="643078"/>
                                        </p:tgtEl>
                                      </p:cBhvr>
                                    </p:animEffect>
                                    <p:anim calcmode="lin" valueType="num">
                                      <p:cBhvr>
                                        <p:cTn id="20" dur="500" fill="hold"/>
                                        <p:tgtEl>
                                          <p:spTgt spid="643078"/>
                                        </p:tgtEl>
                                        <p:attrNameLst>
                                          <p:attrName>ppt_x</p:attrName>
                                        </p:attrNameLst>
                                      </p:cBhvr>
                                      <p:tavLst>
                                        <p:tav tm="0">
                                          <p:val>
                                            <p:strVal val="#ppt_x-.1"/>
                                          </p:val>
                                        </p:tav>
                                        <p:tav tm="100000">
                                          <p:val>
                                            <p:strVal val="#ppt_x"/>
                                          </p:val>
                                        </p:tav>
                                      </p:tavLst>
                                    </p:anim>
                                    <p:anim calcmode="lin" valueType="num">
                                      <p:cBhvr>
                                        <p:cTn id="21" dur="500" fill="hold"/>
                                        <p:tgtEl>
                                          <p:spTgt spid="643078"/>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1500"/>
                            </p:stCondLst>
                            <p:childTnLst>
                              <p:par>
                                <p:cTn id="23" presetID="40" presetClass="entr" presetSubtype="0" fill="hold" grpId="0" nodeType="afterEffect">
                                  <p:stCondLst>
                                    <p:cond delay="0"/>
                                  </p:stCondLst>
                                  <p:childTnLst>
                                    <p:set>
                                      <p:cBhvr>
                                        <p:cTn id="24" dur="1" fill="hold">
                                          <p:stCondLst>
                                            <p:cond delay="0"/>
                                          </p:stCondLst>
                                        </p:cTn>
                                        <p:tgtEl>
                                          <p:spTgt spid="643079"/>
                                        </p:tgtEl>
                                        <p:attrNameLst>
                                          <p:attrName>style.visibility</p:attrName>
                                        </p:attrNameLst>
                                      </p:cBhvr>
                                      <p:to>
                                        <p:strVal val="visible"/>
                                      </p:to>
                                    </p:set>
                                    <p:animEffect transition="in" filter="fade">
                                      <p:cBhvr>
                                        <p:cTn id="25" dur="500"/>
                                        <p:tgtEl>
                                          <p:spTgt spid="643079"/>
                                        </p:tgtEl>
                                      </p:cBhvr>
                                    </p:animEffect>
                                    <p:anim calcmode="lin" valueType="num">
                                      <p:cBhvr>
                                        <p:cTn id="26" dur="500" fill="hold"/>
                                        <p:tgtEl>
                                          <p:spTgt spid="643079"/>
                                        </p:tgtEl>
                                        <p:attrNameLst>
                                          <p:attrName>ppt_x</p:attrName>
                                        </p:attrNameLst>
                                      </p:cBhvr>
                                      <p:tavLst>
                                        <p:tav tm="0">
                                          <p:val>
                                            <p:strVal val="#ppt_x-.1"/>
                                          </p:val>
                                        </p:tav>
                                        <p:tav tm="100000">
                                          <p:val>
                                            <p:strVal val="#ppt_x"/>
                                          </p:val>
                                        </p:tav>
                                      </p:tavLst>
                                    </p:anim>
                                    <p:anim calcmode="lin" valueType="num">
                                      <p:cBhvr>
                                        <p:cTn id="27" dur="500" fill="hold"/>
                                        <p:tgtEl>
                                          <p:spTgt spid="643079"/>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2000"/>
                            </p:stCondLst>
                            <p:childTnLst>
                              <p:par>
                                <p:cTn id="29" presetID="40" presetClass="entr" presetSubtype="0" fill="hold" grpId="0" nodeType="afterEffect">
                                  <p:stCondLst>
                                    <p:cond delay="0"/>
                                  </p:stCondLst>
                                  <p:childTnLst>
                                    <p:set>
                                      <p:cBhvr>
                                        <p:cTn id="30" dur="1" fill="hold">
                                          <p:stCondLst>
                                            <p:cond delay="0"/>
                                          </p:stCondLst>
                                        </p:cTn>
                                        <p:tgtEl>
                                          <p:spTgt spid="643076"/>
                                        </p:tgtEl>
                                        <p:attrNameLst>
                                          <p:attrName>style.visibility</p:attrName>
                                        </p:attrNameLst>
                                      </p:cBhvr>
                                      <p:to>
                                        <p:strVal val="visible"/>
                                      </p:to>
                                    </p:set>
                                    <p:animEffect transition="in" filter="fade">
                                      <p:cBhvr>
                                        <p:cTn id="31" dur="500"/>
                                        <p:tgtEl>
                                          <p:spTgt spid="643076"/>
                                        </p:tgtEl>
                                      </p:cBhvr>
                                    </p:animEffect>
                                    <p:anim calcmode="lin" valueType="num">
                                      <p:cBhvr>
                                        <p:cTn id="32" dur="500" fill="hold"/>
                                        <p:tgtEl>
                                          <p:spTgt spid="643076"/>
                                        </p:tgtEl>
                                        <p:attrNameLst>
                                          <p:attrName>ppt_x</p:attrName>
                                        </p:attrNameLst>
                                      </p:cBhvr>
                                      <p:tavLst>
                                        <p:tav tm="0">
                                          <p:val>
                                            <p:strVal val="#ppt_x-.1"/>
                                          </p:val>
                                        </p:tav>
                                        <p:tav tm="100000">
                                          <p:val>
                                            <p:strVal val="#ppt_x"/>
                                          </p:val>
                                        </p:tav>
                                      </p:tavLst>
                                    </p:anim>
                                    <p:anim calcmode="lin" valueType="num">
                                      <p:cBhvr>
                                        <p:cTn id="33" dur="500" fill="hold"/>
                                        <p:tgtEl>
                                          <p:spTgt spid="643076"/>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2500"/>
                            </p:stCondLst>
                            <p:childTnLst>
                              <p:par>
                                <p:cTn id="35" presetID="40" presetClass="entr" presetSubtype="0" fill="hold" grpId="0" nodeType="afterEffect">
                                  <p:stCondLst>
                                    <p:cond delay="0"/>
                                  </p:stCondLst>
                                  <p:childTnLst>
                                    <p:set>
                                      <p:cBhvr>
                                        <p:cTn id="36" dur="1" fill="hold">
                                          <p:stCondLst>
                                            <p:cond delay="0"/>
                                          </p:stCondLst>
                                        </p:cTn>
                                        <p:tgtEl>
                                          <p:spTgt spid="643081"/>
                                        </p:tgtEl>
                                        <p:attrNameLst>
                                          <p:attrName>style.visibility</p:attrName>
                                        </p:attrNameLst>
                                      </p:cBhvr>
                                      <p:to>
                                        <p:strVal val="visible"/>
                                      </p:to>
                                    </p:set>
                                    <p:animEffect transition="in" filter="fade">
                                      <p:cBhvr>
                                        <p:cTn id="37" dur="500"/>
                                        <p:tgtEl>
                                          <p:spTgt spid="643081"/>
                                        </p:tgtEl>
                                      </p:cBhvr>
                                    </p:animEffect>
                                    <p:anim calcmode="lin" valueType="num">
                                      <p:cBhvr>
                                        <p:cTn id="38" dur="500" fill="hold"/>
                                        <p:tgtEl>
                                          <p:spTgt spid="643081"/>
                                        </p:tgtEl>
                                        <p:attrNameLst>
                                          <p:attrName>ppt_x</p:attrName>
                                        </p:attrNameLst>
                                      </p:cBhvr>
                                      <p:tavLst>
                                        <p:tav tm="0">
                                          <p:val>
                                            <p:strVal val="#ppt_x-.1"/>
                                          </p:val>
                                        </p:tav>
                                        <p:tav tm="100000">
                                          <p:val>
                                            <p:strVal val="#ppt_x"/>
                                          </p:val>
                                        </p:tav>
                                      </p:tavLst>
                                    </p:anim>
                                    <p:anim calcmode="lin" valueType="num">
                                      <p:cBhvr>
                                        <p:cTn id="39" dur="500" fill="hold"/>
                                        <p:tgtEl>
                                          <p:spTgt spid="643081"/>
                                        </p:tgtEl>
                                        <p:attrNameLst>
                                          <p:attrName>ppt_y</p:attrName>
                                        </p:attrNameLst>
                                      </p:cBhvr>
                                      <p:tavLst>
                                        <p:tav tm="0">
                                          <p:val>
                                            <p:strVal val="#ppt_y"/>
                                          </p:val>
                                        </p:tav>
                                        <p:tav tm="100000">
                                          <p:val>
                                            <p:strVal val="#ppt_y"/>
                                          </p:val>
                                        </p:tav>
                                      </p:tavLst>
                                    </p:anim>
                                  </p:childTnLst>
                                </p:cTn>
                              </p:par>
                            </p:childTnLst>
                          </p:cTn>
                        </p:par>
                        <p:par>
                          <p:cTn id="40" fill="hold" nodeType="afterGroup">
                            <p:stCondLst>
                              <p:cond delay="3000"/>
                            </p:stCondLst>
                            <p:childTnLst>
                              <p:par>
                                <p:cTn id="41" presetID="40" presetClass="entr" presetSubtype="0" fill="hold" grpId="0" nodeType="afterEffect">
                                  <p:stCondLst>
                                    <p:cond delay="0"/>
                                  </p:stCondLst>
                                  <p:childTnLst>
                                    <p:set>
                                      <p:cBhvr>
                                        <p:cTn id="42" dur="1" fill="hold">
                                          <p:stCondLst>
                                            <p:cond delay="0"/>
                                          </p:stCondLst>
                                        </p:cTn>
                                        <p:tgtEl>
                                          <p:spTgt spid="643082"/>
                                        </p:tgtEl>
                                        <p:attrNameLst>
                                          <p:attrName>style.visibility</p:attrName>
                                        </p:attrNameLst>
                                      </p:cBhvr>
                                      <p:to>
                                        <p:strVal val="visible"/>
                                      </p:to>
                                    </p:set>
                                    <p:animEffect transition="in" filter="fade">
                                      <p:cBhvr>
                                        <p:cTn id="43" dur="500"/>
                                        <p:tgtEl>
                                          <p:spTgt spid="643082"/>
                                        </p:tgtEl>
                                      </p:cBhvr>
                                    </p:animEffect>
                                    <p:anim calcmode="lin" valueType="num">
                                      <p:cBhvr>
                                        <p:cTn id="44" dur="500" fill="hold"/>
                                        <p:tgtEl>
                                          <p:spTgt spid="643082"/>
                                        </p:tgtEl>
                                        <p:attrNameLst>
                                          <p:attrName>ppt_x</p:attrName>
                                        </p:attrNameLst>
                                      </p:cBhvr>
                                      <p:tavLst>
                                        <p:tav tm="0">
                                          <p:val>
                                            <p:strVal val="#ppt_x-.1"/>
                                          </p:val>
                                        </p:tav>
                                        <p:tav tm="100000">
                                          <p:val>
                                            <p:strVal val="#ppt_x"/>
                                          </p:val>
                                        </p:tav>
                                      </p:tavLst>
                                    </p:anim>
                                    <p:anim calcmode="lin" valueType="num">
                                      <p:cBhvr>
                                        <p:cTn id="45" dur="500" fill="hold"/>
                                        <p:tgtEl>
                                          <p:spTgt spid="643082"/>
                                        </p:tgtEl>
                                        <p:attrNameLst>
                                          <p:attrName>ppt_y</p:attrName>
                                        </p:attrNameLst>
                                      </p:cBhvr>
                                      <p:tavLst>
                                        <p:tav tm="0">
                                          <p:val>
                                            <p:strVal val="#ppt_y"/>
                                          </p:val>
                                        </p:tav>
                                        <p:tav tm="100000">
                                          <p:val>
                                            <p:strVal val="#ppt_y"/>
                                          </p:val>
                                        </p:tav>
                                      </p:tavLst>
                                    </p:anim>
                                  </p:childTnLst>
                                </p:cTn>
                              </p:par>
                            </p:childTnLst>
                          </p:cTn>
                        </p:par>
                        <p:par>
                          <p:cTn id="46" fill="hold" nodeType="afterGroup">
                            <p:stCondLst>
                              <p:cond delay="3500"/>
                            </p:stCondLst>
                            <p:childTnLst>
                              <p:par>
                                <p:cTn id="47" presetID="40" presetClass="entr" presetSubtype="0" fill="hold" grpId="0" nodeType="afterEffect">
                                  <p:stCondLst>
                                    <p:cond delay="0"/>
                                  </p:stCondLst>
                                  <p:childTnLst>
                                    <p:set>
                                      <p:cBhvr>
                                        <p:cTn id="48" dur="1" fill="hold">
                                          <p:stCondLst>
                                            <p:cond delay="0"/>
                                          </p:stCondLst>
                                        </p:cTn>
                                        <p:tgtEl>
                                          <p:spTgt spid="643083"/>
                                        </p:tgtEl>
                                        <p:attrNameLst>
                                          <p:attrName>style.visibility</p:attrName>
                                        </p:attrNameLst>
                                      </p:cBhvr>
                                      <p:to>
                                        <p:strVal val="visible"/>
                                      </p:to>
                                    </p:set>
                                    <p:animEffect transition="in" filter="fade">
                                      <p:cBhvr>
                                        <p:cTn id="49" dur="500"/>
                                        <p:tgtEl>
                                          <p:spTgt spid="643083"/>
                                        </p:tgtEl>
                                      </p:cBhvr>
                                    </p:animEffect>
                                    <p:anim calcmode="lin" valueType="num">
                                      <p:cBhvr>
                                        <p:cTn id="50" dur="500" fill="hold"/>
                                        <p:tgtEl>
                                          <p:spTgt spid="643083"/>
                                        </p:tgtEl>
                                        <p:attrNameLst>
                                          <p:attrName>ppt_x</p:attrName>
                                        </p:attrNameLst>
                                      </p:cBhvr>
                                      <p:tavLst>
                                        <p:tav tm="0">
                                          <p:val>
                                            <p:strVal val="#ppt_x-.1"/>
                                          </p:val>
                                        </p:tav>
                                        <p:tav tm="100000">
                                          <p:val>
                                            <p:strVal val="#ppt_x"/>
                                          </p:val>
                                        </p:tav>
                                      </p:tavLst>
                                    </p:anim>
                                    <p:anim calcmode="lin" valueType="num">
                                      <p:cBhvr>
                                        <p:cTn id="51" dur="500" fill="hold"/>
                                        <p:tgtEl>
                                          <p:spTgt spid="643083"/>
                                        </p:tgtEl>
                                        <p:attrNameLst>
                                          <p:attrName>ppt_y</p:attrName>
                                        </p:attrNameLst>
                                      </p:cBhvr>
                                      <p:tavLst>
                                        <p:tav tm="0">
                                          <p:val>
                                            <p:strVal val="#ppt_y"/>
                                          </p:val>
                                        </p:tav>
                                        <p:tav tm="100000">
                                          <p:val>
                                            <p:strVal val="#ppt_y"/>
                                          </p:val>
                                        </p:tav>
                                      </p:tavLst>
                                    </p:anim>
                                  </p:childTnLst>
                                </p:cTn>
                              </p:par>
                            </p:childTnLst>
                          </p:cTn>
                        </p:par>
                        <p:par>
                          <p:cTn id="52" fill="hold" nodeType="afterGroup">
                            <p:stCondLst>
                              <p:cond delay="4000"/>
                            </p:stCondLst>
                            <p:childTnLst>
                              <p:par>
                                <p:cTn id="53" presetID="40" presetClass="entr" presetSubtype="0" fill="hold" grpId="0" nodeType="afterEffect">
                                  <p:stCondLst>
                                    <p:cond delay="0"/>
                                  </p:stCondLst>
                                  <p:childTnLst>
                                    <p:set>
                                      <p:cBhvr>
                                        <p:cTn id="54" dur="1" fill="hold">
                                          <p:stCondLst>
                                            <p:cond delay="0"/>
                                          </p:stCondLst>
                                        </p:cTn>
                                        <p:tgtEl>
                                          <p:spTgt spid="643080"/>
                                        </p:tgtEl>
                                        <p:attrNameLst>
                                          <p:attrName>style.visibility</p:attrName>
                                        </p:attrNameLst>
                                      </p:cBhvr>
                                      <p:to>
                                        <p:strVal val="visible"/>
                                      </p:to>
                                    </p:set>
                                    <p:animEffect transition="in" filter="fade">
                                      <p:cBhvr>
                                        <p:cTn id="55" dur="500"/>
                                        <p:tgtEl>
                                          <p:spTgt spid="643080"/>
                                        </p:tgtEl>
                                      </p:cBhvr>
                                    </p:animEffect>
                                    <p:anim calcmode="lin" valueType="num">
                                      <p:cBhvr>
                                        <p:cTn id="56" dur="500" fill="hold"/>
                                        <p:tgtEl>
                                          <p:spTgt spid="643080"/>
                                        </p:tgtEl>
                                        <p:attrNameLst>
                                          <p:attrName>ppt_x</p:attrName>
                                        </p:attrNameLst>
                                      </p:cBhvr>
                                      <p:tavLst>
                                        <p:tav tm="0">
                                          <p:val>
                                            <p:strVal val="#ppt_x-.1"/>
                                          </p:val>
                                        </p:tav>
                                        <p:tav tm="100000">
                                          <p:val>
                                            <p:strVal val="#ppt_x"/>
                                          </p:val>
                                        </p:tav>
                                      </p:tavLst>
                                    </p:anim>
                                    <p:anim calcmode="lin" valueType="num">
                                      <p:cBhvr>
                                        <p:cTn id="57" dur="500" fill="hold"/>
                                        <p:tgtEl>
                                          <p:spTgt spid="643080"/>
                                        </p:tgtEl>
                                        <p:attrNameLst>
                                          <p:attrName>ppt_y</p:attrName>
                                        </p:attrNameLst>
                                      </p:cBhvr>
                                      <p:tavLst>
                                        <p:tav tm="0">
                                          <p:val>
                                            <p:strVal val="#ppt_y"/>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643086"/>
                                        </p:tgtEl>
                                        <p:attrNameLst>
                                          <p:attrName>style.visibility</p:attrName>
                                        </p:attrNameLst>
                                      </p:cBhvr>
                                      <p:to>
                                        <p:strVal val="visible"/>
                                      </p:to>
                                    </p:set>
                                    <p:animEffect transition="in" filter="wipe(left)">
                                      <p:cBhvr>
                                        <p:cTn id="62" dur="500"/>
                                        <p:tgtEl>
                                          <p:spTgt spid="64308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0" presetClass="entr" presetSubtype="0" fill="hold" grpId="0" nodeType="clickEffect">
                                  <p:stCondLst>
                                    <p:cond delay="0"/>
                                  </p:stCondLst>
                                  <p:childTnLst>
                                    <p:set>
                                      <p:cBhvr>
                                        <p:cTn id="66" dur="1" fill="hold">
                                          <p:stCondLst>
                                            <p:cond delay="0"/>
                                          </p:stCondLst>
                                        </p:cTn>
                                        <p:tgtEl>
                                          <p:spTgt spid="643085"/>
                                        </p:tgtEl>
                                        <p:attrNameLst>
                                          <p:attrName>style.visibility</p:attrName>
                                        </p:attrNameLst>
                                      </p:cBhvr>
                                      <p:to>
                                        <p:strVal val="visible"/>
                                      </p:to>
                                    </p:set>
                                    <p:animEffect transition="in" filter="wedge">
                                      <p:cBhvr>
                                        <p:cTn id="67" dur="2000"/>
                                        <p:tgtEl>
                                          <p:spTgt spid="643085"/>
                                        </p:tgtEl>
                                      </p:cBhvr>
                                    </p:animEffect>
                                  </p:childTnLst>
                                </p:cTn>
                              </p:par>
                            </p:childTnLst>
                          </p:cTn>
                        </p:par>
                        <p:par>
                          <p:cTn id="68" fill="hold" nodeType="afterGroup">
                            <p:stCondLst>
                              <p:cond delay="2000"/>
                            </p:stCondLst>
                            <p:childTnLst>
                              <p:par>
                                <p:cTn id="69" presetID="40" presetClass="entr" presetSubtype="0" fill="hold" grpId="0" nodeType="afterEffect">
                                  <p:stCondLst>
                                    <p:cond delay="0"/>
                                  </p:stCondLst>
                                  <p:childTnLst>
                                    <p:set>
                                      <p:cBhvr>
                                        <p:cTn id="70" dur="1" fill="hold">
                                          <p:stCondLst>
                                            <p:cond delay="0"/>
                                          </p:stCondLst>
                                        </p:cTn>
                                        <p:tgtEl>
                                          <p:spTgt spid="643087"/>
                                        </p:tgtEl>
                                        <p:attrNameLst>
                                          <p:attrName>style.visibility</p:attrName>
                                        </p:attrNameLst>
                                      </p:cBhvr>
                                      <p:to>
                                        <p:strVal val="visible"/>
                                      </p:to>
                                    </p:set>
                                    <p:animEffect transition="in" filter="fade">
                                      <p:cBhvr>
                                        <p:cTn id="71" dur="500"/>
                                        <p:tgtEl>
                                          <p:spTgt spid="643087"/>
                                        </p:tgtEl>
                                      </p:cBhvr>
                                    </p:animEffect>
                                    <p:anim calcmode="lin" valueType="num">
                                      <p:cBhvr>
                                        <p:cTn id="72" dur="500" fill="hold"/>
                                        <p:tgtEl>
                                          <p:spTgt spid="643087"/>
                                        </p:tgtEl>
                                        <p:attrNameLst>
                                          <p:attrName>ppt_x</p:attrName>
                                        </p:attrNameLst>
                                      </p:cBhvr>
                                      <p:tavLst>
                                        <p:tav tm="0">
                                          <p:val>
                                            <p:strVal val="#ppt_x-.1"/>
                                          </p:val>
                                        </p:tav>
                                        <p:tav tm="100000">
                                          <p:val>
                                            <p:strVal val="#ppt_x"/>
                                          </p:val>
                                        </p:tav>
                                      </p:tavLst>
                                    </p:anim>
                                    <p:anim calcmode="lin" valueType="num">
                                      <p:cBhvr>
                                        <p:cTn id="73" dur="500" fill="hold"/>
                                        <p:tgtEl>
                                          <p:spTgt spid="643087"/>
                                        </p:tgtEl>
                                        <p:attrNameLst>
                                          <p:attrName>ppt_y</p:attrName>
                                        </p:attrNameLst>
                                      </p:cBhvr>
                                      <p:tavLst>
                                        <p:tav tm="0">
                                          <p:val>
                                            <p:strVal val="#ppt_y"/>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1" presetClass="entr" presetSubtype="4" fill="hold" grpId="0" nodeType="clickEffect">
                                  <p:stCondLst>
                                    <p:cond delay="0"/>
                                  </p:stCondLst>
                                  <p:childTnLst>
                                    <p:set>
                                      <p:cBhvr>
                                        <p:cTn id="77" dur="1" fill="hold">
                                          <p:stCondLst>
                                            <p:cond delay="0"/>
                                          </p:stCondLst>
                                        </p:cTn>
                                        <p:tgtEl>
                                          <p:spTgt spid="643089"/>
                                        </p:tgtEl>
                                        <p:attrNameLst>
                                          <p:attrName>style.visibility</p:attrName>
                                        </p:attrNameLst>
                                      </p:cBhvr>
                                      <p:to>
                                        <p:strVal val="visible"/>
                                      </p:to>
                                    </p:set>
                                    <p:animEffect transition="in" filter="wheel(4)">
                                      <p:cBhvr>
                                        <p:cTn id="78" dur="2000"/>
                                        <p:tgtEl>
                                          <p:spTgt spid="643089"/>
                                        </p:tgtEl>
                                      </p:cBhvr>
                                    </p:animEffect>
                                  </p:childTnLst>
                                </p:cTn>
                              </p:par>
                              <p:par>
                                <p:cTn id="79" presetID="13" presetClass="entr" presetSubtype="16" fill="hold" grpId="0" nodeType="withEffect">
                                  <p:stCondLst>
                                    <p:cond delay="0"/>
                                  </p:stCondLst>
                                  <p:childTnLst>
                                    <p:set>
                                      <p:cBhvr>
                                        <p:cTn id="80" dur="1" fill="hold">
                                          <p:stCondLst>
                                            <p:cond delay="0"/>
                                          </p:stCondLst>
                                        </p:cTn>
                                        <p:tgtEl>
                                          <p:spTgt spid="643088"/>
                                        </p:tgtEl>
                                        <p:attrNameLst>
                                          <p:attrName>style.visibility</p:attrName>
                                        </p:attrNameLst>
                                      </p:cBhvr>
                                      <p:to>
                                        <p:strVal val="visible"/>
                                      </p:to>
                                    </p:set>
                                    <p:animEffect transition="in" filter="plus(in)">
                                      <p:cBhvr>
                                        <p:cTn id="81" dur="2000"/>
                                        <p:tgtEl>
                                          <p:spTgt spid="643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3075" grpId="0" animBg="1"/>
      <p:bldP spid="643076" grpId="0" animBg="1"/>
      <p:bldP spid="643078" grpId="0" animBg="1"/>
      <p:bldP spid="643079" grpId="0" animBg="1"/>
      <p:bldP spid="643080" grpId="0" animBg="1"/>
      <p:bldP spid="643081" grpId="0" animBg="1"/>
      <p:bldP spid="643082" grpId="0" animBg="1"/>
      <p:bldP spid="643083" grpId="0" animBg="1"/>
      <p:bldP spid="643077" grpId="0" animBg="1"/>
      <p:bldP spid="643085" grpId="0"/>
      <p:bldP spid="643087" grpId="0" animBg="1"/>
      <p:bldP spid="643088" grpId="0" animBg="1"/>
      <p:bldP spid="643089"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867779" name="Rectangle 3"/>
          <p:cNvSpPr>
            <a:spLocks noGrp="1" noChangeArrowheads="1"/>
          </p:cNvSpPr>
          <p:nvPr>
            <p:ph type="title"/>
          </p:nvPr>
        </p:nvSpPr>
        <p:spPr>
          <a:xfrm>
            <a:off x="1219200" y="304800"/>
            <a:ext cx="7848600" cy="1143000"/>
          </a:xfrm>
          <a:effectLst>
            <a:outerShdw blurRad="63500" dist="107763" dir="2700000" algn="ctr" rotWithShape="0">
              <a:srgbClr val="000000">
                <a:alpha val="74998"/>
              </a:srgbClr>
            </a:outerShdw>
          </a:effectLst>
        </p:spPr>
        <p:txBody>
          <a:bodyPr>
            <a:normAutofit fontScale="90000"/>
          </a:bodyPr>
          <a:lstStyle/>
          <a:p>
            <a:pPr>
              <a:defRPr/>
            </a:pPr>
            <a:r>
              <a:rPr lang="ar-JO" dirty="0">
                <a:latin typeface="Arial" charset="0"/>
                <a:cs typeface="ＭＳ Ｐゴシック" charset="0"/>
              </a:rPr>
              <a:t>ملكوت الله </a:t>
            </a:r>
            <a:br>
              <a:rPr lang="en-US" dirty="0">
                <a:latin typeface="Arial" charset="0"/>
                <a:ea typeface="ＭＳ Ｐゴシック" charset="0"/>
                <a:cs typeface="ＭＳ Ｐゴシック" charset="0"/>
              </a:rPr>
            </a:br>
            <a:r>
              <a:rPr lang="ar-JO" sz="3600" dirty="0">
                <a:latin typeface="Arial" charset="0"/>
                <a:ea typeface="ＭＳ Ｐゴシック" charset="0"/>
                <a:cs typeface="ＭＳ Ｐゴシック" charset="0"/>
              </a:rPr>
              <a:t>موضوع الكتاب المقدس الشامل</a:t>
            </a:r>
            <a:endParaRPr lang="en-US" dirty="0">
              <a:latin typeface="Arial" charset="0"/>
              <a:ea typeface="ＭＳ Ｐゴシック" charset="0"/>
              <a:cs typeface="ＭＳ Ｐゴシック" charset="0"/>
            </a:endParaRPr>
          </a:p>
        </p:txBody>
      </p:sp>
      <p:sp>
        <p:nvSpPr>
          <p:cNvPr id="1867780" name="Rectangle 4"/>
          <p:cNvSpPr>
            <a:spLocks noGrp="1" noChangeArrowheads="1"/>
          </p:cNvSpPr>
          <p:nvPr>
            <p:ph sz="half" idx="1"/>
          </p:nvPr>
        </p:nvSpPr>
        <p:spPr>
          <a:xfrm>
            <a:off x="0" y="1600200"/>
            <a:ext cx="4495800" cy="3886200"/>
          </a:xfrm>
        </p:spPr>
        <p:txBody>
          <a:bodyPr/>
          <a:lstStyle/>
          <a:p>
            <a:pPr marL="66675" indent="-66675" algn="r">
              <a:lnSpc>
                <a:spcPct val="80000"/>
              </a:lnSpc>
              <a:buFont typeface="Monotype Sorts" charset="0"/>
              <a:buNone/>
            </a:pPr>
            <a:r>
              <a:rPr lang="ar-JO" altLang="zh-CN" sz="2000" b="1" dirty="0">
                <a:latin typeface="+mj-lt"/>
                <a:ea typeface="SimSun" charset="0"/>
                <a:cs typeface="SimSun" charset="0"/>
              </a:rPr>
              <a:t>تكوين 1 : 26 - 28</a:t>
            </a:r>
            <a:endParaRPr lang="en-US" altLang="zh-CN" sz="2000" b="1" dirty="0">
              <a:latin typeface="+mj-lt"/>
              <a:ea typeface="SimSun" charset="0"/>
              <a:cs typeface="SimSun" charset="0"/>
            </a:endParaRPr>
          </a:p>
          <a:p>
            <a:pPr marL="66675" indent="-66675">
              <a:lnSpc>
                <a:spcPct val="80000"/>
              </a:lnSpc>
              <a:buFont typeface="Monotype Sorts" charset="0"/>
              <a:buNone/>
            </a:pPr>
            <a:endParaRPr lang="en-US" altLang="zh-CN" sz="2000" b="1" dirty="0">
              <a:latin typeface="Arial" charset="0"/>
              <a:ea typeface="SimSun" charset="0"/>
              <a:cs typeface="SimSun" charset="0"/>
            </a:endParaRPr>
          </a:p>
          <a:p>
            <a:pPr marL="66675" indent="-66675" algn="r">
              <a:lnSpc>
                <a:spcPct val="80000"/>
              </a:lnSpc>
              <a:buFont typeface="Monotype Sorts" charset="0"/>
              <a:buNone/>
            </a:pPr>
            <a:r>
              <a:rPr lang="ar-JO" altLang="zh-CN" sz="2000" b="1" dirty="0">
                <a:latin typeface="Arial" charset="0"/>
                <a:ea typeface="SimSun" charset="0"/>
                <a:cs typeface="SimSun" charset="0"/>
              </a:rPr>
              <a:t>و قال الله نعمل الإنسان على صورتنا كشبهنا </a:t>
            </a:r>
            <a:r>
              <a:rPr lang="ar-JO" altLang="zh-CN" sz="2000" b="1" dirty="0">
                <a:solidFill>
                  <a:srgbClr val="FFFF00"/>
                </a:solidFill>
                <a:latin typeface="Arial" charset="0"/>
                <a:ea typeface="SimSun" charset="0"/>
                <a:cs typeface="SimSun" charset="0"/>
              </a:rPr>
              <a:t>فيتسلطون</a:t>
            </a:r>
            <a:r>
              <a:rPr lang="ar-JO" altLang="zh-CN" sz="2000" b="1" dirty="0">
                <a:latin typeface="Arial" charset="0"/>
                <a:ea typeface="SimSun" charset="0"/>
                <a:cs typeface="SimSun" charset="0"/>
              </a:rPr>
              <a:t> على سمك البحر و على طير السماء و على البهائم و على كل الأرض و على جميع الدبابات التي تدب على الأرض فخلق الله الإنسان على صورته على صورة خلقه ذكراً و انثى خلقهم و باركهم الله و قال لهم أثمروا و اكثروا و املأوا الأرض و </a:t>
            </a:r>
            <a:r>
              <a:rPr lang="ar-JO" altLang="zh-CN" sz="2000" b="1" dirty="0">
                <a:solidFill>
                  <a:srgbClr val="FFFF00"/>
                </a:solidFill>
                <a:latin typeface="Arial" charset="0"/>
                <a:ea typeface="SimSun" charset="0"/>
                <a:cs typeface="SimSun" charset="0"/>
              </a:rPr>
              <a:t>أخضعوها و تسلطوا </a:t>
            </a:r>
            <a:r>
              <a:rPr lang="ar-JO" altLang="zh-CN" sz="2000" b="1" dirty="0">
                <a:latin typeface="Arial" charset="0"/>
                <a:ea typeface="SimSun" charset="0"/>
                <a:cs typeface="SimSun" charset="0"/>
              </a:rPr>
              <a:t>على سمك البحر و على طير السماء و على كل حيوان يدب على الأرض </a:t>
            </a:r>
            <a:endParaRPr lang="en-US" altLang="zh-CN" sz="2000" b="1" dirty="0">
              <a:latin typeface="Arial" charset="0"/>
              <a:ea typeface="ＭＳ Ｐゴシック" charset="0"/>
              <a:cs typeface="ＭＳ Ｐゴシック" charset="0"/>
            </a:endParaRPr>
          </a:p>
        </p:txBody>
      </p:sp>
      <p:sp>
        <p:nvSpPr>
          <p:cNvPr id="1867781" name="Rectangle 5"/>
          <p:cNvSpPr>
            <a:spLocks noGrp="1" noChangeArrowheads="1"/>
          </p:cNvSpPr>
          <p:nvPr>
            <p:ph sz="half" idx="2"/>
          </p:nvPr>
        </p:nvSpPr>
        <p:spPr>
          <a:xfrm>
            <a:off x="5105400" y="1600200"/>
            <a:ext cx="3810000" cy="2667000"/>
          </a:xfrm>
        </p:spPr>
        <p:txBody>
          <a:bodyPr/>
          <a:lstStyle/>
          <a:p>
            <a:pPr marL="0" indent="0" algn="r">
              <a:lnSpc>
                <a:spcPct val="80000"/>
              </a:lnSpc>
              <a:buFont typeface="Monotype Sorts" charset="0"/>
              <a:buNone/>
            </a:pPr>
            <a:r>
              <a:rPr lang="ar-JO" altLang="zh-CN" sz="2000" b="1" dirty="0">
                <a:latin typeface="Arial" charset="0"/>
                <a:cs typeface="ＭＳ Ｐゴシック" charset="0"/>
              </a:rPr>
              <a:t>رؤيا 22 : 5</a:t>
            </a:r>
            <a:endParaRPr lang="en-US" altLang="zh-CN" sz="2000" b="1" dirty="0">
              <a:latin typeface="Arial" charset="0"/>
              <a:ea typeface="ＭＳ Ｐゴシック" charset="0"/>
              <a:cs typeface="ＭＳ Ｐゴシック" charset="0"/>
            </a:endParaRPr>
          </a:p>
          <a:p>
            <a:pPr marL="0" indent="0">
              <a:lnSpc>
                <a:spcPct val="80000"/>
              </a:lnSpc>
              <a:buFont typeface="Monotype Sorts" charset="0"/>
              <a:buNone/>
            </a:pPr>
            <a:endParaRPr lang="en-US" altLang="zh-CN" sz="2000" b="1" dirty="0">
              <a:latin typeface="Arial" charset="0"/>
              <a:ea typeface="ＭＳ Ｐゴシック" charset="0"/>
              <a:cs typeface="ＭＳ Ｐゴシック" charset="0"/>
            </a:endParaRPr>
          </a:p>
          <a:p>
            <a:pPr marL="0" indent="0" algn="r">
              <a:lnSpc>
                <a:spcPct val="80000"/>
              </a:lnSpc>
              <a:buFont typeface="Monotype Sorts" charset="0"/>
              <a:buNone/>
            </a:pPr>
            <a:r>
              <a:rPr lang="ar-JO" altLang="zh-CN" sz="2000" b="1" dirty="0">
                <a:latin typeface="Arial" charset="0"/>
                <a:cs typeface="ＭＳ Ｐゴシック" charset="0"/>
              </a:rPr>
              <a:t>و لا يكون ليل هناك و لا يحتاجون إلى سراج أو نور شمس لأن الرب الإله ينير عليهم و هم </a:t>
            </a:r>
            <a:r>
              <a:rPr lang="ar-JO" altLang="zh-CN" sz="2000" b="1" dirty="0">
                <a:solidFill>
                  <a:srgbClr val="FFFF00"/>
                </a:solidFill>
                <a:latin typeface="Arial" charset="0"/>
                <a:cs typeface="ＭＳ Ｐゴシック" charset="0"/>
              </a:rPr>
              <a:t>سيملكون</a:t>
            </a:r>
            <a:r>
              <a:rPr lang="ar-JO" altLang="zh-CN" sz="2000" b="1" dirty="0">
                <a:latin typeface="Arial" charset="0"/>
                <a:cs typeface="ＭＳ Ｐゴシック" charset="0"/>
              </a:rPr>
              <a:t> إلى أبد الآبدين</a:t>
            </a:r>
            <a:endParaRPr lang="en-US" altLang="zh-CN" sz="2000" b="1" dirty="0">
              <a:latin typeface="Arial" charset="0"/>
              <a:ea typeface="ＭＳ Ｐゴシック" charset="0"/>
              <a:cs typeface="ＭＳ Ｐゴシック" charset="0"/>
            </a:endParaRPr>
          </a:p>
        </p:txBody>
      </p:sp>
      <p:sp>
        <p:nvSpPr>
          <p:cNvPr id="1867782" name="Text Box 6"/>
          <p:cNvSpPr txBox="1">
            <a:spLocks noChangeArrowheads="1"/>
          </p:cNvSpPr>
          <p:nvPr/>
        </p:nvSpPr>
        <p:spPr bwMode="auto">
          <a:xfrm>
            <a:off x="228600" y="6096000"/>
            <a:ext cx="2209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3200" b="0" i="0" u="none" strike="noStrike" kern="1200" cap="none" spc="0" normalizeH="0" baseline="0" noProof="0" dirty="0">
                <a:ln>
                  <a:noFill/>
                </a:ln>
                <a:solidFill>
                  <a:srgbClr val="FFFFFF"/>
                </a:solidFill>
                <a:effectLst/>
                <a:uLnTx/>
                <a:uFillTx/>
                <a:latin typeface="Arial" charset="0"/>
                <a:ea typeface="ＭＳ Ｐゴシック" charset="0"/>
              </a:rPr>
              <a:t>الوصية</a:t>
            </a:r>
            <a:endParaRPr kumimoji="0" lang="en-US" altLang="zh-CN" sz="32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867783" name="Text Box 7"/>
          <p:cNvSpPr txBox="1">
            <a:spLocks noChangeArrowheads="1"/>
          </p:cNvSpPr>
          <p:nvPr/>
        </p:nvSpPr>
        <p:spPr bwMode="auto">
          <a:xfrm>
            <a:off x="6248400" y="6096000"/>
            <a:ext cx="2209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3200" b="0" i="0" u="none" strike="noStrike" kern="1200" cap="none" spc="0" normalizeH="0" baseline="0" noProof="0" dirty="0">
                <a:ln>
                  <a:noFill/>
                </a:ln>
                <a:solidFill>
                  <a:srgbClr val="FFFFFF"/>
                </a:solidFill>
                <a:effectLst/>
                <a:uLnTx/>
                <a:uFillTx/>
                <a:latin typeface="Arial" charset="0"/>
                <a:ea typeface="ＭＳ Ｐゴシック" charset="0"/>
              </a:rPr>
              <a:t>التتميم</a:t>
            </a:r>
            <a:endParaRPr kumimoji="0" lang="en-US" altLang="zh-CN" sz="32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867784" name="AutoShape 8"/>
          <p:cNvSpPr>
            <a:spLocks noChangeArrowheads="1"/>
          </p:cNvSpPr>
          <p:nvPr/>
        </p:nvSpPr>
        <p:spPr bwMode="auto">
          <a:xfrm>
            <a:off x="2514600" y="5867400"/>
            <a:ext cx="36576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6">
              <a:lumMod val="20000"/>
              <a:lumOff val="80000"/>
            </a:schemeClr>
          </a:solidFill>
          <a:ln w="12700">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67785" name="Text Box 9"/>
          <p:cNvSpPr txBox="1">
            <a:spLocks noChangeArrowheads="1"/>
          </p:cNvSpPr>
          <p:nvPr/>
        </p:nvSpPr>
        <p:spPr bwMode="auto">
          <a:xfrm>
            <a:off x="152400" y="5384800"/>
            <a:ext cx="883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2800" b="0" i="0" u="none" strike="noStrike" kern="1200" cap="none" spc="0" normalizeH="0" baseline="0" noProof="0" dirty="0">
                <a:ln>
                  <a:noFill/>
                </a:ln>
                <a:solidFill>
                  <a:srgbClr val="FFFF00"/>
                </a:solidFill>
                <a:effectLst/>
                <a:uLnTx/>
                <a:uFillTx/>
                <a:latin typeface="Arial" charset="0"/>
                <a:ea typeface="ＭＳ Ｐゴシック" charset="0"/>
              </a:rPr>
              <a:t>موضوع الكتاب المقدس : الله يمد حكمه إلى الإنسان</a:t>
            </a:r>
            <a:endParaRPr kumimoji="0" lang="en-US" altLang="zh-CN" sz="2800" b="0" i="0" u="none" strike="noStrike" kern="1200" cap="none" spc="0" normalizeH="0" baseline="0" noProof="0" dirty="0">
              <a:ln>
                <a:noFill/>
              </a:ln>
              <a:solidFill>
                <a:srgbClr val="FFFF00"/>
              </a:solidFill>
              <a:effectLst/>
              <a:uLnTx/>
              <a:uFillTx/>
              <a:latin typeface="Arial" charset="0"/>
              <a:ea typeface="ＭＳ Ｐゴシック" charset="0"/>
            </a:endParaRPr>
          </a:p>
        </p:txBody>
      </p:sp>
      <p:sp>
        <p:nvSpPr>
          <p:cNvPr id="1867786" name="Text Box 10"/>
          <p:cNvSpPr txBox="1">
            <a:spLocks noChangeArrowheads="1"/>
          </p:cNvSpPr>
          <p:nvPr/>
        </p:nvSpPr>
        <p:spPr bwMode="auto">
          <a:xfrm>
            <a:off x="3048000" y="6083300"/>
            <a:ext cx="27686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3200" b="1" i="0" u="none" strike="noStrike" kern="1200" cap="none" spc="0" normalizeH="0" baseline="0" noProof="0" dirty="0">
                <a:ln>
                  <a:noFill/>
                </a:ln>
                <a:solidFill>
                  <a:srgbClr val="000000"/>
                </a:solidFill>
                <a:effectLst/>
                <a:uLnTx/>
                <a:uFillTx/>
                <a:latin typeface="Arial" charset="0"/>
                <a:ea typeface="ＭＳ Ｐゴシック" charset="0"/>
              </a:rPr>
              <a:t>العهود</a:t>
            </a:r>
            <a:endPar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338954" name="Text Box 11"/>
          <p:cNvSpPr txBox="1">
            <a:spLocks noChangeArrowheads="1"/>
          </p:cNvSpPr>
          <p:nvPr/>
        </p:nvSpPr>
        <p:spPr bwMode="auto">
          <a:xfrm>
            <a:off x="8423275" y="4445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2400" b="0" i="0" u="none" strike="noStrike" kern="1200" cap="none" spc="0" normalizeH="0" baseline="0" noProof="0" dirty="0">
                <a:ln>
                  <a:noFill/>
                </a:ln>
                <a:solidFill>
                  <a:srgbClr val="FFFFFF"/>
                </a:solidFill>
                <a:effectLst/>
                <a:uLnTx/>
                <a:uFillTx/>
                <a:latin typeface="Arial" charset="0"/>
                <a:ea typeface="ＭＳ Ｐゴシック" charset="0"/>
              </a:rPr>
              <a:t>33</a:t>
            </a:r>
            <a:endPar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pic>
        <p:nvPicPr>
          <p:cNvPr id="12" name="Picture 2" descr="j0300904">
            <a:extLst>
              <a:ext uri="{FF2B5EF4-FFF2-40B4-BE49-F238E27FC236}">
                <a16:creationId xmlns:a16="http://schemas.microsoft.com/office/drawing/2014/main" id="{6D6800EB-E4AC-3048-9D5A-7AE7ED561F1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2098675"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8903568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67780">
                                            <p:txEl>
                                              <p:pRg st="0" end="0"/>
                                            </p:txEl>
                                          </p:spTgt>
                                        </p:tgtEl>
                                        <p:attrNameLst>
                                          <p:attrName>style.visibility</p:attrName>
                                        </p:attrNameLst>
                                      </p:cBhvr>
                                      <p:to>
                                        <p:strVal val="visible"/>
                                      </p:to>
                                    </p:set>
                                    <p:animEffect transition="in" filter="dissolve">
                                      <p:cBhvr>
                                        <p:cTn id="7" dur="500"/>
                                        <p:tgtEl>
                                          <p:spTgt spid="1867780">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67780">
                                            <p:txEl>
                                              <p:pRg st="2" end="2"/>
                                            </p:txEl>
                                          </p:spTgt>
                                        </p:tgtEl>
                                        <p:attrNameLst>
                                          <p:attrName>style.visibility</p:attrName>
                                        </p:attrNameLst>
                                      </p:cBhvr>
                                      <p:to>
                                        <p:strVal val="visible"/>
                                      </p:to>
                                    </p:set>
                                    <p:animEffect transition="in" filter="dissolve">
                                      <p:cBhvr>
                                        <p:cTn id="10" dur="500"/>
                                        <p:tgtEl>
                                          <p:spTgt spid="1867780">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1867781">
                                            <p:txEl>
                                              <p:pRg st="0" end="0"/>
                                            </p:txEl>
                                          </p:spTgt>
                                        </p:tgtEl>
                                        <p:attrNameLst>
                                          <p:attrName>style.visibility</p:attrName>
                                        </p:attrNameLst>
                                      </p:cBhvr>
                                      <p:to>
                                        <p:strVal val="visible"/>
                                      </p:to>
                                    </p:set>
                                    <p:animEffect transition="in" filter="barn(inHorizontal)">
                                      <p:cBhvr>
                                        <p:cTn id="15" dur="500"/>
                                        <p:tgtEl>
                                          <p:spTgt spid="186778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6" fill="hold" grpId="0" nodeType="clickEffect">
                                  <p:stCondLst>
                                    <p:cond delay="0"/>
                                  </p:stCondLst>
                                  <p:childTnLst>
                                    <p:set>
                                      <p:cBhvr>
                                        <p:cTn id="19" dur="1" fill="hold">
                                          <p:stCondLst>
                                            <p:cond delay="0"/>
                                          </p:stCondLst>
                                        </p:cTn>
                                        <p:tgtEl>
                                          <p:spTgt spid="1867781">
                                            <p:txEl>
                                              <p:pRg st="2" end="2"/>
                                            </p:txEl>
                                          </p:spTgt>
                                        </p:tgtEl>
                                        <p:attrNameLst>
                                          <p:attrName>style.visibility</p:attrName>
                                        </p:attrNameLst>
                                      </p:cBhvr>
                                      <p:to>
                                        <p:strVal val="visible"/>
                                      </p:to>
                                    </p:set>
                                    <p:animEffect transition="in" filter="barn(inHorizontal)">
                                      <p:cBhvr>
                                        <p:cTn id="20" dur="500"/>
                                        <p:tgtEl>
                                          <p:spTgt spid="1867781">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1867785"/>
                                        </p:tgtEl>
                                        <p:attrNameLst>
                                          <p:attrName>style.visibility</p:attrName>
                                        </p:attrNameLst>
                                      </p:cBhvr>
                                      <p:to>
                                        <p:strVal val="visible"/>
                                      </p:to>
                                    </p:set>
                                    <p:animEffect transition="in" filter="fade">
                                      <p:cBhvr>
                                        <p:cTn id="25" dur="100"/>
                                        <p:tgtEl>
                                          <p:spTgt spid="1867785"/>
                                        </p:tgtEl>
                                      </p:cBhvr>
                                    </p:animEffect>
                                    <p:anim calcmode="lin" valueType="num">
                                      <p:cBhvr>
                                        <p:cTn id="26" dur="400" fill="hold"/>
                                        <p:tgtEl>
                                          <p:spTgt spid="1867785"/>
                                        </p:tgtEl>
                                        <p:attrNameLst>
                                          <p:attrName>ppt_x</p:attrName>
                                        </p:attrNameLst>
                                      </p:cBhvr>
                                      <p:tavLst>
                                        <p:tav tm="0">
                                          <p:val>
                                            <p:strVal val="#ppt_x"/>
                                          </p:val>
                                        </p:tav>
                                        <p:tav tm="100000">
                                          <p:val>
                                            <p:strVal val="#ppt_x"/>
                                          </p:val>
                                        </p:tav>
                                      </p:tavLst>
                                    </p:anim>
                                    <p:anim calcmode="lin" valueType="num">
                                      <p:cBhvr>
                                        <p:cTn id="27" dur="400" fill="hold"/>
                                        <p:tgtEl>
                                          <p:spTgt spid="1867785"/>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186778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186778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1867782"/>
                                        </p:tgtEl>
                                        <p:attrNameLst>
                                          <p:attrName>style.visibility</p:attrName>
                                        </p:attrNameLst>
                                      </p:cBhvr>
                                      <p:to>
                                        <p:strVal val="visible"/>
                                      </p:to>
                                    </p:set>
                                    <p:animEffect transition="in" filter="fade">
                                      <p:cBhvr>
                                        <p:cTn id="34" dur="100"/>
                                        <p:tgtEl>
                                          <p:spTgt spid="1867782"/>
                                        </p:tgtEl>
                                      </p:cBhvr>
                                    </p:animEffect>
                                    <p:anim calcmode="lin" valueType="num">
                                      <p:cBhvr>
                                        <p:cTn id="35" dur="400" fill="hold"/>
                                        <p:tgtEl>
                                          <p:spTgt spid="1867782"/>
                                        </p:tgtEl>
                                        <p:attrNameLst>
                                          <p:attrName>ppt_x</p:attrName>
                                        </p:attrNameLst>
                                      </p:cBhvr>
                                      <p:tavLst>
                                        <p:tav tm="0">
                                          <p:val>
                                            <p:strVal val="#ppt_x"/>
                                          </p:val>
                                        </p:tav>
                                        <p:tav tm="100000">
                                          <p:val>
                                            <p:strVal val="#ppt_x"/>
                                          </p:val>
                                        </p:tav>
                                      </p:tavLst>
                                    </p:anim>
                                    <p:anim calcmode="lin" valueType="num">
                                      <p:cBhvr>
                                        <p:cTn id="36" dur="400" fill="hold"/>
                                        <p:tgtEl>
                                          <p:spTgt spid="1867782"/>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186778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186778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1867783"/>
                                        </p:tgtEl>
                                        <p:attrNameLst>
                                          <p:attrName>style.visibility</p:attrName>
                                        </p:attrNameLst>
                                      </p:cBhvr>
                                      <p:to>
                                        <p:strVal val="visible"/>
                                      </p:to>
                                    </p:set>
                                    <p:animEffect transition="in" filter="fade">
                                      <p:cBhvr>
                                        <p:cTn id="43" dur="100"/>
                                        <p:tgtEl>
                                          <p:spTgt spid="1867783"/>
                                        </p:tgtEl>
                                      </p:cBhvr>
                                    </p:animEffect>
                                    <p:anim calcmode="lin" valueType="num">
                                      <p:cBhvr>
                                        <p:cTn id="44" dur="400" fill="hold"/>
                                        <p:tgtEl>
                                          <p:spTgt spid="1867783"/>
                                        </p:tgtEl>
                                        <p:attrNameLst>
                                          <p:attrName>ppt_x</p:attrName>
                                        </p:attrNameLst>
                                      </p:cBhvr>
                                      <p:tavLst>
                                        <p:tav tm="0">
                                          <p:val>
                                            <p:strVal val="#ppt_x"/>
                                          </p:val>
                                        </p:tav>
                                        <p:tav tm="100000">
                                          <p:val>
                                            <p:strVal val="#ppt_x"/>
                                          </p:val>
                                        </p:tav>
                                      </p:tavLst>
                                    </p:anim>
                                    <p:anim calcmode="lin" valueType="num">
                                      <p:cBhvr>
                                        <p:cTn id="45" dur="400" fill="hold"/>
                                        <p:tgtEl>
                                          <p:spTgt spid="1867783"/>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186778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186778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867784"/>
                                        </p:tgtEl>
                                        <p:attrNameLst>
                                          <p:attrName>style.visibility</p:attrName>
                                        </p:attrNameLst>
                                      </p:cBhvr>
                                      <p:to>
                                        <p:strVal val="visible"/>
                                      </p:to>
                                    </p:set>
                                    <p:animEffect transition="in" filter="wipe(left)">
                                      <p:cBhvr>
                                        <p:cTn id="52" dur="3000"/>
                                        <p:tgtEl>
                                          <p:spTgt spid="1867784"/>
                                        </p:tgtEl>
                                      </p:cBhvr>
                                    </p:animEffect>
                                  </p:childTnLst>
                                </p:cTn>
                              </p:par>
                              <p:par>
                                <p:cTn id="53" presetID="43" presetClass="entr" presetSubtype="0" fill="hold" grpId="0" nodeType="withEffect">
                                  <p:stCondLst>
                                    <p:cond delay="0"/>
                                  </p:stCondLst>
                                  <p:childTnLst>
                                    <p:set>
                                      <p:cBhvr>
                                        <p:cTn id="54" dur="1" fill="hold">
                                          <p:stCondLst>
                                            <p:cond delay="0"/>
                                          </p:stCondLst>
                                        </p:cTn>
                                        <p:tgtEl>
                                          <p:spTgt spid="1867786"/>
                                        </p:tgtEl>
                                        <p:attrNameLst>
                                          <p:attrName>style.visibility</p:attrName>
                                        </p:attrNameLst>
                                      </p:cBhvr>
                                      <p:to>
                                        <p:strVal val="visible"/>
                                      </p:to>
                                    </p:set>
                                    <p:animEffect transition="in" filter="fade">
                                      <p:cBhvr>
                                        <p:cTn id="55" dur="100"/>
                                        <p:tgtEl>
                                          <p:spTgt spid="1867786"/>
                                        </p:tgtEl>
                                      </p:cBhvr>
                                    </p:animEffect>
                                    <p:anim calcmode="lin" valueType="num">
                                      <p:cBhvr>
                                        <p:cTn id="56" dur="400" fill="hold"/>
                                        <p:tgtEl>
                                          <p:spTgt spid="1867786"/>
                                        </p:tgtEl>
                                        <p:attrNameLst>
                                          <p:attrName>ppt_x</p:attrName>
                                        </p:attrNameLst>
                                      </p:cBhvr>
                                      <p:tavLst>
                                        <p:tav tm="0">
                                          <p:val>
                                            <p:strVal val="#ppt_x"/>
                                          </p:val>
                                        </p:tav>
                                        <p:tav tm="100000">
                                          <p:val>
                                            <p:strVal val="#ppt_x"/>
                                          </p:val>
                                        </p:tav>
                                      </p:tavLst>
                                    </p:anim>
                                    <p:anim calcmode="lin" valueType="num">
                                      <p:cBhvr>
                                        <p:cTn id="57" dur="400" fill="hold"/>
                                        <p:tgtEl>
                                          <p:spTgt spid="1867786"/>
                                        </p:tgtEl>
                                        <p:attrNameLst>
                                          <p:attrName>ppt_y</p:attrName>
                                        </p:attrNameLst>
                                      </p:cBhvr>
                                      <p:tavLst>
                                        <p:tav tm="0">
                                          <p:val>
                                            <p:strVal val="#ppt_y+0.31"/>
                                          </p:val>
                                        </p:tav>
                                        <p:tav tm="100000">
                                          <p:val>
                                            <p:strVal val="#ppt_y+0.31"/>
                                          </p:val>
                                        </p:tav>
                                      </p:tavLst>
                                    </p:anim>
                                    <p:anim calcmode="lin" valueType="num">
                                      <p:cBhvr>
                                        <p:cTn id="58" dur="600" decel="50000" fill="hold">
                                          <p:stCondLst>
                                            <p:cond delay="400"/>
                                          </p:stCondLst>
                                        </p:cTn>
                                        <p:tgtEl>
                                          <p:spTgt spid="186778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9" dur="600" decel="50000" fill="hold">
                                          <p:stCondLst>
                                            <p:cond delay="400"/>
                                          </p:stCondLst>
                                        </p:cTn>
                                        <p:tgtEl>
                                          <p:spTgt spid="186778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7780" grpId="0" build="p"/>
      <p:bldP spid="1867781" grpId="0" build="p"/>
      <p:bldP spid="1867782" grpId="0"/>
      <p:bldP spid="1867783" grpId="0"/>
      <p:bldP spid="1867784" grpId="0" animBg="1"/>
      <p:bldP spid="1867785" grpId="0"/>
      <p:bldP spid="1867786"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614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763"/>
            <a:ext cx="9091613" cy="681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7"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80288" y="5013325"/>
            <a:ext cx="1763712" cy="187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9" name="Rectangle 2"/>
          <p:cNvSpPr>
            <a:spLocks noGrp="1" noChangeArrowheads="1"/>
          </p:cNvSpPr>
          <p:nvPr>
            <p:ph type="title"/>
          </p:nvPr>
        </p:nvSpPr>
        <p:spPr>
          <a:xfrm>
            <a:off x="-3175" y="0"/>
            <a:ext cx="9144000" cy="908050"/>
          </a:xfrm>
        </p:spPr>
        <p:txBody>
          <a:bodyPr/>
          <a:lstStyle/>
          <a:p>
            <a:r>
              <a:rPr lang="ar-JO" sz="4800" dirty="0">
                <a:latin typeface="Arial" charset="0"/>
                <a:ea typeface="ＭＳ Ｐゴシック" charset="0"/>
              </a:rPr>
              <a:t>تناغم الكتاب المقدس</a:t>
            </a:r>
            <a:endParaRPr lang="en-US" sz="3600" dirty="0">
              <a:latin typeface="Arial" charset="0"/>
              <a:ea typeface="ＭＳ Ｐゴシック" charset="0"/>
            </a:endParaRPr>
          </a:p>
        </p:txBody>
      </p:sp>
      <p:sp>
        <p:nvSpPr>
          <p:cNvPr id="128615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chemeClr val="bg1"/>
                </a:solidFill>
              </a:rPr>
              <a:t>الأنماط المتكررة بترتيب عكسي</a:t>
            </a:r>
            <a:endParaRPr lang="en-US" sz="1600" b="1" i="1" dirty="0">
              <a:solidFill>
                <a:schemeClr val="bg1"/>
              </a:solidFill>
              <a:latin typeface="Arial" charset="0"/>
              <a:cs typeface="Arial"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34925" y="5368925"/>
            <a:ext cx="2089150" cy="151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98750" y="1268413"/>
            <a:ext cx="374015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34925" y="5229225"/>
            <a:ext cx="20304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dirty="0">
                <a:solidFill>
                  <a:srgbClr val="FFFFFF"/>
                </a:solidFill>
                <a:effectLst>
                  <a:outerShdw blurRad="38100" dist="38100" dir="2700000" algn="tl">
                    <a:srgbClr val="000000">
                      <a:alpha val="43137"/>
                    </a:srgbClr>
                  </a:outerShdw>
                </a:effectLst>
                <a:ea typeface="ＭＳ Ｐゴシック" charset="0"/>
              </a:rPr>
              <a:t>الخليقة</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6" name="Rectangle 2"/>
          <p:cNvSpPr txBox="1">
            <a:spLocks noChangeArrowheads="1"/>
          </p:cNvSpPr>
          <p:nvPr/>
        </p:nvSpPr>
        <p:spPr bwMode="auto">
          <a:xfrm>
            <a:off x="7254875" y="5157788"/>
            <a:ext cx="20701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dirty="0">
                <a:solidFill>
                  <a:srgbClr val="FFFFFF"/>
                </a:solidFill>
                <a:effectLst>
                  <a:outerShdw blurRad="38100" dist="38100" dir="2700000" algn="tl">
                    <a:srgbClr val="000000">
                      <a:alpha val="43137"/>
                    </a:srgbClr>
                  </a:outerShdw>
                </a:effectLst>
                <a:ea typeface="ＭＳ Ｐゴシック" charset="0"/>
              </a:rPr>
              <a:t>الخليقة</a:t>
            </a:r>
          </a:p>
          <a:p>
            <a:pPr defTabSz="914400">
              <a:defRPr/>
            </a:pPr>
            <a:r>
              <a:rPr lang="ar-JO" sz="3200" b="1" dirty="0">
                <a:solidFill>
                  <a:srgbClr val="FFFFFF"/>
                </a:solidFill>
                <a:effectLst>
                  <a:outerShdw blurRad="38100" dist="38100" dir="2700000" algn="tl">
                    <a:srgbClr val="000000">
                      <a:alpha val="43137"/>
                    </a:srgbClr>
                  </a:outerShdw>
                </a:effectLst>
                <a:ea typeface="ＭＳ Ｐゴシック" charset="0"/>
              </a:rPr>
              <a:t>الجديدة</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11" name="Rectangle 2"/>
          <p:cNvSpPr txBox="1">
            <a:spLocks noChangeArrowheads="1"/>
          </p:cNvSpPr>
          <p:nvPr/>
        </p:nvSpPr>
        <p:spPr bwMode="auto">
          <a:xfrm>
            <a:off x="755650" y="2784475"/>
            <a:ext cx="1533525" cy="240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dirty="0">
                <a:solidFill>
                  <a:srgbClr val="FFFFFF"/>
                </a:solidFill>
                <a:effectLst>
                  <a:outerShdw blurRad="38100" dist="38100" dir="2700000" algn="tl">
                    <a:srgbClr val="000000">
                      <a:alpha val="43137"/>
                    </a:srgbClr>
                  </a:outerShdw>
                </a:effectLst>
                <a:ea typeface="ＭＳ Ｐゴシック" charset="0"/>
              </a:rPr>
              <a:t>خسر الإنسان حكمه في السقوط</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12" name="Rectangle 2"/>
          <p:cNvSpPr txBox="1">
            <a:spLocks noChangeArrowheads="1"/>
          </p:cNvSpPr>
          <p:nvPr/>
        </p:nvSpPr>
        <p:spPr bwMode="auto">
          <a:xfrm>
            <a:off x="5795963" y="2781300"/>
            <a:ext cx="2520950" cy="245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dirty="0">
                <a:solidFill>
                  <a:srgbClr val="FFFFFF"/>
                </a:solidFill>
                <a:effectLst>
                  <a:outerShdw blurRad="38100" dist="38100" dir="2700000" algn="tl">
                    <a:srgbClr val="000000">
                      <a:alpha val="43137"/>
                    </a:srgbClr>
                  </a:outerShdw>
                </a:effectLst>
                <a:ea typeface="ＭＳ Ｐゴシック" charset="0"/>
              </a:rPr>
              <a:t>استرد الإنسان حكمه في الألفية</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13" name="Rectangle 2"/>
          <p:cNvSpPr txBox="1">
            <a:spLocks noChangeArrowheads="1"/>
          </p:cNvSpPr>
          <p:nvPr/>
        </p:nvSpPr>
        <p:spPr bwMode="auto">
          <a:xfrm>
            <a:off x="1514475" y="1773238"/>
            <a:ext cx="2913063"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dirty="0">
                <a:solidFill>
                  <a:srgbClr val="FFFFFF"/>
                </a:solidFill>
                <a:effectLst>
                  <a:outerShdw blurRad="38100" dist="38100" dir="2700000" algn="tl">
                    <a:srgbClr val="000000">
                      <a:alpha val="43137"/>
                    </a:srgbClr>
                  </a:outerShdw>
                </a:effectLst>
                <a:ea typeface="ＭＳ Ｐゴシック" charset="0"/>
              </a:rPr>
              <a:t>فداء              المسيح</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14" name="Rectangle 2"/>
          <p:cNvSpPr txBox="1">
            <a:spLocks noChangeArrowheads="1"/>
          </p:cNvSpPr>
          <p:nvPr/>
        </p:nvSpPr>
        <p:spPr bwMode="auto">
          <a:xfrm>
            <a:off x="4846638" y="1773238"/>
            <a:ext cx="2605087"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dirty="0">
                <a:solidFill>
                  <a:srgbClr val="FFFFFF"/>
                </a:solidFill>
                <a:effectLst>
                  <a:outerShdw blurRad="38100" dist="38100" dir="2700000" algn="tl">
                    <a:srgbClr val="000000">
                      <a:alpha val="43137"/>
                    </a:srgbClr>
                  </a:outerShdw>
                </a:effectLst>
                <a:ea typeface="ＭＳ Ｐゴシック" charset="0"/>
              </a:rPr>
              <a:t>حكم</a:t>
            </a:r>
          </a:p>
          <a:p>
            <a:pPr defTabSz="914400">
              <a:defRPr/>
            </a:pPr>
            <a:r>
              <a:rPr lang="ar-JO" sz="3200" b="1" dirty="0">
                <a:solidFill>
                  <a:srgbClr val="FFFFFF"/>
                </a:solidFill>
                <a:effectLst>
                  <a:outerShdw blurRad="38100" dist="38100" dir="2700000" algn="tl">
                    <a:srgbClr val="000000">
                      <a:alpha val="43137"/>
                    </a:srgbClr>
                  </a:outerShdw>
                </a:effectLst>
                <a:ea typeface="ＭＳ Ｐゴシック" charset="0"/>
              </a:rPr>
              <a:t>المسيح</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15" name="Text Box 1041"/>
          <p:cNvSpPr txBox="1">
            <a:spLocks noChangeArrowheads="1"/>
          </p:cNvSpPr>
          <p:nvPr/>
        </p:nvSpPr>
        <p:spPr bwMode="auto">
          <a:xfrm>
            <a:off x="8398715"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a:cs typeface="Arial"/>
              </a:rPr>
              <a:t>446</a:t>
            </a:r>
            <a:endParaRPr lang="en-US" b="1" dirty="0">
              <a:solidFill>
                <a:srgbClr val="000000"/>
              </a:solidFill>
              <a:latin typeface="Arial"/>
              <a:cs typeface="Arial"/>
            </a:endParaRPr>
          </a:p>
        </p:txBody>
      </p:sp>
    </p:spTree>
    <p:extLst>
      <p:ext uri="{BB962C8B-B14F-4D97-AF65-F5344CB8AC3E}">
        <p14:creationId xmlns:p14="http://schemas.microsoft.com/office/powerpoint/2010/main" val="20377484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38426" y="228600"/>
            <a:ext cx="5326062"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0" name="Picture 4" descr="MIDGI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38426" y="4572000"/>
            <a:ext cx="5326062"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7" name="Rectangle 5"/>
          <p:cNvSpPr>
            <a:spLocks noGrp="1" noChangeArrowheads="1"/>
          </p:cNvSpPr>
          <p:nvPr>
            <p:ph type="title" idx="4294967295"/>
          </p:nvPr>
        </p:nvSpPr>
        <p:spPr>
          <a:xfrm>
            <a:off x="150912" y="620688"/>
            <a:ext cx="3340968" cy="5112568"/>
          </a:xfrm>
        </p:spPr>
        <p:txBody>
          <a:bodyPr/>
          <a:lstStyle/>
          <a:p>
            <a:pPr eaLnBrk="1" hangingPunct="1"/>
            <a:r>
              <a:rPr lang="ar-JO" b="1" dirty="0">
                <a:solidFill>
                  <a:schemeClr val="bg1"/>
                </a:solidFill>
                <a:latin typeface="Arial"/>
                <a:ea typeface="ＭＳ Ｐゴシック" charset="0"/>
                <a:cs typeface="Arial"/>
              </a:rPr>
              <a:t>كيف يمكنك أن تتذكر كل هذه الأسفار ؟</a:t>
            </a:r>
            <a:endParaRPr lang="en-US" b="1" dirty="0">
              <a:solidFill>
                <a:schemeClr val="bg1"/>
              </a:solidFill>
              <a:latin typeface="Arial"/>
              <a:ea typeface="ＭＳ Ｐゴシック" charset="0"/>
              <a:cs typeface="Arial"/>
            </a:endParaRPr>
          </a:p>
        </p:txBody>
      </p:sp>
    </p:spTree>
    <p:extLst>
      <p:ext uri="{BB962C8B-B14F-4D97-AF65-F5344CB8AC3E}">
        <p14:creationId xmlns:p14="http://schemas.microsoft.com/office/powerpoint/2010/main" val="460472045"/>
      </p:ext>
    </p:extLst>
  </p:cSld>
  <p:clrMapOvr>
    <a:masterClrMapping/>
  </p:clrMapOvr>
  <p:transition spd="med">
    <p:randomBar dir="vert"/>
  </p:transition>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grpSp>
      <p:sp>
        <p:nvSpPr>
          <p:cNvPr id="32772" name="Text Box 4"/>
          <p:cNvSpPr txBox="1">
            <a:spLocks noChangeArrowheads="1"/>
          </p:cNvSpPr>
          <p:nvPr/>
        </p:nvSpPr>
        <p:spPr bwMode="auto">
          <a:xfrm>
            <a:off x="509588" y="3524250"/>
            <a:ext cx="1765300" cy="525463"/>
          </a:xfrm>
          <a:prstGeom prst="rect">
            <a:avLst/>
          </a:prstGeom>
          <a:solidFill>
            <a:srgbClr val="9C9CD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عصر الكنيسة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الضيقة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1 - 2</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5" name="Text Box 7"/>
          <p:cNvSpPr txBox="1">
            <a:spLocks noChangeArrowheads="1"/>
          </p:cNvSpPr>
          <p:nvPr/>
        </p:nvSpPr>
        <p:spPr bwMode="auto">
          <a:xfrm>
            <a:off x="5295900" y="3524250"/>
            <a:ext cx="2181225" cy="895350"/>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الحكم الألفي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6 - 21</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الإختطاف</a:t>
            </a:r>
            <a:b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b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1 تس 4 : 13 - 18</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9" name="Text Box 11"/>
          <p:cNvSpPr txBox="1">
            <a:spLocks noChangeArrowheads="1"/>
          </p:cNvSpPr>
          <p:nvPr/>
        </p:nvSpPr>
        <p:spPr bwMode="auto">
          <a:xfrm>
            <a:off x="4173538" y="1809750"/>
            <a:ext cx="2009775" cy="895350"/>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المجيء الثاني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3 - 5</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80" name="Text Box 12"/>
          <p:cNvSpPr txBox="1">
            <a:spLocks noChangeArrowheads="1"/>
          </p:cNvSpPr>
          <p:nvPr/>
        </p:nvSpPr>
        <p:spPr bwMode="auto">
          <a:xfrm>
            <a:off x="3340100" y="4895850"/>
            <a:ext cx="1889125" cy="1325563"/>
          </a:xfrm>
          <a:prstGeom prst="rect">
            <a:avLst/>
          </a:prstGeom>
          <a:solidFill>
            <a:srgbClr val="FFCC66"/>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جوج و ماجوج</a:t>
            </a:r>
            <a:br>
              <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br>
            <a:r>
              <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هرمجدون</a:t>
            </a:r>
            <a:r>
              <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br>
              <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b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حز 38 - 39</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81" name="Text Box 13"/>
          <p:cNvSpPr txBox="1">
            <a:spLocks noChangeArrowheads="1"/>
          </p:cNvSpPr>
          <p:nvPr/>
        </p:nvSpPr>
        <p:spPr bwMode="auto">
          <a:xfrm>
            <a:off x="6178550" y="4914900"/>
            <a:ext cx="2687638" cy="895350"/>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إرجاع جوج و ماجوج</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رؤ 20 : 7 - 10</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1" name="Title 18"/>
          <p:cNvSpPr>
            <a:spLocks noGrp="1"/>
          </p:cNvSpPr>
          <p:nvPr>
            <p:ph type="title" idx="4294967295"/>
          </p:nvPr>
        </p:nvSpPr>
        <p:spPr>
          <a:xfrm>
            <a:off x="0" y="0"/>
            <a:ext cx="9144000" cy="914400"/>
          </a:xfrm>
          <a:solidFill>
            <a:srgbClr val="000000"/>
          </a:solidFill>
        </p:spPr>
        <p:txBody>
          <a:bodyPr/>
          <a:lstStyle/>
          <a:p>
            <a:r>
              <a:rPr lang="ar-JO" sz="3600" b="1">
                <a:solidFill>
                  <a:schemeClr val="bg1"/>
                </a:solidFill>
                <a:latin typeface="Arial" pitchFamily="34" charset="0"/>
                <a:cs typeface="Arial" pitchFamily="34" charset="0"/>
              </a:rPr>
              <a:t>نظرة عامة على المستقبل</a:t>
            </a:r>
            <a:endParaRPr lang="en-US" sz="5400" b="1">
              <a:latin typeface="Arial" pitchFamily="34" charset="0"/>
              <a:cs typeface="Arial" pitchFamily="34"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2" name="Text Box 14"/>
          <p:cNvSpPr txBox="1">
            <a:spLocks noChangeArrowheads="1"/>
          </p:cNvSpPr>
          <p:nvPr/>
        </p:nvSpPr>
        <p:spPr bwMode="auto">
          <a:xfrm>
            <a:off x="6632575" y="981075"/>
            <a:ext cx="2328863" cy="1755775"/>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الأبيض</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رؤ 20 : 11 - 14</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5" name="Text Box 4"/>
          <p:cNvSpPr txBox="1">
            <a:spLocks noChangeArrowheads="1"/>
          </p:cNvSpPr>
          <p:nvPr/>
        </p:nvSpPr>
        <p:spPr bwMode="auto">
          <a:xfrm>
            <a:off x="8101013" y="0"/>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437</a:t>
            </a:r>
            <a:endParaRPr kumimoji="0" lang="en-GB"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98593163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386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26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49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1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59023"/>
            <a:ext cx="9144000" cy="6102716"/>
            <a:chOff x="0" y="759023"/>
            <a:chExt cx="9144000" cy="6102716"/>
          </a:xfrm>
        </p:grpSpPr>
        <p:pic>
          <p:nvPicPr>
            <p:cNvPr id="2" name="Picture 1"/>
            <p:cNvPicPr>
              <a:picLocks noChangeAspect="1"/>
            </p:cNvPicPr>
            <p:nvPr/>
          </p:nvPicPr>
          <p:blipFill>
            <a:blip r:embed="rId3"/>
            <a:stretch>
              <a:fillRect/>
            </a:stretch>
          </p:blipFill>
          <p:spPr>
            <a:xfrm>
              <a:off x="0" y="759023"/>
              <a:ext cx="9144000" cy="609897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1110" y="6142072"/>
              <a:ext cx="2652889" cy="719667"/>
            </a:xfrm>
            <a:prstGeom prst="rect">
              <a:avLst/>
            </a:prstGeom>
          </p:spPr>
        </p:pic>
      </p:grpSp>
      <p:sp>
        <p:nvSpPr>
          <p:cNvPr id="900098" name="Rectangle 2"/>
          <p:cNvSpPr>
            <a:spLocks noGrp="1" noChangeArrowheads="1"/>
          </p:cNvSpPr>
          <p:nvPr>
            <p:ph type="ctrTitle"/>
          </p:nvPr>
        </p:nvSpPr>
        <p:spPr>
          <a:xfrm>
            <a:off x="0" y="346841"/>
            <a:ext cx="9144000" cy="1301079"/>
          </a:xfrm>
          <a:effectLst>
            <a:outerShdw blurRad="63500" dist="35921" dir="2700000" algn="ctr" rotWithShape="0">
              <a:schemeClr val="tx2">
                <a:alpha val="74998"/>
              </a:schemeClr>
            </a:outerShdw>
          </a:effectLst>
        </p:spPr>
        <p:txBody>
          <a:bodyPr anchor="t"/>
          <a:lstStyle/>
          <a:p>
            <a:pPr>
              <a:lnSpc>
                <a:spcPct val="70000"/>
              </a:lnSpc>
              <a:defRPr/>
            </a:pPr>
            <a:r>
              <a:rPr lang="ar-JO" b="1" dirty="0">
                <a:effectLst>
                  <a:glow rad="127000">
                    <a:schemeClr val="tx1"/>
                  </a:glow>
                </a:effectLst>
                <a:latin typeface="Arial" charset="0"/>
                <a:ea typeface="ＭＳ Ｐゴシック" charset="0"/>
                <a:cs typeface="ＭＳ Ｐゴシック" charset="0"/>
              </a:rPr>
              <a:t>كيف تكون </a:t>
            </a:r>
            <a:r>
              <a:rPr lang="ar-JO" b="1" dirty="0">
                <a:solidFill>
                  <a:srgbClr val="FFFF00"/>
                </a:solidFill>
                <a:effectLst>
                  <a:glow rad="127000">
                    <a:schemeClr val="tx1"/>
                  </a:glow>
                </a:effectLst>
                <a:latin typeface="Arial" charset="0"/>
                <a:ea typeface="ＭＳ Ｐゴシック" charset="0"/>
                <a:cs typeface="ＭＳ Ｐゴシック" charset="0"/>
              </a:rPr>
              <a:t>أميناً</a:t>
            </a:r>
            <a:r>
              <a:rPr lang="ar-JO" b="1" dirty="0">
                <a:effectLst>
                  <a:glow rad="127000">
                    <a:schemeClr val="tx1"/>
                  </a:glow>
                </a:effectLst>
                <a:latin typeface="Arial" charset="0"/>
                <a:ea typeface="ＭＳ Ｐゴシック" charset="0"/>
                <a:cs typeface="ＭＳ Ｐゴシック" charset="0"/>
              </a:rPr>
              <a:t> لله في عالم من الأصنام ؟</a:t>
            </a:r>
            <a:endParaRPr lang="en-US" b="1" dirty="0">
              <a:effectLst>
                <a:glow rad="127000">
                  <a:schemeClr val="tx1"/>
                </a:glow>
              </a:effectLst>
              <a:latin typeface="Arial" charset="0"/>
              <a:ea typeface="ＭＳ Ｐゴシック" charset="0"/>
              <a:cs typeface="ＭＳ Ｐゴシック" charset="0"/>
            </a:endParaRPr>
          </a:p>
        </p:txBody>
      </p:sp>
      <p:sp>
        <p:nvSpPr>
          <p:cNvPr id="5" name="TextBox 4"/>
          <p:cNvSpPr txBox="1"/>
          <p:nvPr/>
        </p:nvSpPr>
        <p:spPr>
          <a:xfrm>
            <a:off x="3048001" y="2551043"/>
            <a:ext cx="3324087" cy="2308324"/>
          </a:xfrm>
          <a:prstGeom prst="rect">
            <a:avLst/>
          </a:prstGeom>
          <a:solidFill>
            <a:srgbClr val="FFABBA"/>
          </a:solidFill>
          <a:ln w="57150" cmpd="sng">
            <a:solidFill>
              <a:srgbClr val="C8123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0" i="0" u="none" strike="noStrike" kern="1200" cap="none" spc="400" normalizeH="0" baseline="0" noProof="0" dirty="0">
                <a:ln>
                  <a:noFill/>
                </a:ln>
                <a:solidFill>
                  <a:srgbClr val="C81234"/>
                </a:solidFill>
                <a:effectLst/>
                <a:uLnTx/>
                <a:uFillTx/>
                <a:latin typeface="Arial"/>
                <a:ea typeface="+mn-ea"/>
                <a:cs typeface="Arial"/>
              </a:rPr>
              <a:t>أصنام</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JO" sz="4800" b="0" i="0" u="none" strike="noStrike" kern="1200" cap="none" spc="400" normalizeH="0" baseline="0" noProof="0" dirty="0">
              <a:ln>
                <a:noFill/>
              </a:ln>
              <a:solidFill>
                <a:srgbClr val="C81234"/>
              </a:solidFill>
              <a:effectLst/>
              <a:uLnTx/>
              <a:uFillTx/>
              <a:latin typeface="Arial"/>
              <a:ea typeface="+mn-ea"/>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0" i="0" u="none" strike="noStrike" kern="1200" cap="none" spc="400" normalizeH="0" baseline="0" noProof="0" dirty="0">
                <a:ln>
                  <a:noFill/>
                </a:ln>
                <a:solidFill>
                  <a:srgbClr val="C81234"/>
                </a:solidFill>
                <a:effectLst/>
                <a:uLnTx/>
                <a:uFillTx/>
                <a:latin typeface="Arial"/>
                <a:ea typeface="+mn-ea"/>
                <a:cs typeface="Arial"/>
              </a:rPr>
              <a:t>القلب</a:t>
            </a:r>
            <a:endParaRPr kumimoji="0" lang="en-US" sz="4800" b="0" i="0" u="none" strike="noStrike" kern="1200" cap="none" spc="400" normalizeH="0" baseline="0" noProof="0" dirty="0">
              <a:ln>
                <a:noFill/>
              </a:ln>
              <a:solidFill>
                <a:srgbClr val="C81234"/>
              </a:solidFill>
              <a:effectLst/>
              <a:uLnTx/>
              <a:uFillTx/>
              <a:latin typeface="Arial"/>
              <a:ea typeface="+mn-ea"/>
              <a:cs typeface="Arial"/>
            </a:endParaRPr>
          </a:p>
        </p:txBody>
      </p:sp>
    </p:spTree>
    <p:extLst>
      <p:ext uri="{BB962C8B-B14F-4D97-AF65-F5344CB8AC3E}">
        <p14:creationId xmlns:p14="http://schemas.microsoft.com/office/powerpoint/2010/main" val="422231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721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3725333" cy="4155327"/>
          </a:xfrm>
          <a:effectLst/>
        </p:spPr>
        <p:txBody>
          <a:bodyPr anchor="t"/>
          <a:lstStyle/>
          <a:p>
            <a:pPr>
              <a:defRPr/>
            </a:pPr>
            <a:r>
              <a:rPr lang="ar-JO" sz="4800" b="1" dirty="0">
                <a:solidFill>
                  <a:schemeClr val="tx1"/>
                </a:solidFill>
                <a:latin typeface="Arial" charset="0"/>
                <a:ea typeface="ＭＳ Ｐゴシック" charset="0"/>
                <a:cs typeface="ＭＳ Ｐゴシック" charset="0"/>
              </a:rPr>
              <a:t>1. افهم أن الملك قد </a:t>
            </a:r>
            <a:r>
              <a:rPr lang="ar-JO" sz="4800" b="1" dirty="0">
                <a:solidFill>
                  <a:schemeClr val="accent2"/>
                </a:solidFill>
                <a:latin typeface="Arial" charset="0"/>
                <a:ea typeface="ＭＳ Ｐゴシック" charset="0"/>
                <a:cs typeface="ＭＳ Ｐゴシック" charset="0"/>
              </a:rPr>
              <a:t>اختارك</a:t>
            </a:r>
            <a:r>
              <a:rPr lang="ar-JO" sz="4800" b="1" dirty="0">
                <a:solidFill>
                  <a:schemeClr val="tx1"/>
                </a:solidFill>
                <a:latin typeface="Arial" charset="0"/>
                <a:ea typeface="ＭＳ Ｐゴシック" charset="0"/>
                <a:cs typeface="ＭＳ Ｐゴシック" charset="0"/>
              </a:rPr>
              <a:t> لتحكم</a:t>
            </a:r>
            <a:br>
              <a:rPr lang="en-US" sz="4800" b="1" dirty="0">
                <a:solidFill>
                  <a:schemeClr val="tx1"/>
                </a:solidFill>
                <a:latin typeface="Arial" charset="0"/>
                <a:ea typeface="ＭＳ Ｐゴシック" charset="0"/>
                <a:cs typeface="ＭＳ Ｐゴシック" charset="0"/>
              </a:rPr>
            </a:br>
            <a:r>
              <a:rPr lang="ar-JO" sz="4800" b="1" dirty="0">
                <a:solidFill>
                  <a:schemeClr val="tx1"/>
                </a:solidFill>
                <a:latin typeface="Arial" charset="0"/>
                <a:ea typeface="ＭＳ Ｐゴシック" charset="0"/>
                <a:cs typeface="ＭＳ Ｐゴシック" charset="0"/>
              </a:rPr>
              <a:t>تكوين 1 - 11</a:t>
            </a:r>
            <a:endParaRPr lang="en-US" sz="48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0924918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30476"/>
          </a:xfrm>
          <a:effectLst/>
        </p:spPr>
        <p:txBody>
          <a:bodyPr anchor="ctr"/>
          <a:lstStyle/>
          <a:p>
            <a:pPr>
              <a:defRPr/>
            </a:pPr>
            <a:r>
              <a:rPr lang="ar-JO" sz="6000" b="1" dirty="0">
                <a:solidFill>
                  <a:schemeClr val="tx1"/>
                </a:solidFill>
                <a:effectLst/>
                <a:latin typeface="Arial" charset="0"/>
                <a:ea typeface="ＭＳ Ｐゴシック" charset="0"/>
                <a:cs typeface="ＭＳ Ｐゴシック" charset="0"/>
              </a:rPr>
              <a:t>2. افهم أن الملك قد </a:t>
            </a:r>
            <a:r>
              <a:rPr lang="ar-JO" sz="6000" b="1" dirty="0">
                <a:solidFill>
                  <a:schemeClr val="accent2"/>
                </a:solidFill>
                <a:effectLst/>
                <a:latin typeface="Arial" charset="0"/>
                <a:ea typeface="ＭＳ Ｐゴシック" charset="0"/>
                <a:cs typeface="ＭＳ Ｐゴシック" charset="0"/>
              </a:rPr>
              <a:t>وعدك</a:t>
            </a:r>
            <a:r>
              <a:rPr lang="ar-JO" sz="6000" b="1" dirty="0">
                <a:solidFill>
                  <a:schemeClr val="tx1"/>
                </a:solidFill>
                <a:effectLst/>
                <a:latin typeface="Arial" charset="0"/>
                <a:ea typeface="ＭＳ Ｐゴシック" charset="0"/>
                <a:cs typeface="ＭＳ Ｐゴシック" charset="0"/>
              </a:rPr>
              <a:t> بالبركة</a:t>
            </a:r>
            <a:endParaRPr lang="en-US" sz="6000" b="1" dirty="0">
              <a:solidFill>
                <a:schemeClr val="tx1"/>
              </a:solidFill>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396434"/>
            <a:ext cx="9144000" cy="4461565"/>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 12 – 50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2058480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الآية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240346"/>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أباركك ... و تتبارك فيك جميع قبائل الأرض</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(12 : 1 – 3)</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10" y="65344"/>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56</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0234674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خط نسل إسرائيل المحدد من بداية الخلق إلى يوسف يعلن أن إسرائيل بدأت من خلال </a:t>
            </a:r>
            <a:r>
              <a:rPr kumimoji="0" lang="ar-JO" sz="3200" b="1" i="0" u="none" strike="noStrike" kern="0" cap="none" spc="0" normalizeH="0" baseline="0" noProof="0" dirty="0">
                <a:ln>
                  <a:noFill/>
                </a:ln>
                <a:solidFill>
                  <a:srgbClr val="FFD34A"/>
                </a:solidFill>
                <a:effectLst>
                  <a:glow rad="127000">
                    <a:srgbClr val="000000"/>
                  </a:glow>
                </a:effectLst>
                <a:uLnTx/>
                <a:uFillTx/>
                <a:latin typeface="Arial" charset="0"/>
                <a:ea typeface="ＭＳ Ｐゴシック" charset="0"/>
                <a:cs typeface="ＭＳ Ｐゴシック" charset="0"/>
              </a:rPr>
              <a:t>اختيارهم</a:t>
            </a: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للحكم و الوعد غير المشروط بالبركة من خلال إبراهيم و عكس ذلك بالنسبة للكنعانيين</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3600" b="1" dirty="0">
                <a:solidFill>
                  <a:srgbClr val="FFFFFF"/>
                </a:solidFill>
                <a:latin typeface="Arial"/>
                <a:cs typeface="Arial"/>
              </a:rPr>
              <a:t>البيان الموجز</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432813" y="-3380"/>
            <a:ext cx="530915" cy="1200329"/>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56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63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41</a:t>
            </a:r>
            <a:endParaRPr kumimoji="0" lang="is-I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7402133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خلق الله مملكة كاملة (1-2) لكن الإنسان سلم حكمه للشيطان (3) و لهذا فإن الله قد اختار نسلاً ليقيم حاكماً (4-11) ليبارك كل الأمم في إبراهيم (12-50)</a:t>
            </a:r>
            <a:endParaRPr kumimoji="0" lang="en-US" sz="32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24"/>
          <p:cNvSpPr txBox="1">
            <a:spLocks noChangeArrowheads="1"/>
          </p:cNvSpPr>
          <p:nvPr/>
        </p:nvSpPr>
        <p:spPr bwMode="auto">
          <a:xfrm>
            <a:off x="8515075" y="65344"/>
            <a:ext cx="5309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8236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a:xfrm>
            <a:off x="1524000" y="6503"/>
            <a:ext cx="6244206" cy="460375"/>
          </a:xfrm>
        </p:spPr>
        <p:txBody>
          <a:bodyPr>
            <a:normAutofit fontScale="90000"/>
          </a:bodyPr>
          <a:lstStyle/>
          <a:p>
            <a:pPr eaLnBrk="1" hangingPunct="1"/>
            <a:r>
              <a:rPr lang="ar-JO" altLang="zh-CN" sz="4000" b="1" dirty="0">
                <a:solidFill>
                  <a:schemeClr val="bg1"/>
                </a:solidFill>
                <a:latin typeface="Arial" charset="0"/>
                <a:ea typeface="ＭＳ Ｐゴシック" charset="0"/>
                <a:cs typeface="Arial" charset="0"/>
              </a:rPr>
              <a:t>تكوين</a:t>
            </a:r>
            <a:endParaRPr lang="en-US" altLang="zh-CN" sz="4000" dirty="0">
              <a:solidFill>
                <a:schemeClr val="bg1"/>
              </a:solidFill>
              <a:latin typeface="Arial" charset="0"/>
              <a:ea typeface="ＭＳ Ｐゴシック" charset="0"/>
              <a:cs typeface="Arial" charset="0"/>
            </a:endParaRPr>
          </a:p>
        </p:txBody>
      </p:sp>
      <p:sp>
        <p:nvSpPr>
          <p:cNvPr id="262147" name="Text Box 4"/>
          <p:cNvSpPr txBox="1">
            <a:spLocks noChangeArrowheads="1"/>
          </p:cNvSpPr>
          <p:nvPr/>
        </p:nvSpPr>
        <p:spPr bwMode="auto">
          <a:xfrm>
            <a:off x="8557868" y="73968"/>
            <a:ext cx="5309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altLang="zh-CN" b="1" dirty="0">
                <a:solidFill>
                  <a:srgbClr val="FFFFFF"/>
                </a:solidFill>
                <a:cs typeface="Arial" charset="0"/>
              </a:rPr>
              <a:t>56</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aphicFrame>
        <p:nvGraphicFramePr>
          <p:cNvPr id="2" name="Table 2">
            <a:extLst>
              <a:ext uri="{FF2B5EF4-FFF2-40B4-BE49-F238E27FC236}">
                <a16:creationId xmlns:a16="http://schemas.microsoft.com/office/drawing/2014/main" id="{3C9070DC-52F8-2348-94FF-B95980F4A54D}"/>
              </a:ext>
            </a:extLst>
          </p:cNvPr>
          <p:cNvGraphicFramePr>
            <a:graphicFrameLocks noGrp="1"/>
          </p:cNvGraphicFramePr>
          <p:nvPr/>
        </p:nvGraphicFramePr>
        <p:xfrm>
          <a:off x="0" y="469782"/>
          <a:ext cx="9144004" cy="6388218"/>
        </p:xfrm>
        <a:graphic>
          <a:graphicData uri="http://schemas.openxmlformats.org/drawingml/2006/table">
            <a:tbl>
              <a:tblPr firstRow="1" bandRow="1">
                <a:tableStyleId>{AF606853-7671-496A-8E4F-DF71F8EC918B}</a:tableStyleId>
              </a:tblPr>
              <a:tblGrid>
                <a:gridCol w="831273">
                  <a:extLst>
                    <a:ext uri="{9D8B030D-6E8A-4147-A177-3AD203B41FA5}">
                      <a16:colId xmlns:a16="http://schemas.microsoft.com/office/drawing/2014/main" val="3668618964"/>
                    </a:ext>
                  </a:extLst>
                </a:gridCol>
                <a:gridCol w="116683">
                  <a:extLst>
                    <a:ext uri="{9D8B030D-6E8A-4147-A177-3AD203B41FA5}">
                      <a16:colId xmlns:a16="http://schemas.microsoft.com/office/drawing/2014/main" val="370113157"/>
                    </a:ext>
                  </a:extLst>
                </a:gridCol>
                <a:gridCol w="855677">
                  <a:extLst>
                    <a:ext uri="{9D8B030D-6E8A-4147-A177-3AD203B41FA5}">
                      <a16:colId xmlns:a16="http://schemas.microsoft.com/office/drawing/2014/main" val="542883866"/>
                    </a:ext>
                  </a:extLst>
                </a:gridCol>
                <a:gridCol w="690186">
                  <a:extLst>
                    <a:ext uri="{9D8B030D-6E8A-4147-A177-3AD203B41FA5}">
                      <a16:colId xmlns:a16="http://schemas.microsoft.com/office/drawing/2014/main" val="3472131022"/>
                    </a:ext>
                  </a:extLst>
                </a:gridCol>
                <a:gridCol w="677220">
                  <a:extLst>
                    <a:ext uri="{9D8B030D-6E8A-4147-A177-3AD203B41FA5}">
                      <a16:colId xmlns:a16="http://schemas.microsoft.com/office/drawing/2014/main" val="3315075762"/>
                    </a:ext>
                  </a:extLst>
                </a:gridCol>
                <a:gridCol w="154053">
                  <a:extLst>
                    <a:ext uri="{9D8B030D-6E8A-4147-A177-3AD203B41FA5}">
                      <a16:colId xmlns:a16="http://schemas.microsoft.com/office/drawing/2014/main" val="2948859099"/>
                    </a:ext>
                  </a:extLst>
                </a:gridCol>
                <a:gridCol w="718402">
                  <a:extLst>
                    <a:ext uri="{9D8B030D-6E8A-4147-A177-3AD203B41FA5}">
                      <a16:colId xmlns:a16="http://schemas.microsoft.com/office/drawing/2014/main" val="3410533868"/>
                    </a:ext>
                  </a:extLst>
                </a:gridCol>
                <a:gridCol w="788565">
                  <a:extLst>
                    <a:ext uri="{9D8B030D-6E8A-4147-A177-3AD203B41FA5}">
                      <a16:colId xmlns:a16="http://schemas.microsoft.com/office/drawing/2014/main" val="2962444912"/>
                    </a:ext>
                  </a:extLst>
                </a:gridCol>
                <a:gridCol w="973123">
                  <a:extLst>
                    <a:ext uri="{9D8B030D-6E8A-4147-A177-3AD203B41FA5}">
                      <a16:colId xmlns:a16="http://schemas.microsoft.com/office/drawing/2014/main" val="849836173"/>
                    </a:ext>
                  </a:extLst>
                </a:gridCol>
                <a:gridCol w="142612">
                  <a:extLst>
                    <a:ext uri="{9D8B030D-6E8A-4147-A177-3AD203B41FA5}">
                      <a16:colId xmlns:a16="http://schemas.microsoft.com/office/drawing/2014/main" val="1470422245"/>
                    </a:ext>
                  </a:extLst>
                </a:gridCol>
                <a:gridCol w="702390">
                  <a:extLst>
                    <a:ext uri="{9D8B030D-6E8A-4147-A177-3AD203B41FA5}">
                      <a16:colId xmlns:a16="http://schemas.microsoft.com/office/drawing/2014/main" val="1665175440"/>
                    </a:ext>
                  </a:extLst>
                </a:gridCol>
                <a:gridCol w="555959">
                  <a:extLst>
                    <a:ext uri="{9D8B030D-6E8A-4147-A177-3AD203B41FA5}">
                      <a16:colId xmlns:a16="http://schemas.microsoft.com/office/drawing/2014/main" val="3143860593"/>
                    </a:ext>
                  </a:extLst>
                </a:gridCol>
                <a:gridCol w="275315">
                  <a:extLst>
                    <a:ext uri="{9D8B030D-6E8A-4147-A177-3AD203B41FA5}">
                      <a16:colId xmlns:a16="http://schemas.microsoft.com/office/drawing/2014/main" val="3663500109"/>
                    </a:ext>
                  </a:extLst>
                </a:gridCol>
                <a:gridCol w="831273">
                  <a:extLst>
                    <a:ext uri="{9D8B030D-6E8A-4147-A177-3AD203B41FA5}">
                      <a16:colId xmlns:a16="http://schemas.microsoft.com/office/drawing/2014/main" val="3918199966"/>
                    </a:ext>
                  </a:extLst>
                </a:gridCol>
                <a:gridCol w="831273">
                  <a:extLst>
                    <a:ext uri="{9D8B030D-6E8A-4147-A177-3AD203B41FA5}">
                      <a16:colId xmlns:a16="http://schemas.microsoft.com/office/drawing/2014/main" val="355240887"/>
                    </a:ext>
                  </a:extLst>
                </a:gridCol>
              </a:tblGrid>
              <a:tr h="435186">
                <a:tc gridSpan="15">
                  <a:txBody>
                    <a:bodyPr/>
                    <a:lstStyle/>
                    <a:p>
                      <a:pPr algn="ctr"/>
                      <a:r>
                        <a:rPr lang="ar-JO" sz="1800" b="1" kern="1200" dirty="0">
                          <a:solidFill>
                            <a:schemeClr val="bg1"/>
                          </a:solidFill>
                          <a:effectLst/>
                          <a:latin typeface="Arial" panose="020B0604020202020204" pitchFamily="34" charset="0"/>
                          <a:cs typeface="Arial" panose="020B0604020202020204" pitchFamily="34" charset="0"/>
                        </a:rPr>
                        <a:t>الأصل</a:t>
                      </a:r>
                      <a:r>
                        <a:rPr lang="ar-JO" sz="1800" b="1" kern="1200" baseline="0" dirty="0">
                          <a:solidFill>
                            <a:schemeClr val="bg1"/>
                          </a:solidFill>
                          <a:effectLst/>
                          <a:latin typeface="Arial" panose="020B0604020202020204" pitchFamily="34" charset="0"/>
                          <a:cs typeface="Arial" panose="020B0604020202020204" pitchFamily="34" charset="0"/>
                        </a:rPr>
                        <a:t> في الإختيار و الوعد</a:t>
                      </a:r>
                      <a:endParaRPr lang="en-US"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035505670"/>
                  </a:ext>
                </a:extLst>
              </a:tr>
              <a:tr h="381681">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ea typeface="+mn-ea"/>
                          <a:cs typeface="Arial" panose="020B0604020202020204" pitchFamily="34" charset="0"/>
                        </a:rPr>
                        <a:t>الخليقة</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Fall</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r>
                        <a:rPr lang="ar-JO" sz="1600" b="1" dirty="0">
                          <a:solidFill>
                            <a:schemeClr val="bg1"/>
                          </a:solidFill>
                          <a:effectLst/>
                          <a:latin typeface="Arial" panose="020B0604020202020204" pitchFamily="34" charset="0"/>
                          <a:cs typeface="Arial" panose="020B0604020202020204" pitchFamily="34" charset="0"/>
                        </a:rPr>
                        <a:t>السقوط</a:t>
                      </a:r>
                      <a:endParaRPr lang="en-US" dirty="0"/>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a:solidFill>
                            <a:schemeClr val="bg1"/>
                          </a:solidFill>
                          <a:effectLst/>
                          <a:latin typeface="Arial" panose="020B0604020202020204" pitchFamily="34" charset="0"/>
                          <a:cs typeface="Arial" panose="020B0604020202020204" pitchFamily="34" charset="0"/>
                        </a:rPr>
                        <a:t>Flood</a:t>
                      </a: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cs typeface="Arial" panose="020B0604020202020204" pitchFamily="34" charset="0"/>
                        </a:rPr>
                        <a:t>الطوفان</a:t>
                      </a:r>
                      <a:endParaRPr lang="en-US" sz="16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ea typeface="+mn-ea"/>
                          <a:cs typeface="Arial" panose="020B0604020202020204" pitchFamily="34" charset="0"/>
                        </a:rPr>
                        <a:t>بابل</a:t>
                      </a:r>
                      <a:endParaRPr lang="en-US" sz="16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Jacob</a:t>
                      </a:r>
                    </a:p>
                  </a:txBody>
                  <a:tcPr marL="50800" marR="50800" marT="0" marB="0"/>
                </a:tc>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cs typeface="Arial" panose="020B0604020202020204" pitchFamily="34" charset="0"/>
                        </a:rPr>
                        <a:t>إبراهيم</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600" b="1" dirty="0">
                          <a:solidFill>
                            <a:schemeClr val="bg1"/>
                          </a:solidFill>
                          <a:effectLst/>
                          <a:latin typeface="Arial" panose="020B0604020202020204" pitchFamily="34" charset="0"/>
                          <a:cs typeface="Arial" panose="020B0604020202020204" pitchFamily="34" charset="0"/>
                        </a:rPr>
                        <a:t>إسحق</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ea typeface="+mn-ea"/>
                          <a:cs typeface="Arial" panose="020B0604020202020204" pitchFamily="34" charset="0"/>
                        </a:rPr>
                        <a:t>يعقوب</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r>
                        <a:rPr lang="en-US" sz="1100" b="1" dirty="0">
                          <a:solidFill>
                            <a:schemeClr val="bg1"/>
                          </a:solidFill>
                          <a:effectLst/>
                          <a:latin typeface="Arial" panose="020B0604020202020204" pitchFamily="34" charset="0"/>
                          <a:cs typeface="Arial" panose="020B0604020202020204" pitchFamily="34" charset="0"/>
                        </a:rPr>
                        <a:t>Joseph</a:t>
                      </a:r>
                      <a:endParaRPr lang="en-US" sz="2800" dirty="0"/>
                    </a:p>
                  </a:txBody>
                  <a:tcPr marL="50800" marR="50800" marT="0" marB="0" anchor="ctr"/>
                </a:tc>
                <a:tc gridSpan="2">
                  <a:txBody>
                    <a:bodyPr/>
                    <a:lstStyle/>
                    <a:p>
                      <a:pPr marL="0" algn="ctr">
                        <a:spcBef>
                          <a:spcPts val="0"/>
                        </a:spcBef>
                        <a:spcAft>
                          <a:spcPts val="0"/>
                        </a:spcAft>
                      </a:pPr>
                      <a:r>
                        <a:rPr lang="ar-JO" sz="1600" b="1" dirty="0">
                          <a:solidFill>
                            <a:schemeClr val="bg1"/>
                          </a:solidFill>
                          <a:effectLst/>
                          <a:latin typeface="Arial" panose="020B0604020202020204" pitchFamily="34" charset="0"/>
                          <a:ea typeface="+mn-ea"/>
                          <a:cs typeface="Arial" panose="020B0604020202020204" pitchFamily="34" charset="0"/>
                        </a:rPr>
                        <a:t>يوسف</a:t>
                      </a:r>
                      <a:endParaRPr lang="en-US" sz="11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Isaac</a:t>
                      </a:r>
                    </a:p>
                  </a:txBody>
                  <a:tcPr marL="50800" marR="50800" marT="0" marB="0"/>
                </a:tc>
                <a:extLst>
                  <a:ext uri="{0D108BD9-81ED-4DB2-BD59-A6C34878D82A}">
                    <a16:rowId xmlns:a16="http://schemas.microsoft.com/office/drawing/2014/main" val="3832009053"/>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الأحداث</a:t>
                      </a:r>
                      <a:r>
                        <a:rPr lang="ar-JO" sz="1600" b="1" baseline="0" dirty="0">
                          <a:solidFill>
                            <a:schemeClr val="bg1"/>
                          </a:solidFill>
                          <a:latin typeface="Arial" panose="020B0604020202020204" pitchFamily="34" charset="0"/>
                          <a:cs typeface="Arial" panose="020B0604020202020204" pitchFamily="34" charset="0"/>
                        </a:rPr>
                        <a:t> الأولية</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dirty="0">
                          <a:solidFill>
                            <a:schemeClr val="bg1"/>
                          </a:solidFill>
                          <a:latin typeface="Arial" panose="020B0604020202020204" pitchFamily="34" charset="0"/>
                          <a:cs typeface="Arial" panose="020B0604020202020204" pitchFamily="34" charset="0"/>
                        </a:rPr>
                        <a:t>الشخصيات الآبائية</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171461685"/>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1</a:t>
                      </a:r>
                      <a:r>
                        <a:rPr lang="ar-JO" sz="1600" b="1" baseline="0" dirty="0">
                          <a:solidFill>
                            <a:schemeClr val="bg1"/>
                          </a:solidFill>
                          <a:latin typeface="Arial" panose="020B0604020202020204" pitchFamily="34" charset="0"/>
                          <a:cs typeface="Arial" panose="020B0604020202020204" pitchFamily="34" charset="0"/>
                        </a:rPr>
                        <a:t> : 1 – 11 : 26</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dirty="0">
                          <a:solidFill>
                            <a:schemeClr val="bg1"/>
                          </a:solidFill>
                          <a:latin typeface="Arial" panose="020B0604020202020204" pitchFamily="34" charset="0"/>
                          <a:cs typeface="Arial" panose="020B0604020202020204" pitchFamily="34" charset="0"/>
                        </a:rPr>
                        <a:t>11 : 27 – 50 : 26</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108553690"/>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اختيار الله</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dirty="0">
                          <a:solidFill>
                            <a:schemeClr val="bg1"/>
                          </a:solidFill>
                          <a:latin typeface="Arial" panose="020B0604020202020204" pitchFamily="34" charset="0"/>
                          <a:cs typeface="Arial" panose="020B0604020202020204" pitchFamily="34" charset="0"/>
                        </a:rPr>
                        <a:t>وعد</a:t>
                      </a:r>
                      <a:r>
                        <a:rPr lang="ar-JO" sz="1600" b="1" baseline="0" dirty="0">
                          <a:solidFill>
                            <a:schemeClr val="bg1"/>
                          </a:solidFill>
                          <a:latin typeface="Arial" panose="020B0604020202020204" pitchFamily="34" charset="0"/>
                          <a:cs typeface="Arial" panose="020B0604020202020204" pitchFamily="34" charset="0"/>
                        </a:rPr>
                        <a:t> الله</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562720372"/>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آدم</a:t>
                      </a:r>
                      <a:r>
                        <a:rPr lang="ar-JO" sz="1600" b="1" baseline="0" dirty="0">
                          <a:solidFill>
                            <a:schemeClr val="bg1"/>
                          </a:solidFill>
                          <a:latin typeface="Arial" panose="020B0604020202020204" pitchFamily="34" charset="0"/>
                          <a:cs typeface="Arial" panose="020B0604020202020204" pitchFamily="34" charset="0"/>
                        </a:rPr>
                        <a:t> و نسله</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dirty="0">
                          <a:solidFill>
                            <a:schemeClr val="bg1"/>
                          </a:solidFill>
                          <a:latin typeface="Arial" panose="020B0604020202020204" pitchFamily="34" charset="0"/>
                          <a:cs typeface="Arial" panose="020B0604020202020204" pitchFamily="34" charset="0"/>
                        </a:rPr>
                        <a:t>إبراهيم</a:t>
                      </a:r>
                      <a:r>
                        <a:rPr lang="ar-JO" sz="1600" b="1" baseline="0" dirty="0">
                          <a:solidFill>
                            <a:schemeClr val="bg1"/>
                          </a:solidFill>
                          <a:latin typeface="Arial" panose="020B0604020202020204" pitchFamily="34" charset="0"/>
                          <a:cs typeface="Arial" panose="020B0604020202020204" pitchFamily="34" charset="0"/>
                        </a:rPr>
                        <a:t> و نسله</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409377834"/>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خمس السفر</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dirty="0">
                          <a:solidFill>
                            <a:schemeClr val="bg1"/>
                          </a:solidFill>
                          <a:latin typeface="Arial" panose="020B0604020202020204" pitchFamily="34" charset="0"/>
                          <a:cs typeface="Arial" panose="020B0604020202020204" pitchFamily="34" charset="0"/>
                        </a:rPr>
                        <a:t>أربع أخماس السفر</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53440038"/>
                  </a:ext>
                </a:extLst>
              </a:tr>
              <a:tr h="381681">
                <a:tc gridSpan="8">
                  <a:txBody>
                    <a:bodyPr/>
                    <a:lstStyle/>
                    <a:p>
                      <a:pPr algn="ctr"/>
                      <a:r>
                        <a:rPr lang="ar-JO" sz="1600" b="1" dirty="0">
                          <a:solidFill>
                            <a:schemeClr val="bg1"/>
                          </a:solidFill>
                          <a:latin typeface="Arial" panose="020B0604020202020204" pitchFamily="34" charset="0"/>
                          <a:cs typeface="Arial" panose="020B0604020202020204" pitchFamily="34" charset="0"/>
                        </a:rPr>
                        <a:t>بلاد ما بين النهرين</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ar-JO" sz="1600" b="1" dirty="0">
                          <a:solidFill>
                            <a:schemeClr val="bg1"/>
                          </a:solidFill>
                          <a:latin typeface="Arial" panose="020B0604020202020204" pitchFamily="34" charset="0"/>
                          <a:cs typeface="Arial" panose="020B0604020202020204" pitchFamily="34" charset="0"/>
                        </a:rPr>
                        <a:t>كنعان</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ar-JO" sz="1600" b="1" dirty="0">
                          <a:solidFill>
                            <a:schemeClr val="bg1"/>
                          </a:solidFill>
                          <a:latin typeface="Arial" panose="020B0604020202020204" pitchFamily="34" charset="0"/>
                          <a:cs typeface="Arial" panose="020B0604020202020204" pitchFamily="34" charset="0"/>
                        </a:rPr>
                        <a:t>مصر</a:t>
                      </a:r>
                      <a:endParaRPr lang="en-US" sz="16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710436379"/>
                  </a:ext>
                </a:extLst>
              </a:tr>
              <a:tr h="585625">
                <a:tc gridSpan="8">
                  <a:txBody>
                    <a:bodyPr/>
                    <a:lstStyle/>
                    <a:p>
                      <a:pPr algn="ctr"/>
                      <a:r>
                        <a:rPr lang="ar-JO" sz="1600" b="1" kern="1200" dirty="0">
                          <a:solidFill>
                            <a:schemeClr val="bg1"/>
                          </a:solidFill>
                          <a:effectLst/>
                          <a:latin typeface="Arial" panose="020B0604020202020204" pitchFamily="34" charset="0"/>
                          <a:cs typeface="Arial" panose="020B0604020202020204" pitchFamily="34" charset="0"/>
                        </a:rPr>
                        <a:t>2083 سنة </a:t>
                      </a:r>
                    </a:p>
                    <a:p>
                      <a:pPr algn="ctr"/>
                      <a:r>
                        <a:rPr lang="ar-JO" sz="1600" b="1" kern="1200" dirty="0">
                          <a:solidFill>
                            <a:schemeClr val="bg1"/>
                          </a:solidFill>
                          <a:effectLst/>
                          <a:latin typeface="Arial" panose="020B0604020202020204" pitchFamily="34" charset="0"/>
                          <a:cs typeface="Arial" panose="020B0604020202020204" pitchFamily="34" charset="0"/>
                        </a:rPr>
                        <a:t>(4143 – 2060 ق.م)</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ar-JO" sz="1600" b="1" kern="1200" dirty="0">
                          <a:solidFill>
                            <a:schemeClr val="bg1"/>
                          </a:solidFill>
                          <a:effectLst/>
                          <a:latin typeface="Arial" panose="020B0604020202020204" pitchFamily="34" charset="0"/>
                          <a:cs typeface="Arial" panose="020B0604020202020204" pitchFamily="34" charset="0"/>
                        </a:rPr>
                        <a:t>215 سنة</a:t>
                      </a:r>
                    </a:p>
                    <a:p>
                      <a:pPr algn="ctr"/>
                      <a:r>
                        <a:rPr lang="ar-JO" sz="1600" b="1" kern="1200" dirty="0">
                          <a:solidFill>
                            <a:schemeClr val="bg1"/>
                          </a:solidFill>
                          <a:effectLst/>
                          <a:latin typeface="Arial" panose="020B0604020202020204" pitchFamily="34" charset="0"/>
                          <a:cs typeface="Arial" panose="020B0604020202020204" pitchFamily="34" charset="0"/>
                        </a:rPr>
                        <a:t>(2060 – 1845 ق.م)</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ar-JO" sz="1600" b="1" kern="1200" dirty="0">
                          <a:solidFill>
                            <a:schemeClr val="bg1"/>
                          </a:solidFill>
                          <a:effectLst/>
                          <a:latin typeface="Arial" panose="020B0604020202020204" pitchFamily="34" charset="0"/>
                          <a:cs typeface="Arial" panose="020B0604020202020204" pitchFamily="34" charset="0"/>
                        </a:rPr>
                        <a:t>71 سنة</a:t>
                      </a:r>
                    </a:p>
                    <a:p>
                      <a:pPr algn="ctr"/>
                      <a:r>
                        <a:rPr lang="ar-JO" sz="1600" b="1" kern="1200" dirty="0">
                          <a:solidFill>
                            <a:schemeClr val="bg1"/>
                          </a:solidFill>
                          <a:effectLst/>
                          <a:latin typeface="Arial" panose="020B0604020202020204" pitchFamily="34" charset="0"/>
                          <a:cs typeface="Arial" panose="020B0604020202020204" pitchFamily="34" charset="0"/>
                        </a:rPr>
                        <a:t>(1845 – 1774 ق.م)</a:t>
                      </a:r>
                      <a:endParaRPr lang="en-US" sz="16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213931960"/>
                  </a:ext>
                </a:extLst>
              </a:tr>
              <a:tr h="644093">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l</a:t>
                      </a:r>
                      <a:r>
                        <a:rPr lang="ar-JO" sz="1400" b="1" dirty="0">
                          <a:solidFill>
                            <a:schemeClr val="bg1"/>
                          </a:solidFill>
                          <a:effectLst/>
                          <a:latin typeface="Arial" panose="020B0604020202020204" pitchFamily="34" charset="0"/>
                          <a:cs typeface="Arial" panose="020B0604020202020204" pitchFamily="34" charset="0"/>
                        </a:rPr>
                        <a:t>مواليد</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t>
                      </a:r>
                      <a:r>
                        <a:rPr lang="ar-JO" sz="1400" b="1" dirty="0">
                          <a:solidFill>
                            <a:schemeClr val="bg1"/>
                          </a:solidFill>
                          <a:effectLst/>
                          <a:latin typeface="Arial" panose="020B0604020202020204" pitchFamily="34" charset="0"/>
                          <a:cs typeface="Arial" panose="020B0604020202020204" pitchFamily="34" charset="0"/>
                        </a:rPr>
                        <a:t>السموات</a:t>
                      </a:r>
                      <a:r>
                        <a:rPr lang="ar-JO" sz="1400" b="1" baseline="0" dirty="0">
                          <a:solidFill>
                            <a:schemeClr val="bg1"/>
                          </a:solidFill>
                          <a:effectLst/>
                          <a:latin typeface="Arial" panose="020B0604020202020204" pitchFamily="34" charset="0"/>
                          <a:cs typeface="Arial" panose="020B0604020202020204" pitchFamily="34" charset="0"/>
                        </a:rPr>
                        <a:t> و الأرض</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t>
                      </a:r>
                      <a:r>
                        <a:rPr lang="ar-JO" sz="1400" b="1" dirty="0">
                          <a:solidFill>
                            <a:schemeClr val="bg1"/>
                          </a:solidFill>
                          <a:effectLst/>
                          <a:latin typeface="Arial" panose="020B0604020202020204" pitchFamily="34" charset="0"/>
                          <a:cs typeface="Arial" panose="020B0604020202020204" pitchFamily="34" charset="0"/>
                        </a:rPr>
                        <a:t>آدم</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t>
                      </a:r>
                      <a:r>
                        <a:rPr lang="ar-JO" sz="1400" b="1" dirty="0">
                          <a:solidFill>
                            <a:schemeClr val="bg1"/>
                          </a:solidFill>
                          <a:effectLst/>
                          <a:latin typeface="Arial" panose="020B0604020202020204" pitchFamily="34" charset="0"/>
                          <a:cs typeface="Arial" panose="020B0604020202020204" pitchFamily="34" charset="0"/>
                        </a:rPr>
                        <a:t>نوح</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t>
                      </a:r>
                      <a:r>
                        <a:rPr lang="ar-JO" sz="1400" b="1" dirty="0">
                          <a:solidFill>
                            <a:schemeClr val="bg1"/>
                          </a:solidFill>
                          <a:effectLst/>
                          <a:latin typeface="Arial" panose="020B0604020202020204" pitchFamily="34" charset="0"/>
                          <a:cs typeface="Arial" panose="020B0604020202020204" pitchFamily="34" charset="0"/>
                        </a:rPr>
                        <a:t>أبناء نوح</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t>
                      </a:r>
                      <a:r>
                        <a:rPr lang="ar-JO" sz="1400" b="1" dirty="0">
                          <a:solidFill>
                            <a:schemeClr val="bg1"/>
                          </a:solidFill>
                          <a:effectLst/>
                          <a:latin typeface="Arial" panose="020B0604020202020204" pitchFamily="34" charset="0"/>
                          <a:cs typeface="Arial" panose="020B0604020202020204" pitchFamily="34" charset="0"/>
                        </a:rPr>
                        <a:t>سام</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تارح</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إسماعيل</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إسحق</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عيسو</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يعقوب</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54221976"/>
                  </a:ext>
                </a:extLst>
              </a:tr>
              <a:tr h="858790">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الخليقة</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ما بعد</a:t>
                      </a:r>
                    </a:p>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 الخليقة</a:t>
                      </a: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أبناء</a:t>
                      </a:r>
                    </a:p>
                    <a:p>
                      <a:pPr marL="0" algn="ctr">
                        <a:spcBef>
                          <a:spcPts val="0"/>
                        </a:spcBef>
                        <a:spcAft>
                          <a:spcPts val="0"/>
                        </a:spcAft>
                      </a:pPr>
                      <a:r>
                        <a:rPr lang="ar-JO"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آدم</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نوح</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ابناء</a:t>
                      </a:r>
                      <a:r>
                        <a:rPr lang="ar-JO" sz="1400" b="1" baseline="0" dirty="0">
                          <a:solidFill>
                            <a:schemeClr val="bg1"/>
                          </a:solidFill>
                          <a:effectLst/>
                          <a:latin typeface="Arial" panose="020B0604020202020204" pitchFamily="34" charset="0"/>
                          <a:ea typeface="+mn-ea"/>
                          <a:cs typeface="Arial" panose="020B0604020202020204" pitchFamily="34" charset="0"/>
                        </a:rPr>
                        <a:t> نوح</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أبناء</a:t>
                      </a:r>
                      <a:r>
                        <a:rPr lang="ar-JO" sz="1400" b="1" baseline="0" dirty="0">
                          <a:solidFill>
                            <a:schemeClr val="bg1"/>
                          </a:solidFill>
                          <a:effectLst/>
                          <a:latin typeface="Arial" panose="020B0604020202020204" pitchFamily="34" charset="0"/>
                          <a:ea typeface="+mn-ea"/>
                          <a:cs typeface="Arial" panose="020B0604020202020204" pitchFamily="34" charset="0"/>
                        </a:rPr>
                        <a:t> سام</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إبراهيم و إسحق</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أبناء</a:t>
                      </a:r>
                      <a:r>
                        <a:rPr lang="ar-JO" sz="1400" b="1" baseline="0" dirty="0">
                          <a:solidFill>
                            <a:schemeClr val="bg1"/>
                          </a:solidFill>
                          <a:effectLst/>
                          <a:latin typeface="Arial" panose="020B0604020202020204" pitchFamily="34" charset="0"/>
                          <a:ea typeface="+mn-ea"/>
                          <a:cs typeface="Arial" panose="020B0604020202020204" pitchFamily="34" charset="0"/>
                        </a:rPr>
                        <a:t> إسماعيل</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يعقوب</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أبناء</a:t>
                      </a:r>
                      <a:r>
                        <a:rPr lang="ar-JO" sz="1400" b="1" baseline="0" dirty="0">
                          <a:solidFill>
                            <a:schemeClr val="bg1"/>
                          </a:solidFill>
                          <a:effectLst/>
                          <a:latin typeface="Arial" panose="020B0604020202020204" pitchFamily="34" charset="0"/>
                          <a:ea typeface="+mn-ea"/>
                          <a:cs typeface="Arial" panose="020B0604020202020204" pitchFamily="34" charset="0"/>
                        </a:rPr>
                        <a:t> عيسو</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يوسف</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95697756"/>
                  </a:ext>
                </a:extLst>
              </a:tr>
              <a:tr h="429395">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1:1-2:</a:t>
                      </a:r>
                      <a:r>
                        <a:rPr lang="ar-JO" sz="1400" b="1" baseline="0" dirty="0">
                          <a:solidFill>
                            <a:schemeClr val="bg1"/>
                          </a:solidFill>
                          <a:effectLst/>
                          <a:latin typeface="Arial" panose="020B0604020202020204" pitchFamily="34" charset="0"/>
                          <a:ea typeface="+mn-ea"/>
                          <a:cs typeface="Arial" panose="020B0604020202020204" pitchFamily="34" charset="0"/>
                        </a:rPr>
                        <a:t> 3</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2:</a:t>
                      </a:r>
                      <a:r>
                        <a:rPr lang="ar-JO" sz="1400" b="1" baseline="0" dirty="0">
                          <a:solidFill>
                            <a:schemeClr val="bg1"/>
                          </a:solidFill>
                          <a:effectLst/>
                          <a:latin typeface="Arial" panose="020B0604020202020204" pitchFamily="34" charset="0"/>
                          <a:ea typeface="+mn-ea"/>
                          <a:cs typeface="Arial" panose="020B0604020202020204" pitchFamily="34" charset="0"/>
                        </a:rPr>
                        <a:t> 4-4: 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5: 1-</a:t>
                      </a:r>
                      <a:br>
                        <a:rPr lang="en-US" sz="1400" b="1" dirty="0">
                          <a:solidFill>
                            <a:schemeClr val="bg1"/>
                          </a:solidFill>
                          <a:effectLst/>
                          <a:latin typeface="Arial" panose="020B0604020202020204" pitchFamily="34" charset="0"/>
                          <a:cs typeface="Arial" panose="020B0604020202020204" pitchFamily="34" charset="0"/>
                        </a:rPr>
                      </a:br>
                      <a:r>
                        <a:rPr lang="ar-JO" sz="1400" b="1" dirty="0">
                          <a:solidFill>
                            <a:schemeClr val="bg1"/>
                          </a:solidFill>
                          <a:effectLst/>
                          <a:latin typeface="Arial" panose="020B0604020202020204" pitchFamily="34" charset="0"/>
                          <a:cs typeface="Arial" panose="020B0604020202020204" pitchFamily="34" charset="0"/>
                        </a:rPr>
                        <a:t>6: 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6:</a:t>
                      </a:r>
                      <a:r>
                        <a:rPr lang="ar-JO" sz="1400" b="1" baseline="0" dirty="0">
                          <a:solidFill>
                            <a:schemeClr val="bg1"/>
                          </a:solidFill>
                          <a:effectLst/>
                          <a:latin typeface="Arial" panose="020B0604020202020204" pitchFamily="34" charset="0"/>
                          <a:ea typeface="+mn-ea"/>
                          <a:cs typeface="Arial" panose="020B0604020202020204" pitchFamily="34" charset="0"/>
                        </a:rPr>
                        <a:t> 9-</a:t>
                      </a:r>
                      <a:br>
                        <a:rPr lang="en-US" sz="1400" b="1" baseline="0" dirty="0">
                          <a:solidFill>
                            <a:schemeClr val="bg1"/>
                          </a:solidFill>
                          <a:effectLst/>
                          <a:latin typeface="Arial" panose="020B0604020202020204" pitchFamily="34" charset="0"/>
                          <a:ea typeface="+mn-ea"/>
                          <a:cs typeface="Arial" panose="020B0604020202020204" pitchFamily="34" charset="0"/>
                        </a:rPr>
                      </a:br>
                      <a:r>
                        <a:rPr lang="ar-JO" sz="1400" b="1" baseline="0" dirty="0">
                          <a:solidFill>
                            <a:schemeClr val="bg1"/>
                          </a:solidFill>
                          <a:effectLst/>
                          <a:latin typeface="Arial" panose="020B0604020202020204" pitchFamily="34" charset="0"/>
                          <a:ea typeface="+mn-ea"/>
                          <a:cs typeface="Arial" panose="020B0604020202020204" pitchFamily="34" charset="0"/>
                        </a:rPr>
                        <a:t>9: 29</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10: 1-</a:t>
                      </a:r>
                      <a:br>
                        <a:rPr lang="en-US" sz="1400" b="1" dirty="0">
                          <a:solidFill>
                            <a:schemeClr val="bg1"/>
                          </a:solidFill>
                          <a:effectLst/>
                          <a:latin typeface="Arial" panose="020B0604020202020204" pitchFamily="34" charset="0"/>
                          <a:cs typeface="Arial" panose="020B0604020202020204" pitchFamily="34" charset="0"/>
                        </a:rPr>
                      </a:br>
                      <a:r>
                        <a:rPr lang="ar-JO" sz="1400" b="1" dirty="0">
                          <a:solidFill>
                            <a:schemeClr val="bg1"/>
                          </a:solidFill>
                          <a:effectLst/>
                          <a:latin typeface="Arial" panose="020B0604020202020204" pitchFamily="34" charset="0"/>
                          <a:cs typeface="Arial" panose="020B0604020202020204" pitchFamily="34" charset="0"/>
                        </a:rPr>
                        <a:t> 11: 19</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10:1–11:9</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11: 10- 26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11:27 –</a:t>
                      </a:r>
                      <a:br>
                        <a:rPr lang="en-US" sz="1400" b="1" dirty="0">
                          <a:solidFill>
                            <a:schemeClr val="bg1"/>
                          </a:solidFill>
                          <a:effectLst/>
                          <a:latin typeface="Arial" panose="020B0604020202020204" pitchFamily="34" charset="0"/>
                          <a:cs typeface="Arial" panose="020B0604020202020204" pitchFamily="34" charset="0"/>
                        </a:rPr>
                      </a:br>
                      <a:r>
                        <a:rPr lang="ar-JO" sz="1400" b="1" dirty="0">
                          <a:solidFill>
                            <a:schemeClr val="bg1"/>
                          </a:solidFill>
                          <a:effectLst/>
                          <a:latin typeface="Arial" panose="020B0604020202020204" pitchFamily="34" charset="0"/>
                          <a:cs typeface="Arial" panose="020B0604020202020204" pitchFamily="34" charset="0"/>
                        </a:rPr>
                        <a:t>25: 11</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ea typeface="+mn-ea"/>
                          <a:cs typeface="Arial" panose="020B0604020202020204" pitchFamily="34" charset="0"/>
                        </a:rPr>
                        <a:t>25:</a:t>
                      </a:r>
                      <a:r>
                        <a:rPr lang="ar-JO" sz="1400" b="1" baseline="0" dirty="0">
                          <a:solidFill>
                            <a:schemeClr val="bg1"/>
                          </a:solidFill>
                          <a:effectLst/>
                          <a:latin typeface="Arial" panose="020B0604020202020204" pitchFamily="34" charset="0"/>
                          <a:ea typeface="+mn-ea"/>
                          <a:cs typeface="Arial" panose="020B0604020202020204" pitchFamily="34" charset="0"/>
                        </a:rPr>
                        <a:t> 12 - 18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25:12-18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25: 19- 25: 29</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36: 1-</a:t>
                      </a:r>
                      <a:br>
                        <a:rPr lang="en-US" sz="1400" b="1" dirty="0">
                          <a:solidFill>
                            <a:schemeClr val="bg1"/>
                          </a:solidFill>
                          <a:effectLst/>
                          <a:latin typeface="Arial" panose="020B0604020202020204" pitchFamily="34" charset="0"/>
                          <a:cs typeface="Arial" panose="020B0604020202020204" pitchFamily="34" charset="0"/>
                        </a:rPr>
                      </a:br>
                      <a:r>
                        <a:rPr lang="ar-JO" sz="1400" b="1" dirty="0">
                          <a:solidFill>
                            <a:schemeClr val="bg1"/>
                          </a:solidFill>
                          <a:effectLst/>
                          <a:latin typeface="Arial" panose="020B0604020202020204" pitchFamily="34" charset="0"/>
                          <a:cs typeface="Arial" panose="020B0604020202020204" pitchFamily="34" charset="0"/>
                        </a:rPr>
                        <a:t>37: 1</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dirty="0">
                          <a:solidFill>
                            <a:schemeClr val="bg1"/>
                          </a:solidFill>
                          <a:effectLst/>
                          <a:latin typeface="Arial" panose="020B0604020202020204" pitchFamily="34" charset="0"/>
                          <a:cs typeface="Arial" panose="020B0604020202020204" pitchFamily="34" charset="0"/>
                        </a:rPr>
                        <a:t>37: 2- 50: 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10836959"/>
                  </a:ext>
                </a:extLst>
              </a:tr>
              <a:tr h="381681">
                <a:tc gridSpan="15">
                  <a:txBody>
                    <a:bodyPr/>
                    <a:lstStyle/>
                    <a:p>
                      <a:pPr algn="ctr"/>
                      <a:r>
                        <a:rPr lang="ar-JO" sz="1600" b="1" kern="1200" dirty="0">
                          <a:solidFill>
                            <a:schemeClr val="bg1"/>
                          </a:solidFill>
                          <a:effectLst/>
                          <a:latin typeface="Arial" panose="020B0604020202020204" pitchFamily="34" charset="0"/>
                          <a:cs typeface="Arial" panose="020B0604020202020204" pitchFamily="34" charset="0"/>
                        </a:rPr>
                        <a:t>يغطي 2369 سنة من التاريخ</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77487197"/>
                  </a:ext>
                </a:extLst>
              </a:tr>
              <a:tr h="381681">
                <a:tc gridSpan="15">
                  <a:txBody>
                    <a:bodyPr/>
                    <a:lstStyle/>
                    <a:p>
                      <a:pPr algn="ctr"/>
                      <a:r>
                        <a:rPr lang="ar-JO" sz="1600" b="1" kern="1200" dirty="0">
                          <a:solidFill>
                            <a:schemeClr val="bg1"/>
                          </a:solidFill>
                          <a:effectLst/>
                          <a:latin typeface="Arial" panose="020B0604020202020204" pitchFamily="34" charset="0"/>
                          <a:cs typeface="Arial" panose="020B0604020202020204" pitchFamily="34" charset="0"/>
                        </a:rPr>
                        <a:t>كتب</a:t>
                      </a:r>
                      <a:r>
                        <a:rPr lang="ar-JO" sz="1600" b="1" kern="1200" baseline="0" dirty="0">
                          <a:solidFill>
                            <a:schemeClr val="bg1"/>
                          </a:solidFill>
                          <a:effectLst/>
                          <a:latin typeface="Arial" panose="020B0604020202020204" pitchFamily="34" charset="0"/>
                          <a:cs typeface="Arial" panose="020B0604020202020204" pitchFamily="34" charset="0"/>
                        </a:rPr>
                        <a:t> خلال التيهان في البرية (1405 ق.م)</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44924741"/>
                  </a:ext>
                </a:extLst>
              </a:tr>
            </a:tbl>
          </a:graphicData>
        </a:graphic>
      </p:graphicFrame>
      <p:pic>
        <p:nvPicPr>
          <p:cNvPr id="6" name="Picture 5">
            <a:extLst>
              <a:ext uri="{FF2B5EF4-FFF2-40B4-BE49-F238E27FC236}">
                <a16:creationId xmlns:a16="http://schemas.microsoft.com/office/drawing/2014/main" id="{06B3807C-0C12-4547-B50B-67A369B004D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1319204" cy="8808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1755708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2146"/>
                                        </p:tgtEl>
                                        <p:attrNameLst>
                                          <p:attrName>style.visibility</p:attrName>
                                        </p:attrNameLst>
                                      </p:cBhvr>
                                      <p:to>
                                        <p:strVal val="visible"/>
                                      </p:to>
                                    </p:set>
                                    <p:animEffect transition="in" filter="randombar(horizontal)">
                                      <p:cBhvr>
                                        <p:cTn id="7" dur="500"/>
                                        <p:tgtEl>
                                          <p:spTgt spid="262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12</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3501722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2" descr="the ppl of genesi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761999"/>
            <a:ext cx="9109765" cy="5769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2082" name="Rectangle 3"/>
          <p:cNvSpPr>
            <a:spLocks noGrp="1" noChangeArrowheads="1"/>
          </p:cNvSpPr>
          <p:nvPr>
            <p:ph type="title"/>
          </p:nvPr>
        </p:nvSpPr>
        <p:spPr>
          <a:xfrm>
            <a:off x="0" y="0"/>
            <a:ext cx="8604448" cy="1124744"/>
          </a:xfrm>
          <a:solidFill>
            <a:schemeClr val="tx1"/>
          </a:solidFill>
        </p:spPr>
        <p:txBody>
          <a:bodyPr/>
          <a:lstStyle/>
          <a:p>
            <a:pPr eaLnBrk="1" hangingPunct="1"/>
            <a:r>
              <a:rPr lang="ar-JO" altLang="zh-CN" sz="2800" b="1" dirty="0">
                <a:solidFill>
                  <a:schemeClr val="bg1"/>
                </a:solidFill>
                <a:latin typeface="Arial" charset="0"/>
                <a:ea typeface="ＭＳ Ｐゴシック" charset="0"/>
              </a:rPr>
              <a:t>شجرة عائلة الآباء</a:t>
            </a:r>
            <a:br>
              <a:rPr lang="en-US" altLang="zh-CN" sz="2800" b="1" dirty="0">
                <a:solidFill>
                  <a:schemeClr val="bg1"/>
                </a:solidFill>
                <a:latin typeface="Arial" charset="0"/>
                <a:ea typeface="ＭＳ Ｐゴシック" charset="0"/>
              </a:rPr>
            </a:br>
            <a:r>
              <a:rPr lang="ar-JO" altLang="zh-CN" sz="2800" b="1" dirty="0">
                <a:solidFill>
                  <a:schemeClr val="bg1"/>
                </a:solidFill>
                <a:latin typeface="Arial" charset="0"/>
                <a:ea typeface="ＭＳ Ｐゴシック" charset="0"/>
              </a:rPr>
              <a:t>(تك 12 – 50, 1 أخ 1 : 28 – 34)</a:t>
            </a:r>
            <a:endParaRPr lang="en-US" altLang="zh-CN" sz="2800" b="1" dirty="0">
              <a:solidFill>
                <a:schemeClr val="bg1"/>
              </a:solidFill>
              <a:latin typeface="Arial" charset="0"/>
              <a:ea typeface="ＭＳ Ｐゴシック" charset="0"/>
            </a:endParaRPr>
          </a:p>
        </p:txBody>
      </p:sp>
      <p:sp>
        <p:nvSpPr>
          <p:cNvPr id="302083" name="Text Box 4"/>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b="1" dirty="0">
                <a:solidFill>
                  <a:srgbClr val="FFFFFF"/>
                </a:solidFill>
                <a:latin typeface="Arial"/>
                <a:cs typeface="Arial"/>
              </a:rPr>
              <a:t>91</a:t>
            </a:r>
            <a:endParaRPr lang="en-US" altLang="zh-CN" b="1" dirty="0">
              <a:solidFill>
                <a:srgbClr val="FFFFFF"/>
              </a:solidFill>
              <a:latin typeface="Arial"/>
              <a:cs typeface="Arial"/>
            </a:endParaRPr>
          </a:p>
        </p:txBody>
      </p:sp>
      <p:sp>
        <p:nvSpPr>
          <p:cNvPr id="647173" name="Oval 5"/>
          <p:cNvSpPr>
            <a:spLocks noChangeArrowheads="1"/>
          </p:cNvSpPr>
          <p:nvPr/>
        </p:nvSpPr>
        <p:spPr bwMode="auto">
          <a:xfrm>
            <a:off x="-354874" y="2057400"/>
            <a:ext cx="21336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a:solidFill>
                <a:srgbClr val="FF0000"/>
              </a:solidFill>
              <a:latin typeface="Times New Roman"/>
            </a:endParaRPr>
          </a:p>
        </p:txBody>
      </p:sp>
      <p:sp>
        <p:nvSpPr>
          <p:cNvPr id="647174" name="Oval 6"/>
          <p:cNvSpPr>
            <a:spLocks noChangeArrowheads="1"/>
          </p:cNvSpPr>
          <p:nvPr/>
        </p:nvSpPr>
        <p:spPr bwMode="auto">
          <a:xfrm>
            <a:off x="1371600" y="2743200"/>
            <a:ext cx="21336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a:solidFill>
                <a:srgbClr val="FF0000"/>
              </a:solidFill>
              <a:latin typeface="Times New Roman"/>
            </a:endParaRPr>
          </a:p>
        </p:txBody>
      </p:sp>
      <p:sp>
        <p:nvSpPr>
          <p:cNvPr id="647175" name="Oval 7"/>
          <p:cNvSpPr>
            <a:spLocks noChangeArrowheads="1"/>
          </p:cNvSpPr>
          <p:nvPr/>
        </p:nvSpPr>
        <p:spPr bwMode="auto">
          <a:xfrm>
            <a:off x="2667000" y="3581400"/>
            <a:ext cx="21336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a:solidFill>
                <a:srgbClr val="FF0000"/>
              </a:solidFill>
              <a:latin typeface="Times New Roman"/>
            </a:endParaRPr>
          </a:p>
        </p:txBody>
      </p:sp>
      <p:sp>
        <p:nvSpPr>
          <p:cNvPr id="647176" name="Oval 8"/>
          <p:cNvSpPr>
            <a:spLocks noChangeArrowheads="1"/>
          </p:cNvSpPr>
          <p:nvPr/>
        </p:nvSpPr>
        <p:spPr bwMode="auto">
          <a:xfrm>
            <a:off x="5410200" y="5257800"/>
            <a:ext cx="21336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a:solidFill>
                <a:srgbClr val="FF0000"/>
              </a:solidFill>
              <a:latin typeface="Times New Roman"/>
            </a:endParaRPr>
          </a:p>
        </p:txBody>
      </p:sp>
    </p:spTree>
    <p:extLst>
      <p:ext uri="{BB962C8B-B14F-4D97-AF65-F5344CB8AC3E}">
        <p14:creationId xmlns:p14="http://schemas.microsoft.com/office/powerpoint/2010/main" val="324725294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47173"/>
                                        </p:tgtEl>
                                        <p:attrNameLst>
                                          <p:attrName>style.visibility</p:attrName>
                                        </p:attrNameLst>
                                      </p:cBhvr>
                                      <p:to>
                                        <p:strVal val="visible"/>
                                      </p:to>
                                    </p:set>
                                    <p:animEffect transition="in" filter="fade">
                                      <p:cBhvr>
                                        <p:cTn id="7" dur="770" decel="100000"/>
                                        <p:tgtEl>
                                          <p:spTgt spid="647173"/>
                                        </p:tgtEl>
                                      </p:cBhvr>
                                    </p:animEffect>
                                    <p:animScale>
                                      <p:cBhvr>
                                        <p:cTn id="8" dur="770" decel="100000"/>
                                        <p:tgtEl>
                                          <p:spTgt spid="647173"/>
                                        </p:tgtEl>
                                      </p:cBhvr>
                                      <p:from x="10000" y="10000"/>
                                      <p:to x="200000" y="450000"/>
                                    </p:animScale>
                                    <p:animScale>
                                      <p:cBhvr>
                                        <p:cTn id="9" dur="1230" accel="100000" fill="hold">
                                          <p:stCondLst>
                                            <p:cond delay="770"/>
                                          </p:stCondLst>
                                        </p:cTn>
                                        <p:tgtEl>
                                          <p:spTgt spid="647173"/>
                                        </p:tgtEl>
                                      </p:cBhvr>
                                      <p:from x="200000" y="450000"/>
                                      <p:to x="100000" y="100000"/>
                                    </p:animScale>
                                    <p:set>
                                      <p:cBhvr>
                                        <p:cTn id="10" dur="770" fill="hold"/>
                                        <p:tgtEl>
                                          <p:spTgt spid="647173"/>
                                        </p:tgtEl>
                                        <p:attrNameLst>
                                          <p:attrName>ppt_x</p:attrName>
                                        </p:attrNameLst>
                                      </p:cBhvr>
                                      <p:to>
                                        <p:strVal val="(0.5)"/>
                                      </p:to>
                                    </p:set>
                                    <p:anim from="(0.5)" to="(#ppt_x)" calcmode="lin" valueType="num">
                                      <p:cBhvr>
                                        <p:cTn id="11" dur="1230" accel="100000" fill="hold">
                                          <p:stCondLst>
                                            <p:cond delay="770"/>
                                          </p:stCondLst>
                                        </p:cTn>
                                        <p:tgtEl>
                                          <p:spTgt spid="647173"/>
                                        </p:tgtEl>
                                        <p:attrNameLst>
                                          <p:attrName>ppt_x</p:attrName>
                                        </p:attrNameLst>
                                      </p:cBhvr>
                                    </p:anim>
                                    <p:set>
                                      <p:cBhvr>
                                        <p:cTn id="12" dur="770" fill="hold"/>
                                        <p:tgtEl>
                                          <p:spTgt spid="647173"/>
                                        </p:tgtEl>
                                        <p:attrNameLst>
                                          <p:attrName>ppt_y</p:attrName>
                                        </p:attrNameLst>
                                      </p:cBhvr>
                                      <p:to>
                                        <p:strVal val="(#ppt_y+0.4)"/>
                                      </p:to>
                                    </p:set>
                                    <p:anim from="(#ppt_y+0.4)" to="(#ppt_y)" calcmode="lin" valueType="num">
                                      <p:cBhvr>
                                        <p:cTn id="13" dur="1230" accel="100000" fill="hold">
                                          <p:stCondLst>
                                            <p:cond delay="770"/>
                                          </p:stCondLst>
                                        </p:cTn>
                                        <p:tgtEl>
                                          <p:spTgt spid="64717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647174"/>
                                        </p:tgtEl>
                                        <p:attrNameLst>
                                          <p:attrName>style.visibility</p:attrName>
                                        </p:attrNameLst>
                                      </p:cBhvr>
                                      <p:to>
                                        <p:strVal val="visible"/>
                                      </p:to>
                                    </p:set>
                                    <p:animEffect transition="in" filter="fade">
                                      <p:cBhvr>
                                        <p:cTn id="18" dur="770" decel="100000"/>
                                        <p:tgtEl>
                                          <p:spTgt spid="647174"/>
                                        </p:tgtEl>
                                      </p:cBhvr>
                                    </p:animEffect>
                                    <p:animScale>
                                      <p:cBhvr>
                                        <p:cTn id="19" dur="770" decel="100000"/>
                                        <p:tgtEl>
                                          <p:spTgt spid="647174"/>
                                        </p:tgtEl>
                                      </p:cBhvr>
                                      <p:from x="10000" y="10000"/>
                                      <p:to x="200000" y="450000"/>
                                    </p:animScale>
                                    <p:animScale>
                                      <p:cBhvr>
                                        <p:cTn id="20" dur="1230" accel="100000" fill="hold">
                                          <p:stCondLst>
                                            <p:cond delay="770"/>
                                          </p:stCondLst>
                                        </p:cTn>
                                        <p:tgtEl>
                                          <p:spTgt spid="647174"/>
                                        </p:tgtEl>
                                      </p:cBhvr>
                                      <p:from x="200000" y="450000"/>
                                      <p:to x="100000" y="100000"/>
                                    </p:animScale>
                                    <p:set>
                                      <p:cBhvr>
                                        <p:cTn id="21" dur="770" fill="hold"/>
                                        <p:tgtEl>
                                          <p:spTgt spid="647174"/>
                                        </p:tgtEl>
                                        <p:attrNameLst>
                                          <p:attrName>ppt_x</p:attrName>
                                        </p:attrNameLst>
                                      </p:cBhvr>
                                      <p:to>
                                        <p:strVal val="(0.5)"/>
                                      </p:to>
                                    </p:set>
                                    <p:anim from="(0.5)" to="(#ppt_x)" calcmode="lin" valueType="num">
                                      <p:cBhvr>
                                        <p:cTn id="22" dur="1230" accel="100000" fill="hold">
                                          <p:stCondLst>
                                            <p:cond delay="770"/>
                                          </p:stCondLst>
                                        </p:cTn>
                                        <p:tgtEl>
                                          <p:spTgt spid="647174"/>
                                        </p:tgtEl>
                                        <p:attrNameLst>
                                          <p:attrName>ppt_x</p:attrName>
                                        </p:attrNameLst>
                                      </p:cBhvr>
                                    </p:anim>
                                    <p:set>
                                      <p:cBhvr>
                                        <p:cTn id="23" dur="770" fill="hold"/>
                                        <p:tgtEl>
                                          <p:spTgt spid="647174"/>
                                        </p:tgtEl>
                                        <p:attrNameLst>
                                          <p:attrName>ppt_y</p:attrName>
                                        </p:attrNameLst>
                                      </p:cBhvr>
                                      <p:to>
                                        <p:strVal val="(#ppt_y+0.4)"/>
                                      </p:to>
                                    </p:set>
                                    <p:anim from="(#ppt_y+0.4)" to="(#ppt_y)" calcmode="lin" valueType="num">
                                      <p:cBhvr>
                                        <p:cTn id="24" dur="1230" accel="100000" fill="hold">
                                          <p:stCondLst>
                                            <p:cond delay="770"/>
                                          </p:stCondLst>
                                        </p:cTn>
                                        <p:tgtEl>
                                          <p:spTgt spid="647174"/>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647175"/>
                                        </p:tgtEl>
                                        <p:attrNameLst>
                                          <p:attrName>style.visibility</p:attrName>
                                        </p:attrNameLst>
                                      </p:cBhvr>
                                      <p:to>
                                        <p:strVal val="visible"/>
                                      </p:to>
                                    </p:set>
                                    <p:animEffect transition="in" filter="fade">
                                      <p:cBhvr>
                                        <p:cTn id="29" dur="770" decel="100000"/>
                                        <p:tgtEl>
                                          <p:spTgt spid="647175"/>
                                        </p:tgtEl>
                                      </p:cBhvr>
                                    </p:animEffect>
                                    <p:animScale>
                                      <p:cBhvr>
                                        <p:cTn id="30" dur="770" decel="100000"/>
                                        <p:tgtEl>
                                          <p:spTgt spid="647175"/>
                                        </p:tgtEl>
                                      </p:cBhvr>
                                      <p:from x="10000" y="10000"/>
                                      <p:to x="200000" y="450000"/>
                                    </p:animScale>
                                    <p:animScale>
                                      <p:cBhvr>
                                        <p:cTn id="31" dur="1230" accel="100000" fill="hold">
                                          <p:stCondLst>
                                            <p:cond delay="770"/>
                                          </p:stCondLst>
                                        </p:cTn>
                                        <p:tgtEl>
                                          <p:spTgt spid="647175"/>
                                        </p:tgtEl>
                                      </p:cBhvr>
                                      <p:from x="200000" y="450000"/>
                                      <p:to x="100000" y="100000"/>
                                    </p:animScale>
                                    <p:set>
                                      <p:cBhvr>
                                        <p:cTn id="32" dur="770" fill="hold"/>
                                        <p:tgtEl>
                                          <p:spTgt spid="647175"/>
                                        </p:tgtEl>
                                        <p:attrNameLst>
                                          <p:attrName>ppt_x</p:attrName>
                                        </p:attrNameLst>
                                      </p:cBhvr>
                                      <p:to>
                                        <p:strVal val="(0.5)"/>
                                      </p:to>
                                    </p:set>
                                    <p:anim from="(0.5)" to="(#ppt_x)" calcmode="lin" valueType="num">
                                      <p:cBhvr>
                                        <p:cTn id="33" dur="1230" accel="100000" fill="hold">
                                          <p:stCondLst>
                                            <p:cond delay="770"/>
                                          </p:stCondLst>
                                        </p:cTn>
                                        <p:tgtEl>
                                          <p:spTgt spid="647175"/>
                                        </p:tgtEl>
                                        <p:attrNameLst>
                                          <p:attrName>ppt_x</p:attrName>
                                        </p:attrNameLst>
                                      </p:cBhvr>
                                    </p:anim>
                                    <p:set>
                                      <p:cBhvr>
                                        <p:cTn id="34" dur="770" fill="hold"/>
                                        <p:tgtEl>
                                          <p:spTgt spid="647175"/>
                                        </p:tgtEl>
                                        <p:attrNameLst>
                                          <p:attrName>ppt_y</p:attrName>
                                        </p:attrNameLst>
                                      </p:cBhvr>
                                      <p:to>
                                        <p:strVal val="(#ppt_y+0.4)"/>
                                      </p:to>
                                    </p:set>
                                    <p:anim from="(#ppt_y+0.4)" to="(#ppt_y)" calcmode="lin" valueType="num">
                                      <p:cBhvr>
                                        <p:cTn id="35" dur="1230" accel="100000" fill="hold">
                                          <p:stCondLst>
                                            <p:cond delay="770"/>
                                          </p:stCondLst>
                                        </p:cTn>
                                        <p:tgtEl>
                                          <p:spTgt spid="647175"/>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647176"/>
                                        </p:tgtEl>
                                        <p:attrNameLst>
                                          <p:attrName>style.visibility</p:attrName>
                                        </p:attrNameLst>
                                      </p:cBhvr>
                                      <p:to>
                                        <p:strVal val="visible"/>
                                      </p:to>
                                    </p:set>
                                    <p:animEffect transition="in" filter="fade">
                                      <p:cBhvr>
                                        <p:cTn id="40" dur="770" decel="100000"/>
                                        <p:tgtEl>
                                          <p:spTgt spid="647176"/>
                                        </p:tgtEl>
                                      </p:cBhvr>
                                    </p:animEffect>
                                    <p:animScale>
                                      <p:cBhvr>
                                        <p:cTn id="41" dur="770" decel="100000"/>
                                        <p:tgtEl>
                                          <p:spTgt spid="647176"/>
                                        </p:tgtEl>
                                      </p:cBhvr>
                                      <p:from x="10000" y="10000"/>
                                      <p:to x="200000" y="450000"/>
                                    </p:animScale>
                                    <p:animScale>
                                      <p:cBhvr>
                                        <p:cTn id="42" dur="1230" accel="100000" fill="hold">
                                          <p:stCondLst>
                                            <p:cond delay="770"/>
                                          </p:stCondLst>
                                        </p:cTn>
                                        <p:tgtEl>
                                          <p:spTgt spid="647176"/>
                                        </p:tgtEl>
                                      </p:cBhvr>
                                      <p:from x="200000" y="450000"/>
                                      <p:to x="100000" y="100000"/>
                                    </p:animScale>
                                    <p:set>
                                      <p:cBhvr>
                                        <p:cTn id="43" dur="770" fill="hold"/>
                                        <p:tgtEl>
                                          <p:spTgt spid="647176"/>
                                        </p:tgtEl>
                                        <p:attrNameLst>
                                          <p:attrName>ppt_x</p:attrName>
                                        </p:attrNameLst>
                                      </p:cBhvr>
                                      <p:to>
                                        <p:strVal val="(0.5)"/>
                                      </p:to>
                                    </p:set>
                                    <p:anim from="(0.5)" to="(#ppt_x)" calcmode="lin" valueType="num">
                                      <p:cBhvr>
                                        <p:cTn id="44" dur="1230" accel="100000" fill="hold">
                                          <p:stCondLst>
                                            <p:cond delay="770"/>
                                          </p:stCondLst>
                                        </p:cTn>
                                        <p:tgtEl>
                                          <p:spTgt spid="647176"/>
                                        </p:tgtEl>
                                        <p:attrNameLst>
                                          <p:attrName>ppt_x</p:attrName>
                                        </p:attrNameLst>
                                      </p:cBhvr>
                                    </p:anim>
                                    <p:set>
                                      <p:cBhvr>
                                        <p:cTn id="45" dur="770" fill="hold"/>
                                        <p:tgtEl>
                                          <p:spTgt spid="647176"/>
                                        </p:tgtEl>
                                        <p:attrNameLst>
                                          <p:attrName>ppt_y</p:attrName>
                                        </p:attrNameLst>
                                      </p:cBhvr>
                                      <p:to>
                                        <p:strVal val="(#ppt_y+0.4)"/>
                                      </p:to>
                                    </p:set>
                                    <p:anim from="(#ppt_y+0.4)" to="(#ppt_y)" calcmode="lin" valueType="num">
                                      <p:cBhvr>
                                        <p:cTn id="46" dur="1230" accel="100000" fill="hold">
                                          <p:stCondLst>
                                            <p:cond delay="770"/>
                                          </p:stCondLst>
                                        </p:cTn>
                                        <p:tgtEl>
                                          <p:spTgt spid="64717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173" grpId="0" animBg="1"/>
      <p:bldP spid="647174" grpId="0" animBg="1"/>
      <p:bldP spid="647175" grpId="0" animBg="1"/>
      <p:bldP spid="64717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b="1" dirty="0">
                <a:solidFill>
                  <a:schemeClr val="tx1"/>
                </a:solidFill>
                <a:effectLst/>
                <a:latin typeface="Arial" charset="0"/>
                <a:ea typeface="ＭＳ Ｐゴシック" charset="0"/>
                <a:cs typeface="ＭＳ Ｐゴシック" charset="0"/>
              </a:rPr>
              <a:t>دعونا ندرس الكلمة المقدسة</a:t>
            </a:r>
            <a:endParaRPr lang="en-US" sz="5400" b="1" dirty="0">
              <a:solidFill>
                <a:schemeClr val="tx1"/>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الكتاب المقدس :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سفراً سفراً</a:t>
            </a:r>
            <a:endPar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095527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descr="Screen Shot 2014-12-20 at 3.14.3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628392" y="2105562"/>
            <a:ext cx="6515608" cy="2646878"/>
          </a:xfr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defTabSz="457200"/>
            <a:r>
              <a:rPr lang="ar-JO" sz="16600" b="1" kern="1200" dirty="0">
                <a:ln w="11430"/>
                <a:solidFill>
                  <a:srgbClr val="490000"/>
                </a:solidFill>
                <a:effectLst>
                  <a:outerShdw blurRad="80000" dist="40000" dir="5040000" algn="tl">
                    <a:srgbClr val="000000">
                      <a:alpha val="30000"/>
                    </a:srgbClr>
                  </a:outerShdw>
                </a:effectLst>
                <a:latin typeface="Times"/>
                <a:ea typeface="+mn-ea"/>
              </a:rPr>
              <a:t>إبراهيم</a:t>
            </a:r>
            <a:endParaRPr lang="en-US" sz="16600" b="1" kern="1200" dirty="0">
              <a:ln w="11430"/>
              <a:solidFill>
                <a:srgbClr val="490000"/>
              </a:solidFill>
              <a:effectLst>
                <a:outerShdw blurRad="80000" dist="40000" dir="5040000" algn="tl">
                  <a:srgbClr val="000000">
                    <a:alpha val="30000"/>
                  </a:srgbClr>
                </a:outerShdw>
              </a:effectLst>
              <a:latin typeface="Times"/>
              <a:ea typeface="+mn-ea"/>
            </a:endParaRPr>
          </a:p>
        </p:txBody>
      </p:sp>
      <p:sp>
        <p:nvSpPr>
          <p:cNvPr id="6" name="Rectangle 5"/>
          <p:cNvSpPr/>
          <p:nvPr/>
        </p:nvSpPr>
        <p:spPr>
          <a:xfrm>
            <a:off x="685727" y="2715665"/>
            <a:ext cx="2269498" cy="144655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SA" sz="4400" b="1" dirty="0">
                <a:ln w="11430"/>
                <a:solidFill>
                  <a:srgbClr val="FFCC66"/>
                </a:solidFill>
                <a:effectLst>
                  <a:outerShdw blurRad="80000" dist="40000" dir="5040000" algn="tl">
                    <a:srgbClr val="000000">
                      <a:alpha val="30000"/>
                    </a:srgbClr>
                  </a:outerShdw>
                </a:effectLst>
                <a:latin typeface="Times"/>
                <a:cs typeface="Times"/>
              </a:rPr>
              <a:t>أبطال</a:t>
            </a:r>
            <a:br>
              <a:rPr lang="en-US" sz="4400" b="1" dirty="0">
                <a:ln w="11430"/>
                <a:solidFill>
                  <a:srgbClr val="FFCC66"/>
                </a:solidFill>
                <a:effectLst>
                  <a:outerShdw blurRad="80000" dist="40000" dir="5040000" algn="tl">
                    <a:srgbClr val="000000">
                      <a:alpha val="30000"/>
                    </a:srgbClr>
                  </a:outerShdw>
                </a:effectLst>
                <a:latin typeface="Times"/>
                <a:cs typeface="Times"/>
              </a:rPr>
            </a:br>
            <a:r>
              <a:rPr lang="ar-SA" sz="4400" b="1" dirty="0">
                <a:ln w="11430"/>
                <a:solidFill>
                  <a:srgbClr val="FFCC66"/>
                </a:solidFill>
                <a:effectLst>
                  <a:outerShdw blurRad="80000" dist="40000" dir="5040000" algn="tl">
                    <a:srgbClr val="000000">
                      <a:alpha val="30000"/>
                    </a:srgbClr>
                  </a:outerShdw>
                </a:effectLst>
                <a:latin typeface="Times"/>
                <a:cs typeface="Times"/>
              </a:rPr>
              <a:t> الإيمان</a:t>
            </a:r>
            <a:endParaRPr lang="en-US" sz="4400" b="1" dirty="0">
              <a:ln w="11430"/>
              <a:solidFill>
                <a:srgbClr val="FFCC66"/>
              </a:solidFill>
              <a:effectLst>
                <a:outerShdw blurRad="80000" dist="40000" dir="5040000" algn="tl">
                  <a:srgbClr val="000000">
                    <a:alpha val="30000"/>
                  </a:srgbClr>
                </a:outerShdw>
              </a:effectLst>
              <a:latin typeface="Times"/>
              <a:ea typeface="ヒラギノ角ゴ Pro W3"/>
              <a:cs typeface="Times"/>
            </a:endParaRPr>
          </a:p>
        </p:txBody>
      </p:sp>
    </p:spTree>
    <p:extLst>
      <p:ext uri="{BB962C8B-B14F-4D97-AF65-F5344CB8AC3E}">
        <p14:creationId xmlns:p14="http://schemas.microsoft.com/office/powerpoint/2010/main" val="166877788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40" descr="TB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18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8675" name="Rectangle 3"/>
          <p:cNvSpPr>
            <a:spLocks noChangeArrowheads="1"/>
          </p:cNvSpPr>
          <p:nvPr/>
        </p:nvSpPr>
        <p:spPr bwMode="auto">
          <a:xfrm>
            <a:off x="1292225" y="357188"/>
            <a:ext cx="7110413" cy="2675091"/>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0"/>
              </a:spcBef>
              <a:spcAft>
                <a:spcPct val="0"/>
              </a:spcAft>
              <a:defRPr/>
            </a:pPr>
            <a:r>
              <a:rPr lang="zh-CN" altLang="en-US" sz="2800" b="1" dirty="0">
                <a:solidFill>
                  <a:srgbClr val="FAFD00"/>
                </a:solidFill>
                <a:latin typeface="Times" charset="0"/>
                <a:ea typeface="ＭＳ Ｐゴシック" charset="0"/>
                <a:cs typeface="ＭＳ Ｐゴシック" charset="0"/>
              </a:rPr>
              <a:t>                            </a:t>
            </a:r>
            <a:r>
              <a:rPr lang="ar-JO" altLang="zh-CN" sz="2800" b="1" dirty="0">
                <a:solidFill>
                  <a:srgbClr val="FAFD00"/>
                </a:solidFill>
                <a:latin typeface="Times" charset="0"/>
                <a:ea typeface="ＭＳ Ｐゴシック" charset="0"/>
                <a:cs typeface="ＭＳ Ｐゴシック" charset="0"/>
              </a:rPr>
              <a:t>تكوين 12 </a:t>
            </a:r>
          </a:p>
          <a:p>
            <a:pPr algn="r" defTabSz="914400" eaLnBrk="0" fontAlgn="base" hangingPunct="0">
              <a:spcBef>
                <a:spcPct val="0"/>
              </a:spcBef>
              <a:spcAft>
                <a:spcPct val="0"/>
              </a:spcAft>
              <a:defRPr/>
            </a:pPr>
            <a:r>
              <a:rPr lang="ar-JO" altLang="zh-CN" sz="2800" b="1" dirty="0">
                <a:solidFill>
                  <a:srgbClr val="FAFD00"/>
                </a:solidFill>
                <a:latin typeface="Times" charset="0"/>
                <a:ea typeface="ＭＳ Ｐゴシック" charset="0"/>
                <a:cs typeface="ＭＳ Ｐゴシック" charset="0"/>
              </a:rPr>
              <a:t>                  1 و قال الرب لأبرام اذهب من أرضك                              و من عشيرتك و من بيت ابيك إلى                             </a:t>
            </a:r>
            <a:r>
              <a:rPr lang="ar-JO" altLang="zh-CN" sz="2800" b="1" dirty="0">
                <a:solidFill>
                  <a:srgbClr val="00B0F0"/>
                </a:solidFill>
                <a:latin typeface="Times" charset="0"/>
                <a:ea typeface="ＭＳ Ｐゴシック" charset="0"/>
                <a:cs typeface="ＭＳ Ｐゴシック" charset="0"/>
              </a:rPr>
              <a:t>الأرض</a:t>
            </a:r>
            <a:r>
              <a:rPr lang="ar-JO" altLang="zh-CN" sz="2800" b="1" dirty="0">
                <a:solidFill>
                  <a:srgbClr val="FAFD00"/>
                </a:solidFill>
                <a:latin typeface="Times" charset="0"/>
                <a:ea typeface="ＭＳ Ｐゴシック" charset="0"/>
                <a:cs typeface="ＭＳ Ｐゴシック" charset="0"/>
              </a:rPr>
              <a:t> التي أريك  </a:t>
            </a:r>
          </a:p>
          <a:p>
            <a:pPr algn="r" defTabSz="914400" eaLnBrk="0" fontAlgn="base" hangingPunct="0">
              <a:spcBef>
                <a:spcPct val="0"/>
              </a:spcBef>
              <a:spcAft>
                <a:spcPct val="0"/>
              </a:spcAft>
              <a:defRPr/>
            </a:pPr>
            <a:endParaRPr lang="ar-JO" altLang="zh-CN" sz="2800" b="1" dirty="0">
              <a:solidFill>
                <a:srgbClr val="FAFD00"/>
              </a:solidFill>
              <a:latin typeface="Times" charset="0"/>
              <a:ea typeface="ＭＳ Ｐゴシック" charset="0"/>
              <a:cs typeface="ＭＳ Ｐゴシック" charset="0"/>
            </a:endParaRPr>
          </a:p>
          <a:p>
            <a:pPr defTabSz="914400" eaLnBrk="0" fontAlgn="base" hangingPunct="0">
              <a:spcBef>
                <a:spcPct val="0"/>
              </a:spcBef>
              <a:spcAft>
                <a:spcPct val="0"/>
              </a:spcAft>
              <a:defRPr/>
            </a:pPr>
            <a:r>
              <a:rPr lang="en-US" altLang="zh-CN" sz="2800" b="1" dirty="0">
                <a:solidFill>
                  <a:srgbClr val="FAFD00"/>
                </a:solidFill>
                <a:latin typeface="Times" charset="0"/>
                <a:ea typeface="ＭＳ Ｐゴシック" charset="0"/>
                <a:cs typeface="ＭＳ Ｐゴシック" charset="0"/>
              </a:rPr>
              <a:t>	</a:t>
            </a:r>
            <a:endParaRPr lang="en-US" altLang="zh-CN" sz="2800" b="1" dirty="0">
              <a:solidFill>
                <a:srgbClr val="00DFCA"/>
              </a:solidFill>
              <a:latin typeface="Times" charset="0"/>
              <a:ea typeface="ＭＳ Ｐゴシック" charset="0"/>
              <a:cs typeface="ＭＳ Ｐゴシック" charset="0"/>
            </a:endParaRPr>
          </a:p>
        </p:txBody>
      </p:sp>
      <p:sp>
        <p:nvSpPr>
          <p:cNvPr id="668678" name="Rectangle 6"/>
          <p:cNvSpPr>
            <a:spLocks noChangeArrowheads="1"/>
          </p:cNvSpPr>
          <p:nvPr/>
        </p:nvSpPr>
        <p:spPr bwMode="auto">
          <a:xfrm>
            <a:off x="1154113" y="2125663"/>
            <a:ext cx="7110412" cy="951543"/>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endParaRPr lang="ar-JO" sz="2800" b="1" dirty="0">
              <a:solidFill>
                <a:srgbClr val="FAFD00"/>
              </a:solidFill>
              <a:latin typeface="Times" charset="0"/>
              <a:ea typeface="ＭＳ Ｐゴシック" charset="0"/>
              <a:cs typeface="ＭＳ Ｐゴシック" charset="0"/>
            </a:endParaRPr>
          </a:p>
          <a:p>
            <a:pPr defTabSz="914400" eaLnBrk="0" fontAlgn="base" hangingPunct="0">
              <a:spcBef>
                <a:spcPct val="0"/>
              </a:spcBef>
              <a:spcAft>
                <a:spcPct val="0"/>
              </a:spcAft>
              <a:defRPr/>
            </a:pPr>
            <a:r>
              <a:rPr lang="ar-JO" sz="2800" b="1" dirty="0">
                <a:solidFill>
                  <a:srgbClr val="FAFD00"/>
                </a:solidFill>
                <a:latin typeface="Times" charset="0"/>
                <a:ea typeface="ＭＳ Ｐゴシック" charset="0"/>
                <a:cs typeface="ＭＳ Ｐゴシック" charset="0"/>
              </a:rPr>
              <a:t> 2 فأجعلك </a:t>
            </a:r>
            <a:r>
              <a:rPr lang="ar-JO" sz="2800" b="1" dirty="0">
                <a:solidFill>
                  <a:srgbClr val="00B0F0"/>
                </a:solidFill>
                <a:latin typeface="Times" charset="0"/>
                <a:ea typeface="ＭＳ Ｐゴシック" charset="0"/>
                <a:cs typeface="ＭＳ Ｐゴシック" charset="0"/>
              </a:rPr>
              <a:t>أمة عظيمة </a:t>
            </a:r>
            <a:r>
              <a:rPr lang="ar-JO" sz="2800" b="1" dirty="0">
                <a:solidFill>
                  <a:srgbClr val="FAFD00"/>
                </a:solidFill>
                <a:latin typeface="Times" charset="0"/>
                <a:ea typeface="ＭＳ Ｐゴシック" charset="0"/>
                <a:cs typeface="ＭＳ Ｐゴシック" charset="0"/>
              </a:rPr>
              <a:t>و أباركك و أعظم اسمك و تكون بركة</a:t>
            </a:r>
            <a:endParaRPr lang="en-US" sz="2800" b="1" dirty="0">
              <a:solidFill>
                <a:srgbClr val="00DFCA"/>
              </a:solidFill>
              <a:latin typeface="Times" charset="0"/>
              <a:ea typeface="ＭＳ Ｐゴシック" charset="0"/>
              <a:cs typeface="ＭＳ Ｐゴシック" charset="0"/>
            </a:endParaRPr>
          </a:p>
        </p:txBody>
      </p:sp>
      <p:sp>
        <p:nvSpPr>
          <p:cNvPr id="668681" name="Rectangle 9"/>
          <p:cNvSpPr>
            <a:spLocks noChangeArrowheads="1"/>
          </p:cNvSpPr>
          <p:nvPr/>
        </p:nvSpPr>
        <p:spPr bwMode="auto">
          <a:xfrm>
            <a:off x="1131888" y="3856038"/>
            <a:ext cx="5480050" cy="951543"/>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r" defTabSz="914400" eaLnBrk="0" fontAlgn="base" hangingPunct="0">
              <a:spcBef>
                <a:spcPct val="0"/>
              </a:spcBef>
              <a:spcAft>
                <a:spcPct val="0"/>
              </a:spcAft>
              <a:defRPr/>
            </a:pPr>
            <a:r>
              <a:rPr lang="ar-JO" sz="2800" b="1" dirty="0">
                <a:solidFill>
                  <a:srgbClr val="FAFD00"/>
                </a:solidFill>
                <a:latin typeface="Times" charset="0"/>
                <a:ea typeface="ＭＳ Ｐゴシック" charset="0"/>
                <a:cs typeface="ＭＳ Ｐゴシック" charset="0"/>
              </a:rPr>
              <a:t>3 و أبارك مباركيك و لاعنك ألعنه </a:t>
            </a:r>
            <a:r>
              <a:rPr lang="ar-JO" sz="2800" b="1" dirty="0">
                <a:solidFill>
                  <a:srgbClr val="00B0F0"/>
                </a:solidFill>
                <a:latin typeface="Times" charset="0"/>
                <a:ea typeface="ＭＳ Ｐゴシック" charset="0"/>
                <a:cs typeface="ＭＳ Ｐゴシック" charset="0"/>
              </a:rPr>
              <a:t>و تتبارك فيك جميع قبائل الأرض</a:t>
            </a:r>
            <a:endParaRPr lang="en-US" sz="2800" b="1" dirty="0">
              <a:solidFill>
                <a:srgbClr val="00B0F0"/>
              </a:solidFill>
              <a:latin typeface="Times" charset="0"/>
              <a:ea typeface="ＭＳ Ｐゴシック" charset="0"/>
              <a:cs typeface="ＭＳ Ｐゴシック" charset="0"/>
            </a:endParaRPr>
          </a:p>
        </p:txBody>
      </p:sp>
      <p:sp>
        <p:nvSpPr>
          <p:cNvPr id="668683" name="Rectangle 11"/>
          <p:cNvSpPr>
            <a:spLocks noChangeArrowheads="1"/>
          </p:cNvSpPr>
          <p:nvPr/>
        </p:nvSpPr>
        <p:spPr bwMode="auto">
          <a:xfrm>
            <a:off x="1168400" y="357188"/>
            <a:ext cx="7110413"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800" b="1">
                <a:solidFill>
                  <a:srgbClr val="FAFD00"/>
                </a:solidFill>
                <a:latin typeface="Times" pitchFamily="-112" charset="0"/>
                <a:ea typeface="ＭＳ Ｐゴシック" pitchFamily="-112" charset="-128"/>
                <a:cs typeface="ＭＳ Ｐゴシック" pitchFamily="-112" charset="-128"/>
              </a:rPr>
              <a:t>                            </a:t>
            </a:r>
          </a:p>
        </p:txBody>
      </p:sp>
      <p:grpSp>
        <p:nvGrpSpPr>
          <p:cNvPr id="5" name="Group 12"/>
          <p:cNvGrpSpPr>
            <a:grpSpLocks/>
          </p:cNvGrpSpPr>
          <p:nvPr/>
        </p:nvGrpSpPr>
        <p:grpSpPr bwMode="auto">
          <a:xfrm>
            <a:off x="5886450" y="4927600"/>
            <a:ext cx="2117725" cy="625475"/>
            <a:chOff x="2488" y="3104"/>
            <a:chExt cx="1808" cy="394"/>
          </a:xfrm>
        </p:grpSpPr>
        <p:sp>
          <p:nvSpPr>
            <p:cNvPr id="668685" name="Oval 13"/>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68686" name="Rectangle 14"/>
            <p:cNvSpPr>
              <a:spLocks noChangeArrowheads="1"/>
            </p:cNvSpPr>
            <p:nvPr/>
          </p:nvSpPr>
          <p:spPr bwMode="auto">
            <a:xfrm>
              <a:off x="2689" y="3147"/>
              <a:ext cx="1476"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ar-JO" sz="2800" dirty="0">
                  <a:solidFill>
                    <a:srgbClr val="FFFFFF"/>
                  </a:solidFill>
                  <a:latin typeface="Times" pitchFamily="-112" charset="0"/>
                  <a:ea typeface="ＭＳ Ｐゴシック" pitchFamily="-112" charset="-128"/>
                  <a:cs typeface="ＭＳ Ｐゴシック" pitchFamily="-112" charset="-128"/>
                </a:rPr>
                <a:t>بركة</a:t>
              </a:r>
              <a:endParaRPr lang="en-US" sz="2800" dirty="0">
                <a:solidFill>
                  <a:srgbClr val="FFFFFF"/>
                </a:solidFill>
                <a:latin typeface="Times" pitchFamily="-112" charset="0"/>
                <a:ea typeface="ＭＳ Ｐゴシック" pitchFamily="-112" charset="-128"/>
                <a:cs typeface="ＭＳ Ｐゴシック" pitchFamily="-112" charset="-128"/>
              </a:endParaRPr>
            </a:p>
          </p:txBody>
        </p:sp>
      </p:grpSp>
      <p:grpSp>
        <p:nvGrpSpPr>
          <p:cNvPr id="6" name="Group 15"/>
          <p:cNvGrpSpPr>
            <a:grpSpLocks/>
          </p:cNvGrpSpPr>
          <p:nvPr/>
        </p:nvGrpSpPr>
        <p:grpSpPr bwMode="auto">
          <a:xfrm>
            <a:off x="4894263" y="2151271"/>
            <a:ext cx="2166937" cy="444292"/>
            <a:chOff x="3083" y="1268"/>
            <a:chExt cx="1365" cy="367"/>
          </a:xfrm>
        </p:grpSpPr>
        <p:sp>
          <p:nvSpPr>
            <p:cNvPr id="668688" name="Oval 16"/>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68689" name="Rectangle 17"/>
            <p:cNvSpPr>
              <a:spLocks noChangeArrowheads="1"/>
            </p:cNvSpPr>
            <p:nvPr/>
          </p:nvSpPr>
          <p:spPr bwMode="auto">
            <a:xfrm>
              <a:off x="3264" y="1268"/>
              <a:ext cx="901" cy="3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ar-JO" sz="3200" dirty="0">
                  <a:solidFill>
                    <a:srgbClr val="FFFFFF"/>
                  </a:solidFill>
                  <a:latin typeface="Times" pitchFamily="-112" charset="0"/>
                  <a:ea typeface="ＭＳ Ｐゴシック" pitchFamily="-112" charset="-128"/>
                  <a:cs typeface="ＭＳ Ｐゴシック" pitchFamily="-112" charset="-128"/>
                </a:rPr>
                <a:t>نسل</a:t>
              </a:r>
              <a:endParaRPr lang="en-US" sz="3200" dirty="0">
                <a:solidFill>
                  <a:srgbClr val="FFFFFF"/>
                </a:solidFill>
                <a:latin typeface="Times" pitchFamily="-112" charset="0"/>
                <a:ea typeface="ＭＳ Ｐゴシック" pitchFamily="-112" charset="-128"/>
                <a:cs typeface="ＭＳ Ｐゴシック" pitchFamily="-112" charset="-128"/>
              </a:endParaRPr>
            </a:p>
          </p:txBody>
        </p:sp>
      </p:grpSp>
      <p:grpSp>
        <p:nvGrpSpPr>
          <p:cNvPr id="7" name="Group 18"/>
          <p:cNvGrpSpPr>
            <a:grpSpLocks/>
          </p:cNvGrpSpPr>
          <p:nvPr/>
        </p:nvGrpSpPr>
        <p:grpSpPr bwMode="auto">
          <a:xfrm>
            <a:off x="6611938" y="873124"/>
            <a:ext cx="2252662" cy="717551"/>
            <a:chOff x="4165" y="741"/>
            <a:chExt cx="1419" cy="337"/>
          </a:xfrm>
        </p:grpSpPr>
        <p:sp>
          <p:nvSpPr>
            <p:cNvPr id="668691" name="Oval 19"/>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68692" name="Rectangle 20"/>
            <p:cNvSpPr>
              <a:spLocks noChangeArrowheads="1"/>
            </p:cNvSpPr>
            <p:nvPr/>
          </p:nvSpPr>
          <p:spPr bwMode="auto">
            <a:xfrm>
              <a:off x="4380" y="750"/>
              <a:ext cx="1193"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ar-JO" sz="2800" dirty="0">
                  <a:solidFill>
                    <a:srgbClr val="FFFFFF"/>
                  </a:solidFill>
                  <a:latin typeface="Times" pitchFamily="-112" charset="0"/>
                  <a:ea typeface="ＭＳ Ｐゴシック" pitchFamily="-112" charset="-128"/>
                  <a:cs typeface="ＭＳ Ｐゴシック" pitchFamily="-112" charset="-128"/>
                </a:rPr>
                <a:t>أرض</a:t>
              </a:r>
              <a:endParaRPr lang="en-US" sz="2800" dirty="0">
                <a:solidFill>
                  <a:srgbClr val="FFFFFF"/>
                </a:solidFill>
                <a:latin typeface="Times" pitchFamily="-112" charset="0"/>
                <a:ea typeface="ＭＳ Ｐゴシック" pitchFamily="-112" charset="-128"/>
                <a:cs typeface="ＭＳ Ｐゴシック" pitchFamily="-112" charset="-128"/>
              </a:endParaRPr>
            </a:p>
          </p:txBody>
        </p:sp>
      </p:grpSp>
      <p:sp>
        <p:nvSpPr>
          <p:cNvPr id="668693" name="Rectangle 2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50000"/>
              </a:spcBef>
              <a:spcAft>
                <a:spcPct val="0"/>
              </a:spcAft>
              <a:defRPr/>
            </a:pPr>
            <a:r>
              <a:rPr lang="en-US" sz="8800">
                <a:solidFill>
                  <a:srgbClr val="FFD34A"/>
                </a:solidFill>
                <a:latin typeface="Times" pitchFamily="-112" charset="0"/>
                <a:ea typeface="ＭＳ Ｐゴシック" pitchFamily="-112" charset="-128"/>
                <a:cs typeface="ＭＳ Ｐゴシック" pitchFamily="-112" charset="-128"/>
              </a:rPr>
              <a:t>7</a:t>
            </a:r>
          </a:p>
        </p:txBody>
      </p:sp>
      <p:sp>
        <p:nvSpPr>
          <p:cNvPr id="668694" name="Line 2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16427" name="Freeform 23"/>
          <p:cNvSpPr>
            <a:spLocks/>
          </p:cNvSpPr>
          <p:nvPr/>
        </p:nvSpPr>
        <p:spPr bwMode="auto">
          <a:xfrm>
            <a:off x="8764588" y="35655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6428" name="AutoShape 2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316429" name="Rectangle 2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316430" name="AutoShape 26"/>
          <p:cNvSpPr>
            <a:spLocks noChangeArrowheads="1"/>
          </p:cNvSpPr>
          <p:nvPr/>
        </p:nvSpPr>
        <p:spPr bwMode="auto">
          <a:xfrm>
            <a:off x="8072438" y="3482975"/>
            <a:ext cx="692150" cy="903288"/>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316431" name="Line 27"/>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6432" name="Line 28"/>
          <p:cNvSpPr>
            <a:spLocks noChangeShapeType="1"/>
          </p:cNvSpPr>
          <p:nvPr/>
        </p:nvSpPr>
        <p:spPr bwMode="auto">
          <a:xfrm flipV="1">
            <a:off x="8113713" y="4217988"/>
            <a:ext cx="846137"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6433" name="Rectangle 29"/>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316434" name="Rectangle 30"/>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altLang="zh-CN" sz="1000" b="1">
                <a:solidFill>
                  <a:srgbClr val="000000"/>
                </a:solidFill>
                <a:latin typeface="Helvetica" charset="0"/>
                <a:ea typeface="ＭＳ Ｐゴシック" charset="0"/>
                <a:cs typeface="ＭＳ Ｐゴシック" charset="0"/>
              </a:rPr>
              <a:t>L - S - B</a:t>
            </a:r>
          </a:p>
        </p:txBody>
      </p:sp>
      <p:sp>
        <p:nvSpPr>
          <p:cNvPr id="316435" name="Rectangle 31"/>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altLang="zh-CN" sz="900" b="1">
                <a:solidFill>
                  <a:srgbClr val="000000"/>
                </a:solidFill>
                <a:latin typeface="Helvetica" charset="0"/>
                <a:ea typeface="ＭＳ Ｐゴシック" charset="0"/>
                <a:cs typeface="ＭＳ Ｐゴシック" charset="0"/>
              </a:rPr>
              <a:t>The CALL</a:t>
            </a:r>
          </a:p>
        </p:txBody>
      </p:sp>
      <p:sp>
        <p:nvSpPr>
          <p:cNvPr id="316436" name="Rectangle 32"/>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altLang="zh-CN" sz="900" b="1">
                <a:solidFill>
                  <a:srgbClr val="000000"/>
                </a:solidFill>
                <a:latin typeface="Chicago" charset="0"/>
                <a:ea typeface="ＭＳ Ｐゴシック" charset="0"/>
                <a:cs typeface="ＭＳ Ｐゴシック" charset="0"/>
              </a:rPr>
              <a:t>ABRAHAM</a:t>
            </a:r>
          </a:p>
        </p:txBody>
      </p:sp>
      <p:sp>
        <p:nvSpPr>
          <p:cNvPr id="316437" name="Line 33"/>
          <p:cNvSpPr>
            <a:spLocks noChangeShapeType="1"/>
          </p:cNvSpPr>
          <p:nvPr/>
        </p:nvSpPr>
        <p:spPr bwMode="auto">
          <a:xfrm flipV="1">
            <a:off x="8107363" y="3824288"/>
            <a:ext cx="830262"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6438" name="Line 34"/>
          <p:cNvSpPr>
            <a:spLocks noChangeShapeType="1"/>
          </p:cNvSpPr>
          <p:nvPr/>
        </p:nvSpPr>
        <p:spPr bwMode="auto">
          <a:xfrm flipV="1">
            <a:off x="8107363" y="4400550"/>
            <a:ext cx="846137"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6439" name="Line 35"/>
          <p:cNvSpPr>
            <a:spLocks noChangeShapeType="1"/>
          </p:cNvSpPr>
          <p:nvPr/>
        </p:nvSpPr>
        <p:spPr bwMode="auto">
          <a:xfrm flipV="1">
            <a:off x="8107363" y="4597400"/>
            <a:ext cx="838200"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6440" name="Text Box 3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endParaRPr lang="zh-CN" altLang="en-US" sz="2000">
              <a:solidFill>
                <a:srgbClr val="FFA27C"/>
              </a:solidFill>
              <a:latin typeface="B VAG Rounded Bold" charset="0"/>
            </a:endParaRPr>
          </a:p>
        </p:txBody>
      </p:sp>
      <p:sp>
        <p:nvSpPr>
          <p:cNvPr id="316441" name="Text Box 37"/>
          <p:cNvSpPr txBox="1">
            <a:spLocks noChangeArrowheads="1"/>
          </p:cNvSpPr>
          <p:nvPr/>
        </p:nvSpPr>
        <p:spPr bwMode="auto">
          <a:xfrm>
            <a:off x="8591550"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altLang="zh-CN" sz="2000">
                <a:solidFill>
                  <a:srgbClr val="FFFFFF"/>
                </a:solidFill>
              </a:rPr>
              <a:t>2</a:t>
            </a:r>
          </a:p>
        </p:txBody>
      </p:sp>
      <p:sp>
        <p:nvSpPr>
          <p:cNvPr id="668710" name="Rectangle 38"/>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14</a:t>
            </a:r>
          </a:p>
        </p:txBody>
      </p:sp>
      <p:sp>
        <p:nvSpPr>
          <p:cNvPr id="316443" name="Text Box 39"/>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altLang="zh-CN" sz="1200" b="1">
                <a:solidFill>
                  <a:srgbClr val="FFFFFF"/>
                </a:solidFill>
              </a:rPr>
              <a:t>Handbook pg. 19-24</a:t>
            </a:r>
          </a:p>
        </p:txBody>
      </p:sp>
      <p:sp>
        <p:nvSpPr>
          <p:cNvPr id="668712" name="Rectangle 40"/>
          <p:cNvSpPr>
            <a:spLocks noGrp="1" noChangeArrowheads="1"/>
          </p:cNvSpPr>
          <p:nvPr>
            <p:ph type="title" idx="4294967295"/>
          </p:nvPr>
        </p:nvSpPr>
        <p:spPr bwMode="auto">
          <a:xfrm>
            <a:off x="0" y="-76200"/>
            <a:ext cx="4038600" cy="457200"/>
          </a:xfrm>
          <a:prstGeom prst="rect">
            <a:avLst/>
          </a:prstGeom>
          <a:ln>
            <a:miter lim="800000"/>
            <a:headEnd/>
            <a:tailEnd/>
          </a:ln>
        </p:spPr>
        <p:txBody>
          <a:bodyPr/>
          <a:lstStyle/>
          <a:p>
            <a:pPr eaLnBrk="1" hangingPunct="1">
              <a:defRPr/>
            </a:pPr>
            <a:r>
              <a:rPr lang="ar-JO" sz="2800" dirty="0">
                <a:latin typeface="Times" charset="0"/>
                <a:ea typeface="ＭＳ Ｐゴシック" charset="0"/>
                <a:cs typeface="ＭＳ Ｐゴシック" charset="0"/>
              </a:rPr>
              <a:t>العناصر الساسية الثلاثة</a:t>
            </a:r>
            <a:endParaRPr lang="en-US" sz="2800"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4175760545"/>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2"/>
          <p:cNvPicPr>
            <a:picLocks noGrp="1" noChangeAspect="1" noChangeArrowheads="1"/>
          </p:cNvPicPr>
          <p:nvPr>
            <p:ph type="body" idx="1"/>
          </p:nvPr>
        </p:nvPicPr>
        <p:blipFill>
          <a:blip r:embed="rId3">
            <a:lum bright="-32000"/>
            <a:extLst>
              <a:ext uri="{28A0092B-C50C-407E-A947-70E740481C1C}">
                <a14:useLocalDpi xmlns:a14="http://schemas.microsoft.com/office/drawing/2010/main"/>
              </a:ext>
            </a:extLst>
          </a:blip>
          <a:srcRect/>
          <a:stretch>
            <a:fillRect/>
          </a:stretch>
        </p:blipFill>
        <p:spPr>
          <a:xfrm>
            <a:off x="0" y="1828800"/>
            <a:ext cx="9144000" cy="5029200"/>
          </a:xfrm>
        </p:spPr>
      </p:pic>
      <p:sp>
        <p:nvSpPr>
          <p:cNvPr id="651267" name="Rectangle 3"/>
          <p:cNvSpPr>
            <a:spLocks noGrp="1" noRot="1" noChangeArrowheads="1"/>
          </p:cNvSpPr>
          <p:nvPr>
            <p:ph type="title"/>
          </p:nvPr>
        </p:nvSpPr>
        <p:spPr>
          <a:xfrm>
            <a:off x="1371600" y="269034"/>
            <a:ext cx="6400800" cy="838200"/>
          </a:xfrm>
          <a:solidFill>
            <a:srgbClr val="00FFFF"/>
          </a:solidFill>
        </p:spPr>
        <p:txBody>
          <a:bodyPr/>
          <a:lstStyle/>
          <a:p>
            <a:pPr eaLnBrk="1" hangingPunct="1">
              <a:defRPr/>
            </a:pPr>
            <a:r>
              <a:rPr lang="ar-JO" dirty="0">
                <a:solidFill>
                  <a:schemeClr val="bg1"/>
                </a:solidFill>
                <a:latin typeface="Arial"/>
                <a:ea typeface="ＭＳ Ｐゴシック" charset="0"/>
                <a:cs typeface="Arial"/>
              </a:rPr>
              <a:t>أرض إبراهيم</a:t>
            </a:r>
            <a:endParaRPr lang="en-US" dirty="0">
              <a:solidFill>
                <a:schemeClr val="bg1"/>
              </a:solidFill>
              <a:latin typeface="Arial"/>
              <a:ea typeface="ＭＳ Ｐゴシック" charset="0"/>
              <a:cs typeface="Arial"/>
            </a:endParaRPr>
          </a:p>
        </p:txBody>
      </p:sp>
      <p:sp>
        <p:nvSpPr>
          <p:cNvPr id="651268" name="Text Box 4"/>
          <p:cNvSpPr txBox="1">
            <a:spLocks noChangeArrowheads="1"/>
          </p:cNvSpPr>
          <p:nvPr/>
        </p:nvSpPr>
        <p:spPr bwMode="auto">
          <a:xfrm>
            <a:off x="8458200" y="76200"/>
            <a:ext cx="6858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t" hangingPunct="0">
              <a:spcBef>
                <a:spcPct val="50000"/>
              </a:spcBef>
              <a:spcAft>
                <a:spcPct val="0"/>
              </a:spcAft>
              <a:defRPr/>
            </a:pPr>
            <a:r>
              <a:rPr lang="ar-JO" b="1" dirty="0">
                <a:solidFill>
                  <a:srgbClr val="FFFFFF"/>
                </a:solidFill>
                <a:effectLst>
                  <a:outerShdw blurRad="38100" dist="38100" dir="2700000" algn="tl">
                    <a:srgbClr val="000000"/>
                  </a:outerShdw>
                </a:effectLst>
                <a:latin typeface="Arial"/>
                <a:cs typeface="Arial"/>
              </a:rPr>
              <a:t>93</a:t>
            </a:r>
            <a:endParaRPr lang="en-US" b="1" dirty="0">
              <a:solidFill>
                <a:srgbClr val="FFFFFF"/>
              </a:solidFill>
              <a:effectLst>
                <a:outerShdw blurRad="38100" dist="38100" dir="2700000" algn="tl">
                  <a:srgbClr val="000000"/>
                </a:outerShdw>
              </a:effectLst>
              <a:latin typeface="Arial"/>
              <a:cs typeface="Arial"/>
            </a:endParaRPr>
          </a:p>
        </p:txBody>
      </p:sp>
      <p:sp>
        <p:nvSpPr>
          <p:cNvPr id="651269" name="AutoShape 5"/>
          <p:cNvSpPr>
            <a:spLocks noChangeArrowheads="1"/>
          </p:cNvSpPr>
          <p:nvPr/>
        </p:nvSpPr>
        <p:spPr bwMode="auto">
          <a:xfrm flipH="1">
            <a:off x="2590800" y="2544763"/>
            <a:ext cx="4572000" cy="2667000"/>
          </a:xfrm>
          <a:prstGeom prst="curvedDownArrow">
            <a:avLst>
              <a:gd name="adj1" fmla="val 34286"/>
              <a:gd name="adj2" fmla="val 68571"/>
              <a:gd name="adj3" fmla="val 33333"/>
            </a:avLst>
          </a:prstGeom>
          <a:noFill/>
          <a:ln w="76200">
            <a:solidFill>
              <a:schemeClr val="accent1"/>
            </a:solidFill>
            <a:miter lim="800000"/>
            <a:headEnd/>
            <a:tailEnd/>
          </a:ln>
          <a:effectLst>
            <a:outerShdw blurRad="63500" dist="38099"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pitchFamily="-112" charset="-128"/>
              <a:cs typeface="Arial"/>
            </a:endParaRPr>
          </a:p>
        </p:txBody>
      </p:sp>
      <p:sp>
        <p:nvSpPr>
          <p:cNvPr id="651270" name="Text Box 6"/>
          <p:cNvSpPr txBox="1">
            <a:spLocks noChangeArrowheads="1"/>
          </p:cNvSpPr>
          <p:nvPr/>
        </p:nvSpPr>
        <p:spPr bwMode="auto">
          <a:xfrm>
            <a:off x="990600" y="5486400"/>
            <a:ext cx="22098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fontAlgn="base">
              <a:spcBef>
                <a:spcPct val="50000"/>
              </a:spcBef>
              <a:spcAft>
                <a:spcPct val="0"/>
              </a:spcAft>
              <a:defRPr/>
            </a:pPr>
            <a:r>
              <a:rPr lang="ar-JO" sz="4000" b="1" dirty="0">
                <a:solidFill>
                  <a:srgbClr val="FFFFFF"/>
                </a:solidFill>
                <a:latin typeface="Arial"/>
                <a:ea typeface="ＭＳ Ｐゴシック" pitchFamily="-112" charset="-128"/>
                <a:cs typeface="Arial"/>
              </a:rPr>
              <a:t>مصر</a:t>
            </a:r>
            <a:endParaRPr lang="en-US" sz="4000" b="1" dirty="0">
              <a:solidFill>
                <a:srgbClr val="FFFFFF"/>
              </a:solidFill>
              <a:latin typeface="Arial"/>
              <a:ea typeface="ＭＳ Ｐゴシック" pitchFamily="-112" charset="-128"/>
              <a:cs typeface="Arial"/>
            </a:endParaRPr>
          </a:p>
        </p:txBody>
      </p:sp>
      <p:sp>
        <p:nvSpPr>
          <p:cNvPr id="651271" name="Text Box 7"/>
          <p:cNvSpPr txBox="1">
            <a:spLocks noChangeArrowheads="1"/>
          </p:cNvSpPr>
          <p:nvPr/>
        </p:nvSpPr>
        <p:spPr bwMode="auto">
          <a:xfrm>
            <a:off x="5943600" y="2971800"/>
            <a:ext cx="22098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fontAlgn="base">
              <a:spcBef>
                <a:spcPct val="50000"/>
              </a:spcBef>
              <a:spcAft>
                <a:spcPct val="0"/>
              </a:spcAft>
              <a:defRPr/>
            </a:pPr>
            <a:r>
              <a:rPr lang="ar-JO" sz="3600" b="1" dirty="0">
                <a:solidFill>
                  <a:srgbClr val="FFFFFF"/>
                </a:solidFill>
                <a:latin typeface="Arial"/>
                <a:ea typeface="ＭＳ Ｐゴシック" pitchFamily="-112" charset="-128"/>
                <a:cs typeface="Arial"/>
              </a:rPr>
              <a:t>دجلة</a:t>
            </a:r>
            <a:endParaRPr lang="en-US" sz="3600" b="1" dirty="0">
              <a:solidFill>
                <a:srgbClr val="FFFFFF"/>
              </a:solidFill>
              <a:latin typeface="Arial"/>
              <a:ea typeface="ＭＳ Ｐゴシック" pitchFamily="-112" charset="-128"/>
              <a:cs typeface="Arial"/>
            </a:endParaRPr>
          </a:p>
        </p:txBody>
      </p:sp>
      <p:sp>
        <p:nvSpPr>
          <p:cNvPr id="651272" name="Text Box 8"/>
          <p:cNvSpPr txBox="1">
            <a:spLocks noChangeArrowheads="1"/>
          </p:cNvSpPr>
          <p:nvPr/>
        </p:nvSpPr>
        <p:spPr bwMode="auto">
          <a:xfrm>
            <a:off x="4038600" y="3810000"/>
            <a:ext cx="26670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fontAlgn="base">
              <a:spcBef>
                <a:spcPct val="50000"/>
              </a:spcBef>
              <a:spcAft>
                <a:spcPct val="0"/>
              </a:spcAft>
              <a:defRPr/>
            </a:pPr>
            <a:r>
              <a:rPr lang="ar-JO" sz="3600" b="1" dirty="0">
                <a:solidFill>
                  <a:srgbClr val="FFFFFF"/>
                </a:solidFill>
                <a:latin typeface="Arial"/>
                <a:ea typeface="ＭＳ Ｐゴシック" pitchFamily="-112" charset="-128"/>
                <a:cs typeface="Arial"/>
              </a:rPr>
              <a:t>الفرات</a:t>
            </a:r>
            <a:endParaRPr lang="en-US" sz="3600" b="1" dirty="0">
              <a:solidFill>
                <a:srgbClr val="FFFFFF"/>
              </a:solidFill>
              <a:latin typeface="Arial"/>
              <a:ea typeface="ＭＳ Ｐゴシック" pitchFamily="-112" charset="-128"/>
              <a:cs typeface="Arial"/>
            </a:endParaRPr>
          </a:p>
        </p:txBody>
      </p:sp>
      <p:sp>
        <p:nvSpPr>
          <p:cNvPr id="651273" name="Text Box 9"/>
          <p:cNvSpPr txBox="1">
            <a:spLocks noChangeArrowheads="1"/>
          </p:cNvSpPr>
          <p:nvPr/>
        </p:nvSpPr>
        <p:spPr bwMode="auto">
          <a:xfrm>
            <a:off x="1981200" y="4343400"/>
            <a:ext cx="22098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fontAlgn="base">
              <a:spcBef>
                <a:spcPct val="50000"/>
              </a:spcBef>
              <a:spcAft>
                <a:spcPct val="0"/>
              </a:spcAft>
              <a:defRPr/>
            </a:pPr>
            <a:r>
              <a:rPr lang="ar-JO" sz="4000" b="1" dirty="0">
                <a:solidFill>
                  <a:srgbClr val="FFFFFF"/>
                </a:solidFill>
                <a:latin typeface="Arial"/>
                <a:ea typeface="ＭＳ Ｐゴシック" pitchFamily="-112" charset="-128"/>
                <a:cs typeface="Arial"/>
              </a:rPr>
              <a:t>كنعان</a:t>
            </a:r>
            <a:endParaRPr lang="en-US" sz="4000" b="1" dirty="0">
              <a:solidFill>
                <a:srgbClr val="FFFFFF"/>
              </a:solidFill>
              <a:latin typeface="Arial"/>
              <a:ea typeface="ＭＳ Ｐゴシック" pitchFamily="-112" charset="-128"/>
              <a:cs typeface="Arial"/>
            </a:endParaRPr>
          </a:p>
        </p:txBody>
      </p:sp>
      <p:sp>
        <p:nvSpPr>
          <p:cNvPr id="651274" name="Text Box 10"/>
          <p:cNvSpPr txBox="1">
            <a:spLocks noChangeArrowheads="1"/>
          </p:cNvSpPr>
          <p:nvPr/>
        </p:nvSpPr>
        <p:spPr bwMode="auto">
          <a:xfrm>
            <a:off x="1331640" y="1180322"/>
            <a:ext cx="6480720" cy="584776"/>
          </a:xfrm>
          <a:prstGeom prst="rect">
            <a:avLst/>
          </a:prstGeom>
          <a:noFill/>
          <a:ln w="9525">
            <a:noFill/>
            <a:miter lim="800000"/>
            <a:headEnd/>
            <a:tailEnd/>
          </a:ln>
          <a:effectLst>
            <a:outerShdw blurRad="63500" dist="29783" dir="1514402" algn="ctr" rotWithShape="0">
              <a:schemeClr val="bg2">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pitchFamily="-112" charset="-128"/>
                <a:cs typeface="Arial"/>
              </a:rPr>
              <a:t>تكوين 12 - 24</a:t>
            </a:r>
            <a:endParaRPr lang="en-US" sz="3200" b="1" dirty="0">
              <a:solidFill>
                <a:srgbClr val="FFFFFF"/>
              </a:solidFill>
              <a:latin typeface="Arial"/>
              <a:ea typeface="ＭＳ Ｐゴシック" pitchFamily="-112" charset="-128"/>
              <a:cs typeface="Arial"/>
            </a:endParaRPr>
          </a:p>
        </p:txBody>
      </p:sp>
      <p:sp>
        <p:nvSpPr>
          <p:cNvPr id="651275" name="Text Box 11"/>
          <p:cNvSpPr txBox="1">
            <a:spLocks noChangeArrowheads="1"/>
          </p:cNvSpPr>
          <p:nvPr/>
        </p:nvSpPr>
        <p:spPr bwMode="auto">
          <a:xfrm>
            <a:off x="4267200" y="2727325"/>
            <a:ext cx="25908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fontAlgn="base">
              <a:spcBef>
                <a:spcPct val="50000"/>
              </a:spcBef>
              <a:spcAft>
                <a:spcPct val="0"/>
              </a:spcAft>
              <a:defRPr/>
            </a:pPr>
            <a:r>
              <a:rPr lang="ar-JO" sz="4000" b="1" dirty="0">
                <a:solidFill>
                  <a:srgbClr val="FFFFFF"/>
                </a:solidFill>
                <a:latin typeface="Arial"/>
                <a:ea typeface="ＭＳ Ｐゴシック" pitchFamily="-112" charset="-128"/>
                <a:cs typeface="Arial"/>
              </a:rPr>
              <a:t>حاران</a:t>
            </a:r>
            <a:endParaRPr lang="en-US" sz="4000" b="1" dirty="0">
              <a:solidFill>
                <a:srgbClr val="FFFFFF"/>
              </a:solidFill>
              <a:latin typeface="Arial"/>
              <a:ea typeface="ＭＳ Ｐゴシック" pitchFamily="-112" charset="-128"/>
              <a:cs typeface="Arial"/>
            </a:endParaRPr>
          </a:p>
        </p:txBody>
      </p:sp>
      <p:sp>
        <p:nvSpPr>
          <p:cNvPr id="651276" name="Text Box 12"/>
          <p:cNvSpPr txBox="1">
            <a:spLocks noChangeArrowheads="1"/>
          </p:cNvSpPr>
          <p:nvPr/>
        </p:nvSpPr>
        <p:spPr bwMode="auto">
          <a:xfrm>
            <a:off x="6858000" y="4953000"/>
            <a:ext cx="22098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fontAlgn="base">
              <a:spcBef>
                <a:spcPct val="50000"/>
              </a:spcBef>
              <a:spcAft>
                <a:spcPct val="0"/>
              </a:spcAft>
              <a:defRPr/>
            </a:pPr>
            <a:r>
              <a:rPr lang="ar-JO" sz="4000" b="1" dirty="0">
                <a:solidFill>
                  <a:srgbClr val="FFFFFF"/>
                </a:solidFill>
                <a:latin typeface="Arial"/>
                <a:ea typeface="ＭＳ Ｐゴシック" pitchFamily="-112" charset="-128"/>
                <a:cs typeface="Arial"/>
              </a:rPr>
              <a:t>أور</a:t>
            </a:r>
            <a:endParaRPr lang="en-US" sz="4000" b="1" dirty="0">
              <a:solidFill>
                <a:srgbClr val="FFFFFF"/>
              </a:solidFill>
              <a:latin typeface="Arial"/>
              <a:ea typeface="ＭＳ Ｐゴシック" pitchFamily="-112" charset="-128"/>
              <a:cs typeface="Arial"/>
            </a:endParaRPr>
          </a:p>
        </p:txBody>
      </p:sp>
      <p:sp>
        <p:nvSpPr>
          <p:cNvPr id="304140" name="Text Box 13"/>
          <p:cNvSpPr txBox="1">
            <a:spLocks noChangeArrowheads="1"/>
          </p:cNvSpPr>
          <p:nvPr/>
        </p:nvSpPr>
        <p:spPr bwMode="auto">
          <a:xfrm>
            <a:off x="2555776" y="5517232"/>
            <a:ext cx="6588224" cy="830997"/>
          </a:xfrm>
          <a:prstGeom prst="rect">
            <a:avLst/>
          </a:prstGeom>
          <a:solidFill>
            <a:schemeClr val="bg2"/>
          </a:solidFill>
          <a:ln>
            <a:noFill/>
          </a:ln>
          <a:extLst>
            <a:ext uri="{91240B29-F687-4f45-9708-019B960494DF}">
              <a14:hiddenLine xmlns:a14="http://schemas.microsoft.com/office/drawing/2010/main" xmlns="" w="5715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b="1" dirty="0"/>
              <a:t>اعتاد إبراهيم أن يعبد الإله سين. بعد دعوته هاجر غربًا لطاعة الله ولم يعرف إلى أين يتجه!</a:t>
            </a:r>
            <a:endParaRPr lang="en-US" altLang="zh-CN" b="1" dirty="0">
              <a:solidFill>
                <a:srgbClr val="FFFFFF"/>
              </a:solidFill>
              <a:latin typeface="Arial"/>
              <a:cs typeface="Arial"/>
            </a:endParaRPr>
          </a:p>
        </p:txBody>
      </p:sp>
    </p:spTree>
    <p:extLst>
      <p:ext uri="{BB962C8B-B14F-4D97-AF65-F5344CB8AC3E}">
        <p14:creationId xmlns:p14="http://schemas.microsoft.com/office/powerpoint/2010/main" val="27795906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651276"/>
                                        </p:tgtEl>
                                        <p:attrNameLst>
                                          <p:attrName>style.visibility</p:attrName>
                                        </p:attrNameLst>
                                      </p:cBhvr>
                                      <p:to>
                                        <p:strVal val="visible"/>
                                      </p:to>
                                    </p:set>
                                    <p:animEffect transition="in" filter="dissolve">
                                      <p:cBhvr>
                                        <p:cTn id="7" dur="500"/>
                                        <p:tgtEl>
                                          <p:spTgt spid="651276"/>
                                        </p:tgtEl>
                                      </p:cBhvr>
                                    </p:animEffect>
                                  </p:childTnLst>
                                </p:cTn>
                              </p:par>
                            </p:childTnLst>
                          </p:cTn>
                        </p:par>
                        <p:par>
                          <p:cTn id="8" fill="hold" nodeType="afterGroup">
                            <p:stCondLst>
                              <p:cond delay="1500"/>
                            </p:stCondLst>
                            <p:childTnLst>
                              <p:par>
                                <p:cTn id="9" presetID="9" presetClass="entr" presetSubtype="0" fill="hold" grpId="0" nodeType="afterEffect">
                                  <p:stCondLst>
                                    <p:cond delay="6000"/>
                                  </p:stCondLst>
                                  <p:childTnLst>
                                    <p:set>
                                      <p:cBhvr>
                                        <p:cTn id="10" dur="1" fill="hold">
                                          <p:stCondLst>
                                            <p:cond delay="0"/>
                                          </p:stCondLst>
                                        </p:cTn>
                                        <p:tgtEl>
                                          <p:spTgt spid="651273"/>
                                        </p:tgtEl>
                                        <p:attrNameLst>
                                          <p:attrName>style.visibility</p:attrName>
                                        </p:attrNameLst>
                                      </p:cBhvr>
                                      <p:to>
                                        <p:strVal val="visible"/>
                                      </p:to>
                                    </p:set>
                                    <p:animEffect transition="in" filter="dissolve">
                                      <p:cBhvr>
                                        <p:cTn id="11" dur="500"/>
                                        <p:tgtEl>
                                          <p:spTgt spid="651273"/>
                                        </p:tgtEl>
                                      </p:cBhvr>
                                    </p:animEffect>
                                  </p:childTnLst>
                                </p:cTn>
                              </p:par>
                            </p:childTnLst>
                          </p:cTn>
                        </p:par>
                        <p:par>
                          <p:cTn id="12" fill="hold" nodeType="afterGroup">
                            <p:stCondLst>
                              <p:cond delay="8000"/>
                            </p:stCondLst>
                            <p:childTnLst>
                              <p:par>
                                <p:cTn id="13" presetID="22" presetClass="entr" presetSubtype="2" fill="hold" grpId="0" nodeType="afterEffect">
                                  <p:stCondLst>
                                    <p:cond delay="4000"/>
                                  </p:stCondLst>
                                  <p:childTnLst>
                                    <p:set>
                                      <p:cBhvr>
                                        <p:cTn id="14" dur="1" fill="hold">
                                          <p:stCondLst>
                                            <p:cond delay="0"/>
                                          </p:stCondLst>
                                        </p:cTn>
                                        <p:tgtEl>
                                          <p:spTgt spid="651269"/>
                                        </p:tgtEl>
                                        <p:attrNameLst>
                                          <p:attrName>style.visibility</p:attrName>
                                        </p:attrNameLst>
                                      </p:cBhvr>
                                      <p:to>
                                        <p:strVal val="visible"/>
                                      </p:to>
                                    </p:set>
                                    <p:animEffect transition="in" filter="wipe(right)">
                                      <p:cBhvr>
                                        <p:cTn id="15" dur="500"/>
                                        <p:tgtEl>
                                          <p:spTgt spid="651269"/>
                                        </p:tgtEl>
                                      </p:cBhvr>
                                    </p:animEffect>
                                  </p:childTnLst>
                                </p:cTn>
                              </p:par>
                            </p:childTnLst>
                          </p:cTn>
                        </p:par>
                        <p:par>
                          <p:cTn id="16" fill="hold" nodeType="afterGroup">
                            <p:stCondLst>
                              <p:cond delay="12500"/>
                            </p:stCondLst>
                            <p:childTnLst>
                              <p:par>
                                <p:cTn id="17" presetID="9" presetClass="entr" presetSubtype="0" fill="hold" grpId="0" nodeType="afterEffect">
                                  <p:stCondLst>
                                    <p:cond delay="5000"/>
                                  </p:stCondLst>
                                  <p:childTnLst>
                                    <p:set>
                                      <p:cBhvr>
                                        <p:cTn id="18" dur="1" fill="hold">
                                          <p:stCondLst>
                                            <p:cond delay="0"/>
                                          </p:stCondLst>
                                        </p:cTn>
                                        <p:tgtEl>
                                          <p:spTgt spid="651275"/>
                                        </p:tgtEl>
                                        <p:attrNameLst>
                                          <p:attrName>style.visibility</p:attrName>
                                        </p:attrNameLst>
                                      </p:cBhvr>
                                      <p:to>
                                        <p:strVal val="visible"/>
                                      </p:to>
                                    </p:set>
                                    <p:animEffect transition="in" filter="dissolve">
                                      <p:cBhvr>
                                        <p:cTn id="19" dur="500"/>
                                        <p:tgtEl>
                                          <p:spTgt spid="651275"/>
                                        </p:tgtEl>
                                      </p:cBhvr>
                                    </p:animEffect>
                                  </p:childTnLst>
                                </p:cTn>
                              </p:par>
                            </p:childTnLst>
                          </p:cTn>
                        </p:par>
                        <p:par>
                          <p:cTn id="20" fill="hold" nodeType="afterGroup">
                            <p:stCondLst>
                              <p:cond delay="18000"/>
                            </p:stCondLst>
                            <p:childTnLst>
                              <p:par>
                                <p:cTn id="21" presetID="9" presetClass="entr" presetSubtype="0" fill="hold" grpId="0" nodeType="afterEffect">
                                  <p:stCondLst>
                                    <p:cond delay="8000"/>
                                  </p:stCondLst>
                                  <p:childTnLst>
                                    <p:set>
                                      <p:cBhvr>
                                        <p:cTn id="22" dur="1" fill="hold">
                                          <p:stCondLst>
                                            <p:cond delay="0"/>
                                          </p:stCondLst>
                                        </p:cTn>
                                        <p:tgtEl>
                                          <p:spTgt spid="651270"/>
                                        </p:tgtEl>
                                        <p:attrNameLst>
                                          <p:attrName>style.visibility</p:attrName>
                                        </p:attrNameLst>
                                      </p:cBhvr>
                                      <p:to>
                                        <p:strVal val="visible"/>
                                      </p:to>
                                    </p:set>
                                    <p:animEffect transition="in" filter="dissolve">
                                      <p:cBhvr>
                                        <p:cTn id="23" dur="500"/>
                                        <p:tgtEl>
                                          <p:spTgt spid="65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69" grpId="0" animBg="1"/>
      <p:bldP spid="651270" grpId="0" autoUpdateAnimBg="0"/>
      <p:bldP spid="651273" grpId="0" autoUpdateAnimBg="0"/>
      <p:bldP spid="651275" grpId="0" autoUpdateAnimBg="0"/>
      <p:bldP spid="651276"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34" descr="12th century Church of Gamla Uppsala. Uppland, Sweden"/>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6818" name="Rectangle 2"/>
          <p:cNvSpPr>
            <a:spLocks noGrp="1" noChangeArrowheads="1"/>
          </p:cNvSpPr>
          <p:nvPr>
            <p:ph type="title"/>
          </p:nvPr>
        </p:nvSpPr>
        <p:spPr>
          <a:xfrm>
            <a:off x="-9525" y="187098"/>
            <a:ext cx="9153525" cy="1139825"/>
          </a:xfrm>
        </p:spPr>
        <p:txBody>
          <a:bodyPr/>
          <a:lstStyle/>
          <a:p>
            <a:pPr eaLnBrk="1" hangingPunct="1">
              <a:defRPr/>
            </a:pPr>
            <a:r>
              <a:rPr lang="ar-JO" sz="3600" b="1" dirty="0">
                <a:solidFill>
                  <a:schemeClr val="tx1"/>
                </a:solidFill>
                <a:effectLst/>
                <a:latin typeface="Arial" charset="0"/>
                <a:ea typeface="ＭＳ Ｐゴシック" charset="0"/>
                <a:cs typeface="ＭＳ Ｐゴシック" charset="0"/>
              </a:rPr>
              <a:t>أنواع العهود غير المشروطة</a:t>
            </a:r>
            <a:endParaRPr lang="en-US" sz="3600" b="1" dirty="0">
              <a:solidFill>
                <a:schemeClr val="tx1"/>
              </a:solidFill>
              <a:effectLst/>
              <a:latin typeface="Arial" charset="0"/>
              <a:ea typeface="ＭＳ Ｐゴシック" charset="0"/>
              <a:cs typeface="ＭＳ Ｐゴシック" charset="0"/>
            </a:endParaRPr>
          </a:p>
        </p:txBody>
      </p:sp>
      <p:grpSp>
        <p:nvGrpSpPr>
          <p:cNvPr id="2" name="Group 3"/>
          <p:cNvGrpSpPr>
            <a:grpSpLocks noGrp="1" noChangeAspect="1"/>
          </p:cNvGrpSpPr>
          <p:nvPr/>
        </p:nvGrpSpPr>
        <p:grpSpPr bwMode="auto">
          <a:xfrm>
            <a:off x="-9525" y="1143000"/>
            <a:ext cx="9266238" cy="1676400"/>
            <a:chOff x="-5" y="449"/>
            <a:chExt cx="2883" cy="1161"/>
          </a:xfrm>
        </p:grpSpPr>
        <p:sp>
          <p:nvSpPr>
            <p:cNvPr id="326671" name="AutoShape 4"/>
            <p:cNvSpPr>
              <a:spLocks noChangeAspect="1" noChangeArrowheads="1" noTextEdit="1"/>
            </p:cNvSpPr>
            <p:nvPr/>
          </p:nvSpPr>
          <p:spPr bwMode="auto">
            <a:xfrm>
              <a:off x="-5" y="449"/>
              <a:ext cx="2883" cy="1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cxnSp>
          <p:nvCxnSpPr>
            <p:cNvPr id="326672" name="_s214021"/>
            <p:cNvCxnSpPr>
              <a:cxnSpLocks noChangeShapeType="1"/>
              <a:stCxn id="326678" idx="0"/>
              <a:endCxn id="326675" idx="2"/>
            </p:cNvCxnSpPr>
            <p:nvPr/>
          </p:nvCxnSpPr>
          <p:spPr bwMode="auto">
            <a:xfrm rot="5400000" flipH="1">
              <a:off x="1894" y="589"/>
              <a:ext cx="94" cy="1010"/>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326673" name="_s214022"/>
            <p:cNvCxnSpPr>
              <a:cxnSpLocks noChangeShapeType="1"/>
              <a:stCxn id="326677" idx="0"/>
              <a:endCxn id="326675" idx="2"/>
            </p:cNvCxnSpPr>
            <p:nvPr/>
          </p:nvCxnSpPr>
          <p:spPr bwMode="auto">
            <a:xfrm rot="5400000" flipH="1">
              <a:off x="1390" y="1093"/>
              <a:ext cx="94" cy="1"/>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326674" name="_s214023"/>
            <p:cNvCxnSpPr>
              <a:cxnSpLocks noChangeShapeType="1"/>
              <a:stCxn id="326676" idx="0"/>
              <a:endCxn id="326675" idx="2"/>
            </p:cNvCxnSpPr>
            <p:nvPr/>
          </p:nvCxnSpPr>
          <p:spPr bwMode="auto">
            <a:xfrm rot="-5400000">
              <a:off x="885" y="590"/>
              <a:ext cx="94" cy="1008"/>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sp>
          <p:nvSpPr>
            <p:cNvPr id="326675" name="_s214024"/>
            <p:cNvSpPr>
              <a:spLocks noChangeArrowheads="1"/>
            </p:cNvSpPr>
            <p:nvPr/>
          </p:nvSpPr>
          <p:spPr bwMode="auto">
            <a:xfrm>
              <a:off x="1004" y="642"/>
              <a:ext cx="864" cy="405"/>
            </a:xfrm>
            <a:prstGeom prst="roundRect">
              <a:avLst>
                <a:gd name="adj" fmla="val 16667"/>
              </a:avLst>
            </a:prstGeom>
            <a:solidFill>
              <a:srgbClr val="0000FF"/>
            </a:solidFill>
            <a:ln w="9525">
              <a:solidFill>
                <a:schemeClr val="tx1"/>
              </a:solidFill>
              <a:round/>
              <a:headEnd/>
              <a:tailEnd/>
            </a:ln>
          </p:spPr>
          <p:txBody>
            <a:bodyPr wrap="none" lIns="35876" tIns="17938" rIns="35876" bIns="17938" anchor="ctr"/>
            <a:lstStyle/>
            <a:p>
              <a:pPr algn="ctr" defTabSz="914400" fontAlgn="base">
                <a:spcBef>
                  <a:spcPct val="0"/>
                </a:spcBef>
                <a:spcAft>
                  <a:spcPct val="0"/>
                </a:spcAft>
              </a:pPr>
              <a:r>
                <a:rPr lang="ar-JO" altLang="zh-CN" sz="3200" b="1" dirty="0">
                  <a:solidFill>
                    <a:srgbClr val="FFFFFF"/>
                  </a:solidFill>
                  <a:latin typeface="Arial" charset="0"/>
                  <a:ea typeface="ＭＳ Ｐゴシック" charset="0"/>
                  <a:cs typeface="ＭＳ Ｐゴシック" charset="0"/>
                </a:rPr>
                <a:t>الإبراهيمي</a:t>
              </a:r>
              <a:endParaRPr lang="en-US" altLang="zh-CN" sz="3200" b="1" dirty="0">
                <a:solidFill>
                  <a:srgbClr val="FFFFFF"/>
                </a:solidFill>
                <a:latin typeface="Arial" charset="0"/>
                <a:ea typeface="ＭＳ Ｐゴシック" charset="0"/>
                <a:cs typeface="ＭＳ Ｐゴシック" charset="0"/>
              </a:endParaRPr>
            </a:p>
          </p:txBody>
        </p:sp>
        <p:sp>
          <p:nvSpPr>
            <p:cNvPr id="326676" name="_s214025"/>
            <p:cNvSpPr>
              <a:spLocks noChangeArrowheads="1"/>
            </p:cNvSpPr>
            <p:nvPr/>
          </p:nvSpPr>
          <p:spPr bwMode="auto">
            <a:xfrm>
              <a:off x="-5"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algn="ctr" defTabSz="914400" fontAlgn="base">
                <a:spcBef>
                  <a:spcPct val="0"/>
                </a:spcBef>
                <a:spcAft>
                  <a:spcPct val="0"/>
                </a:spcAft>
              </a:pPr>
              <a:r>
                <a:rPr lang="ar-JO" altLang="zh-CN" sz="3200" b="1" dirty="0">
                  <a:solidFill>
                    <a:srgbClr val="FFFFFF"/>
                  </a:solidFill>
                  <a:latin typeface="Arial" charset="0"/>
                  <a:ea typeface="ＭＳ Ｐゴシック" charset="0"/>
                  <a:cs typeface="ＭＳ Ｐゴシック" charset="0"/>
                </a:rPr>
                <a:t>الأرض</a:t>
              </a:r>
              <a:endParaRPr lang="en-US" altLang="zh-CN" sz="3200" b="1" dirty="0">
                <a:solidFill>
                  <a:srgbClr val="FFFFFF"/>
                </a:solidFill>
                <a:latin typeface="Arial" charset="0"/>
                <a:ea typeface="ＭＳ Ｐゴシック" charset="0"/>
                <a:cs typeface="ＭＳ Ｐゴシック" charset="0"/>
              </a:endParaRPr>
            </a:p>
          </p:txBody>
        </p:sp>
        <p:sp>
          <p:nvSpPr>
            <p:cNvPr id="326677" name="_s214026"/>
            <p:cNvSpPr>
              <a:spLocks noChangeArrowheads="1"/>
            </p:cNvSpPr>
            <p:nvPr/>
          </p:nvSpPr>
          <p:spPr bwMode="auto">
            <a:xfrm>
              <a:off x="1004"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algn="ctr" defTabSz="914400" fontAlgn="base">
                <a:spcBef>
                  <a:spcPct val="0"/>
                </a:spcBef>
                <a:spcAft>
                  <a:spcPct val="0"/>
                </a:spcAft>
              </a:pPr>
              <a:r>
                <a:rPr lang="ar-JO" altLang="zh-CN" sz="3200" b="1" dirty="0">
                  <a:solidFill>
                    <a:srgbClr val="FFFFFF"/>
                  </a:solidFill>
                  <a:latin typeface="Arial" charset="0"/>
                  <a:ea typeface="ＭＳ Ｐゴシック" charset="0"/>
                  <a:cs typeface="ＭＳ Ｐゴシック" charset="0"/>
                </a:rPr>
                <a:t>الداوودي</a:t>
              </a:r>
              <a:endParaRPr lang="en-US" altLang="zh-CN" sz="3200" b="1" dirty="0">
                <a:solidFill>
                  <a:srgbClr val="FFFFFF"/>
                </a:solidFill>
                <a:latin typeface="Arial" charset="0"/>
                <a:ea typeface="ＭＳ Ｐゴシック" charset="0"/>
                <a:cs typeface="ＭＳ Ｐゴシック" charset="0"/>
              </a:endParaRPr>
            </a:p>
          </p:txBody>
        </p:sp>
        <p:sp>
          <p:nvSpPr>
            <p:cNvPr id="326678" name="_s214027"/>
            <p:cNvSpPr>
              <a:spLocks noChangeArrowheads="1"/>
            </p:cNvSpPr>
            <p:nvPr/>
          </p:nvSpPr>
          <p:spPr bwMode="auto">
            <a:xfrm>
              <a:off x="2013"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algn="ctr" defTabSz="914400" fontAlgn="base">
                <a:spcBef>
                  <a:spcPct val="0"/>
                </a:spcBef>
                <a:spcAft>
                  <a:spcPct val="0"/>
                </a:spcAft>
              </a:pPr>
              <a:r>
                <a:rPr lang="ar-JO" altLang="zh-CN" sz="3200" b="1" dirty="0">
                  <a:solidFill>
                    <a:srgbClr val="FFFFFF"/>
                  </a:solidFill>
                  <a:latin typeface="Arial" charset="0"/>
                  <a:ea typeface="ＭＳ Ｐゴシック" charset="0"/>
                  <a:cs typeface="ＭＳ Ｐゴシック" charset="0"/>
                </a:rPr>
                <a:t>الجديد</a:t>
              </a:r>
              <a:endParaRPr lang="en-US" altLang="zh-CN" sz="3200" b="1" dirty="0">
                <a:solidFill>
                  <a:srgbClr val="FFFFFF"/>
                </a:solidFill>
                <a:latin typeface="Arial" charset="0"/>
                <a:ea typeface="ＭＳ Ｐゴシック" charset="0"/>
                <a:cs typeface="ＭＳ Ｐゴシック" charset="0"/>
              </a:endParaRPr>
            </a:p>
          </p:txBody>
        </p:sp>
      </p:grpSp>
      <p:graphicFrame>
        <p:nvGraphicFramePr>
          <p:cNvPr id="1186828" name="Group 12"/>
          <p:cNvGraphicFramePr>
            <a:graphicFrameLocks noGrp="1"/>
          </p:cNvGraphicFramePr>
          <p:nvPr/>
        </p:nvGraphicFramePr>
        <p:xfrm>
          <a:off x="76200" y="2895600"/>
          <a:ext cx="8915400" cy="2743200"/>
        </p:xfrm>
        <a:graphic>
          <a:graphicData uri="http://schemas.openxmlformats.org/drawingml/2006/table">
            <a:tbl>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الأرض</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النسل</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البركة</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مادي</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سياسي</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روحي</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تث 30</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2 صم 7</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تث 31</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26670" name="Text Box 32"/>
          <p:cNvSpPr txBox="1">
            <a:spLocks noChangeArrowheads="1"/>
          </p:cNvSpPr>
          <p:nvPr/>
        </p:nvSpPr>
        <p:spPr bwMode="auto">
          <a:xfrm>
            <a:off x="8496300" y="33338"/>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altLang="zh-CN" b="1" dirty="0">
                <a:solidFill>
                  <a:srgbClr val="FFFFFF"/>
                </a:solidFill>
                <a:latin typeface="Tahoma" charset="0"/>
              </a:rPr>
              <a:t>60</a:t>
            </a:r>
            <a:endParaRPr lang="en-US" altLang="zh-CN" b="1" dirty="0">
              <a:solidFill>
                <a:srgbClr val="FFFFFF"/>
              </a:solidFill>
              <a:latin typeface="Tahoma" charset="0"/>
            </a:endParaRPr>
          </a:p>
        </p:txBody>
      </p:sp>
    </p:spTree>
    <p:extLst>
      <p:ext uri="{BB962C8B-B14F-4D97-AF65-F5344CB8AC3E}">
        <p14:creationId xmlns:p14="http://schemas.microsoft.com/office/powerpoint/2010/main" val="34047495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186828"/>
                                        </p:tgtEl>
                                        <p:attrNameLst>
                                          <p:attrName>style.visibility</p:attrName>
                                        </p:attrNameLst>
                                      </p:cBhvr>
                                      <p:to>
                                        <p:strVal val="visible"/>
                                      </p:to>
                                    </p:set>
                                    <p:animEffect transition="in" filter="dissolve">
                                      <p:cBhvr>
                                        <p:cTn id="15" dur="500"/>
                                        <p:tgtEl>
                                          <p:spTgt spid="1186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16</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8293268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ar-JO" altLang="zh-CN" sz="2800" b="1" dirty="0">
                <a:solidFill>
                  <a:schemeClr val="tx1"/>
                </a:solidFill>
                <a:latin typeface="Arial" charset="0"/>
                <a:ea typeface="ＭＳ Ｐゴシック" charset="0"/>
              </a:rPr>
              <a:t>شجرة عائلة الآباء</a:t>
            </a:r>
            <a:endParaRPr lang="en-US" altLang="zh-CN" sz="2800" b="1" dirty="0">
              <a:solidFill>
                <a:schemeClr val="tx1"/>
              </a:solidFill>
              <a:latin typeface="Arial" charset="0"/>
              <a:ea typeface="ＭＳ Ｐゴシック" charset="0"/>
            </a:endParaRP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ar-JO" altLang="zh-CN" b="1" dirty="0">
                <a:solidFill>
                  <a:srgbClr val="007000"/>
                </a:solidFill>
                <a:cs typeface="Arial" charset="0"/>
              </a:rPr>
              <a:t>تارح</a:t>
            </a:r>
            <a:endParaRPr lang="en-US" altLang="zh-CN" b="1" dirty="0">
              <a:solidFill>
                <a:srgbClr val="007000"/>
              </a:solidFill>
              <a:cs typeface="Arial"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ar-JO" altLang="zh-CN" b="1" dirty="0">
                <a:solidFill>
                  <a:srgbClr val="000000"/>
                </a:solidFill>
                <a:cs typeface="Arial" charset="0"/>
              </a:rPr>
              <a:t>هاران</a:t>
            </a:r>
            <a:endParaRPr lang="en-US" altLang="zh-CN" b="1" dirty="0">
              <a:solidFill>
                <a:srgbClr val="000000"/>
              </a:solidFill>
              <a:cs typeface="Arial" charset="0"/>
            </a:endParaRP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ar-JO" altLang="zh-CN" b="1" dirty="0">
                <a:solidFill>
                  <a:srgbClr val="000000"/>
                </a:solidFill>
                <a:cs typeface="Arial" charset="0"/>
              </a:rPr>
              <a:t>ناحور</a:t>
            </a:r>
            <a:endParaRPr lang="en-US" altLang="zh-CN" b="1" dirty="0">
              <a:solidFill>
                <a:srgbClr val="000000"/>
              </a:solidFill>
              <a:cs typeface="Arial" charset="0"/>
            </a:endParaRP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ar-JO" altLang="zh-CN" b="1" dirty="0">
                <a:solidFill>
                  <a:srgbClr val="007000"/>
                </a:solidFill>
                <a:cs typeface="Arial" charset="0"/>
              </a:rPr>
              <a:t>إبراهيم</a:t>
            </a:r>
            <a:endParaRPr lang="en-US" altLang="zh-CN" b="1" dirty="0">
              <a:solidFill>
                <a:srgbClr val="009900"/>
              </a:solidFill>
              <a:cs typeface="Arial"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ar-JO" altLang="zh-CN" b="1" dirty="0">
                <a:solidFill>
                  <a:srgbClr val="000000"/>
                </a:solidFill>
                <a:cs typeface="Arial" charset="0"/>
              </a:rPr>
              <a:t>لوط</a:t>
            </a:r>
            <a:endParaRPr lang="en-US" altLang="zh-CN" b="1" dirty="0">
              <a:solidFill>
                <a:srgbClr val="000000"/>
              </a:solidFill>
              <a:cs typeface="Arial" charset="0"/>
            </a:endParaRP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ar-JO" altLang="zh-CN" b="1" dirty="0">
                <a:solidFill>
                  <a:srgbClr val="000000"/>
                </a:solidFill>
                <a:cs typeface="Arial" charset="0"/>
              </a:rPr>
              <a:t>بتوئيل</a:t>
            </a:r>
            <a:endParaRPr lang="en-US" altLang="zh-CN" b="1" dirty="0">
              <a:solidFill>
                <a:srgbClr val="000000"/>
              </a:solidFill>
              <a:cs typeface="Arial" charset="0"/>
            </a:endParaRPr>
          </a:p>
        </p:txBody>
      </p:sp>
      <p:sp>
        <p:nvSpPr>
          <p:cNvPr id="412681" name="Text Box 9"/>
          <p:cNvSpPr txBox="1">
            <a:spLocks noChangeArrowheads="1"/>
          </p:cNvSpPr>
          <p:nvPr/>
        </p:nvSpPr>
        <p:spPr bwMode="auto">
          <a:xfrm>
            <a:off x="5257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a:t>
            </a:r>
            <a:r>
              <a:rPr lang="ar-JO" altLang="zh-CN" b="1" dirty="0">
                <a:solidFill>
                  <a:srgbClr val="FF33CC"/>
                </a:solidFill>
                <a:cs typeface="Arial" charset="0"/>
              </a:rPr>
              <a:t>من هاجر</a:t>
            </a:r>
            <a:r>
              <a:rPr lang="en-US" altLang="zh-CN" b="1" dirty="0">
                <a:solidFill>
                  <a:srgbClr val="FF33CC"/>
                </a:solidFill>
                <a:cs typeface="Arial" charset="0"/>
              </a:rPr>
              <a:t>) </a:t>
            </a:r>
            <a:r>
              <a:rPr lang="ar-JO" altLang="zh-CN" b="1" dirty="0">
                <a:solidFill>
                  <a:srgbClr val="000000"/>
                </a:solidFill>
                <a:cs typeface="Arial" charset="0"/>
              </a:rPr>
              <a:t>إسماعيل</a:t>
            </a:r>
            <a:endParaRPr lang="en-US" altLang="zh-CN" b="1" dirty="0">
              <a:solidFill>
                <a:srgbClr val="000000"/>
              </a:solidFill>
              <a:cs typeface="Arial" charset="0"/>
            </a:endParaRPr>
          </a:p>
        </p:txBody>
      </p:sp>
      <p:sp>
        <p:nvSpPr>
          <p:cNvPr id="412682" name="Text Box 10"/>
          <p:cNvSpPr txBox="1">
            <a:spLocks noChangeArrowheads="1"/>
          </p:cNvSpPr>
          <p:nvPr/>
        </p:nvSpPr>
        <p:spPr bwMode="auto">
          <a:xfrm>
            <a:off x="7162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a:t>
            </a:r>
            <a:r>
              <a:rPr lang="ar-JO" altLang="zh-CN" b="1" dirty="0">
                <a:solidFill>
                  <a:srgbClr val="FF33CC"/>
                </a:solidFill>
                <a:cs typeface="Arial" charset="0"/>
              </a:rPr>
              <a:t>من سارة</a:t>
            </a:r>
            <a:r>
              <a:rPr lang="en-US" altLang="zh-CN" b="1" dirty="0">
                <a:solidFill>
                  <a:srgbClr val="FF33CC"/>
                </a:solidFill>
                <a:cs typeface="Arial" charset="0"/>
              </a:rPr>
              <a:t>) </a:t>
            </a:r>
            <a:r>
              <a:rPr lang="ar-JO" altLang="zh-CN" b="1" dirty="0">
                <a:solidFill>
                  <a:srgbClr val="007000"/>
                </a:solidFill>
                <a:cs typeface="Arial" charset="0"/>
              </a:rPr>
              <a:t>إسحق</a:t>
            </a:r>
            <a:endParaRPr lang="en-US" altLang="zh-CN" b="1" dirty="0">
              <a:solidFill>
                <a:srgbClr val="009900"/>
              </a:solidFill>
              <a:cs typeface="Arial"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ar-JO"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شجرة عائلة الآباء</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412724" name="Text Box 61"/>
          <p:cNvSpPr txBox="1">
            <a:spLocks noChangeArrowheads="1"/>
          </p:cNvSpPr>
          <p:nvPr/>
        </p:nvSpPr>
        <p:spPr bwMode="auto">
          <a:xfrm>
            <a:off x="8553450" y="39688"/>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000000"/>
                </a:solidFill>
                <a:cs typeface="Arial" charset="0"/>
              </a:rPr>
              <a:t>91</a:t>
            </a:r>
            <a:endParaRPr lang="en-US" altLang="zh-CN" b="1" dirty="0">
              <a:solidFill>
                <a:srgbClr val="000000"/>
              </a:solidFill>
              <a:cs typeface="Arial" charset="0"/>
            </a:endParaRPr>
          </a:p>
        </p:txBody>
      </p:sp>
      <p:sp>
        <p:nvSpPr>
          <p:cNvPr id="31" name="Rectangle 4"/>
          <p:cNvSpPr txBox="1">
            <a:spLocks noChangeArrowheads="1"/>
          </p:cNvSpPr>
          <p:nvPr/>
        </p:nvSpPr>
        <p:spPr bwMode="auto">
          <a:xfrm>
            <a:off x="0" y="5953125"/>
            <a:ext cx="9144000" cy="904875"/>
          </a:xfrm>
          <a:prstGeom prst="rect">
            <a:avLst/>
          </a:prstGeom>
          <a:solidFill>
            <a:schemeClr val="tx1"/>
          </a:solidFill>
          <a:ln w="12700">
            <a:noFill/>
            <a:miter lim="800000"/>
            <a:headEnd/>
            <a:tailEnd/>
          </a:ln>
          <a:effectLst>
            <a:outerShdw blurRad="63500" dist="38099" dir="2700000" algn="ctr" rotWithShape="0">
              <a:srgbClr val="000000">
                <a:alpha val="74998"/>
              </a:srgbClr>
            </a:outerShdw>
          </a:effectLst>
        </p:spPr>
        <p:txBody>
          <a:bodyPr lIns="90488" tIns="44450" rIns="90488" bIns="44450" anchor="ctr"/>
          <a:lstStyle/>
          <a:p>
            <a:pPr algn="ctr" defTabSz="914400" eaLnBrk="0" fontAlgn="base" hangingPunct="0">
              <a:spcBef>
                <a:spcPct val="20000"/>
              </a:spcBef>
              <a:spcAft>
                <a:spcPct val="0"/>
              </a:spcAft>
              <a:buClr>
                <a:srgbClr val="000000"/>
              </a:buClr>
              <a:buSzPct val="75000"/>
              <a:defRPr/>
            </a:pPr>
            <a:r>
              <a:rPr lang="ar-JO" sz="3200" b="1" kern="0" dirty="0">
                <a:solidFill>
                  <a:srgbClr val="FFFFFF"/>
                </a:solidFill>
                <a:latin typeface="Arial"/>
                <a:ea typeface="ＭＳ Ｐゴシック" pitchFamily="-112" charset="-128"/>
                <a:cs typeface="Arial"/>
              </a:rPr>
              <a:t>خطة جسدية (تكوين 16)</a:t>
            </a:r>
            <a:endParaRPr lang="en-US" sz="3200" b="1" kern="0" dirty="0">
              <a:solidFill>
                <a:srgbClr val="FFFFFF"/>
              </a:solidFill>
              <a:latin typeface="Arial"/>
              <a:ea typeface="ＭＳ Ｐゴシック" pitchFamily="-112" charset="-128"/>
              <a:cs typeface="Arial"/>
            </a:endParaRPr>
          </a:p>
        </p:txBody>
      </p:sp>
    </p:spTree>
    <p:extLst>
      <p:ext uri="{BB962C8B-B14F-4D97-AF65-F5344CB8AC3E}">
        <p14:creationId xmlns:p14="http://schemas.microsoft.com/office/powerpoint/2010/main" val="55476902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لا وجود لإبن الوعد</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884768"/>
            <a:ext cx="9144000" cy="4748185"/>
          </a:xfrm>
          <a:prstGeom prst="rect">
            <a:avLst/>
          </a:prstGeom>
        </p:spPr>
      </p:pic>
    </p:spTree>
    <p:extLst>
      <p:ext uri="{BB962C8B-B14F-4D97-AF65-F5344CB8AC3E}">
        <p14:creationId xmlns:p14="http://schemas.microsoft.com/office/powerpoint/2010/main" val="3496045801"/>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سارة و هاجر</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392288"/>
            <a:ext cx="9144000" cy="5265420"/>
          </a:xfrm>
          <a:prstGeom prst="rect">
            <a:avLst/>
          </a:prstGeom>
        </p:spPr>
      </p:pic>
    </p:spTree>
    <p:extLst>
      <p:ext uri="{BB962C8B-B14F-4D97-AF65-F5344CB8AC3E}">
        <p14:creationId xmlns:p14="http://schemas.microsoft.com/office/powerpoint/2010/main" val="99194864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إبراهيم و هاجر</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88900" y="1532467"/>
            <a:ext cx="2108200" cy="3187700"/>
          </a:xfrm>
          <a:prstGeom prst="rect">
            <a:avLst/>
          </a:prstGeom>
        </p:spPr>
      </p:pic>
    </p:spTree>
    <p:extLst>
      <p:ext uri="{BB962C8B-B14F-4D97-AF65-F5344CB8AC3E}">
        <p14:creationId xmlns:p14="http://schemas.microsoft.com/office/powerpoint/2010/main" val="3520142624"/>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إسماعيل و هاجر</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687211"/>
            <a:ext cx="9144000" cy="4748185"/>
          </a:xfrm>
          <a:prstGeom prst="rect">
            <a:avLst/>
          </a:prstGeom>
        </p:spPr>
      </p:pic>
    </p:spTree>
    <p:extLst>
      <p:ext uri="{BB962C8B-B14F-4D97-AF65-F5344CB8AC3E}">
        <p14:creationId xmlns:p14="http://schemas.microsoft.com/office/powerpoint/2010/main" val="355985301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أين كان إسرائيل ؟</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71222" y="1354665"/>
            <a:ext cx="6674556" cy="5005917"/>
          </a:xfrm>
          <a:prstGeom prst="rect">
            <a:avLst/>
          </a:prstGeom>
        </p:spPr>
      </p:pic>
    </p:spTree>
    <p:extLst>
      <p:ext uri="{BB962C8B-B14F-4D97-AF65-F5344CB8AC3E}">
        <p14:creationId xmlns:p14="http://schemas.microsoft.com/office/powerpoint/2010/main" val="40148572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18</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2156393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3200" y="0"/>
            <a:ext cx="8736255" cy="6858000"/>
          </a:xfrm>
          <a:prstGeom prst="rect">
            <a:avLst/>
          </a:prstGeom>
        </p:spPr>
      </p:pic>
      <p:sp>
        <p:nvSpPr>
          <p:cNvPr id="900098" name="Rectangle 2"/>
          <p:cNvSpPr>
            <a:spLocks noGrp="1" noChangeArrowheads="1"/>
          </p:cNvSpPr>
          <p:nvPr>
            <p:ph type="ctrTitle"/>
          </p:nvPr>
        </p:nvSpPr>
        <p:spPr>
          <a:xfrm>
            <a:off x="0" y="5009444"/>
            <a:ext cx="9144000" cy="1731081"/>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إبراهيم و الزوار الثلاثة</a:t>
            </a:r>
            <a:br>
              <a:rPr lang="ar-JO"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a:t>
            </a:r>
            <a:r>
              <a:rPr lang="ar-JO" b="1" dirty="0">
                <a:effectLst>
                  <a:glow rad="127000">
                    <a:schemeClr val="tx1"/>
                  </a:glow>
                </a:effectLst>
                <a:latin typeface="Arial" charset="0"/>
                <a:ea typeface="ＭＳ Ｐゴシック" charset="0"/>
                <a:cs typeface="ＭＳ Ｐゴシック" charset="0"/>
              </a:rPr>
              <a:t>تكوين 18</a:t>
            </a:r>
            <a:r>
              <a:rPr lang="en-US"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8769744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19</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6117200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863329"/>
          </a:xfrm>
          <a:prstGeom prst="rect">
            <a:avLst/>
          </a:prstGeom>
        </p:spPr>
      </p:pic>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دمار سدوم</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967390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20</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6432854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أبيمالك, سارة و إبراهيم</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654366"/>
            <a:ext cx="9144000" cy="5143500"/>
          </a:xfrm>
          <a:prstGeom prst="rect">
            <a:avLst/>
          </a:prstGeom>
        </p:spPr>
      </p:pic>
    </p:spTree>
    <p:extLst>
      <p:ext uri="{BB962C8B-B14F-4D97-AF65-F5344CB8AC3E}">
        <p14:creationId xmlns:p14="http://schemas.microsoft.com/office/powerpoint/2010/main" val="170562140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29</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254543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srcRect b="8213"/>
          <a:stretch/>
        </p:blipFill>
        <p:spPr bwMode="auto">
          <a:xfrm>
            <a:off x="3308" y="-12258"/>
            <a:ext cx="9102792" cy="4207739"/>
          </a:xfrm>
          <a:prstGeom prst="rect">
            <a:avLst/>
          </a:prstGeom>
          <a:noFill/>
          <a:ln w="9525">
            <a:noFill/>
            <a:miter lim="800000"/>
            <a:headEnd/>
            <a:tailEnd/>
          </a:ln>
        </p:spPr>
      </p:pic>
      <p:sp>
        <p:nvSpPr>
          <p:cNvPr id="5" name="Subtitle 4"/>
          <p:cNvSpPr>
            <a:spLocks noGrp="1"/>
          </p:cNvSpPr>
          <p:nvPr>
            <p:ph type="subTitle" idx="1"/>
          </p:nvPr>
        </p:nvSpPr>
        <p:spPr>
          <a:xfrm>
            <a:off x="0" y="5531222"/>
            <a:ext cx="9144000" cy="685800"/>
          </a:xfrm>
        </p:spPr>
        <p:txBody>
          <a:bodyPr>
            <a:normAutofit lnSpcReduction="10000"/>
          </a:bodyPr>
          <a:lstStyle/>
          <a:p>
            <a:r>
              <a:rPr lang="ar-JO" sz="4000" dirty="0">
                <a:solidFill>
                  <a:srgbClr val="FF0000"/>
                </a:solidFill>
              </a:rPr>
              <a:t>تحذير : هذا القسم (الجنس التنكري) مصنف </a:t>
            </a:r>
            <a:endParaRPr lang="en-US" sz="4000" b="1" dirty="0">
              <a:solidFill>
                <a:srgbClr val="FF0000"/>
              </a:solidFill>
            </a:endParaRPr>
          </a:p>
        </p:txBody>
      </p:sp>
      <p:sp>
        <p:nvSpPr>
          <p:cNvPr id="6" name="Subtitle 4"/>
          <p:cNvSpPr txBox="1">
            <a:spLocks/>
          </p:cNvSpPr>
          <p:nvPr/>
        </p:nvSpPr>
        <p:spPr>
          <a:xfrm>
            <a:off x="0" y="6248400"/>
            <a:ext cx="9220200" cy="685800"/>
          </a:xfrm>
          <a:prstGeom prst="rect">
            <a:avLst/>
          </a:prstGeom>
          <a:solidFill>
            <a:schemeClr val="tx1"/>
          </a:solidFill>
        </p:spPr>
        <p:txBody>
          <a:bodyPr vert="horz" lIns="91440" tIns="45720" rIns="91440" bIns="45720" rtlCol="0" anchor="ctr">
            <a:normAutofit fontScale="925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b="1" dirty="0">
                <a:solidFill>
                  <a:prstClr val="white"/>
                </a:solidFill>
                <a:latin typeface="Calibri"/>
              </a:rPr>
              <a:t>Adapted from David Turner • </a:t>
            </a:r>
            <a:r>
              <a:rPr lang="en-US" sz="2800" b="1" dirty="0" err="1">
                <a:solidFill>
                  <a:prstClr val="white"/>
                </a:solidFill>
                <a:latin typeface="Calibri"/>
              </a:rPr>
              <a:t>bibleguy.org</a:t>
            </a:r>
            <a:r>
              <a:rPr lang="en-US" sz="2800" b="1" dirty="0">
                <a:solidFill>
                  <a:prstClr val="white"/>
                </a:solidFill>
                <a:latin typeface="Calibri"/>
              </a:rPr>
              <a:t> (used with permission) </a:t>
            </a:r>
          </a:p>
        </p:txBody>
      </p:sp>
      <p:sp>
        <p:nvSpPr>
          <p:cNvPr id="2" name="Title 1"/>
          <p:cNvSpPr>
            <a:spLocks noGrp="1"/>
          </p:cNvSpPr>
          <p:nvPr>
            <p:ph type="ctrTitle"/>
          </p:nvPr>
        </p:nvSpPr>
        <p:spPr>
          <a:xfrm>
            <a:off x="685800" y="4769222"/>
            <a:ext cx="7772400" cy="609600"/>
          </a:xfrm>
        </p:spPr>
        <p:txBody>
          <a:bodyPr vert="horz" lIns="91440" tIns="45720" rIns="91440" bIns="45720" rtlCol="0" anchor="ctr">
            <a:normAutofit fontScale="90000"/>
          </a:bodyPr>
          <a:lstStyle/>
          <a:p>
            <a:r>
              <a:rPr lang="en-US" dirty="0">
                <a:solidFill>
                  <a:schemeClr val="tx1"/>
                </a:solidFill>
                <a:effectLst/>
              </a:rPr>
              <a:t>(</a:t>
            </a:r>
            <a:r>
              <a:rPr lang="ar-JO" dirty="0">
                <a:solidFill>
                  <a:schemeClr val="tx1"/>
                </a:solidFill>
                <a:effectLst/>
              </a:rPr>
              <a:t>تك 29 : 31 – 30 : 24</a:t>
            </a:r>
            <a:r>
              <a:rPr lang="en-US" dirty="0">
                <a:solidFill>
                  <a:schemeClr val="tx1"/>
                </a:solidFill>
                <a:effectLst/>
              </a:rPr>
              <a:t>)</a:t>
            </a:r>
          </a:p>
        </p:txBody>
      </p:sp>
      <p:sp>
        <p:nvSpPr>
          <p:cNvPr id="8" name="Title 1">
            <a:extLst>
              <a:ext uri="{FF2B5EF4-FFF2-40B4-BE49-F238E27FC236}">
                <a16:creationId xmlns:a16="http://schemas.microsoft.com/office/drawing/2014/main" id="{12C381BA-A680-8849-9F69-71BD1D75C88F}"/>
              </a:ext>
            </a:extLst>
          </p:cNvPr>
          <p:cNvSpPr txBox="1">
            <a:spLocks/>
          </p:cNvSpPr>
          <p:nvPr/>
        </p:nvSpPr>
        <p:spPr>
          <a:xfrm>
            <a:off x="37900" y="4195481"/>
            <a:ext cx="90682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FFFFFF"/>
                </a:solidFill>
                <a:effectLst>
                  <a:glow rad="101600">
                    <a:schemeClr val="tx1"/>
                  </a:glow>
                </a:effectLst>
                <a:latin typeface="+mj-lt"/>
                <a:ea typeface="+mj-ea"/>
                <a:cs typeface="+mj-cs"/>
              </a:defRPr>
            </a:lvl1pPr>
          </a:lstStyle>
          <a:p>
            <a:r>
              <a:rPr lang="ar-SA" sz="5400" dirty="0">
                <a:solidFill>
                  <a:schemeClr val="tx1"/>
                </a:solidFill>
                <a:effectLst/>
              </a:rPr>
              <a:t>زوجات يائسات</a:t>
            </a:r>
            <a:endParaRPr lang="en-US" sz="5400" dirty="0">
              <a:solidFill>
                <a:schemeClr val="tx1"/>
              </a:solidFill>
              <a:effectLst/>
            </a:endParaRPr>
          </a:p>
        </p:txBody>
      </p:sp>
    </p:spTree>
    <p:extLst>
      <p:ext uri="{BB962C8B-B14F-4D97-AF65-F5344CB8AC3E}">
        <p14:creationId xmlns:p14="http://schemas.microsoft.com/office/powerpoint/2010/main" val="37058491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71930" y="2985245"/>
            <a:ext cx="5637425" cy="727806"/>
          </a:xfrm>
        </p:spPr>
        <p:txBody>
          <a:bodyPr vert="horz" lIns="91440" tIns="45720" rIns="91440" bIns="45720" rtlCol="0" anchor="ctr">
            <a:noAutofit/>
          </a:bodyPr>
          <a:lstStyle/>
          <a:p>
            <a:r>
              <a:rPr lang="ar-JO" sz="8800" dirty="0">
                <a:solidFill>
                  <a:schemeClr val="tx1"/>
                </a:solidFill>
                <a:effectLst/>
              </a:rPr>
              <a:t>يعقوب</a:t>
            </a:r>
            <a:endParaRPr lang="en-US" sz="8800" dirty="0">
              <a:solidFill>
                <a:schemeClr val="tx1"/>
              </a:solidFill>
              <a:effectLst/>
            </a:endParaRPr>
          </a:p>
        </p:txBody>
      </p:sp>
      <p:sp>
        <p:nvSpPr>
          <p:cNvPr id="3" name="Subtitle 2"/>
          <p:cNvSpPr>
            <a:spLocks noGrp="1"/>
          </p:cNvSpPr>
          <p:nvPr>
            <p:ph type="subTitle" idx="1"/>
          </p:nvPr>
        </p:nvSpPr>
        <p:spPr>
          <a:xfrm>
            <a:off x="1390242" y="6279276"/>
            <a:ext cx="6400800" cy="578723"/>
          </a:xfrm>
        </p:spPr>
        <p:txBody>
          <a:bodyPr>
            <a:normAutofit lnSpcReduction="10000"/>
          </a:bodyPr>
          <a:lstStyle/>
          <a:p>
            <a:r>
              <a:rPr lang="ar-JO" dirty="0">
                <a:solidFill>
                  <a:schemeClr val="tx1"/>
                </a:solidFill>
                <a:effectLst/>
              </a:rPr>
              <a:t>تكوين 29 : 31 – 30 : 24 </a:t>
            </a:r>
            <a:endParaRPr lang="en-US" b="1" dirty="0">
              <a:solidFill>
                <a:schemeClr val="tx1"/>
              </a:solidFill>
              <a:effectLst/>
            </a:endParaRPr>
          </a:p>
        </p:txBody>
      </p:sp>
      <p:pic>
        <p:nvPicPr>
          <p:cNvPr id="1026"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2699"/>
          <a:stretch/>
        </p:blipFill>
        <p:spPr bwMode="auto">
          <a:xfrm>
            <a:off x="990599" y="4701482"/>
            <a:ext cx="7200085" cy="1596555"/>
          </a:xfrm>
          <a:prstGeom prst="rect">
            <a:avLst/>
          </a:prstGeom>
          <a:noFill/>
          <a:ln w="9525">
            <a:noFill/>
            <a:miter lim="800000"/>
            <a:headEnd/>
            <a:tailEnd/>
          </a:ln>
        </p:spPr>
      </p:pic>
      <p:pic>
        <p:nvPicPr>
          <p:cNvPr id="2050" name="Picture 2"/>
          <p:cNvPicPr>
            <a:picLocks noChangeAspect="1" noChangeArrowheads="1"/>
          </p:cNvPicPr>
          <p:nvPr/>
        </p:nvPicPr>
        <p:blipFill>
          <a:blip r:embed="rId5" cstate="print"/>
          <a:srcRect/>
          <a:stretch>
            <a:fillRect/>
          </a:stretch>
        </p:blipFill>
        <p:spPr bwMode="auto">
          <a:xfrm>
            <a:off x="2719140" y="152400"/>
            <a:ext cx="3743005" cy="2697881"/>
          </a:xfrm>
          <a:prstGeom prst="rect">
            <a:avLst/>
          </a:prstGeom>
        </p:spPr>
      </p:pic>
      <p:sp>
        <p:nvSpPr>
          <p:cNvPr id="6" name="Title 1">
            <a:extLst>
              <a:ext uri="{FF2B5EF4-FFF2-40B4-BE49-F238E27FC236}">
                <a16:creationId xmlns:a16="http://schemas.microsoft.com/office/drawing/2014/main" id="{C64C5207-9B89-7442-8887-2D77385427B0}"/>
              </a:ext>
            </a:extLst>
          </p:cNvPr>
          <p:cNvSpPr txBox="1">
            <a:spLocks/>
          </p:cNvSpPr>
          <p:nvPr/>
        </p:nvSpPr>
        <p:spPr>
          <a:xfrm>
            <a:off x="56541" y="3941470"/>
            <a:ext cx="90682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FFFFFF"/>
                </a:solidFill>
                <a:effectLst>
                  <a:glow rad="101600">
                    <a:schemeClr val="tx1"/>
                  </a:glow>
                </a:effectLst>
                <a:latin typeface="+mj-lt"/>
                <a:ea typeface="+mj-ea"/>
                <a:cs typeface="+mj-cs"/>
              </a:defRPr>
            </a:lvl1pPr>
          </a:lstStyle>
          <a:p>
            <a:r>
              <a:rPr lang="ar-SA" sz="6600" dirty="0">
                <a:solidFill>
                  <a:schemeClr val="tx1"/>
                </a:solidFill>
                <a:effectLst/>
              </a:rPr>
              <a:t>زوجات يائسات</a:t>
            </a:r>
            <a:endParaRPr lang="en-US" sz="6600" dirty="0">
              <a:solidFill>
                <a:schemeClr val="tx1"/>
              </a:solidFill>
              <a:effectLst/>
            </a:endParaRPr>
          </a:p>
        </p:txBody>
      </p:sp>
    </p:spTree>
    <p:extLst>
      <p:ext uri="{BB962C8B-B14F-4D97-AF65-F5344CB8AC3E}">
        <p14:creationId xmlns:p14="http://schemas.microsoft.com/office/powerpoint/2010/main" val="929156997"/>
      </p:ext>
    </p:extLst>
  </p:cSld>
  <p:clrMapOvr>
    <a:overrideClrMapping bg1="lt1" tx1="dk1" bg2="lt2" tx2="dk2" accent1="accent1" accent2="accent2" accent3="accent3" accent4="accent4" accent5="accent5" accent6="accent6" hlink="hlink" folHlink="folHlink"/>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a:t>
            </a:r>
            <a:r>
              <a:rPr lang="ar-JO" altLang="zh-CN" sz="11500" b="1" dirty="0">
                <a:latin typeface="Arial" panose="020B0604020202020204" pitchFamily="34" charset="0"/>
                <a:ea typeface="Osaka" charset="0"/>
                <a:cs typeface="Arial" panose="020B0604020202020204" pitchFamily="34" charset="0"/>
              </a:rPr>
              <a:t>34</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075394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83202" name="Rectangle 2"/>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a:ln>
                  <a:noFill/>
                </a:ln>
                <a:solidFill>
                  <a:srgbClr val="FFD34A"/>
                </a:solidFill>
                <a:effectLst/>
                <a:uLnTx/>
                <a:uFillTx/>
                <a:latin typeface="Times" charset="0"/>
                <a:ea typeface="Arial"/>
                <a:cs typeface="Arial"/>
              </a:rPr>
              <a:t> </a:t>
            </a:r>
            <a:r>
              <a:rPr kumimoji="0" lang="en-US" altLang="zh-CN" sz="1800" b="1" i="0" u="none" strike="noStrike" kern="1200" cap="none" spc="0" normalizeH="0" baseline="0" noProof="0">
                <a:ln>
                  <a:noFill/>
                </a:ln>
                <a:solidFill>
                  <a:srgbClr val="FFD34A"/>
                </a:solidFill>
                <a:effectLst/>
                <a:uLnTx/>
                <a:uFillTx/>
                <a:latin typeface="Times" charset="0"/>
                <a:ea typeface="Arial"/>
                <a:cs typeface="Arial"/>
              </a:rPr>
              <a:t>DRESSING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D34A"/>
                </a:solidFill>
                <a:effectLst/>
                <a:uLnTx/>
                <a:uFillTx/>
                <a:latin typeface="Times" charset="0"/>
                <a:ea typeface="Arial"/>
                <a:cs typeface="Arial"/>
              </a:rPr>
              <a:t>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D34A"/>
                </a:solidFill>
                <a:effectLst/>
                <a:uLnTx/>
                <a:uFillTx/>
                <a:latin typeface="Times" charset="0"/>
                <a:ea typeface="Arial"/>
                <a:cs typeface="Arial"/>
              </a:rPr>
              <a:t>   STAGE</a:t>
            </a:r>
          </a:p>
        </p:txBody>
      </p:sp>
      <p:sp>
        <p:nvSpPr>
          <p:cNvPr id="248320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2483204" name="Line 4"/>
          <p:cNvSpPr>
            <a:spLocks noChangeShapeType="1"/>
          </p:cNvSpPr>
          <p:nvPr/>
        </p:nvSpPr>
        <p:spPr bwMode="auto">
          <a:xfrm>
            <a:off x="4600575" y="19431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258052" name="Text Box 5"/>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2483206" name="Rectangle 6"/>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Arial"/>
                <a:cs typeface="Arial"/>
              </a:rPr>
              <a:t>23</a:t>
            </a:r>
          </a:p>
        </p:txBody>
      </p:sp>
      <p:sp>
        <p:nvSpPr>
          <p:cNvPr id="258054" name="Text Box 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rPr>
              <a:t>Handbook pg. 26-29</a:t>
            </a:r>
          </a:p>
        </p:txBody>
      </p:sp>
      <p:pic>
        <p:nvPicPr>
          <p:cNvPr id="2483208" name="Picture 8" descr="Red Canyon6"/>
          <p:cNvPicPr preferRelativeResize="0">
            <a:picLocks noChangeAspect="1" noChangeArrowheads="1"/>
          </p:cNvPicPr>
          <p:nvPr>
            <p:custDataLst>
              <p:tags r:id="rId2"/>
            </p:custDataLst>
          </p:nvPr>
        </p:nvPicPr>
        <p:blipFill>
          <a:blip r:embed="rId12" cstate="screen">
            <a:extLst>
              <a:ext uri="{28A0092B-C50C-407E-A947-70E740481C1C}">
                <a14:useLocalDpi xmlns:a14="http://schemas.microsoft.com/office/drawing/2010/main"/>
              </a:ext>
            </a:extLst>
          </a:blip>
          <a:srcRect/>
          <a:stretch>
            <a:fillRect/>
          </a:stretch>
        </p:blipFill>
        <p:spPr bwMode="auto">
          <a:xfrm>
            <a:off x="3663950" y="266700"/>
            <a:ext cx="5087938" cy="38163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2483209" name="Picture 9" descr="Nahal Zin from above, tb n062400 sr"/>
          <p:cNvPicPr preferRelativeResize="0">
            <a:picLocks noChangeAspect="1" noChangeArrowheads="1"/>
          </p:cNvPicPr>
          <p:nvPr>
            <p:custDataLst>
              <p:tags r:id="rId3"/>
            </p:custDataLst>
          </p:nvPr>
        </p:nvPicPr>
        <p:blipFill>
          <a:blip r:embed="rId13" cstate="screen">
            <a:extLst>
              <a:ext uri="{28A0092B-C50C-407E-A947-70E740481C1C}">
                <a14:useLocalDpi xmlns:a14="http://schemas.microsoft.com/office/drawing/2010/main"/>
              </a:ext>
            </a:extLst>
          </a:blip>
          <a:srcRect/>
          <a:stretch>
            <a:fillRect/>
          </a:stretch>
        </p:blipFill>
        <p:spPr bwMode="auto">
          <a:xfrm>
            <a:off x="5572125" y="4225925"/>
            <a:ext cx="2632075" cy="19748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2483210" name="Picture 10" descr="Nahal Zin rugged mountains, 72-5tb"/>
          <p:cNvPicPr preferRelativeResize="0">
            <a:picLocks noChangeAspect="1" noChangeArrowheads="1"/>
          </p:cNvPicPr>
          <p:nvPr>
            <p:custDataLst>
              <p:tags r:id="rId4"/>
            </p:custDataLst>
          </p:nvPr>
        </p:nvPicPr>
        <p:blipFill>
          <a:blip r:embed="rId14" cstate="screen">
            <a:extLst>
              <a:ext uri="{28A0092B-C50C-407E-A947-70E740481C1C}">
                <a14:useLocalDpi xmlns:a14="http://schemas.microsoft.com/office/drawing/2010/main"/>
              </a:ext>
            </a:extLst>
          </a:blip>
          <a:srcRect/>
          <a:stretch>
            <a:fillRect/>
          </a:stretch>
        </p:blipFill>
        <p:spPr bwMode="auto">
          <a:xfrm>
            <a:off x="138113" y="268288"/>
            <a:ext cx="3208337" cy="213360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2483211" name="Picture 11" descr="Machtesh Gadol looking south, tb n121701"/>
          <p:cNvPicPr preferRelativeResize="0">
            <a:picLocks noChangeAspect="1" noChangeArrowheads="1"/>
          </p:cNvPicPr>
          <p:nvPr>
            <p:custDataLst>
              <p:tags r:id="rId5"/>
            </p:custDataLst>
          </p:nvPr>
        </p:nvPicPr>
        <p:blipFill>
          <a:blip r:embed="rId15" cstate="screen">
            <a:extLst>
              <a:ext uri="{28A0092B-C50C-407E-A947-70E740481C1C}">
                <a14:useLocalDpi xmlns:a14="http://schemas.microsoft.com/office/drawing/2010/main"/>
              </a:ext>
            </a:extLst>
          </a:blip>
          <a:srcRect/>
          <a:stretch>
            <a:fillRect/>
          </a:stretch>
        </p:blipFill>
        <p:spPr bwMode="auto">
          <a:xfrm>
            <a:off x="868363" y="3178175"/>
            <a:ext cx="3970337" cy="2979738"/>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258059" name="Rectangle 12"/>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58060" name="Rectangle 13"/>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a:ln>
                  <a:noFill/>
                </a:ln>
                <a:solidFill>
                  <a:srgbClr val="000000"/>
                </a:solidFill>
                <a:effectLst/>
                <a:uLnTx/>
                <a:uFillTx/>
                <a:latin typeface="Helvetica" charset="0"/>
                <a:ea typeface="Arial"/>
                <a:cs typeface="Arial"/>
              </a:rPr>
              <a:t>40</a:t>
            </a:r>
          </a:p>
        </p:txBody>
      </p:sp>
      <p:sp>
        <p:nvSpPr>
          <p:cNvPr id="258061" name="AutoShape 14"/>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58062" name="Rectangle 15"/>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58063" name="AutoShape 16"/>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58064" name="Line 17"/>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58065" name="Line 18"/>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58066" name="Line 19"/>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58067" name="Line 20"/>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58068" name="Line 21"/>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58069" name="Rectangle 22"/>
          <p:cNvSpPr>
            <a:spLocks noChangeArrowheads="1"/>
          </p:cNvSpPr>
          <p:nvPr/>
        </p:nvSpPr>
        <p:spPr bwMode="auto">
          <a:xfrm>
            <a:off x="8007350" y="3429000"/>
            <a:ext cx="416780"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Chicago" charset="0"/>
                <a:ea typeface="Arial"/>
                <a:cs typeface="Arial"/>
              </a:rPr>
              <a:t>موسى</a:t>
            </a:r>
            <a:endParaRPr kumimoji="0" lang="en-US" altLang="zh-CN" sz="900" b="1" i="0" u="none" strike="noStrike" kern="1200" cap="none" spc="0" normalizeH="0" baseline="0" noProof="0" dirty="0">
              <a:ln>
                <a:noFill/>
              </a:ln>
              <a:solidFill>
                <a:srgbClr val="000000"/>
              </a:solidFill>
              <a:effectLst/>
              <a:uLnTx/>
              <a:uFillTx/>
              <a:latin typeface="Chicago" charset="0"/>
              <a:ea typeface="Arial"/>
              <a:cs typeface="Arial"/>
            </a:endParaRPr>
          </a:p>
        </p:txBody>
      </p:sp>
      <p:sp>
        <p:nvSpPr>
          <p:cNvPr id="258070" name="Rectangle 23"/>
          <p:cNvSpPr>
            <a:spLocks noChangeArrowheads="1"/>
          </p:cNvSpPr>
          <p:nvPr/>
        </p:nvSpPr>
        <p:spPr bwMode="auto">
          <a:xfrm>
            <a:off x="8156575" y="3841750"/>
            <a:ext cx="399147"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Helvetica" charset="0"/>
                <a:ea typeface="Arial"/>
                <a:cs typeface="Arial"/>
              </a:rPr>
              <a:t>سيناء</a:t>
            </a:r>
            <a:endParaRPr kumimoji="0" lang="en-US" altLang="zh-CN" sz="900" b="1" i="0" u="none" strike="noStrike" kern="1200" cap="none" spc="0" normalizeH="0" baseline="0" noProof="0" dirty="0">
              <a:ln>
                <a:noFill/>
              </a:ln>
              <a:solidFill>
                <a:srgbClr val="000000"/>
              </a:solidFill>
              <a:effectLst/>
              <a:uLnTx/>
              <a:uFillTx/>
              <a:latin typeface="Helvetica" charset="0"/>
              <a:ea typeface="Arial"/>
              <a:cs typeface="Arial"/>
            </a:endParaRPr>
          </a:p>
        </p:txBody>
      </p:sp>
      <p:sp>
        <p:nvSpPr>
          <p:cNvPr id="258071" name="Rectangle 24"/>
          <p:cNvSpPr>
            <a:spLocks noChangeArrowheads="1"/>
          </p:cNvSpPr>
          <p:nvPr/>
        </p:nvSpPr>
        <p:spPr bwMode="auto">
          <a:xfrm>
            <a:off x="8075613" y="4025900"/>
            <a:ext cx="644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Helvetica" charset="0"/>
                <a:ea typeface="Arial"/>
                <a:cs typeface="Arial"/>
              </a:rPr>
              <a:t>M - C - C</a:t>
            </a:r>
          </a:p>
        </p:txBody>
      </p:sp>
      <p:sp>
        <p:nvSpPr>
          <p:cNvPr id="258072" name="Rectangle 25"/>
          <p:cNvSpPr>
            <a:spLocks noChangeArrowheads="1"/>
          </p:cNvSpPr>
          <p:nvPr/>
        </p:nvSpPr>
        <p:spPr bwMode="auto">
          <a:xfrm>
            <a:off x="7912100" y="4197350"/>
            <a:ext cx="621964"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Helvetica" charset="0"/>
                <a:ea typeface="Arial"/>
                <a:cs typeface="Arial"/>
              </a:rPr>
              <a:t>قادش برنيع</a:t>
            </a:r>
            <a:endParaRPr kumimoji="0" lang="en-US" altLang="zh-CN" sz="900" b="1" i="0" u="none" strike="noStrike" kern="1200" cap="none" spc="0" normalizeH="0" baseline="0" noProof="0" dirty="0">
              <a:ln>
                <a:noFill/>
              </a:ln>
              <a:solidFill>
                <a:srgbClr val="000000"/>
              </a:solidFill>
              <a:effectLst/>
              <a:uLnTx/>
              <a:uFillTx/>
              <a:latin typeface="Helvetica" charset="0"/>
              <a:ea typeface="Arial"/>
              <a:cs typeface="Arial"/>
            </a:endParaRPr>
          </a:p>
        </p:txBody>
      </p:sp>
      <p:sp>
        <p:nvSpPr>
          <p:cNvPr id="258073" name="Rectangle 26"/>
          <p:cNvSpPr>
            <a:spLocks noChangeArrowheads="1"/>
          </p:cNvSpPr>
          <p:nvPr/>
        </p:nvSpPr>
        <p:spPr bwMode="auto">
          <a:xfrm>
            <a:off x="8267700" y="4381500"/>
            <a:ext cx="31098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Helvetica" charset="0"/>
                <a:ea typeface="Arial"/>
                <a:cs typeface="Arial"/>
              </a:rPr>
              <a:t>40</a:t>
            </a:r>
            <a:endParaRPr kumimoji="0" lang="en-US" altLang="zh-CN" sz="900" b="1" i="0" u="none" strike="noStrike" kern="1200" cap="none" spc="0" normalizeH="0" baseline="0" noProof="0" dirty="0">
              <a:ln>
                <a:noFill/>
              </a:ln>
              <a:solidFill>
                <a:srgbClr val="000000"/>
              </a:solidFill>
              <a:effectLst/>
              <a:uLnTx/>
              <a:uFillTx/>
              <a:latin typeface="Helvetica" charset="0"/>
              <a:ea typeface="Arial"/>
              <a:cs typeface="Arial"/>
            </a:endParaRPr>
          </a:p>
        </p:txBody>
      </p:sp>
      <p:sp>
        <p:nvSpPr>
          <p:cNvPr id="258074" name="Line 27"/>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58075" name="Rectangle 28"/>
          <p:cNvSpPr>
            <a:spLocks noChangeArrowheads="1"/>
          </p:cNvSpPr>
          <p:nvPr/>
        </p:nvSpPr>
        <p:spPr bwMode="auto">
          <a:xfrm>
            <a:off x="8120063" y="3670300"/>
            <a:ext cx="411971"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Helvetica" charset="0"/>
                <a:ea typeface="Arial"/>
                <a:cs typeface="Arial"/>
              </a:rPr>
              <a:t>خروج</a:t>
            </a:r>
            <a:endParaRPr kumimoji="0" lang="en-US" altLang="zh-CN" sz="900" b="1" i="0" u="none" strike="noStrike" kern="1200" cap="none" spc="0" normalizeH="0" baseline="0" noProof="0" dirty="0">
              <a:ln>
                <a:noFill/>
              </a:ln>
              <a:solidFill>
                <a:srgbClr val="000000"/>
              </a:solidFill>
              <a:effectLst/>
              <a:uLnTx/>
              <a:uFillTx/>
              <a:latin typeface="Helvetica" charset="0"/>
              <a:ea typeface="Arial"/>
              <a:cs typeface="Arial"/>
            </a:endParaRPr>
          </a:p>
        </p:txBody>
      </p:sp>
      <p:pic>
        <p:nvPicPr>
          <p:cNvPr id="2483229" name="Picture 29" descr="Machtesh Gadol looking southeast, tb n121701"/>
          <p:cNvPicPr preferRelativeResize="0">
            <a:picLocks noChangeAspect="1" noChangeArrowheads="1"/>
          </p:cNvPicPr>
          <p:nvPr>
            <p:custDataLst>
              <p:tags r:id="rId6"/>
            </p:custDataLst>
          </p:nvPr>
        </p:nvPicPr>
        <p:blipFill>
          <a:blip r:embed="rId16" cstate="screen">
            <a:extLst>
              <a:ext uri="{28A0092B-C50C-407E-A947-70E740481C1C}">
                <a14:useLocalDpi xmlns:a14="http://schemas.microsoft.com/office/drawing/2010/main"/>
              </a:ext>
            </a:extLst>
          </a:blip>
          <a:srcRect/>
          <a:stretch>
            <a:fillRect/>
          </a:stretch>
        </p:blipFill>
        <p:spPr bwMode="auto">
          <a:xfrm>
            <a:off x="3262313" y="762000"/>
            <a:ext cx="2633662" cy="1976438"/>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2483230" name="Picture 30" descr="Machtesh Ramon from north2, df 111001"/>
          <p:cNvPicPr preferRelativeResize="0">
            <a:picLocks noChangeAspect="1" noChangeArrowheads="1"/>
          </p:cNvPicPr>
          <p:nvPr>
            <p:custDataLst>
              <p:tags r:id="rId7"/>
            </p:custDataLst>
          </p:nvPr>
        </p:nvPicPr>
        <p:blipFill>
          <a:blip r:embed="rId17" cstate="screen">
            <a:extLst>
              <a:ext uri="{28A0092B-C50C-407E-A947-70E740481C1C}">
                <a14:useLocalDpi xmlns:a14="http://schemas.microsoft.com/office/drawing/2010/main"/>
              </a:ext>
            </a:extLst>
          </a:blip>
          <a:srcRect/>
          <a:stretch>
            <a:fillRect/>
          </a:stretch>
        </p:blipFill>
        <p:spPr bwMode="auto">
          <a:xfrm>
            <a:off x="2917825" y="2438400"/>
            <a:ext cx="2806700" cy="1879600"/>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2483231" name="Picture 31" descr="Solomon's Pillars, df 101101"/>
          <p:cNvPicPr preferRelativeResize="0">
            <a:picLocks noChangeAspect="1" noChangeArrowheads="1"/>
          </p:cNvPicPr>
          <p:nvPr>
            <p:custDataLst>
              <p:tags r:id="rId8"/>
            </p:custDataLst>
          </p:nvPr>
        </p:nvPicPr>
        <p:blipFill>
          <a:blip r:embed="rId18" cstate="screen">
            <a:extLst>
              <a:ext uri="{28A0092B-C50C-407E-A947-70E740481C1C}">
                <a14:useLocalDpi xmlns:a14="http://schemas.microsoft.com/office/drawing/2010/main"/>
              </a:ext>
            </a:extLst>
          </a:blip>
          <a:srcRect/>
          <a:stretch>
            <a:fillRect/>
          </a:stretch>
        </p:blipFill>
        <p:spPr bwMode="auto">
          <a:xfrm>
            <a:off x="1046163" y="2487613"/>
            <a:ext cx="2030412" cy="1611312"/>
          </a:xfrm>
          <a:prstGeom prst="rect">
            <a:avLst/>
          </a:prstGeom>
          <a:noFill/>
          <a:ln w="9525">
            <a:noFill/>
            <a:miter lim="800000"/>
            <a:headEnd/>
            <a:tailEnd/>
          </a:ln>
          <a:effectLst>
            <a:outerShdw blurRad="63500" dist="89803" dir="2700000" algn="ctr" rotWithShape="0">
              <a:schemeClr val="bg2">
                <a:alpha val="74998"/>
              </a:schemeClr>
            </a:outerShdw>
          </a:effectLst>
        </p:spPr>
      </p:pic>
      <p:pic>
        <p:nvPicPr>
          <p:cNvPr id="2483232" name="Picture 32" descr="Machtesh Qatan from east2, tb n112500 sr"/>
          <p:cNvPicPr preferRelativeResize="0">
            <a:picLocks noChangeAspect="1" noChangeArrowheads="1"/>
          </p:cNvPicPr>
          <p:nvPr>
            <p:custDataLst>
              <p:tags r:id="rId9"/>
            </p:custDataLst>
          </p:nvPr>
        </p:nvPicPr>
        <p:blipFill>
          <a:blip r:embed="rId19" cstate="screen">
            <a:extLst>
              <a:ext uri="{28A0092B-C50C-407E-A947-70E740481C1C}">
                <a14:useLocalDpi xmlns:a14="http://schemas.microsoft.com/office/drawing/2010/main"/>
              </a:ext>
            </a:extLst>
          </a:blip>
          <a:srcRect/>
          <a:stretch>
            <a:fillRect/>
          </a:stretch>
        </p:blipFill>
        <p:spPr bwMode="auto">
          <a:xfrm>
            <a:off x="4117975" y="3824288"/>
            <a:ext cx="2162175" cy="1620837"/>
          </a:xfrm>
          <a:prstGeom prst="rect">
            <a:avLst/>
          </a:prstGeom>
          <a:noFill/>
          <a:ln w="101600" cmpd="thinThick">
            <a:noFill/>
            <a:miter lim="800000"/>
            <a:headEnd/>
            <a:tailEnd/>
          </a:ln>
          <a:effectLst>
            <a:outerShdw blurRad="63500" dist="89803" dir="2700000" algn="ctr" rotWithShape="0">
              <a:schemeClr val="bg2">
                <a:alpha val="74998"/>
              </a:schemeClr>
            </a:outerShdw>
          </a:effectLst>
        </p:spPr>
      </p:pic>
      <p:sp>
        <p:nvSpPr>
          <p:cNvPr id="258082" name="Text Box 36"/>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zh-CN" alt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83237" name="Text Box 37"/>
          <p:cNvSpPr txBox="1">
            <a:spLocks noChangeArrowheads="1"/>
          </p:cNvSpPr>
          <p:nvPr/>
        </p:nvSpPr>
        <p:spPr bwMode="auto">
          <a:xfrm>
            <a:off x="1768475" y="47625"/>
            <a:ext cx="1993900"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omic Sans MS" charset="0"/>
                <a:ea typeface="ＭＳ Ｐゴシック" charset="0"/>
              </a:rPr>
              <a:t>Num. 32:13</a:t>
            </a:r>
            <a:endParaRPr kumimoji="0" lang="en-US" sz="800" b="1" i="0" u="sng" strike="noStrike" kern="1200" cap="none" spc="0" normalizeH="0" baseline="0" noProof="0">
              <a:ln>
                <a:noFill/>
              </a:ln>
              <a:solidFill>
                <a:srgbClr val="000000"/>
              </a:solidFill>
              <a:effectLst/>
              <a:uLnTx/>
              <a:uFillTx/>
              <a:latin typeface="Geneva" charset="0"/>
              <a:ea typeface="ＭＳ Ｐゴシック" charset="0"/>
            </a:endParaRPr>
          </a:p>
        </p:txBody>
      </p:sp>
      <p:sp>
        <p:nvSpPr>
          <p:cNvPr id="2483238" name="Rectangle 38"/>
          <p:cNvSpPr>
            <a:spLocks noGrp="1" noChangeArrowheads="1"/>
          </p:cNvSpPr>
          <p:nvPr>
            <p:ph type="title" idx="4294967295"/>
          </p:nvPr>
        </p:nvSpPr>
        <p:spPr bwMode="auto">
          <a:xfrm>
            <a:off x="1375712" y="1484313"/>
            <a:ext cx="6264275" cy="3416320"/>
          </a:xfrm>
          <a:prstGeom prst="rect">
            <a:avLst/>
          </a:prstGeom>
          <a:ln w="12700">
            <a:miter lim="800000"/>
            <a:headEnd/>
            <a:tailEnd/>
          </a:ln>
          <a:effectLst>
            <a:outerShdw blurRad="63500" dist="89803" dir="2700000" algn="ctr" rotWithShape="0">
              <a:schemeClr val="bg2">
                <a:alpha val="74998"/>
              </a:schemeClr>
            </a:outerShdw>
          </a:effectLst>
        </p:spPr>
        <p:txBody>
          <a:bodyPr>
            <a:spAutoFit/>
          </a:bodyPr>
          <a:lstStyle/>
          <a:p>
            <a:pPr algn="ctr" eaLnBrk="1" hangingPunct="1">
              <a:spcBef>
                <a:spcPct val="50000"/>
              </a:spcBef>
              <a:defRPr/>
            </a:pPr>
            <a:r>
              <a:rPr lang="ar-JO" sz="7200" b="1" dirty="0">
                <a:solidFill>
                  <a:srgbClr val="FFEA18"/>
                </a:solidFill>
                <a:effectLst/>
                <a:latin typeface="Comic Sans MS" charset="0"/>
                <a:ea typeface="ＭＳ Ｐゴシック" charset="0"/>
                <a:cs typeface="ＭＳ Ｐゴシック" charset="0"/>
              </a:rPr>
              <a:t>هل تقصد خلال الأربعين عاماً هناك ؟ </a:t>
            </a:r>
            <a:endParaRPr lang="en-US" sz="7200" b="1" dirty="0">
              <a:solidFill>
                <a:srgbClr val="FFEA18"/>
              </a:solidFill>
              <a:effectLst/>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1406217708"/>
      </p:ext>
    </p:extLst>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2483211"/>
                                        </p:tgtEl>
                                        <p:attrNameLst>
                                          <p:attrName>style.visibility</p:attrName>
                                        </p:attrNameLst>
                                      </p:cBhvr>
                                      <p:to>
                                        <p:strVal val="visible"/>
                                      </p:to>
                                    </p:set>
                                    <p:animEffect transition="in" filter="wipe(right)">
                                      <p:cBhvr>
                                        <p:cTn id="7" dur="500"/>
                                        <p:tgtEl>
                                          <p:spTgt spid="2483211"/>
                                        </p:tgtEl>
                                      </p:cBhvr>
                                    </p:animEffect>
                                  </p:childTnLst>
                                </p:cTn>
                              </p:par>
                            </p:childTnLst>
                          </p:cTn>
                        </p:par>
                        <p:par>
                          <p:cTn id="8" fill="hold" nodeType="afterGroup">
                            <p:stCondLst>
                              <p:cond delay="500"/>
                            </p:stCondLst>
                            <p:childTnLst>
                              <p:par>
                                <p:cTn id="9" presetID="22" presetClass="entr" presetSubtype="2" fill="hold" grpId="0" nodeType="afterEffect" nodePh="1">
                                  <p:stCondLst>
                                    <p:cond delay="0"/>
                                  </p:stCondLst>
                                  <p:endCondLst>
                                    <p:cond evt="begin" delay="0">
                                      <p:tn val="9"/>
                                    </p:cond>
                                  </p:endCondLst>
                                  <p:childTnLst>
                                    <p:set>
                                      <p:cBhvr>
                                        <p:cTn id="10" dur="1" fill="hold">
                                          <p:stCondLst>
                                            <p:cond delay="0"/>
                                          </p:stCondLst>
                                        </p:cTn>
                                        <p:tgtEl>
                                          <p:spTgt spid="2483209"/>
                                        </p:tgtEl>
                                        <p:attrNameLst>
                                          <p:attrName>style.visibility</p:attrName>
                                        </p:attrNameLst>
                                      </p:cBhvr>
                                      <p:to>
                                        <p:strVal val="visible"/>
                                      </p:to>
                                    </p:set>
                                    <p:animEffect transition="in" filter="wipe(right)">
                                      <p:cBhvr>
                                        <p:cTn id="11" dur="500"/>
                                        <p:tgtEl>
                                          <p:spTgt spid="2483209"/>
                                        </p:tgtEl>
                                      </p:cBhvr>
                                    </p:animEffect>
                                  </p:childTnLst>
                                </p:cTn>
                              </p:par>
                            </p:childTnLst>
                          </p:cTn>
                        </p:par>
                        <p:par>
                          <p:cTn id="12" fill="hold" nodeType="afterGroup">
                            <p:stCondLst>
                              <p:cond delay="1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2483210"/>
                                        </p:tgtEl>
                                        <p:attrNameLst>
                                          <p:attrName>style.visibility</p:attrName>
                                        </p:attrNameLst>
                                      </p:cBhvr>
                                      <p:to>
                                        <p:strVal val="visible"/>
                                      </p:to>
                                    </p:set>
                                    <p:animEffect transition="in" filter="wipe(left)">
                                      <p:cBhvr>
                                        <p:cTn id="15" dur="500"/>
                                        <p:tgtEl>
                                          <p:spTgt spid="2483210"/>
                                        </p:tgtEl>
                                      </p:cBhvr>
                                    </p:animEffect>
                                  </p:childTnLst>
                                </p:cTn>
                              </p:par>
                            </p:childTnLst>
                          </p:cTn>
                        </p:par>
                        <p:par>
                          <p:cTn id="16" fill="hold" nodeType="afterGroup">
                            <p:stCondLst>
                              <p:cond delay="1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2483208"/>
                                        </p:tgtEl>
                                        <p:attrNameLst>
                                          <p:attrName>style.visibility</p:attrName>
                                        </p:attrNameLst>
                                      </p:cBhvr>
                                      <p:to>
                                        <p:strVal val="visible"/>
                                      </p:to>
                                    </p:set>
                                    <p:animEffect transition="in" filter="wipe(left)">
                                      <p:cBhvr>
                                        <p:cTn id="19" dur="500"/>
                                        <p:tgtEl>
                                          <p:spTgt spid="2483208"/>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2483229"/>
                                        </p:tgtEl>
                                        <p:attrNameLst>
                                          <p:attrName>style.visibility</p:attrName>
                                        </p:attrNameLst>
                                      </p:cBhvr>
                                      <p:to>
                                        <p:strVal val="visible"/>
                                      </p:to>
                                    </p:set>
                                    <p:animEffect transition="in" filter="wipe(right)">
                                      <p:cBhvr>
                                        <p:cTn id="23" dur="500"/>
                                        <p:tgtEl>
                                          <p:spTgt spid="2483229"/>
                                        </p:tgtEl>
                                      </p:cBhvr>
                                    </p:animEffect>
                                  </p:childTnLst>
                                </p:cTn>
                              </p:par>
                            </p:childTnLst>
                          </p:cTn>
                        </p:par>
                        <p:par>
                          <p:cTn id="24" fill="hold" nodeType="afterGroup">
                            <p:stCondLst>
                              <p:cond delay="2500"/>
                            </p:stCondLst>
                            <p:childTnLst>
                              <p:par>
                                <p:cTn id="25" presetID="22" presetClass="entr" presetSubtype="2" fill="hold" grpId="0" nodeType="afterEffect" nodePh="1">
                                  <p:stCondLst>
                                    <p:cond delay="0"/>
                                  </p:stCondLst>
                                  <p:endCondLst>
                                    <p:cond evt="begin" delay="0">
                                      <p:tn val="25"/>
                                    </p:cond>
                                  </p:endCondLst>
                                  <p:childTnLst>
                                    <p:set>
                                      <p:cBhvr>
                                        <p:cTn id="26" dur="1" fill="hold">
                                          <p:stCondLst>
                                            <p:cond delay="0"/>
                                          </p:stCondLst>
                                        </p:cTn>
                                        <p:tgtEl>
                                          <p:spTgt spid="2483232"/>
                                        </p:tgtEl>
                                        <p:attrNameLst>
                                          <p:attrName>style.visibility</p:attrName>
                                        </p:attrNameLst>
                                      </p:cBhvr>
                                      <p:to>
                                        <p:strVal val="visible"/>
                                      </p:to>
                                    </p:set>
                                    <p:animEffect transition="in" filter="wipe(right)">
                                      <p:cBhvr>
                                        <p:cTn id="27" dur="500"/>
                                        <p:tgtEl>
                                          <p:spTgt spid="2483232"/>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2483231"/>
                                        </p:tgtEl>
                                        <p:attrNameLst>
                                          <p:attrName>style.visibility</p:attrName>
                                        </p:attrNameLst>
                                      </p:cBhvr>
                                      <p:to>
                                        <p:strVal val="visible"/>
                                      </p:to>
                                    </p:set>
                                    <p:animEffect transition="in" filter="wipe(right)">
                                      <p:cBhvr>
                                        <p:cTn id="31" dur="500"/>
                                        <p:tgtEl>
                                          <p:spTgt spid="2483231"/>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2483230"/>
                                        </p:tgtEl>
                                        <p:attrNameLst>
                                          <p:attrName>style.visibility</p:attrName>
                                        </p:attrNameLst>
                                      </p:cBhvr>
                                      <p:to>
                                        <p:strVal val="visible"/>
                                      </p:to>
                                    </p:set>
                                    <p:animEffect transition="in" filter="wipe(left)">
                                      <p:cBhvr>
                                        <p:cTn id="35" dur="500"/>
                                        <p:tgtEl>
                                          <p:spTgt spid="2483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3208" grpId="0" autoUpdateAnimBg="0"/>
      <p:bldP spid="2483209" grpId="0" autoUpdateAnimBg="0"/>
      <p:bldP spid="2483210" grpId="0" autoUpdateAnimBg="0"/>
      <p:bldP spid="2483232"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5994400"/>
          </a:xfrm>
          <a:prstGeom prst="rect">
            <a:avLst/>
          </a:prstGeom>
        </p:spPr>
      </p:pic>
      <p:sp>
        <p:nvSpPr>
          <p:cNvPr id="5" name="Rectangle 2"/>
          <p:cNvSpPr txBox="1">
            <a:spLocks noChangeArrowheads="1"/>
          </p:cNvSpPr>
          <p:nvPr/>
        </p:nvSpPr>
        <p:spPr bwMode="auto">
          <a:xfrm>
            <a:off x="1" y="225778"/>
            <a:ext cx="4783666" cy="1397000"/>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effectLst>
                  <a:glow rad="127000">
                    <a:schemeClr val="tx1"/>
                  </a:glow>
                </a:effectLst>
                <a:latin typeface="Arial" charset="0"/>
                <a:ea typeface="ＭＳ Ｐゴシック" charset="0"/>
                <a:cs typeface="ＭＳ Ｐゴシック" charset="0"/>
              </a:rPr>
              <a:t>انتقام الإخوة</a:t>
            </a:r>
          </a:p>
          <a:p>
            <a:pPr>
              <a:defRPr/>
            </a:pPr>
            <a:r>
              <a:rPr lang="ar-JO" sz="3200" b="1" dirty="0">
                <a:effectLst>
                  <a:glow rad="127000">
                    <a:schemeClr val="tx1"/>
                  </a:glow>
                </a:effectLst>
                <a:latin typeface="Arial" charset="0"/>
                <a:ea typeface="ＭＳ Ｐゴシック" charset="0"/>
                <a:cs typeface="ＭＳ Ｐゴシック" charset="0"/>
              </a:rPr>
              <a:t>تكوين 33 : 18 – 34 : 31</a:t>
            </a:r>
            <a:endParaRPr lang="en-US" b="1" dirty="0">
              <a:effectLst>
                <a:glow rad="127000">
                  <a:schemeClr val="tx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استغلال دينة في شكيم</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98535212"/>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179298" y="0"/>
            <a:ext cx="8964702" cy="6083300"/>
            <a:chOff x="179298" y="0"/>
            <a:chExt cx="8964702" cy="6083300"/>
          </a:xfrm>
        </p:grpSpPr>
        <p:pic>
          <p:nvPicPr>
            <p:cNvPr id="6" name="Picture 5"/>
            <p:cNvPicPr>
              <a:picLocks noChangeAspect="1"/>
            </p:cNvPicPr>
            <p:nvPr/>
          </p:nvPicPr>
          <p:blipFill>
            <a:blip r:embed="rId3"/>
            <a:stretch>
              <a:fillRect/>
            </a:stretch>
          </p:blipFill>
          <p:spPr>
            <a:xfrm>
              <a:off x="1041400" y="0"/>
              <a:ext cx="8102600" cy="6083300"/>
            </a:xfrm>
            <a:prstGeom prst="rect">
              <a:avLst/>
            </a:prstGeom>
          </p:spPr>
        </p:pic>
        <p:sp>
          <p:nvSpPr>
            <p:cNvPr id="2" name="Oval 1"/>
            <p:cNvSpPr/>
            <p:nvPr/>
          </p:nvSpPr>
          <p:spPr bwMode="auto">
            <a:xfrm>
              <a:off x="179298" y="582710"/>
              <a:ext cx="5139765" cy="2973294"/>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0" y="5722472"/>
            <a:ext cx="9144000" cy="1135092"/>
          </a:xfrm>
          <a:solidFill>
            <a:srgbClr val="000000"/>
          </a:solidFill>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استغلال دينة في شكيم</a:t>
            </a:r>
            <a:endParaRPr lang="en-US" b="1" dirty="0">
              <a:effectLst>
                <a:glow rad="127000">
                  <a:schemeClr val="tx1"/>
                </a:glow>
              </a:effectLst>
              <a:latin typeface="Arial" charset="0"/>
              <a:ea typeface="ＭＳ Ｐゴシック" charset="0"/>
              <a:cs typeface="ＭＳ Ｐゴシック" charset="0"/>
            </a:endParaRPr>
          </a:p>
        </p:txBody>
      </p:sp>
      <p:sp>
        <p:nvSpPr>
          <p:cNvPr id="7" name="Subtitle 2"/>
          <p:cNvSpPr>
            <a:spLocks noGrp="1"/>
          </p:cNvSpPr>
          <p:nvPr>
            <p:ph type="subTitle" idx="1"/>
          </p:nvPr>
        </p:nvSpPr>
        <p:spPr>
          <a:xfrm>
            <a:off x="0" y="4682571"/>
            <a:ext cx="3316941" cy="609600"/>
          </a:xfrm>
          <a:solidFill>
            <a:srgbClr val="FFFFFF"/>
          </a:solidFill>
        </p:spPr>
        <p:txBody>
          <a:bodyPr/>
          <a:lstStyle/>
          <a:p>
            <a:pPr algn="r"/>
            <a:r>
              <a:rPr lang="ar-JO" b="1" dirty="0">
                <a:solidFill>
                  <a:schemeClr val="tx1"/>
                </a:solidFill>
                <a:effectLst/>
              </a:rPr>
              <a:t>تكوين 34</a:t>
            </a:r>
            <a:endParaRPr lang="en-US" b="1" dirty="0">
              <a:solidFill>
                <a:schemeClr val="tx1"/>
              </a:solidFill>
              <a:effectLst/>
            </a:endParaRPr>
          </a:p>
        </p:txBody>
      </p:sp>
      <p:sp>
        <p:nvSpPr>
          <p:cNvPr id="5" name="Rectangle 2"/>
          <p:cNvSpPr txBox="1">
            <a:spLocks noChangeArrowheads="1"/>
          </p:cNvSpPr>
          <p:nvPr/>
        </p:nvSpPr>
        <p:spPr bwMode="auto">
          <a:xfrm>
            <a:off x="268941" y="508831"/>
            <a:ext cx="4198471" cy="3316111"/>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7200" b="1" dirty="0">
                <a:solidFill>
                  <a:srgbClr val="000000"/>
                </a:solidFill>
                <a:effectLst/>
                <a:latin typeface="Arial" pitchFamily="34" charset="0"/>
                <a:ea typeface="ＭＳ Ｐゴシック" charset="0"/>
                <a:cs typeface="Arial" pitchFamily="34" charset="0"/>
              </a:rPr>
              <a:t>لا نتكلم عن هذا في الكنيسة</a:t>
            </a:r>
            <a:endParaRPr lang="en-US" sz="8800" b="1" dirty="0">
              <a:solidFill>
                <a:srgbClr val="000000"/>
              </a:solidFill>
              <a:effectLst/>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4145547723"/>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a:t>
            </a:r>
            <a:r>
              <a:rPr lang="ar-JO" altLang="zh-CN" sz="11500" b="1" dirty="0">
                <a:latin typeface="Arial" panose="020B0604020202020204" pitchFamily="34" charset="0"/>
                <a:ea typeface="Osaka" charset="0"/>
                <a:cs typeface="Arial" panose="020B0604020202020204" pitchFamily="34" charset="0"/>
              </a:rPr>
              <a:t>37</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5772952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866" name="Rectangle 2"/>
          <p:cNvSpPr>
            <a:spLocks noGrp="1" noChangeArrowheads="1"/>
          </p:cNvSpPr>
          <p:nvPr>
            <p:ph type="ctrTitle"/>
          </p:nvPr>
        </p:nvSpPr>
        <p:spPr>
          <a:xfrm>
            <a:off x="0" y="0"/>
            <a:ext cx="8331122" cy="544313"/>
          </a:xfrm>
          <a:effectLst/>
        </p:spPr>
        <p:txBody>
          <a:bodyPr anchor="t"/>
          <a:lstStyle/>
          <a:p>
            <a:pPr eaLnBrk="1" hangingPunct="1">
              <a:defRPr/>
            </a:pPr>
            <a:r>
              <a:rPr lang="ar-JO" sz="3600" b="1" dirty="0">
                <a:solidFill>
                  <a:schemeClr val="bg1"/>
                </a:solidFill>
                <a:effectLst>
                  <a:glow rad="228600">
                    <a:schemeClr val="tx1"/>
                  </a:glow>
                </a:effectLst>
                <a:latin typeface="Arial"/>
                <a:ea typeface="ＭＳ Ｐゴシック" pitchFamily="-112" charset="-128"/>
                <a:cs typeface="Arial"/>
              </a:rPr>
              <a:t>يوسف كمنوذج للمسيح</a:t>
            </a:r>
            <a:endParaRPr lang="en-US" sz="3600" b="1" dirty="0">
              <a:solidFill>
                <a:schemeClr val="bg1"/>
              </a:solidFill>
              <a:effectLst>
                <a:glow rad="228600">
                  <a:schemeClr val="tx1"/>
                </a:glow>
              </a:effectLst>
              <a:latin typeface="Arial"/>
              <a:ea typeface="ＭＳ Ｐゴシック" pitchFamily="-112" charset="-128"/>
              <a:cs typeface="Arial"/>
            </a:endParaRPr>
          </a:p>
        </p:txBody>
      </p:sp>
      <p:sp>
        <p:nvSpPr>
          <p:cNvPr id="5" name="Text Box 61"/>
          <p:cNvSpPr txBox="1">
            <a:spLocks noChangeArrowheads="1"/>
          </p:cNvSpPr>
          <p:nvPr/>
        </p:nvSpPr>
        <p:spPr bwMode="auto">
          <a:xfrm>
            <a:off x="8219484" y="39688"/>
            <a:ext cx="85784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altLang="zh-CN" b="1" dirty="0">
                <a:solidFill>
                  <a:srgbClr val="FFFFFF"/>
                </a:solidFill>
                <a:cs typeface="Arial" charset="0"/>
              </a:rPr>
              <a:t>97ب</a:t>
            </a:r>
            <a:endParaRPr lang="en-US" altLang="zh-CN" b="1" dirty="0">
              <a:solidFill>
                <a:srgbClr val="FFFFFF"/>
              </a:solidFill>
              <a:cs typeface="Arial" charset="0"/>
            </a:endParaRPr>
          </a:p>
        </p:txBody>
      </p:sp>
      <p:pic>
        <p:nvPicPr>
          <p:cNvPr id="3" name="Picture 2"/>
          <p:cNvPicPr>
            <a:picLocks noChangeAspect="1"/>
          </p:cNvPicPr>
          <p:nvPr/>
        </p:nvPicPr>
        <p:blipFill>
          <a:blip r:embed="rId3"/>
          <a:stretch>
            <a:fillRect/>
          </a:stretch>
        </p:blipFill>
        <p:spPr>
          <a:xfrm>
            <a:off x="769123" y="901122"/>
            <a:ext cx="7450361" cy="5637440"/>
          </a:xfrm>
          <a:prstGeom prst="rect">
            <a:avLst/>
          </a:prstGeom>
        </p:spPr>
      </p:pic>
    </p:spTree>
    <p:extLst>
      <p:ext uri="{BB962C8B-B14F-4D97-AF65-F5344CB8AC3E}">
        <p14:creationId xmlns:p14="http://schemas.microsoft.com/office/powerpoint/2010/main" val="1327539992"/>
      </p:ext>
    </p:extLst>
  </p:cSld>
  <p:clrMapOvr>
    <a:masterClrMapping/>
  </p:clrMapOvr>
  <p:transition spd="med">
    <p:randomBar dir="ver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pic>
        <p:nvPicPr>
          <p:cNvPr id="396290" name="Picture 3" descr="OJSSP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5950"/>
            <a:ext cx="9144000" cy="624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24" name="Text Box 4"/>
          <p:cNvSpPr txBox="1">
            <a:spLocks noChangeArrowheads="1"/>
          </p:cNvSpPr>
          <p:nvPr/>
        </p:nvSpPr>
        <p:spPr bwMode="auto">
          <a:xfrm>
            <a:off x="2743200" y="6278563"/>
            <a:ext cx="4267200" cy="579437"/>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a:ea typeface="ＭＳ Ｐゴシック" pitchFamily="-112" charset="-128"/>
                <a:cs typeface="Arial"/>
              </a:rPr>
              <a:t>تكوين 39 - 41</a:t>
            </a:r>
            <a:endParaRPr lang="en-US" sz="3200" b="1" dirty="0">
              <a:solidFill>
                <a:srgbClr val="FFFFFF"/>
              </a:solidFill>
              <a:latin typeface="Arial"/>
              <a:ea typeface="ＭＳ Ｐゴシック" pitchFamily="-112" charset="-128"/>
              <a:cs typeface="Arial"/>
            </a:endParaRPr>
          </a:p>
        </p:txBody>
      </p:sp>
      <p:sp>
        <p:nvSpPr>
          <p:cNvPr id="396292" name="Rectangle 5"/>
          <p:cNvSpPr>
            <a:spLocks noGrp="1" noChangeArrowheads="1"/>
          </p:cNvSpPr>
          <p:nvPr>
            <p:ph type="title" idx="4294967295"/>
          </p:nvPr>
        </p:nvSpPr>
        <p:spPr>
          <a:xfrm>
            <a:off x="685800" y="0"/>
            <a:ext cx="7772400" cy="914400"/>
          </a:xfrm>
        </p:spPr>
        <p:txBody>
          <a:bodyPr/>
          <a:lstStyle/>
          <a:p>
            <a:pPr eaLnBrk="1" hangingPunct="1"/>
            <a:r>
              <a:rPr lang="ar-JO" altLang="zh-CN" b="1" dirty="0">
                <a:solidFill>
                  <a:schemeClr val="bg1"/>
                </a:solidFill>
                <a:latin typeface="Arial" charset="0"/>
                <a:ea typeface="ＭＳ Ｐゴシック" charset="0"/>
              </a:rPr>
              <a:t>من القصر إلى السجن</a:t>
            </a:r>
            <a:endParaRPr lang="en-US" altLang="zh-CN" b="1" dirty="0">
              <a:solidFill>
                <a:schemeClr val="bg1"/>
              </a:solidFill>
              <a:latin typeface="Arial" charset="0"/>
              <a:ea typeface="ＭＳ Ｐゴシック" charset="0"/>
            </a:endParaRPr>
          </a:p>
        </p:txBody>
      </p:sp>
    </p:spTree>
    <p:extLst>
      <p:ext uri="{BB962C8B-B14F-4D97-AF65-F5344CB8AC3E}">
        <p14:creationId xmlns:p14="http://schemas.microsoft.com/office/powerpoint/2010/main" val="2439280980"/>
      </p:ext>
    </p:extLst>
  </p:cSld>
  <p:clrMapOvr>
    <a:masterClrMapping/>
  </p:clrMapOvr>
  <p:transition spd="med">
    <p:randomBar dir="ver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a:t>
            </a:r>
            <a:r>
              <a:rPr lang="ar-JO" altLang="zh-CN" sz="11500" b="1" dirty="0">
                <a:latin typeface="Arial" panose="020B0604020202020204" pitchFamily="34" charset="0"/>
                <a:ea typeface="Osaka" charset="0"/>
                <a:cs typeface="Arial" panose="020B0604020202020204" pitchFamily="34" charset="0"/>
              </a:rPr>
              <a:t>42</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2300244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pic>
        <p:nvPicPr>
          <p:cNvPr id="398338" name="Picture 3" descr="OJSSS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75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0772" name="Text Box 4"/>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ar-JO" sz="3200" b="1" dirty="0">
                <a:solidFill>
                  <a:srgbClr val="FFFFFF"/>
                </a:solidFill>
                <a:latin typeface="Arial"/>
                <a:ea typeface="ＭＳ Ｐゴシック" pitchFamily="-112" charset="-128"/>
                <a:cs typeface="Arial"/>
              </a:rPr>
              <a:t>تكوين 42 - 50</a:t>
            </a:r>
            <a:endParaRPr lang="en-US" sz="3200" b="1" dirty="0">
              <a:solidFill>
                <a:srgbClr val="FFFFFF"/>
              </a:solidFill>
              <a:latin typeface="Arial"/>
              <a:ea typeface="ＭＳ Ｐゴシック" pitchFamily="-112" charset="-128"/>
              <a:cs typeface="Arial"/>
            </a:endParaRPr>
          </a:p>
        </p:txBody>
      </p:sp>
      <p:sp>
        <p:nvSpPr>
          <p:cNvPr id="800773" name="Rectangle 5"/>
          <p:cNvSpPr>
            <a:spLocks noGrp="1" noChangeArrowheads="1"/>
          </p:cNvSpPr>
          <p:nvPr>
            <p:ph type="title" idx="4294967295"/>
          </p:nvPr>
        </p:nvSpPr>
        <p:spPr>
          <a:xfrm>
            <a:off x="1524000" y="457200"/>
            <a:ext cx="6477000" cy="1143000"/>
          </a:xfrm>
          <a:effectLst>
            <a:outerShdw blurRad="63500" dist="35921" dir="2700000" algn="ctr" rotWithShape="0">
              <a:schemeClr val="tx2">
                <a:alpha val="74998"/>
              </a:schemeClr>
            </a:outerShdw>
          </a:effectLst>
        </p:spPr>
        <p:txBody>
          <a:bodyPr/>
          <a:lstStyle/>
          <a:p>
            <a:pPr eaLnBrk="1" hangingPunct="1">
              <a:defRPr/>
            </a:pPr>
            <a:r>
              <a:rPr lang="ar-JO" sz="4800" b="1" dirty="0">
                <a:solidFill>
                  <a:schemeClr val="bg1"/>
                </a:solidFill>
                <a:ea typeface="ＭＳ Ｐゴシック" charset="0"/>
                <a:cs typeface="Arial"/>
              </a:rPr>
              <a:t>النجاة عن طريق</a:t>
            </a:r>
            <a:br>
              <a:rPr lang="ar-JO" sz="4800" b="1" dirty="0">
                <a:solidFill>
                  <a:schemeClr val="bg1"/>
                </a:solidFill>
                <a:ea typeface="ＭＳ Ｐゴシック" charset="0"/>
                <a:cs typeface="Arial"/>
              </a:rPr>
            </a:br>
            <a:r>
              <a:rPr lang="ar-JO" sz="4800" b="1" dirty="0">
                <a:solidFill>
                  <a:schemeClr val="bg1"/>
                </a:solidFill>
                <a:ea typeface="ＭＳ Ｐゴシック" charset="0"/>
                <a:cs typeface="Arial"/>
              </a:rPr>
              <a:t>تعظيم يوسف</a:t>
            </a:r>
            <a:endParaRPr lang="en-US" dirty="0">
              <a:solidFill>
                <a:schemeClr val="bg1"/>
              </a:solidFill>
              <a:ea typeface="ＭＳ Ｐゴシック" charset="0"/>
              <a:cs typeface="Arial"/>
            </a:endParaRPr>
          </a:p>
        </p:txBody>
      </p:sp>
    </p:spTree>
    <p:extLst>
      <p:ext uri="{BB962C8B-B14F-4D97-AF65-F5344CB8AC3E}">
        <p14:creationId xmlns:p14="http://schemas.microsoft.com/office/powerpoint/2010/main" val="1424545281"/>
      </p:ext>
    </p:extLst>
  </p:cSld>
  <p:clrMapOvr>
    <a:masterClrMapping/>
  </p:clrMapOvr>
  <p:transition spd="med">
    <p:randomBar dir="ver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a:t>
            </a:r>
            <a:r>
              <a:rPr lang="ar-JO" altLang="zh-CN" sz="11500" b="1" dirty="0">
                <a:latin typeface="Arial" panose="020B0604020202020204" pitchFamily="34" charset="0"/>
                <a:ea typeface="Osaka" charset="0"/>
                <a:cs typeface="Arial" panose="020B0604020202020204" pitchFamily="34" charset="0"/>
              </a:rPr>
              <a:t>45</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2559653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4" descr="joseph"/>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4866" name="Rectangle 2"/>
          <p:cNvSpPr>
            <a:spLocks noGrp="1" noChangeArrowheads="1"/>
          </p:cNvSpPr>
          <p:nvPr>
            <p:ph type="ctrTitle"/>
          </p:nvPr>
        </p:nvSpPr>
        <p:spPr>
          <a:xfrm>
            <a:off x="0" y="0"/>
            <a:ext cx="9144000" cy="1988840"/>
          </a:xfrm>
          <a:effectLst/>
        </p:spPr>
        <p:txBody>
          <a:bodyPr anchor="t"/>
          <a:lstStyle/>
          <a:p>
            <a:pPr algn="r" eaLnBrk="1" hangingPunct="1">
              <a:defRPr/>
            </a:pPr>
            <a:r>
              <a:rPr lang="ar-JO" b="1" dirty="0">
                <a:solidFill>
                  <a:schemeClr val="bg1"/>
                </a:solidFill>
                <a:effectLst>
                  <a:glow rad="228600">
                    <a:schemeClr val="tx1"/>
                  </a:glow>
                </a:effectLst>
                <a:latin typeface="Arial"/>
                <a:ea typeface="ＭＳ Ｐゴシック" pitchFamily="-112" charset="-128"/>
                <a:cs typeface="Arial"/>
              </a:rPr>
              <a:t>أنا يوسف</a:t>
            </a:r>
            <a:br>
              <a:rPr lang="en-US" b="1" dirty="0">
                <a:solidFill>
                  <a:schemeClr val="bg1"/>
                </a:solidFill>
                <a:effectLst>
                  <a:glow rad="228600">
                    <a:schemeClr val="tx1"/>
                  </a:glow>
                </a:effectLst>
                <a:latin typeface="Arial"/>
                <a:ea typeface="ＭＳ Ｐゴシック" pitchFamily="-112" charset="-128"/>
                <a:cs typeface="Arial"/>
              </a:rPr>
            </a:br>
            <a:r>
              <a:rPr lang="ar-JO" b="1" dirty="0">
                <a:solidFill>
                  <a:schemeClr val="bg1"/>
                </a:solidFill>
                <a:effectLst>
                  <a:glow rad="228600">
                    <a:schemeClr val="tx1"/>
                  </a:glow>
                </a:effectLst>
                <a:latin typeface="Arial"/>
                <a:ea typeface="ＭＳ Ｐゴシック" pitchFamily="-112" charset="-128"/>
                <a:cs typeface="Arial"/>
              </a:rPr>
              <a:t>أحي أبي بعد</a:t>
            </a:r>
            <a:br>
              <a:rPr lang="en-US" b="1" dirty="0">
                <a:solidFill>
                  <a:schemeClr val="bg1"/>
                </a:solidFill>
                <a:effectLst>
                  <a:glow rad="228600">
                    <a:schemeClr val="tx1"/>
                  </a:glow>
                </a:effectLst>
                <a:latin typeface="Arial"/>
                <a:ea typeface="ＭＳ Ｐゴシック" pitchFamily="-112" charset="-128"/>
                <a:cs typeface="Arial"/>
              </a:rPr>
            </a:br>
            <a:r>
              <a:rPr lang="en-US" b="1" dirty="0">
                <a:solidFill>
                  <a:schemeClr val="bg1"/>
                </a:solidFill>
                <a:effectLst>
                  <a:glow rad="228600">
                    <a:schemeClr val="tx1"/>
                  </a:glow>
                </a:effectLst>
                <a:latin typeface="Arial"/>
                <a:ea typeface="ＭＳ Ｐゴシック" pitchFamily="-112" charset="-128"/>
                <a:cs typeface="Arial"/>
              </a:rPr>
              <a:t>(</a:t>
            </a:r>
            <a:r>
              <a:rPr lang="ar-JO" b="1" dirty="0">
                <a:solidFill>
                  <a:schemeClr val="bg1"/>
                </a:solidFill>
                <a:effectLst>
                  <a:glow rad="228600">
                    <a:schemeClr val="tx1"/>
                  </a:glow>
                </a:effectLst>
                <a:latin typeface="Arial"/>
                <a:ea typeface="ＭＳ Ｐゴシック" pitchFamily="-112" charset="-128"/>
                <a:cs typeface="Arial"/>
              </a:rPr>
              <a:t>تك 45 : 3</a:t>
            </a:r>
            <a:r>
              <a:rPr lang="en-US" b="1" dirty="0">
                <a:solidFill>
                  <a:schemeClr val="bg1"/>
                </a:solidFill>
                <a:effectLst>
                  <a:glow rad="228600">
                    <a:schemeClr val="tx1"/>
                  </a:glow>
                </a:effectLst>
                <a:latin typeface="Arial"/>
                <a:ea typeface="ＭＳ Ｐゴシック" pitchFamily="-112" charset="-128"/>
                <a:cs typeface="Arial"/>
              </a:rPr>
              <a:t>)</a:t>
            </a:r>
          </a:p>
        </p:txBody>
      </p:sp>
    </p:spTree>
    <p:extLst>
      <p:ext uri="{BB962C8B-B14F-4D97-AF65-F5344CB8AC3E}">
        <p14:creationId xmlns:p14="http://schemas.microsoft.com/office/powerpoint/2010/main" val="3856518263"/>
      </p:ext>
    </p:extLst>
  </p:cSld>
  <p:clrMapOvr>
    <a:masterClrMapping/>
  </p:clrMapOvr>
  <p:transition spd="med">
    <p:randomBar dir="ver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1295400"/>
            <a:ext cx="8229600" cy="2770188"/>
          </a:xfrm>
        </p:spPr>
        <p:txBody>
          <a:bodyPr/>
          <a:lstStyle/>
          <a:p>
            <a:pPr rtl="1" eaLnBrk="1" hangingPunct="1"/>
            <a:r>
              <a:rPr lang="ar-JO" altLang="zh-CN" sz="11500" b="1" dirty="0">
                <a:solidFill>
                  <a:schemeClr val="bg1"/>
                </a:solidFill>
                <a:latin typeface="Arial" panose="020B0604020202020204" pitchFamily="34" charset="0"/>
                <a:ea typeface="Osaka" charset="0"/>
                <a:cs typeface="Arial" panose="020B0604020202020204" pitchFamily="34" charset="0"/>
              </a:rPr>
              <a:t>تكوين </a:t>
            </a:r>
            <a:r>
              <a:rPr lang="ar-JO" altLang="zh-CN" sz="11500" b="1" dirty="0">
                <a:latin typeface="Arial" panose="020B0604020202020204" pitchFamily="34" charset="0"/>
                <a:ea typeface="Osaka" charset="0"/>
                <a:cs typeface="Arial" panose="020B0604020202020204" pitchFamily="34" charset="0"/>
              </a:rPr>
              <a:t>49</a:t>
            </a:r>
            <a:endParaRPr lang="en-US" altLang="zh-CN" sz="115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834692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0097" name="Text Box 2"/>
          <p:cNvSpPr txBox="1">
            <a:spLocks noChangeArrowheads="1"/>
          </p:cNvSpPr>
          <p:nvPr/>
        </p:nvSpPr>
        <p:spPr bwMode="auto">
          <a:xfrm>
            <a:off x="8658225" y="640397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zh-CN" alt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85251" name="Rectangle 3"/>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Arial"/>
                <a:cs typeface="Arial"/>
              </a:rPr>
              <a:t>42</a:t>
            </a:r>
          </a:p>
        </p:txBody>
      </p:sp>
      <p:sp>
        <p:nvSpPr>
          <p:cNvPr id="260099" name="Text Box 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rPr>
              <a:t>Handbook pg. 26-29</a:t>
            </a:r>
          </a:p>
        </p:txBody>
      </p:sp>
      <p:pic>
        <p:nvPicPr>
          <p:cNvPr id="260100" name="Picture 5" descr="Jericho area aerial from northwest, tb q010703"/>
          <p:cNvPicPr preferRelativeResize="0">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590550" y="550863"/>
            <a:ext cx="7958138" cy="57435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485254" name="Text Box 6"/>
          <p:cNvSpPr txBox="1">
            <a:spLocks noChangeArrowheads="1"/>
          </p:cNvSpPr>
          <p:nvPr/>
        </p:nvSpPr>
        <p:spPr bwMode="auto">
          <a:xfrm>
            <a:off x="3117850" y="4287838"/>
            <a:ext cx="3681413" cy="36933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D34A"/>
                </a:solidFill>
                <a:effectLst/>
                <a:uLnTx/>
                <a:uFillTx/>
                <a:latin typeface="Comic Sans MS" pitchFamily="-112" charset="0"/>
                <a:ea typeface="ＭＳ Ｐゴシック" pitchFamily="-112" charset="-128"/>
                <a:cs typeface="ＭＳ Ｐゴシック" pitchFamily="-112" charset="-128"/>
              </a:rPr>
              <a:t>اريحا القديمة</a:t>
            </a:r>
            <a:endParaRPr kumimoji="0" lang="en-US" sz="1800" b="1" i="0" u="none" strike="noStrike" kern="1200" cap="none" spc="0" normalizeH="0" baseline="0" noProof="0" dirty="0">
              <a:ln>
                <a:noFill/>
              </a:ln>
              <a:solidFill>
                <a:srgbClr val="FFD34A"/>
              </a:solidFill>
              <a:effectLst/>
              <a:uLnTx/>
              <a:uFillTx/>
              <a:latin typeface="Comic Sans MS" pitchFamily="-112" charset="0"/>
              <a:ea typeface="ＭＳ Ｐゴシック" pitchFamily="-112" charset="-128"/>
              <a:cs typeface="ＭＳ Ｐゴシック" pitchFamily="-112" charset="-128"/>
            </a:endParaRPr>
          </a:p>
        </p:txBody>
      </p:sp>
      <p:sp>
        <p:nvSpPr>
          <p:cNvPr id="2485255" name="Text Box 7"/>
          <p:cNvSpPr txBox="1">
            <a:spLocks noChangeArrowheads="1"/>
          </p:cNvSpPr>
          <p:nvPr/>
        </p:nvSpPr>
        <p:spPr bwMode="auto">
          <a:xfrm>
            <a:off x="5000625" y="1074738"/>
            <a:ext cx="3421063" cy="36933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114FFB"/>
                </a:solidFill>
                <a:effectLst/>
                <a:uLnTx/>
                <a:uFillTx/>
                <a:latin typeface="Comic Sans MS" pitchFamily="-112" charset="0"/>
                <a:ea typeface="ＭＳ Ｐゴシック" pitchFamily="-112" charset="-128"/>
                <a:cs typeface="ＭＳ Ｐゴシック" pitchFamily="-112" charset="-128"/>
              </a:rPr>
              <a:t>البحر الميت</a:t>
            </a:r>
            <a:endParaRPr kumimoji="0" lang="en-US" sz="1800" b="1" i="0" u="none" strike="noStrike" kern="1200" cap="none" spc="0" normalizeH="0" baseline="0" noProof="0" dirty="0">
              <a:ln>
                <a:noFill/>
              </a:ln>
              <a:solidFill>
                <a:srgbClr val="114FFB"/>
              </a:solidFill>
              <a:effectLst/>
              <a:uLnTx/>
              <a:uFillTx/>
              <a:latin typeface="Comic Sans MS" pitchFamily="-112" charset="0"/>
              <a:ea typeface="ＭＳ Ｐゴシック" pitchFamily="-112" charset="-128"/>
              <a:cs typeface="ＭＳ Ｐゴシック" pitchFamily="-112" charset="-128"/>
            </a:endParaRPr>
          </a:p>
        </p:txBody>
      </p:sp>
      <p:sp>
        <p:nvSpPr>
          <p:cNvPr id="2485256" name="Text Box 8"/>
          <p:cNvSpPr txBox="1">
            <a:spLocks noChangeArrowheads="1"/>
          </p:cNvSpPr>
          <p:nvPr/>
        </p:nvSpPr>
        <p:spPr bwMode="auto">
          <a:xfrm>
            <a:off x="1446213" y="1490663"/>
            <a:ext cx="3421062" cy="36933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114FFB"/>
                </a:solidFill>
                <a:effectLst/>
                <a:uLnTx/>
                <a:uFillTx/>
                <a:latin typeface="Comic Sans MS" pitchFamily="-112" charset="0"/>
                <a:ea typeface="ＭＳ Ｐゴシック" pitchFamily="-112" charset="-128"/>
                <a:cs typeface="ＭＳ Ｐゴシック" pitchFamily="-112" charset="-128"/>
              </a:rPr>
              <a:t>نهر الأردن</a:t>
            </a:r>
            <a:endParaRPr kumimoji="0" lang="en-US" sz="1800" b="1" i="0" u="none" strike="noStrike" kern="1200" cap="none" spc="0" normalizeH="0" baseline="0" noProof="0" dirty="0">
              <a:ln>
                <a:noFill/>
              </a:ln>
              <a:solidFill>
                <a:srgbClr val="114FFB"/>
              </a:solidFill>
              <a:effectLst/>
              <a:uLnTx/>
              <a:uFillTx/>
              <a:latin typeface="Comic Sans MS" pitchFamily="-112" charset="0"/>
              <a:ea typeface="ＭＳ Ｐゴシック" pitchFamily="-112" charset="-128"/>
              <a:cs typeface="ＭＳ Ｐゴシック" pitchFamily="-112" charset="-128"/>
            </a:endParaRPr>
          </a:p>
        </p:txBody>
      </p:sp>
      <p:sp>
        <p:nvSpPr>
          <p:cNvPr id="2485257" name="Arc 9"/>
          <p:cNvSpPr>
            <a:spLocks/>
          </p:cNvSpPr>
          <p:nvPr/>
        </p:nvSpPr>
        <p:spPr bwMode="auto">
          <a:xfrm flipH="1" flipV="1">
            <a:off x="1135063" y="1693863"/>
            <a:ext cx="4230687" cy="2071687"/>
          </a:xfrm>
          <a:custGeom>
            <a:avLst/>
            <a:gdLst>
              <a:gd name="G0" fmla="+- 96 0 0"/>
              <a:gd name="G1" fmla="+- 21600 0 0"/>
              <a:gd name="G2" fmla="+- 21600 0 0"/>
              <a:gd name="T0" fmla="*/ 0 w 21696"/>
              <a:gd name="T1" fmla="*/ 1 h 21600"/>
              <a:gd name="T2" fmla="*/ 21696 w 21696"/>
              <a:gd name="T3" fmla="*/ 21600 h 21600"/>
              <a:gd name="T4" fmla="*/ 96 w 21696"/>
              <a:gd name="T5" fmla="*/ 21600 h 21600"/>
            </a:gdLst>
            <a:ahLst/>
            <a:cxnLst>
              <a:cxn ang="0">
                <a:pos x="T0" y="T1"/>
              </a:cxn>
              <a:cxn ang="0">
                <a:pos x="T2" y="T3"/>
              </a:cxn>
              <a:cxn ang="0">
                <a:pos x="T4" y="T5"/>
              </a:cxn>
            </a:cxnLst>
            <a:rect l="0" t="0" r="r" b="b"/>
            <a:pathLst>
              <a:path w="21696" h="21600" fill="none" extrusionOk="0">
                <a:moveTo>
                  <a:pt x="-1" y="0"/>
                </a:moveTo>
                <a:cubicBezTo>
                  <a:pt x="31" y="0"/>
                  <a:pt x="63" y="-1"/>
                  <a:pt x="96" y="-1"/>
                </a:cubicBezTo>
                <a:cubicBezTo>
                  <a:pt x="12025" y="-1"/>
                  <a:pt x="21696" y="9670"/>
                  <a:pt x="21696" y="21600"/>
                </a:cubicBezTo>
              </a:path>
              <a:path w="21696" h="21600" stroke="0" extrusionOk="0">
                <a:moveTo>
                  <a:pt x="-1" y="0"/>
                </a:moveTo>
                <a:cubicBezTo>
                  <a:pt x="31" y="0"/>
                  <a:pt x="63" y="-1"/>
                  <a:pt x="96" y="-1"/>
                </a:cubicBezTo>
                <a:cubicBezTo>
                  <a:pt x="12025" y="-1"/>
                  <a:pt x="21696" y="9670"/>
                  <a:pt x="21696" y="21600"/>
                </a:cubicBezTo>
                <a:lnTo>
                  <a:pt x="96" y="21600"/>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2485258" name="Arc 10"/>
          <p:cNvSpPr>
            <a:spLocks/>
          </p:cNvSpPr>
          <p:nvPr/>
        </p:nvSpPr>
        <p:spPr bwMode="auto">
          <a:xfrm flipH="1" flipV="1">
            <a:off x="865188" y="1693863"/>
            <a:ext cx="3808412" cy="2527300"/>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2485259" name="Arc 11"/>
          <p:cNvSpPr>
            <a:spLocks/>
          </p:cNvSpPr>
          <p:nvPr/>
        </p:nvSpPr>
        <p:spPr bwMode="auto">
          <a:xfrm flipH="1" flipV="1">
            <a:off x="622300" y="1685925"/>
            <a:ext cx="2571750" cy="2841625"/>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260107" name="Text Box 12"/>
          <p:cNvSpPr txBox="1">
            <a:spLocks noChangeArrowheads="1"/>
          </p:cNvSpPr>
          <p:nvPr/>
        </p:nvSpPr>
        <p:spPr bwMode="auto">
          <a:xfrm>
            <a:off x="7680325" y="63373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zh-CN" alt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85261" name="Rectangle 13"/>
          <p:cNvSpPr>
            <a:spLocks noChangeArrowheads="1"/>
          </p:cNvSpPr>
          <p:nvPr/>
        </p:nvSpPr>
        <p:spPr bwMode="auto">
          <a:xfrm>
            <a:off x="3491149" y="5167313"/>
            <a:ext cx="2215671" cy="64633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srgbClr val="FFEA18"/>
                </a:solidFill>
                <a:effectLst/>
                <a:uLnTx/>
                <a:uFillTx/>
                <a:latin typeface="Comic Sans MS" pitchFamily="-112" charset="0"/>
                <a:ea typeface="ＭＳ Ｐゴシック" pitchFamily="-112" charset="-128"/>
                <a:cs typeface="ＭＳ Ｐゴシック" pitchFamily="-112" charset="-128"/>
              </a:rPr>
              <a:t>من أريحا</a:t>
            </a:r>
            <a:endParaRPr kumimoji="0" lang="en-US" sz="1800" b="1" i="0" u="none" strike="noStrike" kern="1200" cap="none" spc="0" normalizeH="0" baseline="0" noProof="0" dirty="0">
              <a:ln>
                <a:noFill/>
              </a:ln>
              <a:solidFill>
                <a:srgbClr val="FFEA18"/>
              </a:solidFill>
              <a:effectLst/>
              <a:uLnTx/>
              <a:uFillTx/>
              <a:latin typeface="Comic Sans MS" pitchFamily="-112" charset="0"/>
              <a:ea typeface="ＭＳ Ｐゴシック" pitchFamily="-112" charset="-128"/>
              <a:cs typeface="ＭＳ Ｐゴシック" pitchFamily="-112"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srgbClr val="FFEA18"/>
                </a:solidFill>
                <a:effectLst/>
                <a:uLnTx/>
                <a:uFillTx/>
                <a:latin typeface="Comic Sans MS" pitchFamily="-112" charset="0"/>
                <a:ea typeface="ＭＳ Ｐゴシック" pitchFamily="-112" charset="-128"/>
                <a:cs typeface="ＭＳ Ｐゴシック" pitchFamily="-112" charset="-128"/>
              </a:rPr>
              <a:t>النظر شرقاً عبر نهر الأردن</a:t>
            </a:r>
            <a:endParaRPr kumimoji="0" lang="en-US" sz="1800" b="1" i="0" u="none" strike="noStrike" kern="1200" cap="none" spc="0" normalizeH="0" baseline="0" noProof="0" dirty="0">
              <a:ln>
                <a:noFill/>
              </a:ln>
              <a:solidFill>
                <a:srgbClr val="FFEA18"/>
              </a:solidFill>
              <a:effectLst/>
              <a:uLnTx/>
              <a:uFillTx/>
              <a:latin typeface="Comic Sans MS" pitchFamily="-112" charset="0"/>
              <a:ea typeface="ＭＳ Ｐゴシック" pitchFamily="-112" charset="-128"/>
              <a:cs typeface="ＭＳ Ｐゴシック" pitchFamily="-112" charset="-128"/>
            </a:endParaRPr>
          </a:p>
        </p:txBody>
      </p:sp>
      <p:sp>
        <p:nvSpPr>
          <p:cNvPr id="2485262" name="Text Box 14"/>
          <p:cNvSpPr txBox="1">
            <a:spLocks noChangeArrowheads="1"/>
          </p:cNvSpPr>
          <p:nvPr/>
        </p:nvSpPr>
        <p:spPr bwMode="auto">
          <a:xfrm>
            <a:off x="2424113" y="2979738"/>
            <a:ext cx="3681412" cy="36933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D34A"/>
                </a:solidFill>
                <a:effectLst/>
                <a:uLnTx/>
                <a:uFillTx/>
                <a:latin typeface="Comic Sans MS" pitchFamily="-112" charset="0"/>
                <a:ea typeface="ＭＳ Ｐゴシック" pitchFamily="-112" charset="-128"/>
                <a:cs typeface="ＭＳ Ｐゴシック" pitchFamily="-112" charset="-128"/>
              </a:rPr>
              <a:t>أريحا الحديثة</a:t>
            </a:r>
            <a:endParaRPr kumimoji="0" lang="en-US" sz="1800" b="1" i="0" u="none" strike="noStrike" kern="1200" cap="none" spc="0" normalizeH="0" baseline="0" noProof="0" dirty="0">
              <a:ln>
                <a:noFill/>
              </a:ln>
              <a:solidFill>
                <a:srgbClr val="FFD34A"/>
              </a:solidFill>
              <a:effectLst/>
              <a:uLnTx/>
              <a:uFillTx/>
              <a:latin typeface="Comic Sans MS" pitchFamily="-112" charset="0"/>
              <a:ea typeface="ＭＳ Ｐゴシック" pitchFamily="-112" charset="-128"/>
              <a:cs typeface="ＭＳ Ｐゴシック" pitchFamily="-112" charset="-128"/>
            </a:endParaRPr>
          </a:p>
        </p:txBody>
      </p:sp>
      <p:sp>
        <p:nvSpPr>
          <p:cNvPr id="260110" name="Freeform 15"/>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60111" name="Rectangle 16"/>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60112" name="Freeform 17"/>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60113" name="AutoShape 18"/>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60114" name="Rectangle 19"/>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60115" name="Rectangle 20"/>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60116" name="AutoShape 21"/>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60117" name="Line 22"/>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60118" name="Line 23"/>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60119" name="Rectangle 24"/>
          <p:cNvSpPr>
            <a:spLocks noChangeArrowheads="1"/>
          </p:cNvSpPr>
          <p:nvPr/>
        </p:nvSpPr>
        <p:spPr bwMode="auto">
          <a:xfrm>
            <a:off x="8053388" y="3429000"/>
            <a:ext cx="399147"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Chicago" charset="0"/>
                <a:ea typeface="Arial"/>
                <a:cs typeface="Arial"/>
              </a:rPr>
              <a:t>يشوع</a:t>
            </a:r>
            <a:endParaRPr kumimoji="0" lang="en-US" altLang="zh-CN" sz="900" b="1" i="0" u="none" strike="noStrike" kern="1200" cap="none" spc="0" normalizeH="0" baseline="0" noProof="0" dirty="0">
              <a:ln>
                <a:noFill/>
              </a:ln>
              <a:solidFill>
                <a:srgbClr val="000000"/>
              </a:solidFill>
              <a:effectLst/>
              <a:uLnTx/>
              <a:uFillTx/>
              <a:latin typeface="Chicago" charset="0"/>
              <a:ea typeface="Arial"/>
              <a:cs typeface="Arial"/>
            </a:endParaRPr>
          </a:p>
        </p:txBody>
      </p:sp>
      <p:sp>
        <p:nvSpPr>
          <p:cNvPr id="260120" name="Rectangle 25"/>
          <p:cNvSpPr>
            <a:spLocks noChangeArrowheads="1"/>
          </p:cNvSpPr>
          <p:nvPr/>
        </p:nvSpPr>
        <p:spPr bwMode="auto">
          <a:xfrm>
            <a:off x="8118475" y="3644900"/>
            <a:ext cx="573874"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Helvetica" charset="0"/>
                <a:ea typeface="Arial"/>
                <a:cs typeface="Arial"/>
              </a:rPr>
              <a:t>أريحا/عاي</a:t>
            </a:r>
            <a:endParaRPr kumimoji="0" lang="en-US" altLang="zh-CN" sz="900" b="1" i="0" u="none" strike="noStrike" kern="1200" cap="none" spc="0" normalizeH="0" baseline="0" noProof="0" dirty="0">
              <a:ln>
                <a:noFill/>
              </a:ln>
              <a:solidFill>
                <a:srgbClr val="000000"/>
              </a:solidFill>
              <a:effectLst/>
              <a:uLnTx/>
              <a:uFillTx/>
              <a:latin typeface="Helvetica" charset="0"/>
              <a:ea typeface="Arial"/>
              <a:cs typeface="Arial"/>
            </a:endParaRPr>
          </a:p>
        </p:txBody>
      </p:sp>
      <p:sp>
        <p:nvSpPr>
          <p:cNvPr id="2485274" name="Rectangle 26"/>
          <p:cNvSpPr>
            <a:spLocks noGrp="1" noChangeArrowheads="1"/>
          </p:cNvSpPr>
          <p:nvPr>
            <p:ph type="title" idx="4294967295"/>
          </p:nvPr>
        </p:nvSpPr>
        <p:spPr bwMode="auto">
          <a:xfrm>
            <a:off x="0" y="2590800"/>
            <a:ext cx="2133600" cy="838200"/>
          </a:xfrm>
          <a:prstGeom prst="rect">
            <a:avLst/>
          </a:prstGeom>
          <a:ln>
            <a:miter lim="800000"/>
            <a:headEnd/>
            <a:tailEnd/>
          </a:ln>
        </p:spPr>
        <p:txBody>
          <a:bodyPr/>
          <a:lstStyle/>
          <a:p>
            <a:pPr eaLnBrk="1" hangingPunct="1">
              <a:defRPr/>
            </a:pPr>
            <a:r>
              <a:rPr lang="ar-JO" dirty="0">
                <a:latin typeface="Times" charset="0"/>
                <a:ea typeface="ＭＳ Ｐゴシック" charset="0"/>
                <a:cs typeface="ＭＳ Ｐゴシック" charset="0"/>
              </a:rPr>
              <a:t>أريحا</a:t>
            </a:r>
            <a:endParaRPr lang="en-US"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3235940419"/>
      </p:ext>
    </p:extLst>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485259"/>
                                        </p:tgtEl>
                                        <p:attrNameLst>
                                          <p:attrName>style.visibility</p:attrName>
                                        </p:attrNameLst>
                                      </p:cBhvr>
                                      <p:to>
                                        <p:strVal val="visible"/>
                                      </p:to>
                                    </p:set>
                                    <p:animEffect transition="in" filter="wipe(up)">
                                      <p:cBhvr>
                                        <p:cTn id="7" dur="3000"/>
                                        <p:tgtEl>
                                          <p:spTgt spid="2485259"/>
                                        </p:tgtEl>
                                      </p:cBhvr>
                                    </p:animEffect>
                                  </p:childTnLst>
                                </p:cTn>
                              </p:par>
                              <p:par>
                                <p:cTn id="8" presetID="22" presetClass="entr" presetSubtype="1" fill="hold" nodeType="withEffect">
                                  <p:stCondLst>
                                    <p:cond delay="0"/>
                                  </p:stCondLst>
                                  <p:childTnLst>
                                    <p:set>
                                      <p:cBhvr>
                                        <p:cTn id="9" dur="1" fill="hold">
                                          <p:stCondLst>
                                            <p:cond delay="0"/>
                                          </p:stCondLst>
                                        </p:cTn>
                                        <p:tgtEl>
                                          <p:spTgt spid="2485258"/>
                                        </p:tgtEl>
                                        <p:attrNameLst>
                                          <p:attrName>style.visibility</p:attrName>
                                        </p:attrNameLst>
                                      </p:cBhvr>
                                      <p:to>
                                        <p:strVal val="visible"/>
                                      </p:to>
                                    </p:set>
                                    <p:animEffect transition="in" filter="wipe(up)">
                                      <p:cBhvr>
                                        <p:cTn id="10" dur="3000"/>
                                        <p:tgtEl>
                                          <p:spTgt spid="2485258"/>
                                        </p:tgtEl>
                                      </p:cBhvr>
                                    </p:animEffect>
                                  </p:childTnLst>
                                </p:cTn>
                              </p:par>
                              <p:par>
                                <p:cTn id="11" presetID="22" presetClass="entr" presetSubtype="1" fill="hold" nodeType="withEffect">
                                  <p:stCondLst>
                                    <p:cond delay="0"/>
                                  </p:stCondLst>
                                  <p:childTnLst>
                                    <p:set>
                                      <p:cBhvr>
                                        <p:cTn id="12" dur="1" fill="hold">
                                          <p:stCondLst>
                                            <p:cond delay="0"/>
                                          </p:stCondLst>
                                        </p:cTn>
                                        <p:tgtEl>
                                          <p:spTgt spid="2485257"/>
                                        </p:tgtEl>
                                        <p:attrNameLst>
                                          <p:attrName>style.visibility</p:attrName>
                                        </p:attrNameLst>
                                      </p:cBhvr>
                                      <p:to>
                                        <p:strVal val="visible"/>
                                      </p:to>
                                    </p:set>
                                    <p:animEffect transition="in" filter="wipe(up)">
                                      <p:cBhvr>
                                        <p:cTn id="13" dur="3000"/>
                                        <p:tgtEl>
                                          <p:spTgt spid="2485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descr="Gen4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84738" y="0"/>
            <a:ext cx="50292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2434" name="Picture 3" descr="Discip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960938"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2435" name="Rectangle 4"/>
          <p:cNvSpPr>
            <a:spLocks noGrp="1" noChangeArrowheads="1"/>
          </p:cNvSpPr>
          <p:nvPr>
            <p:ph type="ctrTitle"/>
          </p:nvPr>
        </p:nvSpPr>
        <p:spPr>
          <a:xfrm>
            <a:off x="0" y="381000"/>
            <a:ext cx="4953000" cy="1371600"/>
          </a:xfrm>
          <a:solidFill>
            <a:srgbClr val="800080"/>
          </a:solidFill>
        </p:spPr>
        <p:txBody>
          <a:bodyPr/>
          <a:lstStyle/>
          <a:p>
            <a:pPr eaLnBrk="1" hangingPunct="1"/>
            <a:r>
              <a:rPr lang="ar-JO" altLang="ja-JP" sz="2800" b="1" dirty="0">
                <a:effectLst>
                  <a:outerShdw blurRad="38100" dist="38100" dir="2700000" algn="tl">
                    <a:srgbClr val="000000">
                      <a:alpha val="43137"/>
                    </a:srgbClr>
                  </a:outerShdw>
                </a:effectLst>
                <a:latin typeface="Arial" charset="0"/>
                <a:ea typeface="ＭＳ Ｐゴシック" charset="0"/>
              </a:rPr>
              <a:t>بركة يعقوب لأولاده الإثني عشر كانت نبوية (تك 49)</a:t>
            </a:r>
            <a:endParaRPr lang="en-US" altLang="zh-CN" sz="3200" dirty="0">
              <a:effectLst>
                <a:outerShdw blurRad="38100" dist="38100" dir="2700000" algn="tl">
                  <a:srgbClr val="000000">
                    <a:alpha val="43137"/>
                  </a:srgbClr>
                </a:outerShdw>
              </a:effectLst>
              <a:latin typeface="Arial" charset="0"/>
              <a:ea typeface="ＭＳ Ｐゴシック" charset="0"/>
            </a:endParaRPr>
          </a:p>
        </p:txBody>
      </p:sp>
    </p:spTree>
    <p:extLst>
      <p:ext uri="{BB962C8B-B14F-4D97-AF65-F5344CB8AC3E}">
        <p14:creationId xmlns:p14="http://schemas.microsoft.com/office/powerpoint/2010/main" val="2124777946"/>
      </p:ext>
    </p:extLst>
  </p:cSld>
  <p:clrMapOvr>
    <a:masterClrMapping/>
  </p:clrMapOvr>
  <p:transition spd="med">
    <p:randomBar dir="ver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3"/>
            <a:ext cx="9178925" cy="738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ar-JO" sz="4800" b="1" dirty="0">
                <a:solidFill>
                  <a:schemeClr val="bg1"/>
                </a:solidFill>
                <a:effectLst>
                  <a:glow rad="152400">
                    <a:schemeClr val="tx1">
                      <a:alpha val="95000"/>
                    </a:schemeClr>
                  </a:glow>
                </a:effectLst>
                <a:latin typeface="+mn-lt"/>
              </a:rPr>
              <a:t>متى : المسيح كملك</a:t>
            </a:r>
            <a:endParaRPr lang="en-US" sz="4800" b="1" dirty="0">
              <a:solidFill>
                <a:schemeClr val="bg1"/>
              </a:solidFill>
              <a:effectLst>
                <a:glow rad="152400">
                  <a:schemeClr val="tx1">
                    <a:alpha val="95000"/>
                  </a:schemeClr>
                </a:glow>
              </a:effectLst>
              <a:latin typeface="+mn-lt"/>
            </a:endParaRPr>
          </a:p>
        </p:txBody>
      </p:sp>
      <p:sp>
        <p:nvSpPr>
          <p:cNvPr id="4" name="Rectangle 3"/>
          <p:cNvSpPr txBox="1">
            <a:spLocks noChangeArrowheads="1"/>
          </p:cNvSpPr>
          <p:nvPr/>
        </p:nvSpPr>
        <p:spPr bwMode="auto">
          <a:xfrm>
            <a:off x="-12388" y="1426468"/>
            <a:ext cx="2627784" cy="4005064"/>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Times New Roman" charset="0"/>
                <a:ea typeface="ＭＳ Ｐゴシック" charset="0"/>
              </a:rPr>
              <a:t>منذ بركة يعقوب في تكوين 49: 9-10 ، يصور الأسد ملكًا ...</a:t>
            </a:r>
            <a:endParaRPr kumimoji="0" lang="en-US" sz="44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endParaRPr>
          </a:p>
        </p:txBody>
      </p:sp>
      <p:sp>
        <p:nvSpPr>
          <p:cNvPr id="6" name="Rectangle 3"/>
          <p:cNvSpPr txBox="1">
            <a:spLocks noChangeArrowheads="1"/>
          </p:cNvSpPr>
          <p:nvPr/>
        </p:nvSpPr>
        <p:spPr bwMode="auto">
          <a:xfrm>
            <a:off x="3294595" y="1869138"/>
            <a:ext cx="5741901" cy="4788757"/>
          </a:xfrm>
          <a:prstGeom prst="rect">
            <a:avLst/>
          </a:prstGeom>
          <a:noFill/>
          <a:ln w="9525">
            <a:noFill/>
            <a:miter lim="800000"/>
            <a:headEnd/>
            <a:tailEnd/>
          </a:ln>
          <a:effectLst/>
        </p:spPr>
        <p: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يهوذا جرو أسد من فريسة صعدت يا ابني جثا و ربض كأسد و كلبوة من ينهضه لا يزول قضيب من يهوذا و مشترع من بين رجليه حتى يأتي شيلون و له يكون خضوع شعوب</a:t>
            </a:r>
            <a:endParaRPr kumimoji="0" lang="en-US" sz="40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endParaRPr>
          </a:p>
        </p:txBody>
      </p:sp>
    </p:spTree>
    <p:extLst>
      <p:ext uri="{BB962C8B-B14F-4D97-AF65-F5344CB8AC3E}">
        <p14:creationId xmlns:p14="http://schemas.microsoft.com/office/powerpoint/2010/main" val="1289673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p:cNvPicPr>
            <a:picLocks noChangeAspect="1" noChangeArrowheads="1"/>
          </p:cNvPicPr>
          <p:nvPr/>
        </p:nvPicPr>
        <p:blipFill>
          <a:blip r:embed="rId3">
            <a:lum bright="-24000"/>
            <a:extLst>
              <a:ext uri="{28A0092B-C50C-407E-A947-70E740481C1C}">
                <a14:useLocalDpi xmlns:a14="http://schemas.microsoft.com/office/drawing/2010/main" val="0"/>
              </a:ext>
            </a:extLst>
          </a:blip>
          <a:srcRect l="3363" t="2930" r="3574" b="194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2"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900" b="1" i="0" u="none" strike="noStrike" kern="1200" cap="none" spc="0" normalizeH="0" baseline="0" noProof="0">
                <a:ln>
                  <a:noFill/>
                </a:ln>
                <a:solidFill>
                  <a:srgbClr val="FFFFFF"/>
                </a:solidFill>
                <a:effectLst/>
                <a:uLnTx/>
                <a:uFillTx/>
                <a:latin typeface="Arial" charset="0"/>
                <a:ea typeface="ＭＳ Ｐゴシック" charset="0"/>
                <a:cs typeface="Arial" charset="0"/>
              </a:rPr>
              <a:t>©2003 TBBMI</a:t>
            </a:r>
          </a:p>
        </p:txBody>
      </p:sp>
      <p:sp>
        <p:nvSpPr>
          <p:cNvPr id="1766404" name="Rectangle 4"/>
          <p:cNvSpPr>
            <a:spLocks noChangeArrowheads="1"/>
          </p:cNvSpPr>
          <p:nvPr/>
        </p:nvSpPr>
        <p:spPr bwMode="auto">
          <a:xfrm>
            <a:off x="7586663" y="6526213"/>
            <a:ext cx="647700" cy="247650"/>
          </a:xfrm>
          <a:prstGeom prst="rect">
            <a:avLst/>
          </a:prstGeom>
          <a:noFill/>
          <a:ln w="12700">
            <a:noFill/>
            <a:miter lim="800000"/>
            <a:headEnd/>
            <a:tailEnd/>
          </a:ln>
          <a:effectLst/>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outerShdw blurRad="38100" dist="38100" dir="2700000" algn="tl">
                    <a:srgbClr val="FFFFFF"/>
                  </a:outerShdw>
                </a:effectLst>
                <a:uLnTx/>
                <a:uFillTx/>
                <a:latin typeface="Calibri"/>
                <a:ea typeface="+mn-ea"/>
                <a:cs typeface="Arial" charset="0"/>
              </a:rPr>
              <a:t>7.5.03a.</a:t>
            </a:r>
          </a:p>
        </p:txBody>
      </p:sp>
      <p:sp>
        <p:nvSpPr>
          <p:cNvPr id="1766405" name="Rectangle 5"/>
          <p:cNvSpPr>
            <a:spLocks noChangeArrowheads="1"/>
          </p:cNvSpPr>
          <p:nvPr/>
        </p:nvSpPr>
        <p:spPr bwMode="auto">
          <a:xfrm>
            <a:off x="8077200" y="6526213"/>
            <a:ext cx="339725" cy="244475"/>
          </a:xfrm>
          <a:prstGeom prst="rect">
            <a:avLst/>
          </a:prstGeom>
          <a:noFill/>
          <a:ln w="12700">
            <a:noFill/>
            <a:miter lim="800000"/>
            <a:headEnd/>
            <a:tailEnd/>
          </a:ln>
          <a:effectLst/>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outerShdw blurRad="38100" dist="38100" dir="2700000" algn="tl">
                    <a:srgbClr val="FFFFFF"/>
                  </a:outerShdw>
                </a:effectLst>
                <a:uLnTx/>
                <a:uFillTx/>
                <a:latin typeface="Calibri"/>
                <a:ea typeface="+mn-ea"/>
                <a:cs typeface="Arial" charset="0"/>
              </a:rPr>
              <a:t>19</a:t>
            </a:r>
          </a:p>
        </p:txBody>
      </p:sp>
      <p:sp>
        <p:nvSpPr>
          <p:cNvPr id="245765" name="Rectangle 6"/>
          <p:cNvSpPr>
            <a:spLocks noGrp="1" noChangeArrowheads="1"/>
          </p:cNvSpPr>
          <p:nvPr>
            <p:ph type="ctrTitle"/>
          </p:nvPr>
        </p:nvSpPr>
        <p:spPr>
          <a:xfrm>
            <a:off x="0" y="0"/>
            <a:ext cx="6096000" cy="3505200"/>
          </a:xfrm>
        </p:spPr>
        <p:txBody>
          <a:bodyPr/>
          <a:lstStyle/>
          <a:p>
            <a:pPr eaLnBrk="1" hangingPunct="1"/>
            <a:r>
              <a:rPr lang="ar-JO" altLang="zh-CN" sz="7200" b="1" dirty="0">
                <a:solidFill>
                  <a:schemeClr val="bg1"/>
                </a:solidFill>
                <a:effectLst>
                  <a:glow rad="101600">
                    <a:schemeClr val="tx1"/>
                  </a:glow>
                </a:effectLst>
                <a:latin typeface="Arial" charset="0"/>
                <a:ea typeface="ＭＳ Ｐゴシック" charset="0"/>
              </a:rPr>
              <a:t>الكلمة المفتاحية</a:t>
            </a:r>
            <a:br>
              <a:rPr lang="ar-JO" altLang="zh-CN" sz="7200" b="1" dirty="0">
                <a:solidFill>
                  <a:schemeClr val="bg1"/>
                </a:solidFill>
                <a:effectLst>
                  <a:glow rad="101600">
                    <a:schemeClr val="tx1"/>
                  </a:glow>
                </a:effectLst>
                <a:latin typeface="Arial" charset="0"/>
                <a:ea typeface="ＭＳ Ｐゴシック" charset="0"/>
              </a:rPr>
            </a:br>
            <a:r>
              <a:rPr lang="ar-JO" altLang="zh-CN" sz="7200" b="1" dirty="0">
                <a:solidFill>
                  <a:schemeClr val="bg1"/>
                </a:solidFill>
                <a:effectLst>
                  <a:glow rad="101600">
                    <a:schemeClr val="tx1"/>
                  </a:glow>
                </a:effectLst>
                <a:latin typeface="Arial" charset="0"/>
                <a:ea typeface="ＭＳ Ｐゴシック" charset="0"/>
              </a:rPr>
              <a:t>في سفر التكوين</a:t>
            </a:r>
            <a:endParaRPr lang="en-US" altLang="zh-CN" sz="7200" b="1" dirty="0">
              <a:solidFill>
                <a:schemeClr val="bg1"/>
              </a:solidFill>
              <a:effectLst>
                <a:glow rad="101600">
                  <a:schemeClr val="tx1"/>
                </a:glow>
              </a:effectLst>
              <a:latin typeface="Arial" charset="0"/>
              <a:ea typeface="ＭＳ Ｐゴシック" charset="0"/>
            </a:endParaRPr>
          </a:p>
        </p:txBody>
      </p:sp>
      <p:sp>
        <p:nvSpPr>
          <p:cNvPr id="245766" name="WordArt 7"/>
          <p:cNvSpPr>
            <a:spLocks noChangeArrowheads="1" noChangeShapeType="1" noTextEdit="1"/>
          </p:cNvSpPr>
          <p:nvPr/>
        </p:nvSpPr>
        <p:spPr bwMode="auto">
          <a:xfrm>
            <a:off x="3429000" y="2514600"/>
            <a:ext cx="5334000" cy="4267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a:ea typeface="Arial"/>
                <a:cs typeface="Arial"/>
              </a:rPr>
              <a:t>الإختيار</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a:ea typeface="Arial"/>
              <a:cs typeface="Arial"/>
            </a:endParaRPr>
          </a:p>
        </p:txBody>
      </p:sp>
      <p:sp>
        <p:nvSpPr>
          <p:cNvPr id="245767" name="Text Box 8"/>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56</a:t>
            </a:r>
            <a:endParaRPr kumimoji="0" lang="en-US" altLang="zh-CN"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70626241"/>
      </p:ext>
    </p:extLst>
  </p:cSld>
  <p:clrMapOvr>
    <a:masterClrMapping/>
  </p:clrMapOvr>
  <p:transition>
    <p:wheel spokes="0"/>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1 landscape heave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61923" name="Rectangle 2"/>
          <p:cNvSpPr>
            <a:spLocks noGrp="1" noChangeArrowheads="1"/>
          </p:cNvSpPr>
          <p:nvPr>
            <p:ph type="ctrTitle"/>
          </p:nvPr>
        </p:nvSpPr>
        <p:spPr>
          <a:xfrm>
            <a:off x="505049" y="4577240"/>
            <a:ext cx="8147149" cy="2114475"/>
          </a:xfrm>
        </p:spPr>
        <p:txBody>
          <a:bodyPr/>
          <a:lstStyle/>
          <a:p>
            <a:br>
              <a:rPr lang="en-US" sz="4800" b="1" dirty="0">
                <a:effectLst>
                  <a:outerShdw blurRad="38100" dist="38100" dir="2700000" algn="tl">
                    <a:srgbClr val="000000">
                      <a:alpha val="43137"/>
                    </a:srgbClr>
                  </a:outerShdw>
                </a:effectLst>
              </a:rPr>
            </a:br>
            <a:r>
              <a:rPr lang="ar-JO" sz="4800" b="1" dirty="0">
                <a:effectLst>
                  <a:outerShdw blurRad="38100" dist="38100" dir="2700000" algn="tl">
                    <a:srgbClr val="000000">
                      <a:alpha val="43137"/>
                    </a:srgbClr>
                  </a:outerShdw>
                </a:effectLst>
              </a:rPr>
              <a:t>وعد الله المؤمنين مثلنا ببركات العهد الإبراهيمي</a:t>
            </a:r>
            <a:r>
              <a:rPr lang="en-US" sz="4800" b="1" dirty="0">
                <a:effectLst>
                  <a:outerShdw blurRad="38100" dist="38100" dir="2700000" algn="tl">
                    <a:srgbClr val="000000">
                      <a:alpha val="43137"/>
                    </a:srgbClr>
                  </a:outerShdw>
                </a:effectLst>
              </a:rPr>
              <a:t> </a:t>
            </a:r>
            <a:endParaRPr lang="en-US" sz="4800" b="1" dirty="0">
              <a:solidFill>
                <a:srgbClr val="CC0000"/>
              </a:solidFill>
              <a:effectLst>
                <a:outerShdw blurRad="38100" dist="38100" dir="2700000" algn="tl">
                  <a:srgbClr val="000000">
                    <a:alpha val="43137"/>
                  </a:srgbClr>
                </a:outerShdw>
              </a:effectLst>
              <a:latin typeface="Arial" charset="0"/>
              <a:ea typeface="ＭＳ Ｐゴシック" charset="0"/>
            </a:endParaRPr>
          </a:p>
        </p:txBody>
      </p:sp>
    </p:spTree>
    <p:extLst>
      <p:ext uri="{BB962C8B-B14F-4D97-AF65-F5344CB8AC3E}">
        <p14:creationId xmlns:p14="http://schemas.microsoft.com/office/powerpoint/2010/main" val="3337795296"/>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59023"/>
            <a:ext cx="9144000" cy="6102716"/>
            <a:chOff x="0" y="759023"/>
            <a:chExt cx="9144000" cy="6102716"/>
          </a:xfrm>
        </p:grpSpPr>
        <p:pic>
          <p:nvPicPr>
            <p:cNvPr id="2" name="Picture 1"/>
            <p:cNvPicPr>
              <a:picLocks noChangeAspect="1"/>
            </p:cNvPicPr>
            <p:nvPr/>
          </p:nvPicPr>
          <p:blipFill>
            <a:blip r:embed="rId3"/>
            <a:stretch>
              <a:fillRect/>
            </a:stretch>
          </p:blipFill>
          <p:spPr>
            <a:xfrm>
              <a:off x="0" y="759023"/>
              <a:ext cx="9144000" cy="609897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1110" y="6142072"/>
              <a:ext cx="2652889" cy="719667"/>
            </a:xfrm>
            <a:prstGeom prst="rect">
              <a:avLst/>
            </a:prstGeom>
          </p:spPr>
        </p:pic>
      </p:grpSp>
      <p:sp>
        <p:nvSpPr>
          <p:cNvPr id="900098" name="Rectangle 2"/>
          <p:cNvSpPr>
            <a:spLocks noGrp="1" noChangeArrowheads="1"/>
          </p:cNvSpPr>
          <p:nvPr>
            <p:ph type="ctrTitle"/>
          </p:nvPr>
        </p:nvSpPr>
        <p:spPr>
          <a:xfrm>
            <a:off x="0" y="362607"/>
            <a:ext cx="9144000" cy="1285313"/>
          </a:xfrm>
          <a:effectLst>
            <a:outerShdw blurRad="63500" dist="35921" dir="2700000" algn="ctr" rotWithShape="0">
              <a:schemeClr val="tx2">
                <a:alpha val="74998"/>
              </a:schemeClr>
            </a:outerShdw>
          </a:effectLst>
        </p:spPr>
        <p:txBody>
          <a:bodyPr anchor="t"/>
          <a:lstStyle/>
          <a:p>
            <a:pPr>
              <a:lnSpc>
                <a:spcPct val="70000"/>
              </a:lnSpc>
              <a:defRPr/>
            </a:pPr>
            <a:r>
              <a:rPr lang="ar-JO" b="1" dirty="0">
                <a:effectLst>
                  <a:glow rad="127000">
                    <a:schemeClr val="tx1"/>
                  </a:glow>
                </a:effectLst>
                <a:latin typeface="Arial" charset="0"/>
                <a:ea typeface="ＭＳ Ｐゴシック" charset="0"/>
                <a:cs typeface="ＭＳ Ｐゴシック" charset="0"/>
              </a:rPr>
              <a:t>كيف يمكن أن تكون </a:t>
            </a:r>
            <a:r>
              <a:rPr lang="ar-JO" b="1" dirty="0">
                <a:solidFill>
                  <a:srgbClr val="FFFF00"/>
                </a:solidFill>
                <a:effectLst>
                  <a:glow rad="127000">
                    <a:schemeClr val="tx1"/>
                  </a:glow>
                </a:effectLst>
                <a:latin typeface="Arial" charset="0"/>
                <a:ea typeface="ＭＳ Ｐゴシック" charset="0"/>
                <a:cs typeface="ＭＳ Ｐゴシック" charset="0"/>
              </a:rPr>
              <a:t>أميناً</a:t>
            </a:r>
            <a:r>
              <a:rPr lang="ar-JO" b="1" dirty="0">
                <a:effectLst>
                  <a:glow rad="127000">
                    <a:schemeClr val="tx1"/>
                  </a:glow>
                </a:effectLst>
                <a:latin typeface="Arial" charset="0"/>
                <a:ea typeface="ＭＳ Ｐゴシック" charset="0"/>
                <a:cs typeface="ＭＳ Ｐゴシック" charset="0"/>
              </a:rPr>
              <a:t> لله في عالم الأصنام ؟</a:t>
            </a:r>
            <a:br>
              <a:rPr lang="ar-JO" b="1" dirty="0">
                <a:effectLst>
                  <a:glow rad="127000">
                    <a:schemeClr val="tx1"/>
                  </a:glow>
                </a:effectLst>
                <a:latin typeface="Arial" charset="0"/>
                <a:ea typeface="ＭＳ Ｐゴシック" charset="0"/>
                <a:cs typeface="ＭＳ Ｐゴシック" charset="0"/>
              </a:rPr>
            </a:br>
            <a:br>
              <a:rPr lang="ar-JO" b="1" dirty="0">
                <a:effectLst>
                  <a:glow rad="127000">
                    <a:schemeClr val="tx1"/>
                  </a:glow>
                </a:effectLst>
                <a:latin typeface="Arial" charset="0"/>
                <a:ea typeface="ＭＳ Ｐゴシック" charset="0"/>
                <a:cs typeface="ＭＳ Ｐゴシック" charset="0"/>
              </a:rPr>
            </a:br>
            <a:endParaRPr lang="en-US"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TextBox 7">
            <a:extLst>
              <a:ext uri="{FF2B5EF4-FFF2-40B4-BE49-F238E27FC236}">
                <a16:creationId xmlns:a16="http://schemas.microsoft.com/office/drawing/2014/main" id="{1144A36E-578E-5741-8F1D-7F3E2874E626}"/>
              </a:ext>
            </a:extLst>
          </p:cNvPr>
          <p:cNvSpPr txBox="1">
            <a:spLocks noChangeAspect="1"/>
          </p:cNvSpPr>
          <p:nvPr/>
        </p:nvSpPr>
        <p:spPr>
          <a:xfrm>
            <a:off x="3048001" y="2551043"/>
            <a:ext cx="3324087" cy="2308324"/>
          </a:xfrm>
          <a:prstGeom prst="rect">
            <a:avLst/>
          </a:prstGeom>
          <a:solidFill>
            <a:srgbClr val="FFABBA"/>
          </a:solidFill>
          <a:ln w="57150" cmpd="sng">
            <a:solidFill>
              <a:srgbClr val="C81234"/>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0" i="0" u="none" strike="noStrike" kern="1200" cap="none" spc="400" normalizeH="0" baseline="0" noProof="0" dirty="0">
                <a:ln>
                  <a:noFill/>
                </a:ln>
                <a:solidFill>
                  <a:srgbClr val="C81234"/>
                </a:solidFill>
                <a:effectLst/>
                <a:uLnTx/>
                <a:uFillTx/>
                <a:latin typeface="Arial"/>
                <a:ea typeface="+mn-ea"/>
                <a:cs typeface="Arial"/>
              </a:rPr>
              <a:t>أصنام</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0" i="0" u="none" strike="noStrike" kern="1200" cap="none" spc="400" normalizeH="0" baseline="0" noProof="0" dirty="0">
                <a:ln>
                  <a:noFill/>
                </a:ln>
                <a:solidFill>
                  <a:srgbClr val="C81234"/>
                </a:solidFill>
                <a:effectLst/>
                <a:uLnTx/>
                <a:uFillTx/>
                <a:latin typeface="Arial"/>
                <a:ea typeface="+mn-ea"/>
                <a:cs typeface="Arial"/>
              </a:rPr>
              <a:t>القلب</a:t>
            </a:r>
            <a:endParaRPr kumimoji="0" lang="en-US" sz="4800" b="0" i="0" u="none" strike="noStrike" kern="1200" cap="none" spc="400" normalizeH="0" baseline="0" noProof="0" dirty="0">
              <a:ln>
                <a:noFill/>
              </a:ln>
              <a:solidFill>
                <a:srgbClr val="C81234"/>
              </a:solidFill>
              <a:effectLst/>
              <a:uLnTx/>
              <a:uFillTx/>
              <a:latin typeface="Arial"/>
              <a:ea typeface="+mn-ea"/>
              <a:cs typeface="Arial"/>
            </a:endParaRPr>
          </a:p>
        </p:txBody>
      </p:sp>
    </p:spTree>
    <p:extLst>
      <p:ext uri="{BB962C8B-B14F-4D97-AF65-F5344CB8AC3E}">
        <p14:creationId xmlns:p14="http://schemas.microsoft.com/office/powerpoint/2010/main" val="322262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الفكرة الرئيسية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1566334"/>
            <a:ext cx="9144000" cy="23988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عش </a:t>
            </a:r>
            <a:r>
              <a:rPr kumimoji="0" lang="ar-JO"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اختيار</a:t>
            </a: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الله لك </a:t>
            </a:r>
            <a:r>
              <a:rPr kumimoji="0" lang="ar-JO"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ووعوده</a:t>
            </a: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بالبركة</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تكوين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82822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4844945"/>
          </a:xfrm>
          <a:effectLst>
            <a:outerShdw blurRad="63500" dist="35921" dir="2700000" algn="ctr" rotWithShape="0">
              <a:schemeClr val="tx2">
                <a:alpha val="74998"/>
              </a:schemeClr>
            </a:outerShdw>
          </a:effectLst>
        </p:spPr>
        <p:txBody>
          <a:bodyPr anchor="ctr"/>
          <a:lstStyle/>
          <a:p>
            <a:pPr>
              <a:defRPr/>
            </a:pPr>
            <a:r>
              <a:rPr lang="ar-JO" sz="9600" b="1" dirty="0">
                <a:effectLst>
                  <a:glow rad="127000">
                    <a:schemeClr val="tx1"/>
                  </a:glow>
                </a:effectLst>
                <a:latin typeface="Arial" charset="0"/>
                <a:ea typeface="ＭＳ Ｐゴシック" charset="0"/>
                <a:cs typeface="ＭＳ Ｐゴシック" charset="0"/>
              </a:rPr>
              <a:t>كيف تتجاوب مع اختيار و وعد الله ؟</a:t>
            </a:r>
            <a:r>
              <a:rPr lang="en-US" sz="96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800015229"/>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b="1" dirty="0">
                <a:solidFill>
                  <a:srgbClr val="FFFFFF"/>
                </a:solidFill>
                <a:latin typeface="Arial" charset="0"/>
                <a:ea typeface="ＭＳ Ｐゴシック" charset="0"/>
              </a:rPr>
              <a:t>مسح العهد القديم </a:t>
            </a:r>
            <a:r>
              <a:rPr lang="en-US" sz="2800" b="1" dirty="0">
                <a:solidFill>
                  <a:srgbClr val="FFFFFF"/>
                </a:solidFill>
                <a:latin typeface="Arial" charset="0"/>
                <a:ea typeface="ＭＳ Ｐゴシック" charset="0"/>
              </a:rPr>
              <a:t>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احصل علي هذا العرض مجانا!</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1654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Red Canyon\Red Canyon sr\Red Canyon6.jpg"/>
</p:tagLst>
</file>

<file path=ppt/tags/tag10.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from above,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C:\0Images\SR Slides\Negev\Nahal Zin rugged mountains, 72-5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 tb n121701.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east, tb n1217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Negev\sr\Machtesh Ramon from north2, df 1110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Wilderness of Judah\sr\Solomon's Pillars, df 101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3 Judah\Machtesh Qatan\sr\Machtesh Qatan from east2, tb n1125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icho area\Jericho area aerial from northwest, tb q010703.jpg"/>
</p:tagLst>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azures">
  <a:themeElements>
    <a:clrScheme name="">
      <a:dk1>
        <a:srgbClr val="000000"/>
      </a:dk1>
      <a:lt1>
        <a:srgbClr val="FFFFFF"/>
      </a:lt1>
      <a:dk2>
        <a:srgbClr val="114FFB"/>
      </a:dk2>
      <a:lt2>
        <a:srgbClr val="C0FEF9"/>
      </a:lt2>
      <a:accent1>
        <a:srgbClr val="00B7A5"/>
      </a:accent1>
      <a:accent2>
        <a:srgbClr val="D49FFF"/>
      </a:accent2>
      <a:accent3>
        <a:srgbClr val="AAB2FD"/>
      </a:accent3>
      <a:accent4>
        <a:srgbClr val="DADADA"/>
      </a:accent4>
      <a:accent5>
        <a:srgbClr val="AAD8CF"/>
      </a:accent5>
      <a:accent6>
        <a:srgbClr val="C090E7"/>
      </a:accent6>
      <a:hlink>
        <a:srgbClr val="FFFFFF"/>
      </a:hlink>
      <a:folHlink>
        <a:srgbClr val="618FFD"/>
      </a:folHlink>
    </a:clrScheme>
    <a:fontScheme name="azur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azur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zur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zur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zur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zur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zur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zur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Custom Design">
  <a:themeElements>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0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28" charset="0"/>
            <a:ea typeface="新細明體" pitchFamily="18" charset="-128"/>
            <a:cs typeface="新細明體" pitchFamily="18"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28" charset="0"/>
            <a:ea typeface="新細明體" pitchFamily="18" charset="-128"/>
            <a:cs typeface="新細明體" pitchFamily="18" charset="-128"/>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8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6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Arial"/>
        <a:cs typeface="Arial"/>
      </a:majorFont>
      <a:minorFont>
        <a:latin typeface="Times"/>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2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Arial"/>
        <a:cs typeface="Arial"/>
      </a:majorFont>
      <a:minorFont>
        <a:latin typeface="Times"/>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2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2.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9057</TotalTime>
  <Words>5614</Words>
  <Application>Microsoft Macintosh PowerPoint</Application>
  <PresentationFormat>On-screen Show (4:3)</PresentationFormat>
  <Paragraphs>838</Paragraphs>
  <Slides>98</Slides>
  <Notes>95</Notes>
  <HiddenSlides>0</HiddenSlides>
  <MMClips>0</MMClips>
  <ScaleCrop>false</ScaleCrop>
  <HeadingPairs>
    <vt:vector size="8" baseType="variant">
      <vt:variant>
        <vt:lpstr>Fonts Used</vt:lpstr>
      </vt:variant>
      <vt:variant>
        <vt:i4>19</vt:i4>
      </vt:variant>
      <vt:variant>
        <vt:lpstr>Theme</vt:lpstr>
      </vt:variant>
      <vt:variant>
        <vt:i4>33</vt:i4>
      </vt:variant>
      <vt:variant>
        <vt:lpstr>Embedded OLE Servers</vt:lpstr>
      </vt:variant>
      <vt:variant>
        <vt:i4>1</vt:i4>
      </vt:variant>
      <vt:variant>
        <vt:lpstr>Slide Titles</vt:lpstr>
      </vt:variant>
      <vt:variant>
        <vt:i4>98</vt:i4>
      </vt:variant>
    </vt:vector>
  </HeadingPairs>
  <TitlesOfParts>
    <vt:vector size="151" baseType="lpstr">
      <vt:lpstr>B VAG Rounded Bold</vt:lpstr>
      <vt:lpstr>Chicago</vt:lpstr>
      <vt:lpstr>Arial</vt:lpstr>
      <vt:lpstr>Arial Black</vt:lpstr>
      <vt:lpstr>Arial Narrow</vt:lpstr>
      <vt:lpstr>Calibri</vt:lpstr>
      <vt:lpstr>Candara</vt:lpstr>
      <vt:lpstr>Chalkduster</vt:lpstr>
      <vt:lpstr>Comic Sans MS</vt:lpstr>
      <vt:lpstr>Garamond</vt:lpstr>
      <vt:lpstr>Geneva</vt:lpstr>
      <vt:lpstr>Helvetica</vt:lpstr>
      <vt:lpstr>Impact</vt:lpstr>
      <vt:lpstr>Monotype Sorts</vt:lpstr>
      <vt:lpstr>Tahoma</vt:lpstr>
      <vt:lpstr>Times</vt:lpstr>
      <vt:lpstr>Times New Roman</vt:lpstr>
      <vt:lpstr>Verdana</vt:lpstr>
      <vt:lpstr>Wingdings</vt:lpstr>
      <vt:lpstr>49_Blank Presentation</vt:lpstr>
      <vt:lpstr>16_Default Design</vt:lpstr>
      <vt:lpstr>5_untitled 3</vt:lpstr>
      <vt:lpstr>1_untitled 1</vt:lpstr>
      <vt:lpstr>6_untitled 3</vt:lpstr>
      <vt:lpstr>7_untitled 3</vt:lpstr>
      <vt:lpstr>6_Default Design</vt:lpstr>
      <vt:lpstr>10_Default Design</vt:lpstr>
      <vt:lpstr>Blank Presentation</vt:lpstr>
      <vt:lpstr>2_Orbit</vt:lpstr>
      <vt:lpstr>azures</vt:lpstr>
      <vt:lpstr>10_Custom Design</vt:lpstr>
      <vt:lpstr>11_Custom Design</vt:lpstr>
      <vt:lpstr>3_Default Design</vt:lpstr>
      <vt:lpstr>2_Blank Presentation</vt:lpstr>
      <vt:lpstr>Stream</vt:lpstr>
      <vt:lpstr>4_Orbit</vt:lpstr>
      <vt:lpstr>50_Blank Presentation</vt:lpstr>
      <vt:lpstr>8_Default Design</vt:lpstr>
      <vt:lpstr>2_Office Theme</vt:lpstr>
      <vt:lpstr>9_Default Design</vt:lpstr>
      <vt:lpstr>46_Blank Presentation</vt:lpstr>
      <vt:lpstr>3_Office Theme</vt:lpstr>
      <vt:lpstr>4_Default Design</vt:lpstr>
      <vt:lpstr>5_Default Design</vt:lpstr>
      <vt:lpstr>2_Default Design</vt:lpstr>
      <vt:lpstr>5_Orbit</vt:lpstr>
      <vt:lpstr>23_Office Theme</vt:lpstr>
      <vt:lpstr>2_blstripc.ppt - Blue Stripes</vt:lpstr>
      <vt:lpstr>28_Default Design</vt:lpstr>
      <vt:lpstr>12_Default Design</vt:lpstr>
      <vt:lpstr>1_Office Theme</vt:lpstr>
      <vt:lpstr>6_Orbit</vt:lpstr>
      <vt:lpstr>Document</vt:lpstr>
      <vt:lpstr>كن أميناً</vt:lpstr>
      <vt:lpstr>عالم الأصنام</vt:lpstr>
      <vt:lpstr>أؤمن بالإنسانية و ليس بالله</vt:lpstr>
      <vt:lpstr>كيف يمكن أن تكون أميناً لله في عالم الأصنام ؟  </vt:lpstr>
      <vt:lpstr>كيف يمكنك أن تتذكر كل هذه الأسفار ؟</vt:lpstr>
      <vt:lpstr>دعونا ندرس الكلمة المقدسة</vt:lpstr>
      <vt:lpstr>أين كان إسرائيل ؟</vt:lpstr>
      <vt:lpstr>هل تقصد خلال الأربعين عاماً هناك ؟ </vt:lpstr>
      <vt:lpstr>أريحا</vt:lpstr>
      <vt:lpstr>احتاج إسرائيل أن يعرف من هو إلههم ؟</vt:lpstr>
      <vt:lpstr>البيان الموجز</vt:lpstr>
      <vt:lpstr>الكلمة المفتاحية</vt:lpstr>
      <vt:lpstr>تكوين</vt:lpstr>
      <vt:lpstr>كيف تكون أميناً لله في عالم من الأصنام ؟</vt:lpstr>
      <vt:lpstr>1. افهم أن الملك قد اختارك لتحكم تكوين 1 - 11</vt:lpstr>
      <vt:lpstr>هل تكوين 1 – 11 حقيقية تاريخية ؟</vt:lpstr>
      <vt:lpstr>الكلمة المفتاحية في سفر التكوين</vt:lpstr>
      <vt:lpstr>Support for Election as the Key Theme</vt:lpstr>
      <vt:lpstr>God chose the older son to serve the younger!</vt:lpstr>
      <vt:lpstr>تكوين 1 </vt:lpstr>
      <vt:lpstr>أيام الخليقة</vt:lpstr>
      <vt:lpstr>الله : لقد خلقت فترة من 24 ساعة تتراوح بين النور و الظلمة على الأرض ...</vt:lpstr>
      <vt:lpstr>متى دخل الموت إلى العالم ؟</vt:lpstr>
      <vt:lpstr>تكوين 2</vt:lpstr>
      <vt:lpstr>هل وجد الموت قبل الخطية ؟</vt:lpstr>
      <vt:lpstr>تاريخين للموت</vt:lpstr>
      <vt:lpstr>تكوين 3</vt:lpstr>
      <vt:lpstr>تكوين 4</vt:lpstr>
      <vt:lpstr>بالإيمان (عبرانيين 11)</vt:lpstr>
      <vt:lpstr>تكوين 5</vt:lpstr>
      <vt:lpstr>سلسلة نسب تكوين 5</vt:lpstr>
      <vt:lpstr>متوشالح</vt:lpstr>
      <vt:lpstr>تكوين 6</vt:lpstr>
      <vt:lpstr>Fossils on Garden of Eden</vt:lpstr>
      <vt:lpstr>The Ark</vt:lpstr>
      <vt:lpstr>تكوين 7</vt:lpstr>
      <vt:lpstr>كم كان ارتفاع المياه ؟</vt:lpstr>
      <vt:lpstr>تكوين 8</vt:lpstr>
      <vt:lpstr>Flood Legends</vt:lpstr>
      <vt:lpstr>تكوين 9</vt:lpstr>
      <vt:lpstr>نوح لم يكن كاملاً</vt:lpstr>
      <vt:lpstr>تكوين 10</vt:lpstr>
      <vt:lpstr>قائمة الأمم</vt:lpstr>
      <vt:lpstr>تكوين 11</vt:lpstr>
      <vt:lpstr>4-11 Hello World 02280</vt:lpstr>
      <vt:lpstr>4-07 Tower of Babel Map 02277</vt:lpstr>
      <vt:lpstr>دوائر في تكوين 1 - 11</vt:lpstr>
      <vt:lpstr>ملكوت الله  موضوع الكتاب المقدس الشامل</vt:lpstr>
      <vt:lpstr>تناغم الكتاب المقدس</vt:lpstr>
      <vt:lpstr>نظرة عامة على المستقبل</vt:lpstr>
      <vt:lpstr>كيف تكون أميناً لله في عالم من الأصنام ؟</vt:lpstr>
      <vt:lpstr>1. افهم أن الملك قد اختارك لتحكم تكوين 1 - 11</vt:lpstr>
      <vt:lpstr>2. افهم أن الملك قد وعدك بالبركة</vt:lpstr>
      <vt:lpstr>الآية المفتاحية</vt:lpstr>
      <vt:lpstr>البيان الموجز</vt:lpstr>
      <vt:lpstr>بيان الملكوت</vt:lpstr>
      <vt:lpstr>تكوين</vt:lpstr>
      <vt:lpstr>تكوين 12</vt:lpstr>
      <vt:lpstr>شجرة عائلة الآباء (تك 12 – 50, 1 أخ 1 : 28 – 34)</vt:lpstr>
      <vt:lpstr>إبراهيم</vt:lpstr>
      <vt:lpstr>العناصر الساسية الثلاثة</vt:lpstr>
      <vt:lpstr>أرض إبراهيم</vt:lpstr>
      <vt:lpstr>أنواع العهود غير المشروطة</vt:lpstr>
      <vt:lpstr>تكوين 16</vt:lpstr>
      <vt:lpstr>شجرة عائلة الآباء</vt:lpstr>
      <vt:lpstr>لا وجود لإبن الوعد</vt:lpstr>
      <vt:lpstr>سارة و هاجر</vt:lpstr>
      <vt:lpstr>إبراهيم و هاجر</vt:lpstr>
      <vt:lpstr>إسماعيل و هاجر</vt:lpstr>
      <vt:lpstr>تكوين 18</vt:lpstr>
      <vt:lpstr>إبراهيم و الزوار الثلاثة (تكوين 18)</vt:lpstr>
      <vt:lpstr>تكوين 19</vt:lpstr>
      <vt:lpstr>دمار سدوم</vt:lpstr>
      <vt:lpstr>تكوين 20</vt:lpstr>
      <vt:lpstr>أبيمالك, سارة و إبراهيم</vt:lpstr>
      <vt:lpstr>تكوين 29</vt:lpstr>
      <vt:lpstr>(تك 29 : 31 – 30 : 24)</vt:lpstr>
      <vt:lpstr>يعقوب</vt:lpstr>
      <vt:lpstr>تكوين 34</vt:lpstr>
      <vt:lpstr>استغلال دينة في شكيم</vt:lpstr>
      <vt:lpstr>استغلال دينة في شكيم</vt:lpstr>
      <vt:lpstr>تكوين 37</vt:lpstr>
      <vt:lpstr>يوسف كمنوذج للمسيح</vt:lpstr>
      <vt:lpstr>من القصر إلى السجن</vt:lpstr>
      <vt:lpstr>تكوين 42</vt:lpstr>
      <vt:lpstr>النجاة عن طريق تعظيم يوسف</vt:lpstr>
      <vt:lpstr>تكوين 45</vt:lpstr>
      <vt:lpstr>أنا يوسف أحي أبي بعد (تك 45 : 3)</vt:lpstr>
      <vt:lpstr>تكوين 49</vt:lpstr>
      <vt:lpstr>بركة يعقوب لأولاده الإثني عشر كانت نبوية (تك 49)</vt:lpstr>
      <vt:lpstr>متى : المسيح كملك</vt:lpstr>
      <vt:lpstr>الكلمة المفتاحية في سفر التكوين</vt:lpstr>
      <vt:lpstr> وعد الله المؤمنين مثلنا ببركات العهد الإبراهيمي </vt:lpstr>
      <vt:lpstr>كيف يمكن أن تكون أميناً لله في عالم الأصنام ؟  </vt:lpstr>
      <vt:lpstr>الفكرة الرئيسية</vt:lpstr>
      <vt:lpstr>كيف تتجاوب مع اختيار و وعد الله ؟ </vt:lpstr>
      <vt:lpstr>Black</vt:lpstr>
      <vt:lpstr>مسح العهد القديم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243</cp:revision>
  <dcterms:created xsi:type="dcterms:W3CDTF">2014-08-02T06:39:19Z</dcterms:created>
  <dcterms:modified xsi:type="dcterms:W3CDTF">2021-09-27T07:26:47Z</dcterms:modified>
</cp:coreProperties>
</file>