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8" r:id="rId1"/>
    <p:sldMasterId id="2147483909" r:id="rId2"/>
    <p:sldMasterId id="2147483921" r:id="rId3"/>
  </p:sldMasterIdLst>
  <p:notesMasterIdLst>
    <p:notesMasterId r:id="rId35"/>
  </p:notesMasterIdLst>
  <p:handoutMasterIdLst>
    <p:handoutMasterId r:id="rId36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582" r:id="rId33"/>
    <p:sldId id="2184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A431B7-3639-17DC-AFBB-90761BF8A8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98A1F-5F2A-7E97-C6E9-B42EB15370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21ABB0-225F-D94A-A961-AF5E390B26CC}" type="datetime1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8976D-3F06-D64F-B890-1E7BA58461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9202D-399F-D028-9468-C53E3FCA25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E635D7-6BAC-7845-9B47-2E52538572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204B-C340-8841-88D0-B4ED1501F30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5F99E-4B91-CD43-A944-01D900EA3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3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704088"/>
          </a:xfrm>
        </p:spPr>
        <p:txBody>
          <a:bodyPr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200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0000-ED8F-06F8-0400-AA76CC3A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00788"/>
            <a:ext cx="1984375" cy="273050"/>
          </a:xfrm>
        </p:spPr>
        <p:txBody>
          <a:bodyPr/>
          <a:lstStyle>
            <a:lvl1pPr algn="l" defTabSz="914400">
              <a:defRPr/>
            </a:lvl1pPr>
          </a:lstStyle>
          <a:p>
            <a:fld id="{B0A69F0E-7CA4-F64F-8C83-AFA2E9AA5E24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CBA65-DC7F-81EC-8E72-C08DCD7E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5" y="6300788"/>
            <a:ext cx="3813175" cy="273050"/>
          </a:xfrm>
        </p:spPr>
        <p:txBody>
          <a:bodyPr/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100" kern="1200">
                <a:solidFill>
                  <a:prstClr val="black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52603-8027-73C4-D76A-14C41BA3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5638" y="6300788"/>
            <a:ext cx="685800" cy="273050"/>
          </a:xfrm>
        </p:spPr>
        <p:txBody>
          <a:bodyPr/>
          <a:lstStyle>
            <a:lvl1pPr defTabSz="914400">
              <a:defRPr sz="1100">
                <a:solidFill>
                  <a:srgbClr val="000000"/>
                </a:solidFill>
                <a:latin typeface="Rockwell" panose="02060603020205020403" pitchFamily="18" charset="77"/>
              </a:defRPr>
            </a:lvl1pPr>
          </a:lstStyle>
          <a:p>
            <a:fld id="{FA6B4721-41AF-754E-A3B9-CAAB65476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50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0DE0C0CA-3E2C-675E-8086-769F9AABDA3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93BDBF6D-0CBD-D04E-97DD-31E46C0DD032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EA11BE5-D1BF-721A-9B24-99628CED0F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9153823-BD08-F3D5-CAB8-FE2C0ABDD71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DEB84CCD-6E03-7343-AF83-E71BCCA4D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8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F45E2FD-8806-098D-0B9D-FBA79A3FC41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DABE4CCA-8518-4547-A773-9B26CDFCDBD3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E8312734-F5B2-0F88-0D52-A339E09C3E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DEC1858-F51E-83BD-7162-6279817A5A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542F1626-EDEF-AF41-BEDD-5E33BC855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138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0BEA2-9C05-DD56-E9A8-06896E14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90377292-9A5C-9A41-8E91-4C324D45BE8C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16D07-FE0F-B682-C77F-CE477CDE8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D8A9E-6722-1746-D4DF-5788DBEE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3B70EEB-A079-574B-AD48-A75BE4C418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342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4B9820-8AD3-A190-37CA-DD80E971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7E6B698D-D25A-0D4A-9A81-2A9462A3B42F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D18CB-F81E-BA6C-84CA-46431229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9A21C-3B93-5E4F-9B45-23B8640D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0DF9DD6-FACD-6A43-9DA1-47852C380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365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F0ECF-FCAA-7052-FF96-4039DAFB8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31FDF899-457F-744F-B794-D90B455383A6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0B4EE-ACA9-469D-0AFF-8CC3A1B0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A16E8-6214-FFB1-E192-4A954CAB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990A384F-1FF2-0C4A-AA95-EF42B23C37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441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91C75DC1-ABFC-43DB-73FB-452461BEBDBF}"/>
              </a:ext>
            </a:extLst>
          </p:cNvPr>
          <p:cNvGrpSpPr>
            <a:grpSpLocks/>
          </p:cNvGrpSpPr>
          <p:nvPr/>
        </p:nvGrpSpPr>
        <p:grpSpPr bwMode="auto">
          <a:xfrm rot="-178369">
            <a:off x="628650" y="506413"/>
            <a:ext cx="3851275" cy="5514975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04FAD4-A312-DC81-6979-DAE6D5E52D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C9D3FE-B966-C067-DF53-57F87EEF0913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6C93533-1A44-BB72-CEC7-44AF7BEFB6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9FD68EC1-3185-5543-89A1-34C83F5D091B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572FADF-82B5-D3D8-7CB1-58EBBE16E8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285E7BE-CCE0-4D32-E456-7B32417500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66EC830F-93A1-1948-9002-3DFCEAE83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624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>
            <a:extLst>
              <a:ext uri="{FF2B5EF4-FFF2-40B4-BE49-F238E27FC236}">
                <a16:creationId xmlns:a16="http://schemas.microsoft.com/office/drawing/2014/main" id="{F012E159-9041-2E08-309D-2AED67BA1856}"/>
              </a:ext>
            </a:extLst>
          </p:cNvPr>
          <p:cNvGrpSpPr>
            <a:grpSpLocks/>
          </p:cNvGrpSpPr>
          <p:nvPr/>
        </p:nvGrpSpPr>
        <p:grpSpPr bwMode="auto">
          <a:xfrm rot="-385649">
            <a:off x="312738" y="3521075"/>
            <a:ext cx="4089400" cy="3025775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85DC55-6740-0182-EA9A-692301CA62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AB2805-019D-E00C-AE6E-70DF4947724D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7CFBCBDC-4F53-B01F-444B-2B587FBA9B70}"/>
              </a:ext>
            </a:extLst>
          </p:cNvPr>
          <p:cNvGrpSpPr>
            <a:grpSpLocks/>
          </p:cNvGrpSpPr>
          <p:nvPr/>
        </p:nvGrpSpPr>
        <p:grpSpPr bwMode="auto">
          <a:xfrm rot="232774">
            <a:off x="169863" y="241300"/>
            <a:ext cx="4087812" cy="3025775"/>
            <a:chOff x="1524000" y="381000"/>
            <a:chExt cx="3657600" cy="4737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ACCABD-CA9A-C3DF-A139-4190DAB79E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77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26B217-1451-FABA-D167-4347A5CB4EA7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FD857469-28DC-8235-2F93-B86816FCD92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78A6A7F-9D11-0C4C-86BC-A5633997BC3C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75553CE3-ED95-5091-47D0-17C701F57A7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6D30E969-B690-D17A-CF94-87ED5F0F0AB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C02126BC-F2A5-494B-A6CB-86D260A2C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818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B07DD9D9-D627-56E9-D184-FD1024D20A34}"/>
              </a:ext>
            </a:extLst>
          </p:cNvPr>
          <p:cNvGrpSpPr>
            <a:grpSpLocks/>
          </p:cNvGrpSpPr>
          <p:nvPr/>
        </p:nvGrpSpPr>
        <p:grpSpPr bwMode="auto">
          <a:xfrm rot="232774">
            <a:off x="2058988" y="379413"/>
            <a:ext cx="5032375" cy="3443287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FD813D-F3F1-3648-99B7-B26E1FB2A0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4D2BAA-5350-E5A7-DD0B-96FAE08F143E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9B32ED6-2746-E617-24B3-4C0228F9CF1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BAF92B17-13BB-BA4A-9DA0-C9CD452C61C7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0F4A961-69A0-3794-D650-3A93D172789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453E79C-5086-AB70-ECEC-0CFB6FF482F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58A92E9B-A5AE-4E4C-86CC-329B53DDA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528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>
            <a:extLst>
              <a:ext uri="{FF2B5EF4-FFF2-40B4-BE49-F238E27FC236}">
                <a16:creationId xmlns:a16="http://schemas.microsoft.com/office/drawing/2014/main" id="{7DAA1167-DB6E-860F-DDBF-DFC84F965B1F}"/>
              </a:ext>
            </a:extLst>
          </p:cNvPr>
          <p:cNvGrpSpPr>
            <a:grpSpLocks/>
          </p:cNvGrpSpPr>
          <p:nvPr/>
        </p:nvGrpSpPr>
        <p:grpSpPr bwMode="auto">
          <a:xfrm rot="-180000">
            <a:off x="114300" y="115888"/>
            <a:ext cx="3968750" cy="3705225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00C968-2B1E-4978-0992-46967DF9E4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2E04FF-E7C2-3A70-9C34-CD56FC2661B8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E4EE7474-9905-A460-9223-66DA7BAA499E}"/>
              </a:ext>
            </a:extLst>
          </p:cNvPr>
          <p:cNvGrpSpPr>
            <a:grpSpLocks/>
          </p:cNvGrpSpPr>
          <p:nvPr/>
        </p:nvGrpSpPr>
        <p:grpSpPr bwMode="auto">
          <a:xfrm rot="360000">
            <a:off x="4165600" y="323850"/>
            <a:ext cx="4792663" cy="3443288"/>
            <a:chOff x="1524000" y="381000"/>
            <a:chExt cx="3657600" cy="4737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7B42A9-407A-90A8-6989-54FE0BB02E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77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E9902-A3D1-09DD-3762-AEFDF588F8BF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10F462A-3A8C-4705-948B-AE7BB9FF707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AC9F66F5-CFD6-7F4E-BC01-5B19B9F50034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E1F2DAC-F235-5761-9258-B453567D42A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D448414-AE97-868C-E983-6776253D997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73270274-81F2-8A4A-80D3-8097941287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417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8EB21-D199-6E0B-662A-EEFEDC8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07B19BC-378F-E64C-8725-F79AD539BDCF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B42B8-8E30-4B90-2D43-407048F74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636AF-7036-6855-755D-AFD0F1B9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49E8FCE-659E-BD43-880B-C81C04E51C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12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8C610-9B4A-92E6-82E7-0A497512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F2564EAA-6557-2445-970C-C3EAE7032F23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3675B-9F41-1377-00A1-75F33F1A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8215A-97B9-3154-7425-64C32E7C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64893A23-7A24-CD41-8348-62D654DA5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577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14A5B-E2E8-31A8-C06C-A66C3470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7567693-D04F-DB4C-9045-7E4FD1EE78BD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F883C-A312-1C17-6734-40DAF526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79EF8-583D-365E-DE00-5DFCDC48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AF80BD67-401D-FC48-A015-6A1209834E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075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5865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066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435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4450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720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2582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021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761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17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706586"/>
          </a:xfrm>
        </p:spPr>
        <p:txBody>
          <a:bodyPr tIns="0" rIns="45720" bIns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FFD1B-802C-6DA1-C5CF-2A3412A1ABE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299200"/>
            <a:ext cx="1981200" cy="273050"/>
          </a:xfrm>
        </p:spPr>
        <p:txBody>
          <a:bodyPr/>
          <a:lstStyle>
            <a:lvl1pPr algn="l" defTabSz="914400" eaLnBrk="0" hangingPunct="0">
              <a:defRPr/>
            </a:lvl1pPr>
          </a:lstStyle>
          <a:p>
            <a:fld id="{13ACD6B6-93FB-DE42-AE63-E809FA4AB82C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2AD8-F1DB-3443-42E7-C9AF24B196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962400" y="6299200"/>
            <a:ext cx="3810000" cy="273050"/>
          </a:xfrm>
        </p:spPr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58C06-E5AC-BEDC-AEFF-7756802CBC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64525" y="6311900"/>
            <a:ext cx="685800" cy="265113"/>
          </a:xfrm>
        </p:spPr>
        <p:txBody>
          <a:bodyPr/>
          <a:lstStyle>
            <a:lvl1pPr defTabSz="914400" eaLnBrk="0" hangingPunct="0">
              <a:defRPr sz="1100">
                <a:solidFill>
                  <a:srgbClr val="000000"/>
                </a:solidFill>
                <a:latin typeface="Rockwell" panose="02060603020205020403" pitchFamily="18" charset="77"/>
              </a:defRPr>
            </a:lvl1pPr>
          </a:lstStyle>
          <a:p>
            <a:fld id="{036F5B33-2664-C440-BD6E-45E559DDAC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943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6728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63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49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9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26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1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10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9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tIns="0" rIns="45720" bIns="0" rtlCol="0">
            <a:normAutofit/>
          </a:bodyPr>
          <a:lstStyle>
            <a:lvl1pPr marL="0" indent="0">
              <a:buNone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38CB0-41A6-EAEE-353E-13DB27E1D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F4BA44B-BA5E-5E46-8BFF-F58EC3FE5FD1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AD470-2DE6-C87A-A69B-2F3C0A3D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2E98D-DF41-99C6-8067-8FDA7EE7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7F1844C2-859A-8B44-A265-A974DE3FF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433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55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4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51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F2D46-F638-0CE7-5C52-78D56BE4E1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E856301-638F-2C4A-86EA-792B2DC2FBEF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54763-E741-7237-8264-B1B19E8E2A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80D86-FEB5-6906-D2BA-5F9A10A383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9285643E-C56F-574E-8D6C-98E2E32C79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8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EAD5B026-F72A-7795-6560-CE745B81C4CD}"/>
              </a:ext>
            </a:extLst>
          </p:cNvPr>
          <p:cNvGrpSpPr>
            <a:grpSpLocks/>
          </p:cNvGrpSpPr>
          <p:nvPr/>
        </p:nvGrpSpPr>
        <p:grpSpPr bwMode="auto">
          <a:xfrm rot="-360000">
            <a:off x="654050" y="444500"/>
            <a:ext cx="5416550" cy="3630613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A8003-BD1B-068C-809C-D0D6C57464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D35D3B-E45E-7C86-727C-A16DC224F26F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4E858305-D4BA-4665-7AD8-3418B0EAEA2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6C83A57-FEF9-4443-BD89-450C1FD3A816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0A897C9-BB04-8793-4DD9-2C6CE41E3CC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F1DB231-15E0-D6C7-BB04-4C98C43663F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98964D6-7CFF-A94E-879B-A89D9B45E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5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3F2D5-9680-2627-C59B-1AA31A36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32A44B72-DD3A-3D40-A04C-05947FA6F5C5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5D41D-D152-4DED-E219-8FA4049B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8D2FB-1F8F-C22C-2A9B-0F607F9B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85FE28DD-DF2E-FA44-B5CA-395222C392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3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ison-Underline.png">
            <a:extLst>
              <a:ext uri="{FF2B5EF4-FFF2-40B4-BE49-F238E27FC236}">
                <a16:creationId xmlns:a16="http://schemas.microsoft.com/office/drawing/2014/main" id="{1B1AA961-C025-0976-0785-F47C3645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mparison-Underline.png">
            <a:extLst>
              <a:ext uri="{FF2B5EF4-FFF2-40B4-BE49-F238E27FC236}">
                <a16:creationId xmlns:a16="http://schemas.microsoft.com/office/drawing/2014/main" id="{6B581BEA-964E-EA45-AA9A-60133F680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mparison-Underline.png">
            <a:extLst>
              <a:ext uri="{FF2B5EF4-FFF2-40B4-BE49-F238E27FC236}">
                <a16:creationId xmlns:a16="http://schemas.microsoft.com/office/drawing/2014/main" id="{2CCDEFC2-DFA0-7EE7-54AD-465B4F56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mparison-Underline.png">
            <a:extLst>
              <a:ext uri="{FF2B5EF4-FFF2-40B4-BE49-F238E27FC236}">
                <a16:creationId xmlns:a16="http://schemas.microsoft.com/office/drawing/2014/main" id="{4A9BFF88-CB03-8C50-05E0-3BD11FFD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FE92AE14-4746-CF0A-078A-30F6506F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2F096A3-9D50-0841-9019-54ADC5E15733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474FD70D-10D2-0DBB-4F5F-D3DD15FD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41989342-133C-FEB9-E0EE-E50F395F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8AB4072B-F82C-AB46-8CC6-B0A53B85A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98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A9AC69C-A573-56D1-A82D-8D79CB539C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17416D62-0FA2-7D41-A2FF-0D51C0DD14EA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9B2180B-4DAE-A5E5-4A84-C8C4F1934E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47573E8-0FC4-A025-98A7-866140B817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5E3856DB-B1E7-8447-A632-B486DBA84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58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046FE8D-DE48-5037-C98E-C275821A4F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503238"/>
            <a:ext cx="73136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32BD22A-5C7B-E31A-3962-C96EBB40CA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735138"/>
            <a:ext cx="7313613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D03D0-8ABA-FF61-CA0F-D75020A18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2863" y="6315075"/>
            <a:ext cx="1295400" cy="2651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100">
                <a:solidFill>
                  <a:srgbClr val="000000"/>
                </a:solidFill>
                <a:latin typeface="Rockwell" panose="02060603020205020403" pitchFamily="18" charset="77"/>
              </a:defRPr>
            </a:lvl1pPr>
          </a:lstStyle>
          <a:p>
            <a:fld id="{B58050EA-BB3E-BD4C-BEFC-B9A0C29A7524}" type="datetimeFigureOut">
              <a:rPr lang="en-US" altLang="en-US"/>
              <a:pPr/>
              <a:t>6/5/2024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70B2-CB16-3546-65DC-33E5FFA98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3350" y="6305550"/>
            <a:ext cx="3717925" cy="25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prstClr val="black"/>
                </a:solidFill>
                <a:latin typeface="Rockwell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15492-E9B4-BE78-1928-7F0A0F3A5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8200">
                <a:latin typeface="Impact" panose="020B0806030902050204" pitchFamily="34" charset="0"/>
              </a:defRPr>
            </a:lvl1pPr>
          </a:lstStyle>
          <a:p>
            <a:fld id="{35BDCF95-504D-6E40-9EA9-4FA3993E52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</p:sldLayoutIdLst>
  <p:txStyles>
    <p:titleStyle>
      <a:lvl1pPr algn="ctr" rtl="0" fontAlgn="base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1pPr>
      <a:lvl2pPr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463550" indent="-463550" algn="l" rtl="0" fontAlgn="base">
        <a:spcBef>
          <a:spcPts val="2000"/>
        </a:spcBef>
        <a:spcAft>
          <a:spcPct val="0"/>
        </a:spcAft>
        <a:buSzPct val="90000"/>
        <a:buBlip>
          <a:blip r:embed="rId23"/>
        </a:buBlip>
        <a:defRPr sz="2400" b="1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1pPr>
      <a:lvl2pPr marL="914400" indent="-457200" algn="l" rtl="0" fontAlgn="base">
        <a:spcBef>
          <a:spcPts val="600"/>
        </a:spcBef>
        <a:spcAft>
          <a:spcPct val="0"/>
        </a:spcAft>
        <a:buSzPct val="90000"/>
        <a:buBlip>
          <a:blip r:embed="rId24"/>
        </a:buBlip>
        <a:defRPr sz="2200" b="1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2pPr>
      <a:lvl3pPr marL="1255713" indent="-341313" algn="l" rtl="0" fontAlgn="base">
        <a:spcBef>
          <a:spcPts val="600"/>
        </a:spcBef>
        <a:spcAft>
          <a:spcPct val="0"/>
        </a:spcAft>
        <a:buSzPct val="90000"/>
        <a:buBlip>
          <a:blip r:embed="rId25"/>
        </a:buBlip>
        <a:defRPr sz="2000" b="1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3pPr>
      <a:lvl4pPr marL="1597025" indent="-341313" algn="l" rtl="0" fontAlgn="base">
        <a:spcBef>
          <a:spcPts val="600"/>
        </a:spcBef>
        <a:spcAft>
          <a:spcPct val="0"/>
        </a:spcAft>
        <a:buSzPct val="90000"/>
        <a:buBlip>
          <a:blip r:embed="rId25"/>
        </a:buBlip>
        <a:defRPr b="1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4pPr>
      <a:lvl5pPr marL="1938338" indent="-341313" algn="l" rtl="0" fontAlgn="base">
        <a:spcBef>
          <a:spcPts val="600"/>
        </a:spcBef>
        <a:spcAft>
          <a:spcPct val="0"/>
        </a:spcAft>
        <a:buSzPct val="90000"/>
        <a:buBlip>
          <a:blip r:embed="rId25"/>
        </a:buBlip>
        <a:defRPr b="1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416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6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6CB13796-5C1D-E372-3A73-CEB718D3C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1905000"/>
            <a:ext cx="6477000" cy="1914525"/>
          </a:xfrm>
        </p:spPr>
        <p:txBody>
          <a:bodyPr/>
          <a:lstStyle/>
          <a:p>
            <a:pPr algn="ctr"/>
            <a:r>
              <a:rPr lang="ar-JO" altLang="en-US" sz="5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الله ملجأنا وقتنا</a:t>
            </a:r>
            <a:endParaRPr lang="en-US" altLang="en-US" sz="5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58F4F-F356-6B36-E200-5267F61AC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00" y="4141788"/>
            <a:ext cx="6477000" cy="1420812"/>
          </a:xfrm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dirty="0"/>
              <a:t>تجاوبنا في الأوقات الصعبة</a:t>
            </a:r>
            <a:br>
              <a:rPr lang="en-US" sz="3600" dirty="0"/>
            </a:br>
            <a:endParaRPr lang="en-US" sz="3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3200" dirty="0"/>
              <a:t>مزمور 46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3921DF-DBA8-9A95-4794-8E1796D0E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25" y="5839584"/>
            <a:ext cx="9158502" cy="104282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جيم هارملينغ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كنيسة الطرق المتقاطعة الدولية سنغافورة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• CICFamily.com </a:t>
            </a:r>
            <a:b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تحميل د. ريك جريفيث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ar-JO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الملفات بلغات عدة للتنزيل المجاني على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BibleStudyDownloads.org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C742440A-4757-B514-1AA1-67236B93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AD551FAD-8744-A814-126A-B2172C6D5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771" name="Picture 3" descr="IMG_0159.jpg">
            <a:extLst>
              <a:ext uri="{FF2B5EF4-FFF2-40B4-BE49-F238E27FC236}">
                <a16:creationId xmlns:a16="http://schemas.microsoft.com/office/drawing/2014/main" id="{10582DDC-6B46-68BD-C539-B1B14A5F4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2BAECF7-F532-B4DB-DB0E-6F96F499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6F643C43-06F1-6610-294A-E78FA3372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5" name="Picture 3" descr="IMG_0157.jpg">
            <a:extLst>
              <a:ext uri="{FF2B5EF4-FFF2-40B4-BE49-F238E27FC236}">
                <a16:creationId xmlns:a16="http://schemas.microsoft.com/office/drawing/2014/main" id="{A8B6F7D5-8676-3003-CE81-2EA099732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A3094FD8-F326-4832-01D9-13EBE28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AC6A0B10-2D72-7FDA-36C3-6F8CED64C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4819" name="Picture 3" descr="IMG_0173.jpg">
            <a:extLst>
              <a:ext uri="{FF2B5EF4-FFF2-40B4-BE49-F238E27FC236}">
                <a16:creationId xmlns:a16="http://schemas.microsoft.com/office/drawing/2014/main" id="{612A1E4D-9A14-ADB2-F4C9-F876C1017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7E1F6ABA-B190-AA0F-C5E9-CF16B1E3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7829683A-30B2-AB85-5683-FB17E57A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5843" name="Picture 3" descr="IMG_0172.jpg">
            <a:extLst>
              <a:ext uri="{FF2B5EF4-FFF2-40B4-BE49-F238E27FC236}">
                <a16:creationId xmlns:a16="http://schemas.microsoft.com/office/drawing/2014/main" id="{65FA4C4F-1B74-95C5-136F-45C474D79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4F6E330D-6078-C78F-6928-0B72DBD3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7E021B49-6362-22CD-D6BA-5E0E7A338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6867" name="Picture 3" descr="IMG_0169.jpg">
            <a:extLst>
              <a:ext uri="{FF2B5EF4-FFF2-40B4-BE49-F238E27FC236}">
                <a16:creationId xmlns:a16="http://schemas.microsoft.com/office/drawing/2014/main" id="{FEC69C5C-10B1-13A8-28F5-871E76CE0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F9CE9EA-304B-097F-1298-6A9F58469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142B159C-FF85-5DD9-B478-7A45ADC06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7891" name="Picture 3" descr="IMG_0171.jpg">
            <a:extLst>
              <a:ext uri="{FF2B5EF4-FFF2-40B4-BE49-F238E27FC236}">
                <a16:creationId xmlns:a16="http://schemas.microsoft.com/office/drawing/2014/main" id="{9E227B79-56FE-EC53-D8DF-9ED2CD78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ED8977E-1BE0-53DF-1DF8-7AC74F28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9A2F8E81-06E6-E0A3-9F7A-0C39E2CDF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8915" name="Picture 3" descr="IMG_0176.jpg">
            <a:extLst>
              <a:ext uri="{FF2B5EF4-FFF2-40B4-BE49-F238E27FC236}">
                <a16:creationId xmlns:a16="http://schemas.microsoft.com/office/drawing/2014/main" id="{658D46A8-CCAC-AC9F-9C71-25B2BA02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93687694-C102-A81E-8AB7-3EA9AD56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C573A48B-09CA-BFBD-2002-E3D04CA93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9939" name="Picture 3" descr="IMG_0177.jpg">
            <a:extLst>
              <a:ext uri="{FF2B5EF4-FFF2-40B4-BE49-F238E27FC236}">
                <a16:creationId xmlns:a16="http://schemas.microsoft.com/office/drawing/2014/main" id="{754B47B0-7D8D-92CE-9BB7-5BF13B2C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5CFD96A-D33E-64AE-9D54-D82A9101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ED034A6A-86D9-9EC8-1441-609BCA59F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0963" name="Picture 3" descr="IMG_0174.jpg">
            <a:extLst>
              <a:ext uri="{FF2B5EF4-FFF2-40B4-BE49-F238E27FC236}">
                <a16:creationId xmlns:a16="http://schemas.microsoft.com/office/drawing/2014/main" id="{4428AF23-74CA-79E6-09B7-C1201838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1B10A9ED-225D-4848-5E5A-27BE5BF9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F32C4EF1-73DD-DD84-3210-FBE35822C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 descr="IMG_0178.jpg">
            <a:extLst>
              <a:ext uri="{FF2B5EF4-FFF2-40B4-BE49-F238E27FC236}">
                <a16:creationId xmlns:a16="http://schemas.microsoft.com/office/drawing/2014/main" id="{E53AC219-894D-A75B-7D50-D2DE5C63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122B8-516B-7E21-D217-83C4A04E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5668962"/>
          </a:xfrm>
        </p:spPr>
        <p:txBody>
          <a:bodyPr/>
          <a:lstStyle/>
          <a:p>
            <a:r>
              <a:rPr lang="ar-JO" altLang="en-US" dirty="0">
                <a:latin typeface="Arial" panose="020B0604020202020204" pitchFamily="34" charset="0"/>
              </a:rPr>
              <a:t>تحذير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ar-JO" altLang="en-US" dirty="0">
                <a:latin typeface="Arial" panose="020B0604020202020204" pitchFamily="34" charset="0"/>
              </a:rPr>
              <a:t>قد تكون الصور التالية مزعجة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08EC248B-E5A5-93B6-02F9-9F9C5EBD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BD82AC74-D6AB-33AC-3FA2-3EA28B70C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3" descr="IMG_0180.jpg">
            <a:extLst>
              <a:ext uri="{FF2B5EF4-FFF2-40B4-BE49-F238E27FC236}">
                <a16:creationId xmlns:a16="http://schemas.microsoft.com/office/drawing/2014/main" id="{04739C74-E54D-E8E6-AE7B-D767E17A2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492541E8-EF25-8D16-D673-287AA25B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5F6E81C8-D144-81D9-839C-EBAFE350A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4035" name="Picture 3" descr="IMG_0187.jpg">
            <a:extLst>
              <a:ext uri="{FF2B5EF4-FFF2-40B4-BE49-F238E27FC236}">
                <a16:creationId xmlns:a16="http://schemas.microsoft.com/office/drawing/2014/main" id="{17821585-CCB6-DE91-353A-5AD49B8E7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26F9AB9-E28C-D15C-000F-DB52B1D2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13038"/>
            <a:ext cx="7313613" cy="868362"/>
          </a:xfrm>
        </p:spPr>
        <p:txBody>
          <a:bodyPr/>
          <a:lstStyle/>
          <a:p>
            <a:r>
              <a:rPr lang="ar-JO" altLang="en-US" dirty="0">
                <a:latin typeface="Arial" panose="020B0604020202020204" pitchFamily="34" charset="0"/>
              </a:rPr>
              <a:t>كيف يجب أن نتجاوب</a:t>
            </a:r>
            <a:br>
              <a:rPr lang="ar-JO" altLang="en-US" dirty="0">
                <a:latin typeface="Arial" panose="020B0604020202020204" pitchFamily="34" charset="0"/>
              </a:rPr>
            </a:br>
            <a:r>
              <a:rPr lang="ar-JO" altLang="en-US" dirty="0">
                <a:latin typeface="Arial" panose="020B0604020202020204" pitchFamily="34" charset="0"/>
              </a:rPr>
              <a:t>في الأوقات الصعبة؟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6EBFEB81-6D67-887E-70E8-1F5F4A25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altLang="en-US" dirty="0">
                <a:latin typeface="Arial" panose="020B0604020202020204" pitchFamily="34" charset="0"/>
              </a:rPr>
              <a:t>مزمور 46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69809-DFDB-3FF6-03D3-58BEC4A37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056063"/>
          </a:xfrm>
        </p:spPr>
        <p:txBody>
          <a:bodyPr>
            <a:normAutofit/>
          </a:bodyPr>
          <a:lstStyle/>
          <a:p>
            <a:pPr marL="20638" indent="-20638" algn="r" rtl="1">
              <a:spcBef>
                <a:spcPts val="200"/>
              </a:spcBef>
              <a:buFontTx/>
              <a:buNone/>
            </a:pPr>
            <a:r>
              <a:rPr lang="ar-JO" altLang="en-US" sz="3200" dirty="0">
                <a:latin typeface="Arial" panose="020B0604020202020204" pitchFamily="34" charset="0"/>
              </a:rPr>
              <a:t>1 الله لنا ملجأ وقوة، عوناً في الضيقات وجد شديداً 2 لذلك </a:t>
            </a:r>
            <a:r>
              <a:rPr lang="ar-JO" alt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لا نخشى </a:t>
            </a:r>
            <a:r>
              <a:rPr lang="ar-JO" altLang="en-US" sz="3200" dirty="0">
                <a:latin typeface="Arial" panose="020B0604020202020204" pitchFamily="34" charset="0"/>
              </a:rPr>
              <a:t>ولو تزحزحت الأرض، ولو انقلبت الجبال إلى قلب البحار 3 تعج وتجيش مياهها، تتزعزع الجبال بطموها. سلاه.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5C2270B4-764F-FA57-A698-368A0026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altLang="en-US" dirty="0">
                <a:latin typeface="Arial" panose="020B0604020202020204" pitchFamily="34" charset="0"/>
              </a:rPr>
              <a:t>مزمور 46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061B57F1-07CC-AB3A-C269-92D98429B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056063"/>
          </a:xfrm>
        </p:spPr>
        <p:txBody>
          <a:bodyPr/>
          <a:lstStyle/>
          <a:p>
            <a:pPr marL="20638" indent="-20638" algn="r" rtl="1">
              <a:spcBef>
                <a:spcPts val="200"/>
              </a:spcBef>
              <a:buFontTx/>
              <a:buNone/>
            </a:pPr>
            <a:r>
              <a:rPr lang="ar-JO" altLang="en-US" sz="3200" dirty="0">
                <a:latin typeface="Arial" panose="020B0604020202020204" pitchFamily="34" charset="0"/>
              </a:rPr>
              <a:t>4 نهر سواقيه تفرح مدينة الله، مقدس مساكن العلي 5 الله في وسطها </a:t>
            </a:r>
            <a:r>
              <a:rPr lang="ar-JO" alt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فلن تتزعزع</a:t>
            </a:r>
            <a:r>
              <a:rPr lang="ar-JO" altLang="en-US" sz="3200" dirty="0">
                <a:latin typeface="Arial" panose="020B0604020202020204" pitchFamily="34" charset="0"/>
              </a:rPr>
              <a:t>، يعينها الله عند إقبال الصبح 6 عجت الأمم، تزعزعت الممالك، أعطى صوته، ذابت الأرض.</a:t>
            </a:r>
          </a:p>
          <a:p>
            <a:pPr marL="20638" indent="-20638" algn="r" rtl="1">
              <a:spcBef>
                <a:spcPts val="200"/>
              </a:spcBef>
              <a:buFontTx/>
              <a:buNone/>
            </a:pPr>
            <a:r>
              <a:rPr lang="ar-JO" altLang="en-US" sz="3200" dirty="0">
                <a:latin typeface="Arial" panose="020B0604020202020204" pitchFamily="34" charset="0"/>
              </a:rPr>
              <a:t>7 رب الجنود معنا. ملجأنا إله يعقوب. سلاه.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5985392E-DE4A-E645-4C84-0C331647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Psalm 46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7B454094-06AB-95C9-30D6-C896DFBD1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410200"/>
          </a:xfrm>
        </p:spPr>
        <p:txBody>
          <a:bodyPr/>
          <a:lstStyle/>
          <a:p>
            <a:pPr marL="20638" indent="-20638" algn="r" rtl="1">
              <a:spcBef>
                <a:spcPts val="200"/>
              </a:spcBef>
              <a:buFontTx/>
              <a:buNone/>
            </a:pPr>
            <a:r>
              <a:rPr lang="ar-JO" altLang="en-US" sz="3200" dirty="0">
                <a:latin typeface="Arial" panose="020B0604020202020204" pitchFamily="34" charset="0"/>
              </a:rPr>
              <a:t>8 هلموا انظروا أعمال الله، كيف جعل خرباً في الأرض 9 مسكن الحروب إلى أقصى الأرض، يكسر القوس ويقطع الرمح، المركبات يحرقها بالنار 10 </a:t>
            </a:r>
            <a:r>
              <a:rPr lang="ar-JO" alt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كفوا</a:t>
            </a:r>
            <a:r>
              <a:rPr lang="ar-JO" altLang="en-US" sz="3200" dirty="0">
                <a:latin typeface="Arial" panose="020B0604020202020204" pitchFamily="34" charset="0"/>
              </a:rPr>
              <a:t> واعلموا أني أنا الله، أتعالى بين الأمم، أتعالى في الأرض.</a:t>
            </a:r>
          </a:p>
          <a:p>
            <a:pPr marL="20638" indent="-20638" algn="r" rtl="1">
              <a:spcBef>
                <a:spcPts val="200"/>
              </a:spcBef>
              <a:buFontTx/>
              <a:buNone/>
            </a:pPr>
            <a:r>
              <a:rPr lang="ar-JO" altLang="en-US" sz="3200" dirty="0">
                <a:latin typeface="Arial" panose="020B0604020202020204" pitchFamily="34" charset="0"/>
              </a:rPr>
              <a:t>11 رب الجنود معنا، ملجأنا إله يعقوب، سلاه.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ED51789B-FA6B-7BED-19CE-80DC438E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altLang="en-US" dirty="0">
                <a:latin typeface="Arial" panose="020B0604020202020204" pitchFamily="34" charset="0"/>
              </a:rPr>
              <a:t>ثلاثة سيناريوهات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C0891-17DC-9BCE-381F-6025DA59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35138"/>
            <a:ext cx="8229600" cy="4056062"/>
          </a:xfrm>
        </p:spPr>
        <p:txBody>
          <a:bodyPr/>
          <a:lstStyle/>
          <a:p>
            <a:pPr algn="r" rtl="1"/>
            <a:r>
              <a:rPr lang="ar-JO" altLang="en-US" sz="3600" dirty="0">
                <a:latin typeface="Arial" panose="020B0604020202020204" pitchFamily="34" charset="0"/>
              </a:rPr>
              <a:t>الطبيعة في الإضطرابات/الكوارث (1-3)</a:t>
            </a:r>
          </a:p>
          <a:p>
            <a:pPr algn="r" rtl="1"/>
            <a:r>
              <a:rPr lang="ar-JO" altLang="en-US" sz="3600" dirty="0">
                <a:latin typeface="Arial" panose="020B0604020202020204" pitchFamily="34" charset="0"/>
              </a:rPr>
              <a:t>بلد تحت الهجوم (4-7)</a:t>
            </a:r>
            <a:endParaRPr lang="en-US" altLang="en-US" sz="3600" dirty="0">
              <a:latin typeface="Arial" panose="020B0604020202020204" pitchFamily="34" charset="0"/>
            </a:endParaRPr>
          </a:p>
          <a:p>
            <a:pPr algn="r" rtl="1"/>
            <a:r>
              <a:rPr lang="ar-JO" altLang="en-US" sz="3600" dirty="0">
                <a:latin typeface="Arial" panose="020B0604020202020204" pitchFamily="34" charset="0"/>
              </a:rPr>
              <a:t>ساحة المعركة بعد الحرب (٨-١١)</a:t>
            </a:r>
            <a:endParaRPr lang="en-US" altLang="en-US" sz="3600" dirty="0">
              <a:latin typeface="Arial" panose="020B0604020202020204" pitchFamily="34" charset="0"/>
            </a:endParaRPr>
          </a:p>
        </p:txBody>
      </p:sp>
      <p:pic>
        <p:nvPicPr>
          <p:cNvPr id="49155" name="Picture 4" descr="IMG_0112.JPG">
            <a:extLst>
              <a:ext uri="{FF2B5EF4-FFF2-40B4-BE49-F238E27FC236}">
                <a16:creationId xmlns:a16="http://schemas.microsoft.com/office/drawing/2014/main" id="{7E7A1AF9-18A3-8E56-D568-212BF0ED4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576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8" descr="IMG_0198.JPG">
            <a:extLst>
              <a:ext uri="{FF2B5EF4-FFF2-40B4-BE49-F238E27FC236}">
                <a16:creationId xmlns:a16="http://schemas.microsoft.com/office/drawing/2014/main" id="{47F0ED90-E79B-3065-DB62-C612578F5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F568DF0E-505C-9805-B8DF-8843FA73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altLang="en-US" dirty="0">
                <a:latin typeface="Arial" panose="020B0604020202020204" pitchFamily="34" charset="0"/>
              </a:rPr>
              <a:t>ثلاثة تجاوبات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E4972-DAD8-4EF7-3A77-20CF62F6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35138"/>
            <a:ext cx="8229600" cy="4056062"/>
          </a:xfrm>
        </p:spPr>
        <p:txBody>
          <a:bodyPr/>
          <a:lstStyle/>
          <a:p>
            <a:pPr algn="r" rtl="1"/>
            <a:r>
              <a:rPr lang="ar-JO" altLang="en-US" sz="3200" dirty="0">
                <a:latin typeface="Arial" panose="020B0604020202020204" pitchFamily="34" charset="0"/>
              </a:rPr>
              <a:t>الرد الأول: لا نخشى (2)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algn="r" rtl="1"/>
            <a:r>
              <a:rPr lang="ar-JO" altLang="en-US" sz="3200" dirty="0">
                <a:latin typeface="Arial" panose="020B0604020202020204" pitchFamily="34" charset="0"/>
              </a:rPr>
              <a:t>الرد الثاني: لن نتزعزع (5)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algn="r" rtl="1"/>
            <a:r>
              <a:rPr lang="ar-JO" altLang="en-US" sz="3200" dirty="0">
                <a:latin typeface="Arial" panose="020B0604020202020204" pitchFamily="34" charset="0"/>
              </a:rPr>
              <a:t>الرد الثالث: نكف (10)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pic>
        <p:nvPicPr>
          <p:cNvPr id="50179" name="Picture 3" descr="IMG_0156.PNG">
            <a:extLst>
              <a:ext uri="{FF2B5EF4-FFF2-40B4-BE49-F238E27FC236}">
                <a16:creationId xmlns:a16="http://schemas.microsoft.com/office/drawing/2014/main" id="{C6C45986-C50B-90D7-1865-3638C1117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86200"/>
            <a:ext cx="2743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IMG_0143.PNG">
            <a:extLst>
              <a:ext uri="{FF2B5EF4-FFF2-40B4-BE49-F238E27FC236}">
                <a16:creationId xmlns:a16="http://schemas.microsoft.com/office/drawing/2014/main" id="{B4DD9587-CDD5-FEC4-F4CC-A4A476992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291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IMG_0181.PNG">
            <a:extLst>
              <a:ext uri="{FF2B5EF4-FFF2-40B4-BE49-F238E27FC236}">
                <a16:creationId xmlns:a16="http://schemas.microsoft.com/office/drawing/2014/main" id="{26E7B101-B972-0BCD-AEBE-7E04D232A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42291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89F3B6EB-944B-489D-9A87-25267287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altLang="en-US" dirty="0">
                <a:latin typeface="Arial" panose="020B0604020202020204" pitchFamily="34" charset="0"/>
              </a:rPr>
              <a:t>المنطق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FF1B95-DDF5-2540-AE3D-272675186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35138"/>
            <a:ext cx="7924800" cy="4056062"/>
          </a:xfrm>
        </p:spPr>
        <p:txBody>
          <a:bodyPr/>
          <a:lstStyle/>
          <a:p>
            <a:pPr algn="r" rtl="1"/>
            <a:r>
              <a:rPr lang="ar-JO" altLang="en-US" sz="3200" dirty="0">
                <a:latin typeface="Arial" panose="020B0604020202020204" pitchFamily="34" charset="0"/>
              </a:rPr>
              <a:t>لا نخاف أن الله ملجانا وقوتنا (1)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algn="r" rtl="1"/>
            <a:r>
              <a:rPr lang="ar-JO" altLang="en-US" sz="3200" dirty="0">
                <a:latin typeface="Arial" panose="020B0604020202020204" pitchFamily="34" charset="0"/>
              </a:rPr>
              <a:t>لا نتزعزع لأن الله في وسطنا (5أ)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algn="r" rtl="1"/>
            <a:r>
              <a:rPr lang="ar-JO" altLang="en-US" sz="3200" dirty="0">
                <a:latin typeface="Arial" panose="020B0604020202020204" pitchFamily="34" charset="0"/>
              </a:rPr>
              <a:t>نكف لأن رب الجنود معنا (11أ)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93FF0-3E81-46BB-B122-2AA374A0C1CF}"/>
              </a:ext>
            </a:extLst>
          </p:cNvPr>
          <p:cNvSpPr/>
          <p:nvPr/>
        </p:nvSpPr>
        <p:spPr>
          <a:xfrm>
            <a:off x="533400" y="2286000"/>
            <a:ext cx="8001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7200" b="1" dirty="0">
                <a:ln w="10541" cmpd="sng">
                  <a:solidFill>
                    <a:srgbClr val="86090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60908">
                        <a:tint val="40000"/>
                        <a:satMod val="250000"/>
                      </a:srgbClr>
                    </a:gs>
                    <a:gs pos="9000">
                      <a:srgbClr val="860908">
                        <a:tint val="52000"/>
                        <a:satMod val="300000"/>
                      </a:srgbClr>
                    </a:gs>
                    <a:gs pos="50000">
                      <a:srgbClr val="860908">
                        <a:shade val="20000"/>
                        <a:satMod val="300000"/>
                      </a:srgbClr>
                    </a:gs>
                    <a:gs pos="79000">
                      <a:srgbClr val="860908">
                        <a:tint val="52000"/>
                        <a:satMod val="300000"/>
                      </a:srgbClr>
                    </a:gs>
                    <a:gs pos="100000">
                      <a:srgbClr val="86090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oudy Old Style"/>
                <a:ea typeface="+mn-ea"/>
              </a:rPr>
              <a:t>عمانوئيل =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7200" b="1" dirty="0">
                <a:ln w="10541" cmpd="sng">
                  <a:solidFill>
                    <a:srgbClr val="86090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60908">
                        <a:tint val="40000"/>
                        <a:satMod val="250000"/>
                      </a:srgbClr>
                    </a:gs>
                    <a:gs pos="9000">
                      <a:srgbClr val="860908">
                        <a:tint val="52000"/>
                        <a:satMod val="300000"/>
                      </a:srgbClr>
                    </a:gs>
                    <a:gs pos="50000">
                      <a:srgbClr val="860908">
                        <a:shade val="20000"/>
                        <a:satMod val="300000"/>
                      </a:srgbClr>
                    </a:gs>
                    <a:gs pos="79000">
                      <a:srgbClr val="860908">
                        <a:tint val="52000"/>
                        <a:satMod val="300000"/>
                      </a:srgbClr>
                    </a:gs>
                    <a:gs pos="100000">
                      <a:srgbClr val="86090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oudy Old Style"/>
                <a:ea typeface="+mn-ea"/>
              </a:rPr>
              <a:t>الله معنا</a:t>
            </a:r>
            <a:endParaRPr lang="en-US" sz="7200" b="1" dirty="0">
              <a:ln w="10541" cmpd="sng">
                <a:solidFill>
                  <a:srgbClr val="86090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860908">
                      <a:tint val="40000"/>
                      <a:satMod val="250000"/>
                    </a:srgbClr>
                  </a:gs>
                  <a:gs pos="9000">
                    <a:srgbClr val="860908">
                      <a:tint val="52000"/>
                      <a:satMod val="300000"/>
                    </a:srgbClr>
                  </a:gs>
                  <a:gs pos="50000">
                    <a:srgbClr val="860908">
                      <a:shade val="20000"/>
                      <a:satMod val="300000"/>
                    </a:srgbClr>
                  </a:gs>
                  <a:gs pos="79000">
                    <a:srgbClr val="860908">
                      <a:tint val="52000"/>
                      <a:satMod val="300000"/>
                    </a:srgbClr>
                  </a:gs>
                  <a:gs pos="100000">
                    <a:srgbClr val="860908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Goudy Old Style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32D4EFA-BEFA-972F-57E5-02A0DDCB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2" name="Content Placeholder 3" descr="IMG_0151.jpg">
            <a:extLst>
              <a:ext uri="{FF2B5EF4-FFF2-40B4-BE49-F238E27FC236}">
                <a16:creationId xmlns:a16="http://schemas.microsoft.com/office/drawing/2014/main" id="{30DB72F5-2534-88FB-A210-7FDE247D3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71865131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على رابط وعظ العهد القديم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أحصل على هذا العرض التقديمي مجاناً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9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2B88070-DC6D-468E-9525-F11ECECA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B7C7573-829E-01A3-F433-4E7DF5EA6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6627" name="Picture 3" descr="IMG_0163.jpg">
            <a:extLst>
              <a:ext uri="{FF2B5EF4-FFF2-40B4-BE49-F238E27FC236}">
                <a16:creationId xmlns:a16="http://schemas.microsoft.com/office/drawing/2014/main" id="{DF89BAF3-1440-BFA6-5AFF-4EAFC81C4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99912AA5-31B8-6AB5-399C-6D3116F5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04C01240-3DBE-B17D-F03F-4B89A9A38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7651" name="Picture 3" descr="IMG_0165.jpg">
            <a:extLst>
              <a:ext uri="{FF2B5EF4-FFF2-40B4-BE49-F238E27FC236}">
                <a16:creationId xmlns:a16="http://schemas.microsoft.com/office/drawing/2014/main" id="{FB6824FD-CB5E-F5CB-DB1B-45D15CF6A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4F148B9-DCA6-8A29-3BC9-5A086D807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F0107B1F-D680-3DCE-BF5D-F6ACF593D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8675" name="Picture 3" descr="IMG_0166.jpg">
            <a:extLst>
              <a:ext uri="{FF2B5EF4-FFF2-40B4-BE49-F238E27FC236}">
                <a16:creationId xmlns:a16="http://schemas.microsoft.com/office/drawing/2014/main" id="{27A6B449-D044-8249-5E47-719C67073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36569DAF-B9B6-EFB7-C1BC-F0AE4E20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E5AD999C-8C2B-0B27-C2DB-4EE8B6F68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9699" name="Picture 3" descr="IMG_0167.jpg">
            <a:extLst>
              <a:ext uri="{FF2B5EF4-FFF2-40B4-BE49-F238E27FC236}">
                <a16:creationId xmlns:a16="http://schemas.microsoft.com/office/drawing/2014/main" id="{330F9272-3C57-93D4-6E46-7AA303BAA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F49E67CE-BC2F-423A-3D39-8D1176A6A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813EFF58-97A3-1E44-92D6-2FBCD8C50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0723" name="Picture 3" descr="IMG_0162.jpg">
            <a:extLst>
              <a:ext uri="{FF2B5EF4-FFF2-40B4-BE49-F238E27FC236}">
                <a16:creationId xmlns:a16="http://schemas.microsoft.com/office/drawing/2014/main" id="{6A2C1814-C934-95C0-E677-915254EA2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2D3A8AB2-AFCB-846A-C752-67AC3F16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FD66B19B-14BA-8696-9EDB-2BBEBBB52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1747" name="Picture 3" descr="IMG_0164.jpg">
            <a:extLst>
              <a:ext uri="{FF2B5EF4-FFF2-40B4-BE49-F238E27FC236}">
                <a16:creationId xmlns:a16="http://schemas.microsoft.com/office/drawing/2014/main" id="{EB897E10-2678-802E-091B-ECFFFB71F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3022</TotalTime>
  <Words>296</Words>
  <Application>Microsoft Office PowerPoint</Application>
  <PresentationFormat>On-screen Show (4:3)</PresentationFormat>
  <Paragraphs>32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ＭＳ Ｐゴシック</vt:lpstr>
      <vt:lpstr>Aptos</vt:lpstr>
      <vt:lpstr>Arial</vt:lpstr>
      <vt:lpstr>Goudy Old Style</vt:lpstr>
      <vt:lpstr>Impact</vt:lpstr>
      <vt:lpstr>Rockwell</vt:lpstr>
      <vt:lpstr>Times New Roman</vt:lpstr>
      <vt:lpstr>Wingdings</vt:lpstr>
      <vt:lpstr>Inkwell</vt:lpstr>
      <vt:lpstr>Orbit</vt:lpstr>
      <vt:lpstr>49_Blank Presentation</vt:lpstr>
      <vt:lpstr>الله ملجأنا وقتنا</vt:lpstr>
      <vt:lpstr>تحذير قد تكون الصور التالية مزعجة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كيف يجب أن نتجاوب في الأوقات الصعبة؟</vt:lpstr>
      <vt:lpstr>مزمور 46</vt:lpstr>
      <vt:lpstr>مزمور 46</vt:lpstr>
      <vt:lpstr>Psalm 46</vt:lpstr>
      <vt:lpstr>ثلاثة سيناريوهات</vt:lpstr>
      <vt:lpstr>ثلاثة تجاوبات</vt:lpstr>
      <vt:lpstr>المنطق</vt:lpstr>
      <vt:lpstr>PowerPoint Presentation</vt:lpstr>
      <vt:lpstr>Black</vt:lpstr>
      <vt:lpstr>على رابط وعظ العهد القديم  BibleStudyDownloads.org</vt:lpstr>
    </vt:vector>
  </TitlesOfParts>
  <Company>Bina Bangsa School - PIK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My Real Friend?</dc:title>
  <dc:creator>Desmond-PC</dc:creator>
  <cp:lastModifiedBy>Rami Jwainat</cp:lastModifiedBy>
  <cp:revision>44</cp:revision>
  <cp:lastPrinted>2010-01-16T14:59:55Z</cp:lastPrinted>
  <dcterms:created xsi:type="dcterms:W3CDTF">2010-01-16T13:01:45Z</dcterms:created>
  <dcterms:modified xsi:type="dcterms:W3CDTF">2024-06-05T07:03:06Z</dcterms:modified>
</cp:coreProperties>
</file>