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0"/>
  </p:notesMasterIdLst>
  <p:sldIdLst>
    <p:sldId id="310" r:id="rId3"/>
    <p:sldId id="2184" r:id="rId4"/>
    <p:sldId id="316" r:id="rId5"/>
    <p:sldId id="323" r:id="rId6"/>
    <p:sldId id="324" r:id="rId7"/>
    <p:sldId id="325" r:id="rId8"/>
    <p:sldId id="326" r:id="rId9"/>
    <p:sldId id="327" r:id="rId10"/>
    <p:sldId id="2185" r:id="rId11"/>
    <p:sldId id="330" r:id="rId12"/>
    <p:sldId id="328" r:id="rId13"/>
    <p:sldId id="331" r:id="rId14"/>
    <p:sldId id="332" r:id="rId15"/>
    <p:sldId id="333" r:id="rId16"/>
    <p:sldId id="334" r:id="rId17"/>
    <p:sldId id="2182" r:id="rId18"/>
    <p:sldId id="218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401B5B"/>
    <a:srgbClr val="F2F2F2"/>
    <a:srgbClr val="860000"/>
    <a:srgbClr val="507BC8"/>
    <a:srgbClr val="5F86DE"/>
    <a:srgbClr val="7698D4"/>
    <a:srgbClr val="960000"/>
    <a:srgbClr val="740000"/>
    <a:srgbClr val="50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94660"/>
  </p:normalViewPr>
  <p:slideViewPr>
    <p:cSldViewPr snapToGrid="0">
      <p:cViewPr>
        <p:scale>
          <a:sx n="84" d="100"/>
          <a:sy n="84" d="100"/>
        </p:scale>
        <p:origin x="3064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51DC-79DC-FD4F-B3CC-2F63E13DCAA7}" type="datetimeFigureOut">
              <a:rPr lang="en-US" smtClean="0"/>
              <a:t>6/5/24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14D54-42EE-8942-A0E0-0069AB1E7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3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2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7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3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73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4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70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3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7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50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7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10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97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9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6/5/24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6/5/24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6/5/24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6/5/24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6/5/24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6/5/24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B93F0-E00A-45C8-8B75-0DCC0E35FDD3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9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music score sheet&quot;">
            <a:extLst>
              <a:ext uri="{FF2B5EF4-FFF2-40B4-BE49-F238E27FC236}">
                <a16:creationId xmlns:a16="http://schemas.microsoft.com/office/drawing/2014/main" id="{3425B1E8-36C2-D94C-87BB-B328A0B99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0" y="0"/>
            <a:ext cx="9192237" cy="680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8FF64B-9990-4972-97C1-5062B829F915}"/>
              </a:ext>
            </a:extLst>
          </p:cNvPr>
          <p:cNvSpPr/>
          <p:nvPr/>
        </p:nvSpPr>
        <p:spPr>
          <a:xfrm>
            <a:off x="227765" y="760276"/>
            <a:ext cx="8749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4000" b="1" dirty="0">
                <a:solidFill>
                  <a:schemeClr val="bg1"/>
                </a:solidFill>
                <a:effectLst>
                  <a:glow rad="228600">
                    <a:schemeClr val="tx1">
                      <a:alpha val="96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ما هي الترنيمة التي ترنمها؟</a:t>
            </a:r>
            <a:endParaRPr lang="en-US" sz="4000" b="1" baseline="30000" dirty="0">
              <a:solidFill>
                <a:schemeClr val="bg1"/>
              </a:solidFill>
              <a:effectLst>
                <a:glow rad="228600">
                  <a:schemeClr val="tx1">
                    <a:alpha val="96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3F7EF-0065-2244-94E1-C9BF76B7FCC2}"/>
              </a:ext>
            </a:extLst>
          </p:cNvPr>
          <p:cNvSpPr/>
          <p:nvPr/>
        </p:nvSpPr>
        <p:spPr>
          <a:xfrm>
            <a:off x="382301" y="118528"/>
            <a:ext cx="8408276" cy="523220"/>
          </a:xfrm>
          <a:prstGeom prst="rect">
            <a:avLst/>
          </a:prstGeom>
          <a:solidFill>
            <a:srgbClr val="3399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</a:rPr>
              <a:t>مزمور 3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C7353D-EE94-F864-C24F-F922446C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325" y="5839584"/>
            <a:ext cx="9158502" cy="1042827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د. جيم هارملينغ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• </a:t>
            </a:r>
            <a:r>
              <a:rPr lang="ar-JO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كنيسة الطرق المتقاطعة الدولية سنغافورة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CICFamily.com • 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lang="ar-JO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تحميل د. ريك جريفيث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• </a:t>
            </a:r>
            <a:r>
              <a:rPr lang="ar-JO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مؤسسة الدراسات اللاهوتية الأردنية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ar-JO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الملفات بلغات عدة للتنزيل المجاني على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7750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music score sheet&quot;">
            <a:extLst>
              <a:ext uri="{FF2B5EF4-FFF2-40B4-BE49-F238E27FC236}">
                <a16:creationId xmlns:a16="http://schemas.microsoft.com/office/drawing/2014/main" id="{F58F34A9-385C-4BE4-9B24-34D2DD4D7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-72948" y="0"/>
            <a:ext cx="9265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F67645-A91E-4F66-9D35-B3008954545F}"/>
              </a:ext>
            </a:extLst>
          </p:cNvPr>
          <p:cNvSpPr/>
          <p:nvPr/>
        </p:nvSpPr>
        <p:spPr>
          <a:xfrm>
            <a:off x="1916292" y="651640"/>
            <a:ext cx="528670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تعريف الأزمة (ع 1-2)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B1F80F-2CA8-4FBD-BA0E-D0E4F4A0EB57}"/>
              </a:ext>
            </a:extLst>
          </p:cNvPr>
          <p:cNvSpPr/>
          <p:nvPr/>
        </p:nvSpPr>
        <p:spPr>
          <a:xfrm>
            <a:off x="379204" y="2617476"/>
            <a:ext cx="2947323" cy="5476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الله ترسنا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29F8C-5745-4C21-B6B2-A5CDC3C82CD9}"/>
              </a:ext>
            </a:extLst>
          </p:cNvPr>
          <p:cNvSpPr/>
          <p:nvPr/>
        </p:nvSpPr>
        <p:spPr>
          <a:xfrm>
            <a:off x="373948" y="3242841"/>
            <a:ext cx="2936811" cy="5476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الله مجدنا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6D2B97-7BB2-4F7B-82B8-C3097D3F2888}"/>
              </a:ext>
            </a:extLst>
          </p:cNvPr>
          <p:cNvSpPr/>
          <p:nvPr/>
        </p:nvSpPr>
        <p:spPr>
          <a:xfrm>
            <a:off x="846498" y="1716959"/>
            <a:ext cx="745100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التمسك بالرجاء في إرسالية الله (ع ٣-٤)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7B531D-1474-4E97-83CD-5A81FEA8E96D}"/>
              </a:ext>
            </a:extLst>
          </p:cNvPr>
          <p:cNvSpPr/>
          <p:nvPr/>
        </p:nvSpPr>
        <p:spPr>
          <a:xfrm>
            <a:off x="389716" y="3889225"/>
            <a:ext cx="2936811" cy="5476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الله رافعنا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9E0ED-352E-46C2-8049-87E62F0851BB}"/>
              </a:ext>
            </a:extLst>
          </p:cNvPr>
          <p:cNvSpPr/>
          <p:nvPr/>
        </p:nvSpPr>
        <p:spPr>
          <a:xfrm>
            <a:off x="389716" y="4519262"/>
            <a:ext cx="2947323" cy="5476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الله مستجيبنا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0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music score sheet&quot;">
            <a:extLst>
              <a:ext uri="{FF2B5EF4-FFF2-40B4-BE49-F238E27FC236}">
                <a16:creationId xmlns:a16="http://schemas.microsoft.com/office/drawing/2014/main" id="{F58F34A9-385C-4BE4-9B24-34D2DD4D7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-72948" y="0"/>
            <a:ext cx="9265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F67645-A91E-4F66-9D35-B3008954545F}"/>
              </a:ext>
            </a:extLst>
          </p:cNvPr>
          <p:cNvSpPr/>
          <p:nvPr/>
        </p:nvSpPr>
        <p:spPr>
          <a:xfrm>
            <a:off x="1916292" y="651640"/>
            <a:ext cx="528670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تعريف الأزمة (ع 1-2)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B1F80F-2CA8-4FBD-BA0E-D0E4F4A0EB57}"/>
              </a:ext>
            </a:extLst>
          </p:cNvPr>
          <p:cNvSpPr/>
          <p:nvPr/>
        </p:nvSpPr>
        <p:spPr>
          <a:xfrm>
            <a:off x="373948" y="3714460"/>
            <a:ext cx="4476576" cy="5476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يقدم الله السلامة للنوم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6D2B97-7BB2-4F7B-82B8-C3097D3F2888}"/>
              </a:ext>
            </a:extLst>
          </p:cNvPr>
          <p:cNvSpPr/>
          <p:nvPr/>
        </p:nvSpPr>
        <p:spPr>
          <a:xfrm>
            <a:off x="846498" y="1716959"/>
            <a:ext cx="745100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التمسك بالرجاء في إرسالية الله (ع ٣-٤)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3F2529-AE70-4B09-A782-D1F4B9D59671}"/>
              </a:ext>
            </a:extLst>
          </p:cNvPr>
          <p:cNvSpPr/>
          <p:nvPr/>
        </p:nvSpPr>
        <p:spPr>
          <a:xfrm>
            <a:off x="1072470" y="2794277"/>
            <a:ext cx="722503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التقدم في نعمة الله (ع 5-6)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40F7A6-9BAA-4B23-9743-2BBF5A6711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9EF308-F564-47FB-95B7-45240145AC06}"/>
              </a:ext>
            </a:extLst>
          </p:cNvPr>
          <p:cNvSpPr/>
          <p:nvPr/>
        </p:nvSpPr>
        <p:spPr>
          <a:xfrm>
            <a:off x="777766" y="1545021"/>
            <a:ext cx="7588468" cy="20621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ar-JO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صموئيل 17: 2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r-JO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فآتي عليه وهو متعب ومرتخي اليدين فأزعجه، فيهرب كل الشعب الذي معه، وأضرب الملك وحده.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music score sheet&quot;">
            <a:extLst>
              <a:ext uri="{FF2B5EF4-FFF2-40B4-BE49-F238E27FC236}">
                <a16:creationId xmlns:a16="http://schemas.microsoft.com/office/drawing/2014/main" id="{F58F34A9-385C-4BE4-9B24-34D2DD4D7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-72948" y="0"/>
            <a:ext cx="9265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F67645-A91E-4F66-9D35-B3008954545F}"/>
              </a:ext>
            </a:extLst>
          </p:cNvPr>
          <p:cNvSpPr/>
          <p:nvPr/>
        </p:nvSpPr>
        <p:spPr>
          <a:xfrm>
            <a:off x="1916292" y="651640"/>
            <a:ext cx="528670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تعريف الأزمة (ع 1-2)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B1F80F-2CA8-4FBD-BA0E-D0E4F4A0EB57}"/>
              </a:ext>
            </a:extLst>
          </p:cNvPr>
          <p:cNvSpPr/>
          <p:nvPr/>
        </p:nvSpPr>
        <p:spPr>
          <a:xfrm>
            <a:off x="373948" y="3714460"/>
            <a:ext cx="4476576" cy="5476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 algn="r" defTabSz="457200" rtl="1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يقدم الله السلامة للنوم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29F8C-5745-4C21-B6B2-A5CDC3C82CD9}"/>
              </a:ext>
            </a:extLst>
          </p:cNvPr>
          <p:cNvSpPr/>
          <p:nvPr/>
        </p:nvSpPr>
        <p:spPr>
          <a:xfrm>
            <a:off x="373948" y="4517953"/>
            <a:ext cx="3641004" cy="5476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يخفف الله الخوف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6D2B97-7BB2-4F7B-82B8-C3097D3F2888}"/>
              </a:ext>
            </a:extLst>
          </p:cNvPr>
          <p:cNvSpPr/>
          <p:nvPr/>
        </p:nvSpPr>
        <p:spPr>
          <a:xfrm>
            <a:off x="846498" y="1716959"/>
            <a:ext cx="745100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التمسك بالرجاء في إرسالية الله (ع ٣-٤)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3F2529-AE70-4B09-A782-D1F4B9D59671}"/>
              </a:ext>
            </a:extLst>
          </p:cNvPr>
          <p:cNvSpPr/>
          <p:nvPr/>
        </p:nvSpPr>
        <p:spPr>
          <a:xfrm>
            <a:off x="1072470" y="2794277"/>
            <a:ext cx="722503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التقدم في نعمة الله (ع 5-6)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music score sheet&quot;">
            <a:extLst>
              <a:ext uri="{FF2B5EF4-FFF2-40B4-BE49-F238E27FC236}">
                <a16:creationId xmlns:a16="http://schemas.microsoft.com/office/drawing/2014/main" id="{F58F34A9-385C-4BE4-9B24-34D2DD4D7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-72948" y="0"/>
            <a:ext cx="9265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F67645-A91E-4F66-9D35-B3008954545F}"/>
              </a:ext>
            </a:extLst>
          </p:cNvPr>
          <p:cNvSpPr/>
          <p:nvPr/>
        </p:nvSpPr>
        <p:spPr>
          <a:xfrm>
            <a:off x="1916292" y="651640"/>
            <a:ext cx="528670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تعريف الأزمة (ع 1-2)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6D2B97-7BB2-4F7B-82B8-C3097D3F2888}"/>
              </a:ext>
            </a:extLst>
          </p:cNvPr>
          <p:cNvSpPr/>
          <p:nvPr/>
        </p:nvSpPr>
        <p:spPr>
          <a:xfrm>
            <a:off x="846498" y="1716959"/>
            <a:ext cx="745100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التمسك بالرجاء في إرسالية الله (ع ٣-٤)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3F2529-AE70-4B09-A782-D1F4B9D59671}"/>
              </a:ext>
            </a:extLst>
          </p:cNvPr>
          <p:cNvSpPr/>
          <p:nvPr/>
        </p:nvSpPr>
        <p:spPr>
          <a:xfrm>
            <a:off x="1072470" y="2794277"/>
            <a:ext cx="722503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التقدم في نعمة الله (ع 5-6)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0715A0-229A-4A82-AC4E-8F2D184111F4}"/>
              </a:ext>
            </a:extLst>
          </p:cNvPr>
          <p:cNvSpPr/>
          <p:nvPr/>
        </p:nvSpPr>
        <p:spPr>
          <a:xfrm>
            <a:off x="959483" y="3871595"/>
            <a:ext cx="722503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JO" sz="3200" dirty="0">
                <a:latin typeface="Times New Roman" panose="02020603050405020304" pitchFamily="18" charset="0"/>
              </a:rPr>
              <a:t>ادعُ الله حتى يحررك (ع 7-8)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342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ongs&quot;">
            <a:extLst>
              <a:ext uri="{FF2B5EF4-FFF2-40B4-BE49-F238E27FC236}">
                <a16:creationId xmlns:a16="http://schemas.microsoft.com/office/drawing/2014/main" id="{E5ED93CE-C664-4B80-8B42-21A437278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18" y="-18392"/>
            <a:ext cx="9133481" cy="6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8FF64B-9990-4972-97C1-5062B829F915}"/>
              </a:ext>
            </a:extLst>
          </p:cNvPr>
          <p:cNvSpPr/>
          <p:nvPr/>
        </p:nvSpPr>
        <p:spPr>
          <a:xfrm>
            <a:off x="211757" y="389334"/>
            <a:ext cx="8749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 هي الترنيمة التي ترنمها؟</a:t>
            </a:r>
            <a:endParaRPr lang="en-US" sz="4000" b="1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75229257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على رابط وعظ العهد القديم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هذا العرض التقديمي مجاناً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ongs&quot;">
            <a:extLst>
              <a:ext uri="{FF2B5EF4-FFF2-40B4-BE49-F238E27FC236}">
                <a16:creationId xmlns:a16="http://schemas.microsoft.com/office/drawing/2014/main" id="{E5ED93CE-C664-4B80-8B42-21A437278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18" y="-18392"/>
            <a:ext cx="9133481" cy="6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8FF64B-9990-4972-97C1-5062B829F915}"/>
              </a:ext>
            </a:extLst>
          </p:cNvPr>
          <p:cNvSpPr/>
          <p:nvPr/>
        </p:nvSpPr>
        <p:spPr>
          <a:xfrm>
            <a:off x="211757" y="389334"/>
            <a:ext cx="8749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 هي الترنيمة التي ترنمها؟</a:t>
            </a:r>
            <a:endParaRPr lang="en-US" sz="4000" b="1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9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F67645-A91E-4F66-9D35-B3008954545F}"/>
              </a:ext>
            </a:extLst>
          </p:cNvPr>
          <p:cNvSpPr/>
          <p:nvPr/>
        </p:nvSpPr>
        <p:spPr>
          <a:xfrm>
            <a:off x="325821" y="515006"/>
            <a:ext cx="84608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</a:rPr>
              <a:t>عزرا 3: 10-11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Arial Unicode MS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10 ولما أسس البانون هيكل الرب، أقاموا الكهنة بملابسهم بأبواق، واللاويين بني آساف بالصنوج، لتسبيح الرب </a:t>
            </a:r>
            <a:r>
              <a:rPr lang="ar-JO" sz="28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على ترتيب داود ملك إسرائيل.</a:t>
            </a:r>
            <a:r>
              <a:rPr lang="ar-JO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11 وغنوا بالتسبيح والحمد للرب،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    </a:t>
            </a:r>
            <a:r>
              <a:rPr lang="ar-JO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لأنه صالح لأن إلى الأبد رحمته على إسرائيل. </a:t>
            </a:r>
          </a:p>
          <a:p>
            <a:pPr algn="ctr"/>
            <a:endParaRPr lang="ar-JO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وكل الشعب هتفوا هتافاً عظيماً بالتسبيح للرب لأجل تأسيس بيت الرب.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7E439-F44E-449E-8266-A7BA97FFABAC}"/>
              </a:ext>
            </a:extLst>
          </p:cNvPr>
          <p:cNvSpPr/>
          <p:nvPr/>
        </p:nvSpPr>
        <p:spPr>
          <a:xfrm>
            <a:off x="0" y="308008"/>
            <a:ext cx="9144000" cy="529991"/>
          </a:xfrm>
          <a:prstGeom prst="rect">
            <a:avLst/>
          </a:prstGeom>
          <a:solidFill>
            <a:srgbClr val="401B5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C6CF89-3DA7-4EEA-A18E-63C665E5F8FD}"/>
              </a:ext>
            </a:extLst>
          </p:cNvPr>
          <p:cNvSpPr/>
          <p:nvPr/>
        </p:nvSpPr>
        <p:spPr>
          <a:xfrm>
            <a:off x="8021" y="6004578"/>
            <a:ext cx="9144000" cy="529991"/>
          </a:xfrm>
          <a:prstGeom prst="rect">
            <a:avLst/>
          </a:prstGeom>
          <a:solidFill>
            <a:srgbClr val="401B5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33C2A3-0B3C-467C-8B6A-8FBF5AE4EDCF}"/>
              </a:ext>
            </a:extLst>
          </p:cNvPr>
          <p:cNvSpPr/>
          <p:nvPr/>
        </p:nvSpPr>
        <p:spPr>
          <a:xfrm>
            <a:off x="5902956" y="1071721"/>
            <a:ext cx="2888932" cy="523220"/>
          </a:xfrm>
          <a:prstGeom prst="rect">
            <a:avLst/>
          </a:prstGeom>
          <a:solidFill>
            <a:srgbClr val="F2F2F2"/>
          </a:solidFill>
        </p:spPr>
        <p:txBody>
          <a:bodyPr wrap="none">
            <a:spAutoFit/>
          </a:bodyPr>
          <a:lstStyle/>
          <a:p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مضطهد؟ رنم مزمور 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4AA45-5F88-4499-BC9F-63D1A5BDAE2A}"/>
              </a:ext>
            </a:extLst>
          </p:cNvPr>
          <p:cNvSpPr/>
          <p:nvPr/>
        </p:nvSpPr>
        <p:spPr>
          <a:xfrm>
            <a:off x="3802150" y="1678790"/>
            <a:ext cx="4989738" cy="547650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1200"/>
              </a:spcBef>
            </a:pPr>
            <a:r>
              <a:rPr lang="ar-JO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ملقى في السجن لأجل الإنجيل؟ رنم مزامير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20CE0B-FFED-461D-8DF4-35C6D3A87F75}"/>
              </a:ext>
            </a:extLst>
          </p:cNvPr>
          <p:cNvSpPr/>
          <p:nvPr/>
        </p:nvSpPr>
        <p:spPr>
          <a:xfrm>
            <a:off x="3515547" y="2305033"/>
            <a:ext cx="5276341" cy="5457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1200"/>
              </a:spcBef>
            </a:pPr>
            <a:r>
              <a:rPr lang="ar-JO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ذاهب إلى معركة ضد عدو هائل؟ رنم مزامير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B9E872-8101-456D-A455-BD9703B499C0}"/>
              </a:ext>
            </a:extLst>
          </p:cNvPr>
          <p:cNvSpPr/>
          <p:nvPr/>
        </p:nvSpPr>
        <p:spPr>
          <a:xfrm>
            <a:off x="4533874" y="2930392"/>
            <a:ext cx="4258014" cy="5457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ar-JO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تريد أن تنمو في إيمانك؟ رنم مزامير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CEC18-38AF-4D71-9B62-9FF813B3A3F6}"/>
              </a:ext>
            </a:extLst>
          </p:cNvPr>
          <p:cNvSpPr/>
          <p:nvPr/>
        </p:nvSpPr>
        <p:spPr>
          <a:xfrm>
            <a:off x="94593" y="3709842"/>
            <a:ext cx="89022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كولوسي 3: 16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</a:rPr>
              <a:t>لتسكن فيكم كلمة المسيح بغنى، وأنتم بكل حكمة معلمون ومنذرون بعضكم بعضاً، </a:t>
            </a:r>
            <a:r>
              <a:rPr lang="ar-JO" sz="2800" u="sng" dirty="0">
                <a:solidFill>
                  <a:schemeClr val="bg1"/>
                </a:solidFill>
                <a:latin typeface="Arial" panose="020B0604020202020204" pitchFamily="34" charset="0"/>
              </a:rPr>
              <a:t>بمزامير وتسابيح وأغاني روحية</a:t>
            </a: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</a:rPr>
              <a:t>، بنعمة، مترنمين في قلوبكم للرب.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3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 animBg="1"/>
      <p:bldP spid="10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F67645-A91E-4F66-9D35-B3008954545F}"/>
              </a:ext>
            </a:extLst>
          </p:cNvPr>
          <p:cNvSpPr/>
          <p:nvPr/>
        </p:nvSpPr>
        <p:spPr>
          <a:xfrm>
            <a:off x="378372" y="567558"/>
            <a:ext cx="8408276" cy="523220"/>
          </a:xfrm>
          <a:prstGeom prst="rect">
            <a:avLst/>
          </a:prstGeom>
          <a:solidFill>
            <a:srgbClr val="3399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</a:rPr>
              <a:t>مزمور 3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EDD60A-0E31-4E8C-BFFF-DFAC261B86E8}"/>
              </a:ext>
            </a:extLst>
          </p:cNvPr>
          <p:cNvSpPr/>
          <p:nvPr/>
        </p:nvSpPr>
        <p:spPr>
          <a:xfrm>
            <a:off x="420414" y="1481963"/>
            <a:ext cx="8403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مزمور لداود، عندما هرب من وجه أبشالوم ابنه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8129F-4522-4028-AE4B-0B97B97BAB70}"/>
              </a:ext>
            </a:extLst>
          </p:cNvPr>
          <p:cNvSpPr/>
          <p:nvPr/>
        </p:nvSpPr>
        <p:spPr>
          <a:xfrm>
            <a:off x="357351" y="2186150"/>
            <a:ext cx="8429297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JO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</a:rPr>
              <a:t>ترنيمة لمن هم في أزمة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Arial Unicode MS"/>
            </a:endParaRPr>
          </a:p>
        </p:txBody>
      </p:sp>
      <p:pic>
        <p:nvPicPr>
          <p:cNvPr id="7170" name="Picture 2" descr="Image result for music score sheet&quot;">
            <a:extLst>
              <a:ext uri="{FF2B5EF4-FFF2-40B4-BE49-F238E27FC236}">
                <a16:creationId xmlns:a16="http://schemas.microsoft.com/office/drawing/2014/main" id="{DF859EF8-1A70-4EA9-B482-467D9D654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635" y="3056223"/>
            <a:ext cx="4857750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music score sheet&quot;">
            <a:extLst>
              <a:ext uri="{FF2B5EF4-FFF2-40B4-BE49-F238E27FC236}">
                <a16:creationId xmlns:a16="http://schemas.microsoft.com/office/drawing/2014/main" id="{F58F34A9-385C-4BE4-9B24-34D2DD4D7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-72948" y="0"/>
            <a:ext cx="9265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F67645-A91E-4F66-9D35-B3008954545F}"/>
              </a:ext>
            </a:extLst>
          </p:cNvPr>
          <p:cNvSpPr/>
          <p:nvPr/>
        </p:nvSpPr>
        <p:spPr>
          <a:xfrm>
            <a:off x="1916292" y="651640"/>
            <a:ext cx="528670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تعريف الأزمة (ع 1-2)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B1F80F-2CA8-4FBD-BA0E-D0E4F4A0EB57}"/>
              </a:ext>
            </a:extLst>
          </p:cNvPr>
          <p:cNvSpPr/>
          <p:nvPr/>
        </p:nvSpPr>
        <p:spPr>
          <a:xfrm>
            <a:off x="373948" y="1871243"/>
            <a:ext cx="3520133" cy="5476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أزمة الذنب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29F8C-5745-4C21-B6B2-A5CDC3C82CD9}"/>
              </a:ext>
            </a:extLst>
          </p:cNvPr>
          <p:cNvSpPr/>
          <p:nvPr/>
        </p:nvSpPr>
        <p:spPr>
          <a:xfrm>
            <a:off x="373948" y="2762867"/>
            <a:ext cx="3520133" cy="54572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أزمة الإتهام الكاذب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9F86EB-BB29-4CAF-8AAB-AAD347B34ED2}"/>
              </a:ext>
            </a:extLst>
          </p:cNvPr>
          <p:cNvSpPr/>
          <p:nvPr/>
        </p:nvSpPr>
        <p:spPr>
          <a:xfrm>
            <a:off x="373948" y="3654491"/>
            <a:ext cx="3520133" cy="5476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أزمة الخيانة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0899F-AA14-4294-B6BF-EFD88976BE5E}"/>
              </a:ext>
            </a:extLst>
          </p:cNvPr>
          <p:cNvSpPr/>
          <p:nvPr/>
        </p:nvSpPr>
        <p:spPr>
          <a:xfrm>
            <a:off x="373948" y="4546116"/>
            <a:ext cx="3568245" cy="54572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أزمة الترك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5AE7F3-862F-4E76-A725-8F1CA8C536C7}"/>
              </a:ext>
            </a:extLst>
          </p:cNvPr>
          <p:cNvSpPr/>
          <p:nvPr/>
        </p:nvSpPr>
        <p:spPr>
          <a:xfrm>
            <a:off x="5536325" y="1855075"/>
            <a:ext cx="3562990" cy="54765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بثشبع - أوريا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852BCF-51EC-4D49-97DE-8792E9788BAC}"/>
              </a:ext>
            </a:extLst>
          </p:cNvPr>
          <p:cNvSpPr/>
          <p:nvPr/>
        </p:nvSpPr>
        <p:spPr>
          <a:xfrm>
            <a:off x="5533698" y="2758964"/>
            <a:ext cx="3568244" cy="54765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شمعي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53CE0A-5C59-4426-87CC-4B174698C0B7}"/>
              </a:ext>
            </a:extLst>
          </p:cNvPr>
          <p:cNvSpPr/>
          <p:nvPr/>
        </p:nvSpPr>
        <p:spPr>
          <a:xfrm>
            <a:off x="5533698" y="3662853"/>
            <a:ext cx="3568244" cy="54765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أبشالوم، أخيتوفل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AB56F-E40D-4022-9B7E-2E3E8F842AFB}"/>
              </a:ext>
            </a:extLst>
          </p:cNvPr>
          <p:cNvSpPr/>
          <p:nvPr/>
        </p:nvSpPr>
        <p:spPr>
          <a:xfrm>
            <a:off x="5533698" y="4556230"/>
            <a:ext cx="3568244" cy="54765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الله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elah&quot;">
            <a:extLst>
              <a:ext uri="{FF2B5EF4-FFF2-40B4-BE49-F238E27FC236}">
                <a16:creationId xmlns:a16="http://schemas.microsoft.com/office/drawing/2014/main" id="{88238B26-9676-4415-B24F-B1E643792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5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music score sheet&quot;">
            <a:extLst>
              <a:ext uri="{FF2B5EF4-FFF2-40B4-BE49-F238E27FC236}">
                <a16:creationId xmlns:a16="http://schemas.microsoft.com/office/drawing/2014/main" id="{F58F34A9-385C-4BE4-9B24-34D2DD4D7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-72948" y="0"/>
            <a:ext cx="9265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F67645-A91E-4F66-9D35-B3008954545F}"/>
              </a:ext>
            </a:extLst>
          </p:cNvPr>
          <p:cNvSpPr/>
          <p:nvPr/>
        </p:nvSpPr>
        <p:spPr>
          <a:xfrm>
            <a:off x="1916292" y="651640"/>
            <a:ext cx="528670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تعريف الأزمة (ع 1-2)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B1F80F-2CA8-4FBD-BA0E-D0E4F4A0EB57}"/>
              </a:ext>
            </a:extLst>
          </p:cNvPr>
          <p:cNvSpPr/>
          <p:nvPr/>
        </p:nvSpPr>
        <p:spPr>
          <a:xfrm>
            <a:off x="379204" y="2617476"/>
            <a:ext cx="3520133" cy="5476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الله ترسنا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6D2B97-7BB2-4F7B-82B8-C3097D3F2888}"/>
              </a:ext>
            </a:extLst>
          </p:cNvPr>
          <p:cNvSpPr/>
          <p:nvPr/>
        </p:nvSpPr>
        <p:spPr>
          <a:xfrm>
            <a:off x="846498" y="1716959"/>
            <a:ext cx="745100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التمسك بالرجاء في إرسالية الله (ع ٣-٤)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DEFEFCD-001E-4A66-B2E0-D668014F7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98" y="2113530"/>
            <a:ext cx="4633645" cy="438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ancient israelite shield&quot;">
            <a:extLst>
              <a:ext uri="{FF2B5EF4-FFF2-40B4-BE49-F238E27FC236}">
                <a16:creationId xmlns:a16="http://schemas.microsoft.com/office/drawing/2014/main" id="{C3C6A20D-5BFC-436D-8351-0BEBB07B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5" y="142483"/>
            <a:ext cx="3769063" cy="5025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3274</TotalTime>
  <Words>379</Words>
  <Application>Microsoft Macintosh PowerPoint</Application>
  <PresentationFormat>On-screen Show (4:3)</PresentationFormat>
  <Paragraphs>57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Office Theme</vt:lpstr>
      <vt:lpstr>49_Blank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على رابط وعظ العهد القديم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183</cp:revision>
  <dcterms:created xsi:type="dcterms:W3CDTF">2019-05-03T03:50:02Z</dcterms:created>
  <dcterms:modified xsi:type="dcterms:W3CDTF">2024-06-05T16:04:05Z</dcterms:modified>
</cp:coreProperties>
</file>