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 id="2147483653" r:id="rId3"/>
    <p:sldMasterId id="2147483654" r:id="rId4"/>
    <p:sldMasterId id="2147483656" r:id="rId5"/>
    <p:sldMasterId id="2147483658" r:id="rId6"/>
    <p:sldMasterId id="2147483733" r:id="rId7"/>
  </p:sldMasterIdLst>
  <p:notesMasterIdLst>
    <p:notesMasterId r:id="rId32"/>
  </p:notesMasterIdLst>
  <p:sldIdLst>
    <p:sldId id="346" r:id="rId8"/>
    <p:sldId id="256" r:id="rId9"/>
    <p:sldId id="257" r:id="rId10"/>
    <p:sldId id="258" r:id="rId11"/>
    <p:sldId id="259" r:id="rId12"/>
    <p:sldId id="260" r:id="rId13"/>
    <p:sldId id="261" r:id="rId14"/>
    <p:sldId id="263" r:id="rId15"/>
    <p:sldId id="264" r:id="rId16"/>
    <p:sldId id="262" r:id="rId17"/>
    <p:sldId id="347" r:id="rId18"/>
    <p:sldId id="265" r:id="rId19"/>
    <p:sldId id="267" r:id="rId20"/>
    <p:sldId id="268" r:id="rId21"/>
    <p:sldId id="270" r:id="rId22"/>
    <p:sldId id="269" r:id="rId23"/>
    <p:sldId id="271" r:id="rId24"/>
    <p:sldId id="273" r:id="rId25"/>
    <p:sldId id="274" r:id="rId26"/>
    <p:sldId id="275" r:id="rId27"/>
    <p:sldId id="276" r:id="rId28"/>
    <p:sldId id="2185" r:id="rId29"/>
    <p:sldId id="320" r:id="rId30"/>
    <p:sldId id="2184" r:id="rId31"/>
  </p:sldIdLst>
  <p:sldSz cx="9144000" cy="6858000" type="screen4x3"/>
  <p:notesSz cx="6858000" cy="9144000"/>
  <p:defaultTextStyle>
    <a:defPPr>
      <a:defRPr lang="th-TH"/>
    </a:defPPr>
    <a:lvl1pPr algn="l" rtl="0" fontAlgn="base">
      <a:spcBef>
        <a:spcPct val="0"/>
      </a:spcBef>
      <a:spcAft>
        <a:spcPct val="0"/>
      </a:spcAft>
      <a:defRPr b="1" kern="1200">
        <a:solidFill>
          <a:schemeClr val="tx1"/>
        </a:solidFill>
        <a:latin typeface="Arial" charset="0"/>
        <a:ea typeface="ＭＳ Ｐゴシック" charset="0"/>
        <a:cs typeface="Angsana New" charset="0"/>
      </a:defRPr>
    </a:lvl1pPr>
    <a:lvl2pPr marL="457200" algn="l" rtl="0" fontAlgn="base">
      <a:spcBef>
        <a:spcPct val="0"/>
      </a:spcBef>
      <a:spcAft>
        <a:spcPct val="0"/>
      </a:spcAft>
      <a:defRPr b="1" kern="1200">
        <a:solidFill>
          <a:schemeClr val="tx1"/>
        </a:solidFill>
        <a:latin typeface="Arial" charset="0"/>
        <a:ea typeface="ＭＳ Ｐゴシック" charset="0"/>
        <a:cs typeface="Angsana New" charset="0"/>
      </a:defRPr>
    </a:lvl2pPr>
    <a:lvl3pPr marL="914400" algn="l" rtl="0" fontAlgn="base">
      <a:spcBef>
        <a:spcPct val="0"/>
      </a:spcBef>
      <a:spcAft>
        <a:spcPct val="0"/>
      </a:spcAft>
      <a:defRPr b="1" kern="1200">
        <a:solidFill>
          <a:schemeClr val="tx1"/>
        </a:solidFill>
        <a:latin typeface="Arial" charset="0"/>
        <a:ea typeface="ＭＳ Ｐゴシック" charset="0"/>
        <a:cs typeface="Angsana New" charset="0"/>
      </a:defRPr>
    </a:lvl3pPr>
    <a:lvl4pPr marL="1371600" algn="l" rtl="0" fontAlgn="base">
      <a:spcBef>
        <a:spcPct val="0"/>
      </a:spcBef>
      <a:spcAft>
        <a:spcPct val="0"/>
      </a:spcAft>
      <a:defRPr b="1" kern="1200">
        <a:solidFill>
          <a:schemeClr val="tx1"/>
        </a:solidFill>
        <a:latin typeface="Arial" charset="0"/>
        <a:ea typeface="ＭＳ Ｐゴシック" charset="0"/>
        <a:cs typeface="Angsana New" charset="0"/>
      </a:defRPr>
    </a:lvl4pPr>
    <a:lvl5pPr marL="1828800" algn="l" rtl="0" fontAlgn="base">
      <a:spcBef>
        <a:spcPct val="0"/>
      </a:spcBef>
      <a:spcAft>
        <a:spcPct val="0"/>
      </a:spcAft>
      <a:defRPr b="1" kern="1200">
        <a:solidFill>
          <a:schemeClr val="tx1"/>
        </a:solidFill>
        <a:latin typeface="Arial" charset="0"/>
        <a:ea typeface="ＭＳ Ｐゴシック" charset="0"/>
        <a:cs typeface="Angsana New" charset="0"/>
      </a:defRPr>
    </a:lvl5pPr>
    <a:lvl6pPr marL="2286000" algn="l" defTabSz="457200" rtl="0" eaLnBrk="1" latinLnBrk="0" hangingPunct="1">
      <a:defRPr b="1" kern="1200">
        <a:solidFill>
          <a:schemeClr val="tx1"/>
        </a:solidFill>
        <a:latin typeface="Arial" charset="0"/>
        <a:ea typeface="ＭＳ Ｐゴシック" charset="0"/>
        <a:cs typeface="Angsana New" charset="0"/>
      </a:defRPr>
    </a:lvl6pPr>
    <a:lvl7pPr marL="2743200" algn="l" defTabSz="457200" rtl="0" eaLnBrk="1" latinLnBrk="0" hangingPunct="1">
      <a:defRPr b="1" kern="1200">
        <a:solidFill>
          <a:schemeClr val="tx1"/>
        </a:solidFill>
        <a:latin typeface="Arial" charset="0"/>
        <a:ea typeface="ＭＳ Ｐゴシック" charset="0"/>
        <a:cs typeface="Angsana New" charset="0"/>
      </a:defRPr>
    </a:lvl7pPr>
    <a:lvl8pPr marL="3200400" algn="l" defTabSz="457200" rtl="0" eaLnBrk="1" latinLnBrk="0" hangingPunct="1">
      <a:defRPr b="1" kern="1200">
        <a:solidFill>
          <a:schemeClr val="tx1"/>
        </a:solidFill>
        <a:latin typeface="Arial" charset="0"/>
        <a:ea typeface="ＭＳ Ｐゴシック" charset="0"/>
        <a:cs typeface="Angsana New" charset="0"/>
      </a:defRPr>
    </a:lvl8pPr>
    <a:lvl9pPr marL="3657600" algn="l" defTabSz="457200" rtl="0" eaLnBrk="1" latinLnBrk="0" hangingPunct="1">
      <a:defRPr b="1" kern="1200">
        <a:solidFill>
          <a:schemeClr val="tx1"/>
        </a:solidFill>
        <a:latin typeface="Arial" charset="0"/>
        <a:ea typeface="ＭＳ Ｐゴシック" charset="0"/>
        <a:cs typeface="Angsana New"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40"/>
    <p:restoredTop sz="93969" autoAdjust="0"/>
  </p:normalViewPr>
  <p:slideViewPr>
    <p:cSldViewPr>
      <p:cViewPr varScale="1">
        <p:scale>
          <a:sx n="69" d="100"/>
          <a:sy n="69" d="100"/>
        </p:scale>
        <p:origin x="948" y="60"/>
      </p:cViewPr>
      <p:guideLst>
        <p:guide orient="horz" pos="2160"/>
        <p:guide pos="2880"/>
      </p:guideLst>
    </p:cSldViewPr>
  </p:slideViewPr>
  <p:outlineViewPr>
    <p:cViewPr>
      <p:scale>
        <a:sx n="33" d="100"/>
        <a:sy n="33" d="100"/>
      </p:scale>
      <p:origin x="0" y="-13784"/>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5E9AA-0EAC-8843-B022-24AA6FFEFED5}" type="datetimeFigureOut">
              <a:rPr lang="en-US" smtClean="0"/>
              <a:t>6/12/2024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CE295-EB4A-9648-8B1E-DB59791F569A}" type="slidenum">
              <a:rPr lang="en-US" smtClean="0"/>
              <a:t>‹#›</a:t>
            </a:fld>
            <a:endParaRPr lang="en-US"/>
          </a:p>
        </p:txBody>
      </p:sp>
    </p:spTree>
    <p:extLst>
      <p:ext uri="{BB962C8B-B14F-4D97-AF65-F5344CB8AC3E}">
        <p14:creationId xmlns:p14="http://schemas.microsoft.com/office/powerpoint/2010/main" val="213374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DCE295-EB4A-9648-8B1E-DB59791F569A}" type="slidenum">
              <a:rPr lang="en-US" smtClean="0"/>
              <a:t>22</a:t>
            </a:fld>
            <a:endParaRPr lang="en-US"/>
          </a:p>
        </p:txBody>
      </p:sp>
    </p:spTree>
    <p:extLst>
      <p:ext uri="{BB962C8B-B14F-4D97-AF65-F5344CB8AC3E}">
        <p14:creationId xmlns:p14="http://schemas.microsoft.com/office/powerpoint/2010/main" val="241508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8943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9088" y="1752600"/>
            <a:ext cx="8824912" cy="5129213"/>
            <a:chOff x="201" y="1104"/>
            <a:chExt cx="5559" cy="3231"/>
          </a:xfrm>
        </p:grpSpPr>
        <p:sp>
          <p:nvSpPr>
            <p:cNvPr id="5123"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4"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5"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a:p>
          </p:txBody>
        </p:sp>
        <p:sp>
          <p:nvSpPr>
            <p:cNvPr id="5126"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a:p>
          </p:txBody>
        </p:sp>
        <p:sp>
          <p:nvSpPr>
            <p:cNvPr id="5127"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a:p>
          </p:txBody>
        </p:sp>
        <p:sp>
          <p:nvSpPr>
            <p:cNvPr id="5128"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th-TH" noProof="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charset="0"/>
              <a:buNone/>
              <a:defRPr/>
            </a:lvl1pPr>
          </a:lstStyle>
          <a:p>
            <a:pPr lvl="0"/>
            <a:r>
              <a:rPr lang="th-TH" noProof="0"/>
              <a:t>Click to edit Master subtitle style</a:t>
            </a:r>
          </a:p>
        </p:txBody>
      </p:sp>
      <p:sp>
        <p:nvSpPr>
          <p:cNvPr id="5131" name="Rectangle 11"/>
          <p:cNvSpPr>
            <a:spLocks noGrp="1" noChangeArrowheads="1"/>
          </p:cNvSpPr>
          <p:nvPr>
            <p:ph type="dt" sz="quarter" idx="2"/>
          </p:nvPr>
        </p:nvSpPr>
        <p:spPr>
          <a:xfrm>
            <a:off x="990600" y="6245225"/>
            <a:ext cx="1901825" cy="476250"/>
          </a:xfrm>
        </p:spPr>
        <p:txBody>
          <a:bodyPr/>
          <a:lstStyle>
            <a:lvl1pPr>
              <a:defRPr/>
            </a:lvl1pPr>
          </a:lstStyle>
          <a:p>
            <a:endParaRPr lang="th-TH"/>
          </a:p>
        </p:txBody>
      </p:sp>
      <p:sp>
        <p:nvSpPr>
          <p:cNvPr id="5132" name="Rectangle 12"/>
          <p:cNvSpPr>
            <a:spLocks noGrp="1" noChangeArrowheads="1"/>
          </p:cNvSpPr>
          <p:nvPr>
            <p:ph type="ftr" sz="quarter" idx="3"/>
          </p:nvPr>
        </p:nvSpPr>
        <p:spPr>
          <a:xfrm>
            <a:off x="3468688" y="6245225"/>
            <a:ext cx="2895600" cy="476250"/>
          </a:xfrm>
        </p:spPr>
        <p:txBody>
          <a:bodyPr/>
          <a:lstStyle>
            <a:lvl1pPr>
              <a:defRPr/>
            </a:lvl1pPr>
          </a:lstStyle>
          <a:p>
            <a:endParaRPr lang="th-TH"/>
          </a:p>
        </p:txBody>
      </p:sp>
      <p:sp>
        <p:nvSpPr>
          <p:cNvPr id="5133" name="Rectangle 13"/>
          <p:cNvSpPr>
            <a:spLocks noGrp="1" noChangeArrowheads="1"/>
          </p:cNvSpPr>
          <p:nvPr>
            <p:ph type="sldNum" sz="quarter" idx="4"/>
          </p:nvPr>
        </p:nvSpPr>
        <p:spPr/>
        <p:txBody>
          <a:bodyPr/>
          <a:lstStyle>
            <a:lvl1pPr>
              <a:defRPr/>
            </a:lvl1pPr>
          </a:lstStyle>
          <a:p>
            <a:fld id="{C6DB023B-6FC6-4E4D-BFC0-D98A713A7C7B}" type="slidenum">
              <a:rPr lang="en-US"/>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8EF04A25-81B0-1644-B3C4-5AFDE48651BE}" type="slidenum">
              <a:rPr lang="en-US"/>
              <a:pPr/>
              <a:t>‹#›</a:t>
            </a:fld>
            <a:endParaRPr lang="th-TH"/>
          </a:p>
        </p:txBody>
      </p:sp>
    </p:spTree>
    <p:extLst>
      <p:ext uri="{BB962C8B-B14F-4D97-AF65-F5344CB8AC3E}">
        <p14:creationId xmlns:p14="http://schemas.microsoft.com/office/powerpoint/2010/main" val="351458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1E4236B-9B7F-9146-93CD-9D539D1326B9}" type="slidenum">
              <a:rPr lang="en-US"/>
              <a:pPr/>
              <a:t>‹#›</a:t>
            </a:fld>
            <a:endParaRPr lang="th-TH"/>
          </a:p>
        </p:txBody>
      </p:sp>
    </p:spTree>
    <p:extLst>
      <p:ext uri="{BB962C8B-B14F-4D97-AF65-F5344CB8AC3E}">
        <p14:creationId xmlns:p14="http://schemas.microsoft.com/office/powerpoint/2010/main" val="179451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pPr lvl="0"/>
            <a:r>
              <a:rPr lang="th-TH" noProof="0"/>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th-TH" noProof="0"/>
              <a:t>Click to edit Master subtitle style</a:t>
            </a:r>
          </a:p>
        </p:txBody>
      </p:sp>
      <p:sp>
        <p:nvSpPr>
          <p:cNvPr id="8196" name="Rectangle 4"/>
          <p:cNvSpPr>
            <a:spLocks noGrp="1" noChangeArrowheads="1"/>
          </p:cNvSpPr>
          <p:nvPr>
            <p:ph type="dt" sz="quarter" idx="2"/>
          </p:nvPr>
        </p:nvSpPr>
        <p:spPr/>
        <p:txBody>
          <a:bodyPr/>
          <a:lstStyle>
            <a:lvl1pPr>
              <a:defRPr/>
            </a:lvl1pPr>
          </a:lstStyle>
          <a:p>
            <a:endParaRPr lang="th-TH"/>
          </a:p>
        </p:txBody>
      </p:sp>
      <p:sp>
        <p:nvSpPr>
          <p:cNvPr id="8197" name="Rectangle 5"/>
          <p:cNvSpPr>
            <a:spLocks noGrp="1" noChangeArrowheads="1"/>
          </p:cNvSpPr>
          <p:nvPr>
            <p:ph type="ftr" sz="quarter" idx="3"/>
          </p:nvPr>
        </p:nvSpPr>
        <p:spPr/>
        <p:txBody>
          <a:bodyPr/>
          <a:lstStyle>
            <a:lvl1pPr>
              <a:defRPr/>
            </a:lvl1pPr>
          </a:lstStyle>
          <a:p>
            <a:endParaRPr lang="th-TH"/>
          </a:p>
        </p:txBody>
      </p:sp>
      <p:sp>
        <p:nvSpPr>
          <p:cNvPr id="8198" name="Rectangle 6"/>
          <p:cNvSpPr>
            <a:spLocks noGrp="1" noChangeArrowheads="1"/>
          </p:cNvSpPr>
          <p:nvPr>
            <p:ph type="sldNum" sz="quarter" idx="4"/>
          </p:nvPr>
        </p:nvSpPr>
        <p:spPr/>
        <p:txBody>
          <a:bodyPr/>
          <a:lstStyle>
            <a:lvl1pPr>
              <a:defRPr/>
            </a:lvl1pPr>
          </a:lstStyle>
          <a:p>
            <a:fld id="{E223EC84-9A12-ED45-B83F-3B5C590A410B}" type="slidenum">
              <a:rPr lang="en-US"/>
              <a:pPr/>
              <a:t>‹#›</a:t>
            </a:fld>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C04D083-192E-8C4C-B005-6EFD61101893}" type="slidenum">
              <a:rPr lang="en-US"/>
              <a:pPr/>
              <a:t>‹#›</a:t>
            </a:fld>
            <a:endParaRPr lang="th-TH"/>
          </a:p>
        </p:txBody>
      </p:sp>
    </p:spTree>
    <p:extLst>
      <p:ext uri="{BB962C8B-B14F-4D97-AF65-F5344CB8AC3E}">
        <p14:creationId xmlns:p14="http://schemas.microsoft.com/office/powerpoint/2010/main" val="357235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2BA61863-7554-3F48-82EB-2DD5D413CD30}" type="slidenum">
              <a:rPr lang="en-US"/>
              <a:pPr/>
              <a:t>‹#›</a:t>
            </a:fld>
            <a:endParaRPr lang="th-TH"/>
          </a:p>
        </p:txBody>
      </p:sp>
    </p:spTree>
    <p:extLst>
      <p:ext uri="{BB962C8B-B14F-4D97-AF65-F5344CB8AC3E}">
        <p14:creationId xmlns:p14="http://schemas.microsoft.com/office/powerpoint/2010/main" val="3101397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91F7BF89-8FE3-A046-9229-953592B009DA}" type="slidenum">
              <a:rPr lang="en-US"/>
              <a:pPr/>
              <a:t>‹#›</a:t>
            </a:fld>
            <a:endParaRPr lang="th-TH"/>
          </a:p>
        </p:txBody>
      </p:sp>
    </p:spTree>
    <p:extLst>
      <p:ext uri="{BB962C8B-B14F-4D97-AF65-F5344CB8AC3E}">
        <p14:creationId xmlns:p14="http://schemas.microsoft.com/office/powerpoint/2010/main" val="35465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122EFDE9-42D4-A145-9C12-F82F29EC8BF3}" type="slidenum">
              <a:rPr lang="en-US"/>
              <a:pPr/>
              <a:t>‹#›</a:t>
            </a:fld>
            <a:endParaRPr lang="th-TH"/>
          </a:p>
        </p:txBody>
      </p:sp>
    </p:spTree>
    <p:extLst>
      <p:ext uri="{BB962C8B-B14F-4D97-AF65-F5344CB8AC3E}">
        <p14:creationId xmlns:p14="http://schemas.microsoft.com/office/powerpoint/2010/main" val="401854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D4B7FDAA-DE11-CA44-B2DF-20B320D2DE2F}" type="slidenum">
              <a:rPr lang="en-US"/>
              <a:pPr/>
              <a:t>‹#›</a:t>
            </a:fld>
            <a:endParaRPr lang="th-TH"/>
          </a:p>
        </p:txBody>
      </p:sp>
    </p:spTree>
    <p:extLst>
      <p:ext uri="{BB962C8B-B14F-4D97-AF65-F5344CB8AC3E}">
        <p14:creationId xmlns:p14="http://schemas.microsoft.com/office/powerpoint/2010/main" val="3195233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CD12F839-400A-054D-90E2-DDBF6325B5FF}" type="slidenum">
              <a:rPr lang="en-US"/>
              <a:pPr/>
              <a:t>‹#›</a:t>
            </a:fld>
            <a:endParaRPr lang="th-TH"/>
          </a:p>
        </p:txBody>
      </p:sp>
    </p:spTree>
    <p:extLst>
      <p:ext uri="{BB962C8B-B14F-4D97-AF65-F5344CB8AC3E}">
        <p14:creationId xmlns:p14="http://schemas.microsoft.com/office/powerpoint/2010/main" val="2848054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182D11F8-B698-9345-BE7F-62476F9ECACA}" type="slidenum">
              <a:rPr lang="en-US"/>
              <a:pPr/>
              <a:t>‹#›</a:t>
            </a:fld>
            <a:endParaRPr lang="th-TH"/>
          </a:p>
        </p:txBody>
      </p:sp>
    </p:spTree>
    <p:extLst>
      <p:ext uri="{BB962C8B-B14F-4D97-AF65-F5344CB8AC3E}">
        <p14:creationId xmlns:p14="http://schemas.microsoft.com/office/powerpoint/2010/main" val="124051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3E6B25D5-78B5-434E-BEE4-898B13C64AD4}" type="slidenum">
              <a:rPr lang="en-US"/>
              <a:pPr/>
              <a:t>‹#›</a:t>
            </a:fld>
            <a:endParaRPr lang="th-TH"/>
          </a:p>
        </p:txBody>
      </p:sp>
    </p:spTree>
    <p:extLst>
      <p:ext uri="{BB962C8B-B14F-4D97-AF65-F5344CB8AC3E}">
        <p14:creationId xmlns:p14="http://schemas.microsoft.com/office/powerpoint/2010/main" val="4161879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A7D203F4-1372-7042-9F8C-67E966571D78}" type="slidenum">
              <a:rPr lang="en-US"/>
              <a:pPr/>
              <a:t>‹#›</a:t>
            </a:fld>
            <a:endParaRPr lang="th-TH"/>
          </a:p>
        </p:txBody>
      </p:sp>
    </p:spTree>
    <p:extLst>
      <p:ext uri="{BB962C8B-B14F-4D97-AF65-F5344CB8AC3E}">
        <p14:creationId xmlns:p14="http://schemas.microsoft.com/office/powerpoint/2010/main" val="185594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C53684B9-7407-9D4F-A8D6-DCDC8019C8EA}" type="slidenum">
              <a:rPr lang="en-US"/>
              <a:pPr/>
              <a:t>‹#›</a:t>
            </a:fld>
            <a:endParaRPr lang="th-TH"/>
          </a:p>
        </p:txBody>
      </p:sp>
    </p:spTree>
    <p:extLst>
      <p:ext uri="{BB962C8B-B14F-4D97-AF65-F5344CB8AC3E}">
        <p14:creationId xmlns:p14="http://schemas.microsoft.com/office/powerpoint/2010/main" val="2588425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3FC31D3-FDF3-7343-8366-9A46A5D00F89}" type="slidenum">
              <a:rPr lang="en-US"/>
              <a:pPr/>
              <a:t>‹#›</a:t>
            </a:fld>
            <a:endParaRPr lang="th-TH"/>
          </a:p>
        </p:txBody>
      </p:sp>
    </p:spTree>
    <p:extLst>
      <p:ext uri="{BB962C8B-B14F-4D97-AF65-F5344CB8AC3E}">
        <p14:creationId xmlns:p14="http://schemas.microsoft.com/office/powerpoint/2010/main" val="228587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1A58AA5E-4330-514E-B150-2DABB8BB626F}" type="slidenum">
              <a:rPr lang="en-US"/>
              <a:pPr/>
              <a:t>‹#›</a:t>
            </a:fld>
            <a:endParaRPr lang="th-TH"/>
          </a:p>
        </p:txBody>
      </p:sp>
    </p:spTree>
    <p:extLst>
      <p:ext uri="{BB962C8B-B14F-4D97-AF65-F5344CB8AC3E}">
        <p14:creationId xmlns:p14="http://schemas.microsoft.com/office/powerpoint/2010/main" val="1797331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9FADE123-8E4B-F24D-8770-639459D90757}" type="slidenum">
              <a:rPr lang="en-US"/>
              <a:pPr/>
              <a:t>‹#›</a:t>
            </a:fld>
            <a:endParaRPr lang="th-TH"/>
          </a:p>
        </p:txBody>
      </p:sp>
    </p:spTree>
    <p:extLst>
      <p:ext uri="{BB962C8B-B14F-4D97-AF65-F5344CB8AC3E}">
        <p14:creationId xmlns:p14="http://schemas.microsoft.com/office/powerpoint/2010/main" val="1791351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F2154EBD-680E-B248-B84D-561FE5C87015}" type="slidenum">
              <a:rPr lang="en-US"/>
              <a:pPr/>
              <a:t>‹#›</a:t>
            </a:fld>
            <a:endParaRPr lang="th-TH"/>
          </a:p>
        </p:txBody>
      </p:sp>
    </p:spTree>
    <p:extLst>
      <p:ext uri="{BB962C8B-B14F-4D97-AF65-F5344CB8AC3E}">
        <p14:creationId xmlns:p14="http://schemas.microsoft.com/office/powerpoint/2010/main" val="73274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E6EE9FEE-3804-5049-8C95-77EC3954F436}" type="slidenum">
              <a:rPr lang="en-US"/>
              <a:pPr/>
              <a:t>‹#›</a:t>
            </a:fld>
            <a:endParaRPr lang="th-TH"/>
          </a:p>
        </p:txBody>
      </p:sp>
    </p:spTree>
    <p:extLst>
      <p:ext uri="{BB962C8B-B14F-4D97-AF65-F5344CB8AC3E}">
        <p14:creationId xmlns:p14="http://schemas.microsoft.com/office/powerpoint/2010/main" val="173212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134B38DE-AA6C-9E4C-A649-06A9E2834D6D}" type="slidenum">
              <a:rPr lang="en-US"/>
              <a:pPr/>
              <a:t>‹#›</a:t>
            </a:fld>
            <a:endParaRPr lang="th-TH"/>
          </a:p>
        </p:txBody>
      </p:sp>
    </p:spTree>
    <p:extLst>
      <p:ext uri="{BB962C8B-B14F-4D97-AF65-F5344CB8AC3E}">
        <p14:creationId xmlns:p14="http://schemas.microsoft.com/office/powerpoint/2010/main" val="3056024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13619C08-7F68-B94E-B8F4-FC4230203FD1}" type="slidenum">
              <a:rPr lang="en-US"/>
              <a:pPr/>
              <a:t>‹#›</a:t>
            </a:fld>
            <a:endParaRPr lang="th-TH"/>
          </a:p>
        </p:txBody>
      </p:sp>
    </p:spTree>
    <p:extLst>
      <p:ext uri="{BB962C8B-B14F-4D97-AF65-F5344CB8AC3E}">
        <p14:creationId xmlns:p14="http://schemas.microsoft.com/office/powerpoint/2010/main" val="4115694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4AACBBC6-A2DE-4B41-A3EC-D73D2C6003A8}" type="slidenum">
              <a:rPr lang="en-US"/>
              <a:pPr/>
              <a:t>‹#›</a:t>
            </a:fld>
            <a:endParaRPr lang="th-TH"/>
          </a:p>
        </p:txBody>
      </p:sp>
    </p:spTree>
    <p:extLst>
      <p:ext uri="{BB962C8B-B14F-4D97-AF65-F5344CB8AC3E}">
        <p14:creationId xmlns:p14="http://schemas.microsoft.com/office/powerpoint/2010/main" val="305809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DD3048F-C6A8-D94B-8D91-3928571424B4}" type="slidenum">
              <a:rPr lang="en-US"/>
              <a:pPr/>
              <a:t>‹#›</a:t>
            </a:fld>
            <a:endParaRPr lang="th-TH"/>
          </a:p>
        </p:txBody>
      </p:sp>
    </p:spTree>
    <p:extLst>
      <p:ext uri="{BB962C8B-B14F-4D97-AF65-F5344CB8AC3E}">
        <p14:creationId xmlns:p14="http://schemas.microsoft.com/office/powerpoint/2010/main" val="2332550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F4F18858-B1EA-6E44-BDCD-3533EE4DCC9C}" type="slidenum">
              <a:rPr lang="en-US"/>
              <a:pPr/>
              <a:t>‹#›</a:t>
            </a:fld>
            <a:endParaRPr lang="th-TH"/>
          </a:p>
        </p:txBody>
      </p:sp>
    </p:spTree>
    <p:extLst>
      <p:ext uri="{BB962C8B-B14F-4D97-AF65-F5344CB8AC3E}">
        <p14:creationId xmlns:p14="http://schemas.microsoft.com/office/powerpoint/2010/main" val="288365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2BE0F648-D056-FA44-8D5C-8A96FD5A68AC}" type="slidenum">
              <a:rPr lang="en-US"/>
              <a:pPr/>
              <a:t>‹#›</a:t>
            </a:fld>
            <a:endParaRPr lang="th-TH"/>
          </a:p>
        </p:txBody>
      </p:sp>
    </p:spTree>
    <p:extLst>
      <p:ext uri="{BB962C8B-B14F-4D97-AF65-F5344CB8AC3E}">
        <p14:creationId xmlns:p14="http://schemas.microsoft.com/office/powerpoint/2010/main" val="3850118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EA2CC1D1-76F9-CD42-BFEA-5BB2B5C81354}" type="slidenum">
              <a:rPr lang="en-US"/>
              <a:pPr/>
              <a:t>‹#›</a:t>
            </a:fld>
            <a:endParaRPr lang="th-TH"/>
          </a:p>
        </p:txBody>
      </p:sp>
    </p:spTree>
    <p:extLst>
      <p:ext uri="{BB962C8B-B14F-4D97-AF65-F5344CB8AC3E}">
        <p14:creationId xmlns:p14="http://schemas.microsoft.com/office/powerpoint/2010/main" val="116520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96AF967C-BAF1-D243-8DEA-CC6F764C94AC}" type="slidenum">
              <a:rPr lang="en-US"/>
              <a:pPr/>
              <a:t>‹#›</a:t>
            </a:fld>
            <a:endParaRPr lang="th-TH"/>
          </a:p>
        </p:txBody>
      </p:sp>
    </p:spTree>
    <p:extLst>
      <p:ext uri="{BB962C8B-B14F-4D97-AF65-F5344CB8AC3E}">
        <p14:creationId xmlns:p14="http://schemas.microsoft.com/office/powerpoint/2010/main" val="2345903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578" name="Group 2"/>
          <p:cNvGrpSpPr>
            <a:grpSpLocks/>
          </p:cNvGrpSpPr>
          <p:nvPr/>
        </p:nvGrpSpPr>
        <p:grpSpPr bwMode="auto">
          <a:xfrm>
            <a:off x="3800475" y="1789113"/>
            <a:ext cx="5340350" cy="5056187"/>
            <a:chOff x="2394" y="1127"/>
            <a:chExt cx="3364" cy="3185"/>
          </a:xfrm>
        </p:grpSpPr>
        <p:sp>
          <p:nvSpPr>
            <p:cNvPr id="2457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58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58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58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58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58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58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58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58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0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0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0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0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60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60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60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0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0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60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61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461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1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4613" name="Rectangle 37"/>
          <p:cNvSpPr>
            <a:spLocks noGrp="1" noChangeArrowheads="1"/>
          </p:cNvSpPr>
          <p:nvPr>
            <p:ph type="dt" sz="half" idx="2"/>
          </p:nvPr>
        </p:nvSpPr>
        <p:spPr/>
        <p:txBody>
          <a:bodyPr/>
          <a:lstStyle>
            <a:lvl1pPr>
              <a:defRPr/>
            </a:lvl1pPr>
          </a:lstStyle>
          <a:p>
            <a:endParaRPr lang="th-TH"/>
          </a:p>
        </p:txBody>
      </p:sp>
      <p:sp>
        <p:nvSpPr>
          <p:cNvPr id="24614" name="Rectangle 38"/>
          <p:cNvSpPr>
            <a:spLocks noGrp="1" noChangeArrowheads="1"/>
          </p:cNvSpPr>
          <p:nvPr>
            <p:ph type="ftr" sz="quarter" idx="3"/>
          </p:nvPr>
        </p:nvSpPr>
        <p:spPr/>
        <p:txBody>
          <a:bodyPr/>
          <a:lstStyle>
            <a:lvl1pPr>
              <a:defRPr/>
            </a:lvl1pPr>
          </a:lstStyle>
          <a:p>
            <a:endParaRPr lang="th-TH"/>
          </a:p>
        </p:txBody>
      </p:sp>
      <p:sp>
        <p:nvSpPr>
          <p:cNvPr id="24615" name="Rectangle 39"/>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th-TH" noProof="0"/>
              <a:t>Click to edit Master subtitle style</a:t>
            </a:r>
          </a:p>
        </p:txBody>
      </p:sp>
      <p:sp>
        <p:nvSpPr>
          <p:cNvPr id="2461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th-TH" noProof="0"/>
              <a:t>Click to edit Master title style</a:t>
            </a:r>
          </a:p>
        </p:txBody>
      </p:sp>
      <p:sp>
        <p:nvSpPr>
          <p:cNvPr id="24617" name="Rectangle 41"/>
          <p:cNvSpPr>
            <a:spLocks noGrp="1" noChangeArrowheads="1"/>
          </p:cNvSpPr>
          <p:nvPr>
            <p:ph type="sldNum" sz="quarter" idx="4"/>
          </p:nvPr>
        </p:nvSpPr>
        <p:spPr/>
        <p:txBody>
          <a:bodyPr/>
          <a:lstStyle>
            <a:lvl1pPr>
              <a:defRPr/>
            </a:lvl1pPr>
          </a:lstStyle>
          <a:p>
            <a:fld id="{0357FF14-C1D7-F149-BD7C-38B6177624BA}" type="slidenum">
              <a:rPr lang="en-US"/>
              <a:pPr/>
              <a:t>‹#›</a:t>
            </a:fld>
            <a:endParaRPr lang="th-TH"/>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F7DBD910-5ED7-764B-9759-4D3BA2B07EF7}" type="slidenum">
              <a:rPr lang="en-US"/>
              <a:pPr/>
              <a:t>‹#›</a:t>
            </a:fld>
            <a:endParaRPr lang="th-TH"/>
          </a:p>
        </p:txBody>
      </p:sp>
    </p:spTree>
    <p:extLst>
      <p:ext uri="{BB962C8B-B14F-4D97-AF65-F5344CB8AC3E}">
        <p14:creationId xmlns:p14="http://schemas.microsoft.com/office/powerpoint/2010/main" val="3480584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490DA693-EF86-FE4D-A192-4BF7DAAC2AF7}" type="slidenum">
              <a:rPr lang="en-US"/>
              <a:pPr/>
              <a:t>‹#›</a:t>
            </a:fld>
            <a:endParaRPr lang="th-TH"/>
          </a:p>
        </p:txBody>
      </p:sp>
    </p:spTree>
    <p:extLst>
      <p:ext uri="{BB962C8B-B14F-4D97-AF65-F5344CB8AC3E}">
        <p14:creationId xmlns:p14="http://schemas.microsoft.com/office/powerpoint/2010/main" val="3196127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C8C6ECCB-5912-6E45-94A4-66366212BDFA}" type="slidenum">
              <a:rPr lang="en-US"/>
              <a:pPr/>
              <a:t>‹#›</a:t>
            </a:fld>
            <a:endParaRPr lang="th-TH"/>
          </a:p>
        </p:txBody>
      </p:sp>
    </p:spTree>
    <p:extLst>
      <p:ext uri="{BB962C8B-B14F-4D97-AF65-F5344CB8AC3E}">
        <p14:creationId xmlns:p14="http://schemas.microsoft.com/office/powerpoint/2010/main" val="177871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D2EE7B73-F914-4043-A580-8089339E66D6}" type="slidenum">
              <a:rPr lang="en-US"/>
              <a:pPr/>
              <a:t>‹#›</a:t>
            </a:fld>
            <a:endParaRPr lang="th-TH"/>
          </a:p>
        </p:txBody>
      </p:sp>
    </p:spTree>
    <p:extLst>
      <p:ext uri="{BB962C8B-B14F-4D97-AF65-F5344CB8AC3E}">
        <p14:creationId xmlns:p14="http://schemas.microsoft.com/office/powerpoint/2010/main" val="388347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86D0D036-925B-0941-943A-EF5CEC49DDAF}" type="slidenum">
              <a:rPr lang="en-US"/>
              <a:pPr/>
              <a:t>‹#›</a:t>
            </a:fld>
            <a:endParaRPr lang="th-TH"/>
          </a:p>
        </p:txBody>
      </p:sp>
    </p:spTree>
    <p:extLst>
      <p:ext uri="{BB962C8B-B14F-4D97-AF65-F5344CB8AC3E}">
        <p14:creationId xmlns:p14="http://schemas.microsoft.com/office/powerpoint/2010/main" val="285000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70A9AC5E-EB27-4945-B922-C8A32E26967C}" type="slidenum">
              <a:rPr lang="en-US"/>
              <a:pPr/>
              <a:t>‹#›</a:t>
            </a:fld>
            <a:endParaRPr lang="th-TH"/>
          </a:p>
        </p:txBody>
      </p:sp>
    </p:spTree>
    <p:extLst>
      <p:ext uri="{BB962C8B-B14F-4D97-AF65-F5344CB8AC3E}">
        <p14:creationId xmlns:p14="http://schemas.microsoft.com/office/powerpoint/2010/main" val="2066190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1C861C8F-252F-3442-BCF2-36F2CD852C11}" type="slidenum">
              <a:rPr lang="en-US"/>
              <a:pPr/>
              <a:t>‹#›</a:t>
            </a:fld>
            <a:endParaRPr lang="th-TH"/>
          </a:p>
        </p:txBody>
      </p:sp>
    </p:spTree>
    <p:extLst>
      <p:ext uri="{BB962C8B-B14F-4D97-AF65-F5344CB8AC3E}">
        <p14:creationId xmlns:p14="http://schemas.microsoft.com/office/powerpoint/2010/main" val="2386582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9C5DFED1-DA12-9540-B307-78F4919669ED}" type="slidenum">
              <a:rPr lang="en-US"/>
              <a:pPr/>
              <a:t>‹#›</a:t>
            </a:fld>
            <a:endParaRPr lang="th-TH"/>
          </a:p>
        </p:txBody>
      </p:sp>
    </p:spTree>
    <p:extLst>
      <p:ext uri="{BB962C8B-B14F-4D97-AF65-F5344CB8AC3E}">
        <p14:creationId xmlns:p14="http://schemas.microsoft.com/office/powerpoint/2010/main" val="2733611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05CFAEFD-9560-B745-9BB8-C374CD84EF26}" type="slidenum">
              <a:rPr lang="en-US"/>
              <a:pPr/>
              <a:t>‹#›</a:t>
            </a:fld>
            <a:endParaRPr lang="th-TH"/>
          </a:p>
        </p:txBody>
      </p:sp>
    </p:spTree>
    <p:extLst>
      <p:ext uri="{BB962C8B-B14F-4D97-AF65-F5344CB8AC3E}">
        <p14:creationId xmlns:p14="http://schemas.microsoft.com/office/powerpoint/2010/main" val="1028588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996D90F-522E-9743-A1EE-50C05D1DB8D5}" type="slidenum">
              <a:rPr lang="en-US"/>
              <a:pPr/>
              <a:t>‹#›</a:t>
            </a:fld>
            <a:endParaRPr lang="th-TH"/>
          </a:p>
        </p:txBody>
      </p:sp>
    </p:spTree>
    <p:extLst>
      <p:ext uri="{BB962C8B-B14F-4D97-AF65-F5344CB8AC3E}">
        <p14:creationId xmlns:p14="http://schemas.microsoft.com/office/powerpoint/2010/main" val="1233241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08C4C538-FFB6-194C-A782-95FCE07F1751}" type="slidenum">
              <a:rPr lang="en-US"/>
              <a:pPr/>
              <a:t>‹#›</a:t>
            </a:fld>
            <a:endParaRPr lang="th-TH"/>
          </a:p>
        </p:txBody>
      </p:sp>
    </p:spTree>
    <p:extLst>
      <p:ext uri="{BB962C8B-B14F-4D97-AF65-F5344CB8AC3E}">
        <p14:creationId xmlns:p14="http://schemas.microsoft.com/office/powerpoint/2010/main" val="27924535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8763000" cy="5943600"/>
            <a:chOff x="0" y="0"/>
            <a:chExt cx="5520" cy="3744"/>
          </a:xfrm>
        </p:grpSpPr>
        <p:sp>
          <p:nvSpPr>
            <p:cNvPr id="3379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grpSp>
          <p:nvGrpSpPr>
            <p:cNvPr id="33796" name="Group 4"/>
            <p:cNvGrpSpPr>
              <a:grpSpLocks/>
            </p:cNvGrpSpPr>
            <p:nvPr userDrawn="1"/>
          </p:nvGrpSpPr>
          <p:grpSpPr bwMode="auto">
            <a:xfrm>
              <a:off x="0" y="2208"/>
              <a:ext cx="5520" cy="1536"/>
              <a:chOff x="0" y="2208"/>
              <a:chExt cx="5520" cy="1536"/>
            </a:xfrm>
          </p:grpSpPr>
          <p:sp>
            <p:nvSpPr>
              <p:cNvPr id="33797"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sp>
            <p:nvSpPr>
              <p:cNvPr id="33798"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sp>
            <p:nvSpPr>
              <p:cNvPr id="33799"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3800" name="Group 8"/>
            <p:cNvGrpSpPr>
              <a:grpSpLocks/>
            </p:cNvGrpSpPr>
            <p:nvPr userDrawn="1"/>
          </p:nvGrpSpPr>
          <p:grpSpPr bwMode="auto">
            <a:xfrm>
              <a:off x="400" y="336"/>
              <a:ext cx="5088" cy="192"/>
              <a:chOff x="400" y="336"/>
              <a:chExt cx="5088" cy="192"/>
            </a:xfrm>
          </p:grpSpPr>
          <p:sp>
            <p:nvSpPr>
              <p:cNvPr id="33801"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sp>
            <p:nvSpPr>
              <p:cNvPr id="33802"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33803" name="Rectangle 11"/>
          <p:cNvSpPr>
            <a:spLocks noGrp="1" noChangeArrowheads="1"/>
          </p:cNvSpPr>
          <p:nvPr>
            <p:ph type="ctrTitle"/>
          </p:nvPr>
        </p:nvSpPr>
        <p:spPr>
          <a:xfrm>
            <a:off x="2057400" y="1143000"/>
            <a:ext cx="6629400" cy="2209800"/>
          </a:xfrm>
        </p:spPr>
        <p:txBody>
          <a:bodyPr/>
          <a:lstStyle>
            <a:lvl1pPr>
              <a:defRPr sz="4800"/>
            </a:lvl1pPr>
          </a:lstStyle>
          <a:p>
            <a:pPr lvl="0"/>
            <a:r>
              <a:rPr lang="th-TH" noProof="0"/>
              <a:t>Click to edit Master title style</a:t>
            </a:r>
          </a:p>
        </p:txBody>
      </p:sp>
      <p:sp>
        <p:nvSpPr>
          <p:cNvPr id="3380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charset="0"/>
              <a:buNone/>
              <a:defRPr/>
            </a:lvl1pPr>
          </a:lstStyle>
          <a:p>
            <a:pPr lvl="0"/>
            <a:r>
              <a:rPr lang="th-TH" noProof="0"/>
              <a:t>Click to edit Master subtitle style</a:t>
            </a:r>
          </a:p>
        </p:txBody>
      </p:sp>
      <p:sp>
        <p:nvSpPr>
          <p:cNvPr id="33805" name="Rectangle 13"/>
          <p:cNvSpPr>
            <a:spLocks noGrp="1" noChangeArrowheads="1"/>
          </p:cNvSpPr>
          <p:nvPr>
            <p:ph type="dt" sz="half" idx="2"/>
          </p:nvPr>
        </p:nvSpPr>
        <p:spPr>
          <a:xfrm>
            <a:off x="912813" y="6251575"/>
            <a:ext cx="1905000" cy="457200"/>
          </a:xfrm>
        </p:spPr>
        <p:txBody>
          <a:bodyPr/>
          <a:lstStyle>
            <a:lvl1pPr>
              <a:defRPr/>
            </a:lvl1pPr>
          </a:lstStyle>
          <a:p>
            <a:endParaRPr lang="th-TH"/>
          </a:p>
        </p:txBody>
      </p:sp>
      <p:sp>
        <p:nvSpPr>
          <p:cNvPr id="33806" name="Rectangle 14"/>
          <p:cNvSpPr>
            <a:spLocks noGrp="1" noChangeArrowheads="1"/>
          </p:cNvSpPr>
          <p:nvPr>
            <p:ph type="ftr" sz="quarter" idx="3"/>
          </p:nvPr>
        </p:nvSpPr>
        <p:spPr>
          <a:xfrm>
            <a:off x="3354388" y="6248400"/>
            <a:ext cx="2895600" cy="457200"/>
          </a:xfrm>
        </p:spPr>
        <p:txBody>
          <a:bodyPr/>
          <a:lstStyle>
            <a:lvl1pPr>
              <a:defRPr/>
            </a:lvl1pPr>
          </a:lstStyle>
          <a:p>
            <a:endParaRPr lang="th-TH"/>
          </a:p>
        </p:txBody>
      </p:sp>
      <p:sp>
        <p:nvSpPr>
          <p:cNvPr id="33807" name="Rectangle 15"/>
          <p:cNvSpPr>
            <a:spLocks noGrp="1" noChangeArrowheads="1"/>
          </p:cNvSpPr>
          <p:nvPr>
            <p:ph type="sldNum" sz="quarter" idx="4"/>
          </p:nvPr>
        </p:nvSpPr>
        <p:spPr/>
        <p:txBody>
          <a:bodyPr/>
          <a:lstStyle>
            <a:lvl1pPr>
              <a:defRPr/>
            </a:lvl1pPr>
          </a:lstStyle>
          <a:p>
            <a:fld id="{3E7D3C77-DEAE-F748-B5B0-2090913D3E1E}" type="slidenum">
              <a:rPr lang="en-US"/>
              <a:pPr/>
              <a:t>‹#›</a:t>
            </a:fld>
            <a:endParaRPr lang="th-T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EF252AC0-49C7-1A48-9056-8F8E7C2B8271}" type="slidenum">
              <a:rPr lang="en-US"/>
              <a:pPr/>
              <a:t>‹#›</a:t>
            </a:fld>
            <a:endParaRPr lang="th-TH"/>
          </a:p>
        </p:txBody>
      </p:sp>
    </p:spTree>
    <p:extLst>
      <p:ext uri="{BB962C8B-B14F-4D97-AF65-F5344CB8AC3E}">
        <p14:creationId xmlns:p14="http://schemas.microsoft.com/office/powerpoint/2010/main" val="1251708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96D77F7E-B849-0D42-9B37-B63D1C791D9F}" type="slidenum">
              <a:rPr lang="en-US"/>
              <a:pPr/>
              <a:t>‹#›</a:t>
            </a:fld>
            <a:endParaRPr lang="th-TH"/>
          </a:p>
        </p:txBody>
      </p:sp>
    </p:spTree>
    <p:extLst>
      <p:ext uri="{BB962C8B-B14F-4D97-AF65-F5344CB8AC3E}">
        <p14:creationId xmlns:p14="http://schemas.microsoft.com/office/powerpoint/2010/main" val="4048688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7C23DE9C-9985-DB4F-9B60-D78D60B8ECDE}" type="slidenum">
              <a:rPr lang="en-US"/>
              <a:pPr/>
              <a:t>‹#›</a:t>
            </a:fld>
            <a:endParaRPr lang="th-TH"/>
          </a:p>
        </p:txBody>
      </p:sp>
    </p:spTree>
    <p:extLst>
      <p:ext uri="{BB962C8B-B14F-4D97-AF65-F5344CB8AC3E}">
        <p14:creationId xmlns:p14="http://schemas.microsoft.com/office/powerpoint/2010/main" val="3669406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B1C72454-24D3-1D4D-95A2-F6462A525725}" type="slidenum">
              <a:rPr lang="en-US"/>
              <a:pPr/>
              <a:t>‹#›</a:t>
            </a:fld>
            <a:endParaRPr lang="th-TH"/>
          </a:p>
        </p:txBody>
      </p:sp>
    </p:spTree>
    <p:extLst>
      <p:ext uri="{BB962C8B-B14F-4D97-AF65-F5344CB8AC3E}">
        <p14:creationId xmlns:p14="http://schemas.microsoft.com/office/powerpoint/2010/main" val="187485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08E87915-5AC1-FA44-9681-618389E9DC1F}" type="slidenum">
              <a:rPr lang="en-US"/>
              <a:pPr/>
              <a:t>‹#›</a:t>
            </a:fld>
            <a:endParaRPr lang="th-TH"/>
          </a:p>
        </p:txBody>
      </p:sp>
    </p:spTree>
    <p:extLst>
      <p:ext uri="{BB962C8B-B14F-4D97-AF65-F5344CB8AC3E}">
        <p14:creationId xmlns:p14="http://schemas.microsoft.com/office/powerpoint/2010/main" val="2979501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9CB9069F-043F-E343-99D2-0D6564B7C7D6}" type="slidenum">
              <a:rPr lang="en-US"/>
              <a:pPr/>
              <a:t>‹#›</a:t>
            </a:fld>
            <a:endParaRPr lang="th-TH"/>
          </a:p>
        </p:txBody>
      </p:sp>
    </p:spTree>
    <p:extLst>
      <p:ext uri="{BB962C8B-B14F-4D97-AF65-F5344CB8AC3E}">
        <p14:creationId xmlns:p14="http://schemas.microsoft.com/office/powerpoint/2010/main" val="1220651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2D655E4E-85BA-B040-8D6C-50752A4AF208}" type="slidenum">
              <a:rPr lang="en-US"/>
              <a:pPr/>
              <a:t>‹#›</a:t>
            </a:fld>
            <a:endParaRPr lang="th-TH"/>
          </a:p>
        </p:txBody>
      </p:sp>
    </p:spTree>
    <p:extLst>
      <p:ext uri="{BB962C8B-B14F-4D97-AF65-F5344CB8AC3E}">
        <p14:creationId xmlns:p14="http://schemas.microsoft.com/office/powerpoint/2010/main" val="1823187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23B464E0-F19A-AB49-BFCA-D448BE5E49B3}" type="slidenum">
              <a:rPr lang="en-US"/>
              <a:pPr/>
              <a:t>‹#›</a:t>
            </a:fld>
            <a:endParaRPr lang="th-TH"/>
          </a:p>
        </p:txBody>
      </p:sp>
    </p:spTree>
    <p:extLst>
      <p:ext uri="{BB962C8B-B14F-4D97-AF65-F5344CB8AC3E}">
        <p14:creationId xmlns:p14="http://schemas.microsoft.com/office/powerpoint/2010/main" val="1312582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1715D2D0-E574-7946-8133-B5FA886B2C25}" type="slidenum">
              <a:rPr lang="en-US"/>
              <a:pPr/>
              <a:t>‹#›</a:t>
            </a:fld>
            <a:endParaRPr lang="th-TH"/>
          </a:p>
        </p:txBody>
      </p:sp>
    </p:spTree>
    <p:extLst>
      <p:ext uri="{BB962C8B-B14F-4D97-AF65-F5344CB8AC3E}">
        <p14:creationId xmlns:p14="http://schemas.microsoft.com/office/powerpoint/2010/main" val="1438462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A7BC9BBA-BA60-2949-81CE-DF3BD6AC684F}" type="slidenum">
              <a:rPr lang="en-US"/>
              <a:pPr/>
              <a:t>‹#›</a:t>
            </a:fld>
            <a:endParaRPr lang="th-TH"/>
          </a:p>
        </p:txBody>
      </p:sp>
    </p:spTree>
    <p:extLst>
      <p:ext uri="{BB962C8B-B14F-4D97-AF65-F5344CB8AC3E}">
        <p14:creationId xmlns:p14="http://schemas.microsoft.com/office/powerpoint/2010/main" val="1761970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0F345BC7-1D85-C545-BB5A-6E2192D03ECC}" type="slidenum">
              <a:rPr lang="en-US"/>
              <a:pPr/>
              <a:t>‹#›</a:t>
            </a:fld>
            <a:endParaRPr lang="th-TH"/>
          </a:p>
        </p:txBody>
      </p:sp>
    </p:spTree>
    <p:extLst>
      <p:ext uri="{BB962C8B-B14F-4D97-AF65-F5344CB8AC3E}">
        <p14:creationId xmlns:p14="http://schemas.microsoft.com/office/powerpoint/2010/main" val="3083593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59875" cy="6870700"/>
            <a:chOff x="0" y="0"/>
            <a:chExt cx="5770" cy="4328"/>
          </a:xfrm>
        </p:grpSpPr>
        <p:sp>
          <p:nvSpPr>
            <p:cNvPr id="4608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608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608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grpSp>
          <p:nvGrpSpPr>
            <p:cNvPr id="46086" name="Group 6"/>
            <p:cNvGrpSpPr>
              <a:grpSpLocks/>
            </p:cNvGrpSpPr>
            <p:nvPr/>
          </p:nvGrpSpPr>
          <p:grpSpPr bwMode="auto">
            <a:xfrm>
              <a:off x="4944" y="1"/>
              <a:ext cx="816" cy="3974"/>
              <a:chOff x="4944" y="1"/>
              <a:chExt cx="816" cy="3974"/>
            </a:xfrm>
          </p:grpSpPr>
          <p:grpSp>
            <p:nvGrpSpPr>
              <p:cNvPr id="46087" name="Group 7"/>
              <p:cNvGrpSpPr>
                <a:grpSpLocks/>
              </p:cNvGrpSpPr>
              <p:nvPr userDrawn="1"/>
            </p:nvGrpSpPr>
            <p:grpSpPr bwMode="auto">
              <a:xfrm>
                <a:off x="5280" y="1"/>
                <a:ext cx="480" cy="1430"/>
                <a:chOff x="5280" y="1"/>
                <a:chExt cx="480" cy="1430"/>
              </a:xfrm>
            </p:grpSpPr>
            <p:grpSp>
              <p:nvGrpSpPr>
                <p:cNvPr id="46088" name="Group 8"/>
                <p:cNvGrpSpPr>
                  <a:grpSpLocks/>
                </p:cNvGrpSpPr>
                <p:nvPr userDrawn="1"/>
              </p:nvGrpSpPr>
              <p:grpSpPr bwMode="auto">
                <a:xfrm rot="-5400000">
                  <a:off x="5484" y="0"/>
                  <a:ext cx="174" cy="176"/>
                  <a:chOff x="1657" y="323"/>
                  <a:chExt cx="1691" cy="2560"/>
                </a:xfrm>
              </p:grpSpPr>
              <p:grpSp>
                <p:nvGrpSpPr>
                  <p:cNvPr id="46089" name="Group 9"/>
                  <p:cNvGrpSpPr>
                    <a:grpSpLocks/>
                  </p:cNvGrpSpPr>
                  <p:nvPr/>
                </p:nvGrpSpPr>
                <p:grpSpPr bwMode="auto">
                  <a:xfrm>
                    <a:off x="1657" y="323"/>
                    <a:ext cx="1691" cy="2560"/>
                    <a:chOff x="1657" y="323"/>
                    <a:chExt cx="1691" cy="2560"/>
                  </a:xfrm>
                </p:grpSpPr>
                <p:sp>
                  <p:nvSpPr>
                    <p:cNvPr id="46090"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091"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grpSp>
              <p:sp>
                <p:nvSpPr>
                  <p:cNvPr id="46092"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3"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094"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095"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096"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097"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grpSp>
            <p:pic>
              <p:nvPicPr>
                <p:cNvPr id="46098"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099"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00"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01"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02"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03"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04"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05"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46106" name="Group 26"/>
              <p:cNvGrpSpPr>
                <a:grpSpLocks/>
              </p:cNvGrpSpPr>
              <p:nvPr userDrawn="1"/>
            </p:nvGrpSpPr>
            <p:grpSpPr bwMode="auto">
              <a:xfrm>
                <a:off x="4944" y="1008"/>
                <a:ext cx="522" cy="2967"/>
                <a:chOff x="4944" y="1008"/>
                <a:chExt cx="522" cy="2967"/>
              </a:xfrm>
            </p:grpSpPr>
            <p:pic>
              <p:nvPicPr>
                <p:cNvPr id="46107"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08"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09"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0"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1"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2"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3" name="Picture 3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4"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5"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6"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7"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8"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19" name="Picture 3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20"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21"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22" name="Picture 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23" name="Picture 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2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125"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sp>
          <p:nvSpPr>
            <p:cNvPr id="4612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127"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128"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13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13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13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3"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6135"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613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a:endParaRPr kumimoji="1" lang="en-US" b="0"/>
            </a:p>
          </p:txBody>
        </p:sp>
      </p:grpSp>
      <p:sp>
        <p:nvSpPr>
          <p:cNvPr id="46137" name="Rectangle 57"/>
          <p:cNvSpPr>
            <a:spLocks noGrp="1" noChangeArrowheads="1"/>
          </p:cNvSpPr>
          <p:nvPr>
            <p:ph type="ctrTitle" sz="quarter"/>
          </p:nvPr>
        </p:nvSpPr>
        <p:spPr>
          <a:xfrm>
            <a:off x="685800" y="1370013"/>
            <a:ext cx="6965950" cy="2057400"/>
          </a:xfrm>
        </p:spPr>
        <p:txBody>
          <a:bodyPr/>
          <a:lstStyle>
            <a:lvl1pPr>
              <a:defRPr/>
            </a:lvl1pPr>
          </a:lstStyle>
          <a:p>
            <a:pPr lvl="0"/>
            <a:r>
              <a:rPr lang="th-TH" noProof="0"/>
              <a:t>Click to edit Master title style</a:t>
            </a:r>
          </a:p>
        </p:txBody>
      </p:sp>
      <p:sp>
        <p:nvSpPr>
          <p:cNvPr id="4613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th-TH" noProof="0"/>
              <a:t>Click to edit Master subtitle style</a:t>
            </a:r>
          </a:p>
        </p:txBody>
      </p:sp>
      <p:sp>
        <p:nvSpPr>
          <p:cNvPr id="46139" name="Rectangle 59"/>
          <p:cNvSpPr>
            <a:spLocks noGrp="1" noChangeArrowheads="1"/>
          </p:cNvSpPr>
          <p:nvPr>
            <p:ph type="dt" sz="quarter" idx="2"/>
          </p:nvPr>
        </p:nvSpPr>
        <p:spPr/>
        <p:txBody>
          <a:bodyPr/>
          <a:lstStyle>
            <a:lvl1pPr>
              <a:defRPr/>
            </a:lvl1pPr>
          </a:lstStyle>
          <a:p>
            <a:endParaRPr lang="th-TH"/>
          </a:p>
        </p:txBody>
      </p:sp>
      <p:sp>
        <p:nvSpPr>
          <p:cNvPr id="46140" name="Rectangle 60"/>
          <p:cNvSpPr>
            <a:spLocks noGrp="1" noChangeArrowheads="1"/>
          </p:cNvSpPr>
          <p:nvPr>
            <p:ph type="ftr" sz="quarter" idx="3"/>
          </p:nvPr>
        </p:nvSpPr>
        <p:spPr/>
        <p:txBody>
          <a:bodyPr/>
          <a:lstStyle>
            <a:lvl1pPr>
              <a:defRPr/>
            </a:lvl1pPr>
          </a:lstStyle>
          <a:p>
            <a:endParaRPr lang="th-TH"/>
          </a:p>
        </p:txBody>
      </p:sp>
      <p:sp>
        <p:nvSpPr>
          <p:cNvPr id="46141" name="Rectangle 61"/>
          <p:cNvSpPr>
            <a:spLocks noGrp="1" noChangeArrowheads="1"/>
          </p:cNvSpPr>
          <p:nvPr>
            <p:ph type="sldNum" sz="quarter" idx="4"/>
          </p:nvPr>
        </p:nvSpPr>
        <p:spPr/>
        <p:txBody>
          <a:bodyPr/>
          <a:lstStyle>
            <a:lvl1pPr>
              <a:defRPr/>
            </a:lvl1pPr>
          </a:lstStyle>
          <a:p>
            <a:fld id="{491A9B0E-46C2-5442-8FB7-E7A5903EC016}" type="slidenum">
              <a:rPr lang="en-US"/>
              <a:pPr/>
              <a:t>‹#›</a:t>
            </a:fld>
            <a:endParaRPr lang="th-TH"/>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784ACDA9-CCBD-DA4C-9645-836AD107E2ED}" type="slidenum">
              <a:rPr lang="en-US"/>
              <a:pPr/>
              <a:t>‹#›</a:t>
            </a:fld>
            <a:endParaRPr lang="th-TH"/>
          </a:p>
        </p:txBody>
      </p:sp>
    </p:spTree>
    <p:extLst>
      <p:ext uri="{BB962C8B-B14F-4D97-AF65-F5344CB8AC3E}">
        <p14:creationId xmlns:p14="http://schemas.microsoft.com/office/powerpoint/2010/main" val="460089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E3B07335-C4EA-F444-9890-C922F6359945}" type="slidenum">
              <a:rPr lang="en-US"/>
              <a:pPr/>
              <a:t>‹#›</a:t>
            </a:fld>
            <a:endParaRPr lang="th-TH"/>
          </a:p>
        </p:txBody>
      </p:sp>
    </p:spTree>
    <p:extLst>
      <p:ext uri="{BB962C8B-B14F-4D97-AF65-F5344CB8AC3E}">
        <p14:creationId xmlns:p14="http://schemas.microsoft.com/office/powerpoint/2010/main" val="3365994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5D2F36C3-1D81-B745-99BE-F48843420CED}" type="slidenum">
              <a:rPr lang="en-US"/>
              <a:pPr/>
              <a:t>‹#›</a:t>
            </a:fld>
            <a:endParaRPr lang="th-TH"/>
          </a:p>
        </p:txBody>
      </p:sp>
    </p:spTree>
    <p:extLst>
      <p:ext uri="{BB962C8B-B14F-4D97-AF65-F5344CB8AC3E}">
        <p14:creationId xmlns:p14="http://schemas.microsoft.com/office/powerpoint/2010/main" val="157625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0BD3E940-CACA-5F43-91CA-2A760299D718}" type="slidenum">
              <a:rPr lang="en-US"/>
              <a:pPr/>
              <a:t>‹#›</a:t>
            </a:fld>
            <a:endParaRPr lang="th-TH"/>
          </a:p>
        </p:txBody>
      </p:sp>
    </p:spTree>
    <p:extLst>
      <p:ext uri="{BB962C8B-B14F-4D97-AF65-F5344CB8AC3E}">
        <p14:creationId xmlns:p14="http://schemas.microsoft.com/office/powerpoint/2010/main" val="3204520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DB41D1DB-4726-C441-B08F-C92A49C437F7}" type="slidenum">
              <a:rPr lang="en-US"/>
              <a:pPr/>
              <a:t>‹#›</a:t>
            </a:fld>
            <a:endParaRPr lang="th-TH"/>
          </a:p>
        </p:txBody>
      </p:sp>
    </p:spTree>
    <p:extLst>
      <p:ext uri="{BB962C8B-B14F-4D97-AF65-F5344CB8AC3E}">
        <p14:creationId xmlns:p14="http://schemas.microsoft.com/office/powerpoint/2010/main" val="4121584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9E364860-24FE-794C-8494-EAA9EF9B53E4}" type="slidenum">
              <a:rPr lang="en-US"/>
              <a:pPr/>
              <a:t>‹#›</a:t>
            </a:fld>
            <a:endParaRPr lang="th-TH"/>
          </a:p>
        </p:txBody>
      </p:sp>
    </p:spTree>
    <p:extLst>
      <p:ext uri="{BB962C8B-B14F-4D97-AF65-F5344CB8AC3E}">
        <p14:creationId xmlns:p14="http://schemas.microsoft.com/office/powerpoint/2010/main" val="639247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7D15A2BA-1DB8-9146-A3E7-DAA75C7C1D9E}" type="slidenum">
              <a:rPr lang="en-US"/>
              <a:pPr/>
              <a:t>‹#›</a:t>
            </a:fld>
            <a:endParaRPr lang="th-TH"/>
          </a:p>
        </p:txBody>
      </p:sp>
    </p:spTree>
    <p:extLst>
      <p:ext uri="{BB962C8B-B14F-4D97-AF65-F5344CB8AC3E}">
        <p14:creationId xmlns:p14="http://schemas.microsoft.com/office/powerpoint/2010/main" val="1790775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32C4CB09-236F-BF49-8E4F-03C18709E45E}" type="slidenum">
              <a:rPr lang="en-US"/>
              <a:pPr/>
              <a:t>‹#›</a:t>
            </a:fld>
            <a:endParaRPr lang="th-TH"/>
          </a:p>
        </p:txBody>
      </p:sp>
    </p:spTree>
    <p:extLst>
      <p:ext uri="{BB962C8B-B14F-4D97-AF65-F5344CB8AC3E}">
        <p14:creationId xmlns:p14="http://schemas.microsoft.com/office/powerpoint/2010/main" val="3328242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E4CAD368-EF8B-F540-B03C-8E8D7EEC5839}" type="slidenum">
              <a:rPr lang="en-US"/>
              <a:pPr/>
              <a:t>‹#›</a:t>
            </a:fld>
            <a:endParaRPr lang="th-TH"/>
          </a:p>
        </p:txBody>
      </p:sp>
    </p:spTree>
    <p:extLst>
      <p:ext uri="{BB962C8B-B14F-4D97-AF65-F5344CB8AC3E}">
        <p14:creationId xmlns:p14="http://schemas.microsoft.com/office/powerpoint/2010/main" val="2339179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B0BC6AE-81A0-5F48-A3AE-8A4FCDDC20A0}" type="slidenum">
              <a:rPr lang="en-US"/>
              <a:pPr/>
              <a:t>‹#›</a:t>
            </a:fld>
            <a:endParaRPr lang="th-TH"/>
          </a:p>
        </p:txBody>
      </p:sp>
    </p:spTree>
    <p:extLst>
      <p:ext uri="{BB962C8B-B14F-4D97-AF65-F5344CB8AC3E}">
        <p14:creationId xmlns:p14="http://schemas.microsoft.com/office/powerpoint/2010/main" val="3363804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98C8AFEE-2CDD-6442-ADF7-3CF8F93E5A4E}" type="slidenum">
              <a:rPr lang="en-US"/>
              <a:pPr/>
              <a:t>‹#›</a:t>
            </a:fld>
            <a:endParaRPr lang="th-TH"/>
          </a:p>
        </p:txBody>
      </p:sp>
    </p:spTree>
    <p:extLst>
      <p:ext uri="{BB962C8B-B14F-4D97-AF65-F5344CB8AC3E}">
        <p14:creationId xmlns:p14="http://schemas.microsoft.com/office/powerpoint/2010/main" val="4159435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69249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7895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93796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6D396AC8-D297-054A-B7EC-F0FBB2D72C6E}" type="slidenum">
              <a:rPr lang="en-US"/>
              <a:pPr/>
              <a:t>‹#›</a:t>
            </a:fld>
            <a:endParaRPr lang="th-TH"/>
          </a:p>
        </p:txBody>
      </p:sp>
    </p:spTree>
    <p:extLst>
      <p:ext uri="{BB962C8B-B14F-4D97-AF65-F5344CB8AC3E}">
        <p14:creationId xmlns:p14="http://schemas.microsoft.com/office/powerpoint/2010/main" val="3733556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942529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740544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78561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609848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61017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503138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1603343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711324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74188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401522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F6890C12-45B8-374D-A061-E5EA686DB785}" type="slidenum">
              <a:rPr lang="en-US"/>
              <a:pPr/>
              <a:t>‹#›</a:t>
            </a:fld>
            <a:endParaRPr lang="th-TH"/>
          </a:p>
        </p:txBody>
      </p:sp>
    </p:spTree>
    <p:extLst>
      <p:ext uri="{BB962C8B-B14F-4D97-AF65-F5344CB8AC3E}">
        <p14:creationId xmlns:p14="http://schemas.microsoft.com/office/powerpoint/2010/main" val="243877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33922C7B-7579-C241-A78E-B0E675D75936}" type="slidenum">
              <a:rPr lang="en-US"/>
              <a:pPr/>
              <a:t>‹#›</a:t>
            </a:fld>
            <a:endParaRPr lang="th-TH"/>
          </a:p>
        </p:txBody>
      </p:sp>
    </p:spTree>
    <p:extLst>
      <p:ext uri="{BB962C8B-B14F-4D97-AF65-F5344CB8AC3E}">
        <p14:creationId xmlns:p14="http://schemas.microsoft.com/office/powerpoint/2010/main" val="362225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w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6.png"/><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00"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01"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b="0">
                <a:effectLst>
                  <a:outerShdw blurRad="38100" dist="38100" dir="2700000" algn="tl">
                    <a:srgbClr val="000000"/>
                  </a:outerShdw>
                </a:effectLst>
              </a:defRPr>
            </a:lvl1pPr>
          </a:lstStyle>
          <a:p>
            <a:endParaRPr lang="th-TH"/>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b="0">
                <a:effectLst>
                  <a:outerShdw blurRad="38100" dist="38100" dir="2700000" algn="tl">
                    <a:srgbClr val="000000"/>
                  </a:outerShdw>
                </a:effectLst>
              </a:defRPr>
            </a:lvl1pPr>
          </a:lstStyle>
          <a:p>
            <a:endParaRPr lang="th-TH"/>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a:effectLst>
                  <a:outerShdw blurRad="38100" dist="38100" dir="2700000" algn="tl">
                    <a:srgbClr val="000000"/>
                  </a:outerShdw>
                </a:effectLst>
              </a:defRPr>
            </a:lvl1pPr>
          </a:lstStyle>
          <a:p>
            <a:fld id="{6F7DC45F-6586-C147-AEDF-A341E654ECC2}" type="slidenum">
              <a:rPr lang="en-US"/>
              <a:pPr/>
              <a:t>‹#›</a:t>
            </a:fld>
            <a:endParaRPr lang="th-TH"/>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charset="0"/>
          <a:ea typeface="ＭＳ Ｐゴシック" charset="0"/>
          <a:cs typeface="Angsana New" charset="0"/>
        </a:defRPr>
      </a:lvl9pPr>
    </p:titleStyle>
    <p:bodyStyle>
      <a:lvl1pPr marL="342900" indent="-342900" algn="l" rtl="0" fontAlgn="base">
        <a:spcBef>
          <a:spcPct val="20000"/>
        </a:spcBef>
        <a:spcAft>
          <a:spcPct val="0"/>
        </a:spcAft>
        <a:buClr>
          <a:schemeClr val="hlink"/>
        </a:buClr>
        <a:buFont typeface="Wingding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charset="0"/>
        <a:buChar char="§"/>
        <a:defRPr sz="2800">
          <a:solidFill>
            <a:schemeClr val="tx1"/>
          </a:solidFill>
          <a:effectLst>
            <a:outerShdw blurRad="38100" dist="38100" dir="2700000" algn="tl">
              <a:srgbClr val="000000"/>
            </a:outerShdw>
          </a:effectLst>
          <a:latin typeface="+mn-lt"/>
          <a:ea typeface="Angsana New" charset="0"/>
          <a:cs typeface="+mn-cs"/>
        </a:defRPr>
      </a:lvl2pPr>
      <a:lvl3pPr marL="1143000" indent="-228600" algn="l" rtl="0" fontAlgn="base">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Angsana New" charset="0"/>
          <a:cs typeface="+mn-cs"/>
        </a:defRPr>
      </a:lvl3pPr>
      <a:lvl4pPr marL="1600200" indent="-228600" algn="l" rtl="0" fontAlgn="base">
        <a:spcBef>
          <a:spcPct val="20000"/>
        </a:spcBef>
        <a:spcAft>
          <a:spcPct val="0"/>
        </a:spcAft>
        <a:buClr>
          <a:schemeClr val="accent2"/>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4pPr>
      <a:lvl5pPr marL="20574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717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defRPr>
            </a:lvl1pPr>
          </a:lstStyle>
          <a:p>
            <a:endParaRPr lang="th-TH"/>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defRPr>
            </a:lvl1pPr>
          </a:lstStyle>
          <a:p>
            <a:endParaRPr lang="th-TH"/>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defRPr>
            </a:lvl1pPr>
          </a:lstStyle>
          <a:p>
            <a:fld id="{DFEAB604-E027-984A-B451-C796613ED4C7}" type="slidenum">
              <a:rPr lang="en-US"/>
              <a:pPr/>
              <a:t>‹#›</a:t>
            </a:fld>
            <a:endParaRPr lang="th-TH"/>
          </a:p>
        </p:txBody>
      </p:sp>
    </p:spTree>
  </p:cSld>
  <p:clrMap bg1="dk2" tx1="lt1" bg2="dk1" tx2="lt2" accent1="accent1" accent2="accent2" accent3="accent3" accent4="accent4" accent5="accent5" accent6="accent6" hlink="hlink" folHlink="folHlink"/>
  <p:sldLayoutIdLst>
    <p:sldLayoutId id="214748365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ngsana New" charset="0"/>
        </a:defRPr>
      </a:lvl9pPr>
    </p:titleStyle>
    <p:bodyStyle>
      <a:lvl1pPr marL="342900" indent="-342900" algn="l" rtl="0" fontAlgn="base">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mn-lt"/>
          <a:ea typeface="Angsana New" charset="0"/>
          <a:cs typeface="+mn-cs"/>
        </a:defRPr>
      </a:lvl2pPr>
      <a:lvl3pPr marL="1143000" indent="-228600" algn="l" rtl="0" fontAlgn="base">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mn-lt"/>
          <a:ea typeface="Angsana New" charset="0"/>
          <a:cs typeface="+mn-cs"/>
        </a:defRPr>
      </a:lvl3pPr>
      <a:lvl4pPr marL="1600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4pPr>
      <a:lvl5pPr marL="20574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b="0"/>
            </a:lvl1pPr>
          </a:lstStyle>
          <a:p>
            <a:endParaRPr lang="th-TH"/>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b="0"/>
            </a:lvl1pPr>
          </a:lstStyle>
          <a:p>
            <a:endParaRPr lang="th-TH"/>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a:lvl1pPr>
          </a:lstStyle>
          <a:p>
            <a:fld id="{5E74EADD-1572-9A40-9523-F30322063976}" type="slidenum">
              <a:rPr lang="en-US"/>
              <a:pPr/>
              <a:t>‹#›</a:t>
            </a:fld>
            <a:endParaRPr lang="th-TH"/>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ngsana New" charset="0"/>
        </a:defRPr>
      </a:lvl2pPr>
      <a:lvl3pPr algn="ctr" rtl="0" fontAlgn="base">
        <a:spcBef>
          <a:spcPct val="0"/>
        </a:spcBef>
        <a:spcAft>
          <a:spcPct val="0"/>
        </a:spcAft>
        <a:defRPr sz="4400">
          <a:solidFill>
            <a:schemeClr val="tx2"/>
          </a:solidFill>
          <a:latin typeface="Arial" charset="0"/>
          <a:ea typeface="ＭＳ Ｐゴシック" charset="0"/>
          <a:cs typeface="Angsana New" charset="0"/>
        </a:defRPr>
      </a:lvl3pPr>
      <a:lvl4pPr algn="ctr" rtl="0" fontAlgn="base">
        <a:spcBef>
          <a:spcPct val="0"/>
        </a:spcBef>
        <a:spcAft>
          <a:spcPct val="0"/>
        </a:spcAft>
        <a:defRPr sz="4400">
          <a:solidFill>
            <a:schemeClr val="tx2"/>
          </a:solidFill>
          <a:latin typeface="Arial" charset="0"/>
          <a:ea typeface="ＭＳ Ｐゴシック" charset="0"/>
          <a:cs typeface="Angsana New" charset="0"/>
        </a:defRPr>
      </a:lvl4pPr>
      <a:lvl5pPr algn="ctr" rtl="0" fontAlgn="base">
        <a:spcBef>
          <a:spcPct val="0"/>
        </a:spcBef>
        <a:spcAft>
          <a:spcPct val="0"/>
        </a:spcAft>
        <a:defRPr sz="4400">
          <a:solidFill>
            <a:schemeClr val="tx2"/>
          </a:solidFill>
          <a:latin typeface="Arial" charset="0"/>
          <a:ea typeface="ＭＳ Ｐゴシック" charset="0"/>
          <a:cs typeface="Angsana New" charset="0"/>
        </a:defRPr>
      </a:lvl5pPr>
      <a:lvl6pPr marL="457200" algn="ctr" rtl="0" fontAlgn="base">
        <a:spcBef>
          <a:spcPct val="0"/>
        </a:spcBef>
        <a:spcAft>
          <a:spcPct val="0"/>
        </a:spcAft>
        <a:defRPr sz="4400">
          <a:solidFill>
            <a:schemeClr val="tx2"/>
          </a:solidFill>
          <a:latin typeface="Arial" charset="0"/>
          <a:ea typeface="ＭＳ Ｐゴシック" charset="0"/>
          <a:cs typeface="Angsana New" charset="0"/>
        </a:defRPr>
      </a:lvl6pPr>
      <a:lvl7pPr marL="914400" algn="ctr" rtl="0" fontAlgn="base">
        <a:spcBef>
          <a:spcPct val="0"/>
        </a:spcBef>
        <a:spcAft>
          <a:spcPct val="0"/>
        </a:spcAft>
        <a:defRPr sz="4400">
          <a:solidFill>
            <a:schemeClr val="tx2"/>
          </a:solidFill>
          <a:latin typeface="Arial" charset="0"/>
          <a:ea typeface="ＭＳ Ｐゴシック" charset="0"/>
          <a:cs typeface="Angsana New" charset="0"/>
        </a:defRPr>
      </a:lvl7pPr>
      <a:lvl8pPr marL="1371600" algn="ctr" rtl="0" fontAlgn="base">
        <a:spcBef>
          <a:spcPct val="0"/>
        </a:spcBef>
        <a:spcAft>
          <a:spcPct val="0"/>
        </a:spcAft>
        <a:defRPr sz="4400">
          <a:solidFill>
            <a:schemeClr val="tx2"/>
          </a:solidFill>
          <a:latin typeface="Arial" charset="0"/>
          <a:ea typeface="ＭＳ Ｐゴシック" charset="0"/>
          <a:cs typeface="Angsana New" charset="0"/>
        </a:defRPr>
      </a:lvl8pPr>
      <a:lvl9pPr marL="1828800" algn="ctr" rtl="0" fontAlgn="base">
        <a:spcBef>
          <a:spcPct val="0"/>
        </a:spcBef>
        <a:spcAft>
          <a:spcPct val="0"/>
        </a:spcAft>
        <a:defRPr sz="4400">
          <a:solidFill>
            <a:schemeClr val="tx2"/>
          </a:solidFill>
          <a:latin typeface="Arial" charset="0"/>
          <a:ea typeface="ＭＳ Ｐゴシック" charset="0"/>
          <a:cs typeface="Angsana New"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ngsana New" charset="0"/>
          <a:cs typeface="+mn-cs"/>
        </a:defRPr>
      </a:lvl2pPr>
      <a:lvl3pPr marL="1143000" indent="-228600" algn="l" rtl="0" fontAlgn="base">
        <a:spcBef>
          <a:spcPct val="20000"/>
        </a:spcBef>
        <a:spcAft>
          <a:spcPct val="0"/>
        </a:spcAft>
        <a:buChar char="•"/>
        <a:defRPr sz="2400">
          <a:solidFill>
            <a:schemeClr val="tx1"/>
          </a:solidFill>
          <a:latin typeface="+mn-lt"/>
          <a:ea typeface="Angsana New" charset="0"/>
          <a:cs typeface="+mn-cs"/>
        </a:defRPr>
      </a:lvl3pPr>
      <a:lvl4pPr marL="1600200" indent="-228600" algn="l" rtl="0" fontAlgn="base">
        <a:spcBef>
          <a:spcPct val="20000"/>
        </a:spcBef>
        <a:spcAft>
          <a:spcPct val="0"/>
        </a:spcAft>
        <a:buChar char="–"/>
        <a:defRPr sz="2000">
          <a:solidFill>
            <a:schemeClr val="tx1"/>
          </a:solidFill>
          <a:latin typeface="+mn-lt"/>
          <a:ea typeface="Angsana New" charset="0"/>
          <a:cs typeface="+mn-cs"/>
        </a:defRPr>
      </a:lvl4pPr>
      <a:lvl5pPr marL="2057400" indent="-228600" algn="l" rtl="0" fontAlgn="base">
        <a:spcBef>
          <a:spcPct val="20000"/>
        </a:spcBef>
        <a:spcAft>
          <a:spcPct val="0"/>
        </a:spcAft>
        <a:buChar char="»"/>
        <a:defRPr sz="2000">
          <a:solidFill>
            <a:schemeClr val="tx1"/>
          </a:solidFill>
          <a:latin typeface="+mn-lt"/>
          <a:ea typeface="Angsana New" charset="0"/>
          <a:cs typeface="+mn-cs"/>
        </a:defRPr>
      </a:lvl5pPr>
      <a:lvl6pPr marL="2514600" indent="-228600" algn="l" rtl="0" fontAlgn="base">
        <a:spcBef>
          <a:spcPct val="20000"/>
        </a:spcBef>
        <a:spcAft>
          <a:spcPct val="0"/>
        </a:spcAft>
        <a:buChar char="»"/>
        <a:defRPr sz="2000">
          <a:solidFill>
            <a:schemeClr val="tx1"/>
          </a:solidFill>
          <a:latin typeface="+mn-lt"/>
          <a:ea typeface="Angsana New" charset="0"/>
          <a:cs typeface="+mn-cs"/>
        </a:defRPr>
      </a:lvl6pPr>
      <a:lvl7pPr marL="2971800" indent="-228600" algn="l" rtl="0" fontAlgn="base">
        <a:spcBef>
          <a:spcPct val="20000"/>
        </a:spcBef>
        <a:spcAft>
          <a:spcPct val="0"/>
        </a:spcAft>
        <a:buChar char="»"/>
        <a:defRPr sz="2000">
          <a:solidFill>
            <a:schemeClr val="tx1"/>
          </a:solidFill>
          <a:latin typeface="+mn-lt"/>
          <a:ea typeface="Angsana New" charset="0"/>
          <a:cs typeface="+mn-cs"/>
        </a:defRPr>
      </a:lvl7pPr>
      <a:lvl8pPr marL="3429000" indent="-228600" algn="l" rtl="0" fontAlgn="base">
        <a:spcBef>
          <a:spcPct val="20000"/>
        </a:spcBef>
        <a:spcAft>
          <a:spcPct val="0"/>
        </a:spcAft>
        <a:buChar char="»"/>
        <a:defRPr sz="2000">
          <a:solidFill>
            <a:schemeClr val="tx1"/>
          </a:solidFill>
          <a:latin typeface="+mn-lt"/>
          <a:ea typeface="Angsana New" charset="0"/>
          <a:cs typeface="+mn-cs"/>
        </a:defRPr>
      </a:lvl8pPr>
      <a:lvl9pPr marL="3886200" indent="-228600" algn="l" rtl="0" fontAlgn="base">
        <a:spcBef>
          <a:spcPct val="20000"/>
        </a:spcBef>
        <a:spcAft>
          <a:spcPct val="0"/>
        </a:spcAft>
        <a:buChar char="»"/>
        <a:defRPr sz="2000">
          <a:solidFill>
            <a:schemeClr val="tx1"/>
          </a:solidFill>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3800475" y="1789113"/>
            <a:ext cx="5340350" cy="5056187"/>
            <a:chOff x="2394" y="1127"/>
            <a:chExt cx="3364" cy="3185"/>
          </a:xfrm>
        </p:grpSpPr>
        <p:sp>
          <p:nvSpPr>
            <p:cNvPr id="2355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5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5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58"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6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6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6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6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64"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65"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66"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67"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68"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69"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0"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1"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2"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3"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4"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5"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6"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7"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8"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7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8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8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82"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83"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8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8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8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23587"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88"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3589"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23590"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23591"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a:latin typeface="+mn-lt"/>
              </a:defRPr>
            </a:lvl1pPr>
          </a:lstStyle>
          <a:p>
            <a:endParaRPr lang="th-TH"/>
          </a:p>
        </p:txBody>
      </p:sp>
      <p:sp>
        <p:nvSpPr>
          <p:cNvPr id="23592"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200" b="0">
                <a:latin typeface="+mn-lt"/>
              </a:defRPr>
            </a:lvl1pPr>
          </a:lstStyle>
          <a:p>
            <a:endParaRPr lang="th-TH"/>
          </a:p>
        </p:txBody>
      </p:sp>
      <p:sp>
        <p:nvSpPr>
          <p:cNvPr id="23593"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latin typeface="+mn-lt"/>
              </a:defRPr>
            </a:lvl1pPr>
          </a:lstStyle>
          <a:p>
            <a:fld id="{A7295B57-53EC-5445-8A7B-AD0123370FD8}" type="slidenum">
              <a:rPr lang="en-US"/>
              <a:pPr/>
              <a:t>‹#›</a:t>
            </a:fld>
            <a:endParaRPr lang="th-TH"/>
          </a:p>
        </p:txBody>
      </p:sp>
    </p:spTree>
  </p:cSld>
  <p:clrMap bg1="dk2" tx1="lt1" bg2="dk1" tx2="lt2" accent1="accent1" accent2="accent2" accent3="accent3" accent4="accent4" accent5="accent5" accent6="accent6" hlink="hlink" folHlink="folHlink"/>
  <p:sldLayoutIdLst>
    <p:sldLayoutId id="2147483655"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ngsana New" charset="0"/>
        </a:defRPr>
      </a:lvl9pPr>
    </p:titleStyle>
    <p:bodyStyle>
      <a:lvl1pPr marL="342900" indent="-342900" algn="l" rtl="0" fontAlgn="base">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Angsana New" charset="0"/>
          <a:cs typeface="+mn-cs"/>
        </a:defRPr>
      </a:lvl2pPr>
      <a:lvl3pPr marL="1143000" indent="-228600" algn="l" rtl="0" fontAlgn="base">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Angsana New" charset="0"/>
          <a:cs typeface="+mn-cs"/>
        </a:defRPr>
      </a:lvl3pPr>
      <a:lvl4pPr marL="1600200" indent="-228600" algn="l" rtl="0" fontAlgn="base">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4pPr>
      <a:lvl5pPr marL="20574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5pPr>
      <a:lvl6pPr marL="25146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6pPr>
      <a:lvl7pPr marL="29718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7pPr>
      <a:lvl8pPr marL="34290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8pPr>
      <a:lvl9pPr marL="3886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8686800" cy="4876800"/>
            <a:chOff x="0" y="0"/>
            <a:chExt cx="5472" cy="3072"/>
          </a:xfrm>
        </p:grpSpPr>
        <p:sp>
          <p:nvSpPr>
            <p:cNvPr id="32771"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grpSp>
          <p:nvGrpSpPr>
            <p:cNvPr id="32772" name="Group 4"/>
            <p:cNvGrpSpPr>
              <a:grpSpLocks/>
            </p:cNvGrpSpPr>
            <p:nvPr/>
          </p:nvGrpSpPr>
          <p:grpSpPr bwMode="auto">
            <a:xfrm>
              <a:off x="240" y="893"/>
              <a:ext cx="5232" cy="115"/>
              <a:chOff x="240" y="893"/>
              <a:chExt cx="5232" cy="115"/>
            </a:xfrm>
          </p:grpSpPr>
          <p:sp>
            <p:nvSpPr>
              <p:cNvPr id="32773"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400" b="0">
                  <a:latin typeface="Times New Roman" charset="0"/>
                </a:endParaRPr>
              </a:p>
            </p:txBody>
          </p:sp>
          <p:sp>
            <p:nvSpPr>
              <p:cNvPr id="32774"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32775"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32776"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32777"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b="0"/>
            </a:lvl1pPr>
          </a:lstStyle>
          <a:p>
            <a:endParaRPr lang="th-TH"/>
          </a:p>
        </p:txBody>
      </p:sp>
      <p:sp>
        <p:nvSpPr>
          <p:cNvPr id="32778"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00" b="0"/>
            </a:lvl1pPr>
          </a:lstStyle>
          <a:p>
            <a:endParaRPr lang="th-TH"/>
          </a:p>
        </p:txBody>
      </p:sp>
      <p:sp>
        <p:nvSpPr>
          <p:cNvPr id="32779"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0"/>
            </a:lvl1pPr>
          </a:lstStyle>
          <a:p>
            <a:fld id="{A0BF4103-160B-4348-B79C-92983CC01D9A}" type="slidenum">
              <a:rPr lang="en-US"/>
              <a:pPr/>
              <a:t>‹#›</a:t>
            </a:fld>
            <a:endParaRPr lang="th-TH"/>
          </a:p>
        </p:txBody>
      </p:sp>
      <p:sp>
        <p:nvSpPr>
          <p:cNvPr id="32780"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7"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charset="0"/>
          <a:ea typeface="ＭＳ Ｐゴシック" charset="0"/>
          <a:cs typeface="Angsana New" charset="0"/>
        </a:defRPr>
      </a:lvl2pPr>
      <a:lvl3pPr algn="l" rtl="0" fontAlgn="base">
        <a:spcBef>
          <a:spcPct val="0"/>
        </a:spcBef>
        <a:spcAft>
          <a:spcPct val="0"/>
        </a:spcAft>
        <a:defRPr sz="4200">
          <a:solidFill>
            <a:schemeClr val="tx2"/>
          </a:solidFill>
          <a:latin typeface="Times New Roman" charset="0"/>
          <a:ea typeface="ＭＳ Ｐゴシック" charset="0"/>
          <a:cs typeface="Angsana New" charset="0"/>
        </a:defRPr>
      </a:lvl3pPr>
      <a:lvl4pPr algn="l" rtl="0" fontAlgn="base">
        <a:spcBef>
          <a:spcPct val="0"/>
        </a:spcBef>
        <a:spcAft>
          <a:spcPct val="0"/>
        </a:spcAft>
        <a:defRPr sz="4200">
          <a:solidFill>
            <a:schemeClr val="tx2"/>
          </a:solidFill>
          <a:latin typeface="Times New Roman" charset="0"/>
          <a:ea typeface="ＭＳ Ｐゴシック" charset="0"/>
          <a:cs typeface="Angsana New" charset="0"/>
        </a:defRPr>
      </a:lvl4pPr>
      <a:lvl5pPr algn="l" rtl="0" fontAlgn="base">
        <a:spcBef>
          <a:spcPct val="0"/>
        </a:spcBef>
        <a:spcAft>
          <a:spcPct val="0"/>
        </a:spcAft>
        <a:defRPr sz="4200">
          <a:solidFill>
            <a:schemeClr val="tx2"/>
          </a:solidFill>
          <a:latin typeface="Times New Roman" charset="0"/>
          <a:ea typeface="ＭＳ Ｐゴシック" charset="0"/>
          <a:cs typeface="Angsana New" charset="0"/>
        </a:defRPr>
      </a:lvl5pPr>
      <a:lvl6pPr marL="457200" algn="l" rtl="0" fontAlgn="base">
        <a:spcBef>
          <a:spcPct val="0"/>
        </a:spcBef>
        <a:spcAft>
          <a:spcPct val="0"/>
        </a:spcAft>
        <a:defRPr sz="4200">
          <a:solidFill>
            <a:schemeClr val="tx2"/>
          </a:solidFill>
          <a:latin typeface="Times New Roman" charset="0"/>
          <a:ea typeface="ＭＳ Ｐゴシック" charset="0"/>
          <a:cs typeface="Angsana New" charset="0"/>
        </a:defRPr>
      </a:lvl6pPr>
      <a:lvl7pPr marL="914400" algn="l" rtl="0" fontAlgn="base">
        <a:spcBef>
          <a:spcPct val="0"/>
        </a:spcBef>
        <a:spcAft>
          <a:spcPct val="0"/>
        </a:spcAft>
        <a:defRPr sz="4200">
          <a:solidFill>
            <a:schemeClr val="tx2"/>
          </a:solidFill>
          <a:latin typeface="Times New Roman" charset="0"/>
          <a:ea typeface="ＭＳ Ｐゴシック" charset="0"/>
          <a:cs typeface="Angsana New" charset="0"/>
        </a:defRPr>
      </a:lvl7pPr>
      <a:lvl8pPr marL="1371600" algn="l" rtl="0" fontAlgn="base">
        <a:spcBef>
          <a:spcPct val="0"/>
        </a:spcBef>
        <a:spcAft>
          <a:spcPct val="0"/>
        </a:spcAft>
        <a:defRPr sz="4200">
          <a:solidFill>
            <a:schemeClr val="tx2"/>
          </a:solidFill>
          <a:latin typeface="Times New Roman" charset="0"/>
          <a:ea typeface="ＭＳ Ｐゴシック" charset="0"/>
          <a:cs typeface="Angsana New" charset="0"/>
        </a:defRPr>
      </a:lvl8pPr>
      <a:lvl9pPr marL="1828800" algn="l" rtl="0" fontAlgn="base">
        <a:spcBef>
          <a:spcPct val="0"/>
        </a:spcBef>
        <a:spcAft>
          <a:spcPct val="0"/>
        </a:spcAft>
        <a:defRPr sz="4200">
          <a:solidFill>
            <a:schemeClr val="tx2"/>
          </a:solidFill>
          <a:latin typeface="Times New Roman" charset="0"/>
          <a:ea typeface="ＭＳ Ｐゴシック" charset="0"/>
          <a:cs typeface="Angsana New" charset="0"/>
        </a:defRPr>
      </a:lvl9pPr>
    </p:titleStyle>
    <p:bodyStyle>
      <a:lvl1pPr marL="342900" indent="-342900" algn="l" rtl="0" fontAlgn="base">
        <a:spcBef>
          <a:spcPct val="20000"/>
        </a:spcBef>
        <a:spcAft>
          <a:spcPct val="0"/>
        </a:spcAft>
        <a:buClr>
          <a:schemeClr val="folHlink"/>
        </a:buClr>
        <a:buSzPct val="90000"/>
        <a:buFont typeface="Wingdings" charset="0"/>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charset="0"/>
        <a:buChar char="n"/>
        <a:defRPr sz="2600">
          <a:solidFill>
            <a:schemeClr val="tx1"/>
          </a:solidFill>
          <a:latin typeface="+mn-lt"/>
          <a:ea typeface="Angsana New" charset="0"/>
          <a:cs typeface="+mn-cs"/>
        </a:defRPr>
      </a:lvl2pPr>
      <a:lvl3pPr marL="1143000" indent="-228600" algn="l" rtl="0" fontAlgn="base">
        <a:spcBef>
          <a:spcPct val="20000"/>
        </a:spcBef>
        <a:spcAft>
          <a:spcPct val="0"/>
        </a:spcAft>
        <a:buClr>
          <a:schemeClr val="folHlink"/>
        </a:buClr>
        <a:buSzPct val="55000"/>
        <a:buFont typeface="Wingdings" charset="0"/>
        <a:buChar char="n"/>
        <a:defRPr sz="2300">
          <a:solidFill>
            <a:schemeClr val="tx1"/>
          </a:solidFill>
          <a:latin typeface="+mn-lt"/>
          <a:ea typeface="Angsana New" charset="0"/>
          <a:cs typeface="+mn-cs"/>
        </a:defRPr>
      </a:lvl3pPr>
      <a:lvl4pPr marL="16002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4pPr>
      <a:lvl5pPr marL="20574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5pPr>
      <a:lvl6pPr marL="25146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6pPr>
      <a:lvl7pPr marL="29718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7pPr>
      <a:lvl8pPr marL="34290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8pPr>
      <a:lvl9pPr marL="3886200" indent="-228600" algn="l" rtl="0" fontAlgn="base">
        <a:spcBef>
          <a:spcPct val="20000"/>
        </a:spcBef>
        <a:spcAft>
          <a:spcPct val="0"/>
        </a:spcAft>
        <a:buClr>
          <a:schemeClr val="accent1"/>
        </a:buClr>
        <a:buFont typeface="Wingdings" charset="0"/>
        <a:buChar char="§"/>
        <a:defRPr sz="2000">
          <a:solidFill>
            <a:schemeClr val="tx1"/>
          </a:solidFill>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0"/>
            <a:ext cx="9159875" cy="6870700"/>
            <a:chOff x="0" y="0"/>
            <a:chExt cx="5770" cy="4328"/>
          </a:xfrm>
        </p:grpSpPr>
        <p:sp>
          <p:nvSpPr>
            <p:cNvPr id="4505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506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506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grpSp>
          <p:nvGrpSpPr>
            <p:cNvPr id="45062" name="Group 6"/>
            <p:cNvGrpSpPr>
              <a:grpSpLocks/>
            </p:cNvGrpSpPr>
            <p:nvPr/>
          </p:nvGrpSpPr>
          <p:grpSpPr bwMode="auto">
            <a:xfrm>
              <a:off x="4944" y="1"/>
              <a:ext cx="816" cy="3974"/>
              <a:chOff x="4944" y="1"/>
              <a:chExt cx="816" cy="3974"/>
            </a:xfrm>
          </p:grpSpPr>
          <p:grpSp>
            <p:nvGrpSpPr>
              <p:cNvPr id="45063" name="Group 7"/>
              <p:cNvGrpSpPr>
                <a:grpSpLocks/>
              </p:cNvGrpSpPr>
              <p:nvPr userDrawn="1"/>
            </p:nvGrpSpPr>
            <p:grpSpPr bwMode="auto">
              <a:xfrm>
                <a:off x="5280" y="1"/>
                <a:ext cx="480" cy="1430"/>
                <a:chOff x="5280" y="1"/>
                <a:chExt cx="480" cy="1430"/>
              </a:xfrm>
            </p:grpSpPr>
            <p:grpSp>
              <p:nvGrpSpPr>
                <p:cNvPr id="45064" name="Group 8"/>
                <p:cNvGrpSpPr>
                  <a:grpSpLocks/>
                </p:cNvGrpSpPr>
                <p:nvPr userDrawn="1"/>
              </p:nvGrpSpPr>
              <p:grpSpPr bwMode="auto">
                <a:xfrm rot="-5400000">
                  <a:off x="5484" y="0"/>
                  <a:ext cx="174" cy="176"/>
                  <a:chOff x="1657" y="323"/>
                  <a:chExt cx="1691" cy="2560"/>
                </a:xfrm>
              </p:grpSpPr>
              <p:grpSp>
                <p:nvGrpSpPr>
                  <p:cNvPr id="45065" name="Group 9"/>
                  <p:cNvGrpSpPr>
                    <a:grpSpLocks/>
                  </p:cNvGrpSpPr>
                  <p:nvPr/>
                </p:nvGrpSpPr>
                <p:grpSpPr bwMode="auto">
                  <a:xfrm>
                    <a:off x="1657" y="323"/>
                    <a:ext cx="1691" cy="2560"/>
                    <a:chOff x="1657" y="323"/>
                    <a:chExt cx="1691" cy="2560"/>
                  </a:xfrm>
                </p:grpSpPr>
                <p:sp>
                  <p:nvSpPr>
                    <p:cNvPr id="45066"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067"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grpSp>
              <p:sp>
                <p:nvSpPr>
                  <p:cNvPr id="45068"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07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07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07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07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grpSp>
            <p:pic>
              <p:nvPicPr>
                <p:cNvPr id="45074"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75"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76"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77" name="Picture 2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78" name="Picture 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79"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80"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81" name="Picture 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45082" name="Group 26"/>
              <p:cNvGrpSpPr>
                <a:grpSpLocks/>
              </p:cNvGrpSpPr>
              <p:nvPr userDrawn="1"/>
            </p:nvGrpSpPr>
            <p:grpSpPr bwMode="auto">
              <a:xfrm>
                <a:off x="4944" y="1008"/>
                <a:ext cx="522" cy="2967"/>
                <a:chOff x="4944" y="1008"/>
                <a:chExt cx="522" cy="2967"/>
              </a:xfrm>
            </p:grpSpPr>
            <p:pic>
              <p:nvPicPr>
                <p:cNvPr id="45083"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84"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85" name="Picture 2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86"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87"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88" name="Picture 3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89" name="Picture 3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0" name="Picture 3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1" name="Picture 3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2" name="Picture 3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3"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4"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5"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6"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7"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8" name="Picture 4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99"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100"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101" name="Picture 4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sp>
          <p:nvSpPr>
            <p:cNvPr id="45102"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103"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104"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105"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106"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107"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108"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109"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11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b="0"/>
            </a:p>
          </p:txBody>
        </p:sp>
        <p:sp>
          <p:nvSpPr>
            <p:cNvPr id="45111"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511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a:endParaRPr kumimoji="1" lang="en-US" b="0"/>
            </a:p>
          </p:txBody>
        </p:sp>
      </p:grpSp>
      <p:sp>
        <p:nvSpPr>
          <p:cNvPr id="45113"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th-TH"/>
              <a:t>Click to edit Master title style</a:t>
            </a:r>
          </a:p>
        </p:txBody>
      </p:sp>
      <p:sp>
        <p:nvSpPr>
          <p:cNvPr id="45114"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p>
        </p:txBody>
      </p:sp>
      <p:sp>
        <p:nvSpPr>
          <p:cNvPr id="45115"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b="0"/>
            </a:lvl1pPr>
          </a:lstStyle>
          <a:p>
            <a:endParaRPr lang="th-TH"/>
          </a:p>
        </p:txBody>
      </p:sp>
      <p:sp>
        <p:nvSpPr>
          <p:cNvPr id="45116"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00" b="0"/>
            </a:lvl1pPr>
          </a:lstStyle>
          <a:p>
            <a:endParaRPr lang="th-TH"/>
          </a:p>
        </p:txBody>
      </p:sp>
      <p:sp>
        <p:nvSpPr>
          <p:cNvPr id="45117"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0"/>
            </a:lvl1pPr>
          </a:lstStyle>
          <a:p>
            <a:fld id="{C735CB37-56FD-0547-8D88-EA0C567C46F8}" type="slidenum">
              <a:rPr lang="en-US"/>
              <a:pPr/>
              <a:t>‹#›</a:t>
            </a:fld>
            <a:endParaRPr lang="th-TH"/>
          </a:p>
        </p:txBody>
      </p:sp>
    </p:spTree>
  </p:cSld>
  <p:clrMap bg1="lt1" tx1="dk1" bg2="lt2" tx2="dk2" accent1="accent1" accent2="accent2" accent3="accent3" accent4="accent4" accent5="accent5" accent6="accent6" hlink="hlink" folHlink="folHlink"/>
  <p:sldLayoutIdLst>
    <p:sldLayoutId id="2147483659"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ＭＳ Ｐゴシック" charset="0"/>
          <a:cs typeface="Angsana New" charset="0"/>
        </a:defRPr>
      </a:lvl2pPr>
      <a:lvl3pPr algn="l" rtl="0" fontAlgn="base">
        <a:spcBef>
          <a:spcPct val="0"/>
        </a:spcBef>
        <a:spcAft>
          <a:spcPct val="0"/>
        </a:spcAft>
        <a:defRPr sz="4000">
          <a:solidFill>
            <a:schemeClr val="tx2"/>
          </a:solidFill>
          <a:latin typeface="Arial" charset="0"/>
          <a:ea typeface="ＭＳ Ｐゴシック" charset="0"/>
          <a:cs typeface="Angsana New" charset="0"/>
        </a:defRPr>
      </a:lvl3pPr>
      <a:lvl4pPr algn="l" rtl="0" fontAlgn="base">
        <a:spcBef>
          <a:spcPct val="0"/>
        </a:spcBef>
        <a:spcAft>
          <a:spcPct val="0"/>
        </a:spcAft>
        <a:defRPr sz="4000">
          <a:solidFill>
            <a:schemeClr val="tx2"/>
          </a:solidFill>
          <a:latin typeface="Arial" charset="0"/>
          <a:ea typeface="ＭＳ Ｐゴシック" charset="0"/>
          <a:cs typeface="Angsana New" charset="0"/>
        </a:defRPr>
      </a:lvl4pPr>
      <a:lvl5pPr algn="l" rtl="0" fontAlgn="base">
        <a:spcBef>
          <a:spcPct val="0"/>
        </a:spcBef>
        <a:spcAft>
          <a:spcPct val="0"/>
        </a:spcAft>
        <a:defRPr sz="4000">
          <a:solidFill>
            <a:schemeClr val="tx2"/>
          </a:solidFill>
          <a:latin typeface="Arial" charset="0"/>
          <a:ea typeface="ＭＳ Ｐゴシック" charset="0"/>
          <a:cs typeface="Angsana New" charset="0"/>
        </a:defRPr>
      </a:lvl5pPr>
      <a:lvl6pPr marL="457200" algn="l" rtl="0" fontAlgn="base">
        <a:spcBef>
          <a:spcPct val="0"/>
        </a:spcBef>
        <a:spcAft>
          <a:spcPct val="0"/>
        </a:spcAft>
        <a:defRPr sz="4000">
          <a:solidFill>
            <a:schemeClr val="tx2"/>
          </a:solidFill>
          <a:latin typeface="Arial" charset="0"/>
          <a:ea typeface="ＭＳ Ｐゴシック" charset="0"/>
          <a:cs typeface="Angsana New" charset="0"/>
        </a:defRPr>
      </a:lvl6pPr>
      <a:lvl7pPr marL="914400" algn="l" rtl="0" fontAlgn="base">
        <a:spcBef>
          <a:spcPct val="0"/>
        </a:spcBef>
        <a:spcAft>
          <a:spcPct val="0"/>
        </a:spcAft>
        <a:defRPr sz="4000">
          <a:solidFill>
            <a:schemeClr val="tx2"/>
          </a:solidFill>
          <a:latin typeface="Arial" charset="0"/>
          <a:ea typeface="ＭＳ Ｐゴシック" charset="0"/>
          <a:cs typeface="Angsana New" charset="0"/>
        </a:defRPr>
      </a:lvl7pPr>
      <a:lvl8pPr marL="1371600" algn="l" rtl="0" fontAlgn="base">
        <a:spcBef>
          <a:spcPct val="0"/>
        </a:spcBef>
        <a:spcAft>
          <a:spcPct val="0"/>
        </a:spcAft>
        <a:defRPr sz="4000">
          <a:solidFill>
            <a:schemeClr val="tx2"/>
          </a:solidFill>
          <a:latin typeface="Arial" charset="0"/>
          <a:ea typeface="ＭＳ Ｐゴシック" charset="0"/>
          <a:cs typeface="Angsana New" charset="0"/>
        </a:defRPr>
      </a:lvl8pPr>
      <a:lvl9pPr marL="1828800" algn="l" rtl="0" fontAlgn="base">
        <a:spcBef>
          <a:spcPct val="0"/>
        </a:spcBef>
        <a:spcAft>
          <a:spcPct val="0"/>
        </a:spcAft>
        <a:defRPr sz="4000">
          <a:solidFill>
            <a:schemeClr val="tx2"/>
          </a:solidFill>
          <a:latin typeface="Arial" charset="0"/>
          <a:ea typeface="ＭＳ Ｐゴシック" charset="0"/>
          <a:cs typeface="Angsana New"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ea typeface="Angsana New" charset="0"/>
          <a:cs typeface="+mn-cs"/>
        </a:defRPr>
      </a:lvl2pPr>
      <a:lvl3pPr marL="1143000" indent="-228600" algn="l" rtl="0" fontAlgn="base">
        <a:spcBef>
          <a:spcPct val="20000"/>
        </a:spcBef>
        <a:spcAft>
          <a:spcPct val="0"/>
        </a:spcAft>
        <a:buSzPct val="70000"/>
        <a:buBlip>
          <a:blip r:embed="rId17"/>
        </a:buBlip>
        <a:defRPr sz="2400">
          <a:solidFill>
            <a:schemeClr val="tx1"/>
          </a:solidFill>
          <a:latin typeface="+mn-lt"/>
          <a:ea typeface="Angsana New" charset="0"/>
          <a:cs typeface="+mn-cs"/>
        </a:defRPr>
      </a:lvl3pPr>
      <a:lvl4pPr marL="1600200" indent="-228600" algn="l" rtl="0" fontAlgn="base">
        <a:spcBef>
          <a:spcPct val="20000"/>
        </a:spcBef>
        <a:spcAft>
          <a:spcPct val="0"/>
        </a:spcAft>
        <a:buChar char="–"/>
        <a:defRPr sz="2000">
          <a:solidFill>
            <a:schemeClr val="tx1"/>
          </a:solidFill>
          <a:latin typeface="+mn-lt"/>
          <a:ea typeface="Angsana New" charset="0"/>
          <a:cs typeface="+mn-cs"/>
        </a:defRPr>
      </a:lvl4pPr>
      <a:lvl5pPr marL="2057400" indent="-228600" algn="l" rtl="0" fontAlgn="base">
        <a:spcBef>
          <a:spcPct val="20000"/>
        </a:spcBef>
        <a:spcAft>
          <a:spcPct val="0"/>
        </a:spcAft>
        <a:buChar char="»"/>
        <a:defRPr sz="2000">
          <a:solidFill>
            <a:schemeClr val="tx1"/>
          </a:solidFill>
          <a:latin typeface="+mn-lt"/>
          <a:ea typeface="Angsana New" charset="0"/>
          <a:cs typeface="+mn-cs"/>
        </a:defRPr>
      </a:lvl5pPr>
      <a:lvl6pPr marL="2514600" indent="-228600" algn="l" rtl="0" fontAlgn="base">
        <a:spcBef>
          <a:spcPct val="20000"/>
        </a:spcBef>
        <a:spcAft>
          <a:spcPct val="0"/>
        </a:spcAft>
        <a:buChar char="»"/>
        <a:defRPr sz="2000">
          <a:solidFill>
            <a:schemeClr val="tx1"/>
          </a:solidFill>
          <a:latin typeface="+mn-lt"/>
          <a:ea typeface="Angsana New" charset="0"/>
          <a:cs typeface="+mn-cs"/>
        </a:defRPr>
      </a:lvl6pPr>
      <a:lvl7pPr marL="2971800" indent="-228600" algn="l" rtl="0" fontAlgn="base">
        <a:spcBef>
          <a:spcPct val="20000"/>
        </a:spcBef>
        <a:spcAft>
          <a:spcPct val="0"/>
        </a:spcAft>
        <a:buChar char="»"/>
        <a:defRPr sz="2000">
          <a:solidFill>
            <a:schemeClr val="tx1"/>
          </a:solidFill>
          <a:latin typeface="+mn-lt"/>
          <a:ea typeface="Angsana New" charset="0"/>
          <a:cs typeface="+mn-cs"/>
        </a:defRPr>
      </a:lvl7pPr>
      <a:lvl8pPr marL="3429000" indent="-228600" algn="l" rtl="0" fontAlgn="base">
        <a:spcBef>
          <a:spcPct val="20000"/>
        </a:spcBef>
        <a:spcAft>
          <a:spcPct val="0"/>
        </a:spcAft>
        <a:buChar char="»"/>
        <a:defRPr sz="2000">
          <a:solidFill>
            <a:schemeClr val="tx1"/>
          </a:solidFill>
          <a:latin typeface="+mn-lt"/>
          <a:ea typeface="Angsana New" charset="0"/>
          <a:cs typeface="+mn-cs"/>
        </a:defRPr>
      </a:lvl8pPr>
      <a:lvl9pPr marL="3886200" indent="-228600" algn="l" rtl="0" fontAlgn="base">
        <a:spcBef>
          <a:spcPct val="20000"/>
        </a:spcBef>
        <a:spcAft>
          <a:spcPct val="0"/>
        </a:spcAft>
        <a:buChar char="»"/>
        <a:defRPr sz="2000">
          <a:solidFill>
            <a:schemeClr val="tx1"/>
          </a:solidFill>
          <a:latin typeface="+mn-lt"/>
          <a:ea typeface="Angsana New"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16909355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0648"/>
            <a:ext cx="8229600" cy="959768"/>
          </a:xfrm>
        </p:spPr>
        <p:txBody>
          <a:bodyPr/>
          <a:lstStyle/>
          <a:p>
            <a:r>
              <a:rPr lang="ar-JO" dirty="0">
                <a:latin typeface="Arial" panose="020B0604020202020204" pitchFamily="34" charset="0"/>
                <a:cs typeface="Arial" panose="020B0604020202020204" pitchFamily="34" charset="0"/>
              </a:rPr>
              <a:t>أمانة الله   – مزمور 32</a:t>
            </a:r>
            <a:endParaRPr lang="th-TH" dirty="0">
              <a:latin typeface="Arial" panose="020B0604020202020204" pitchFamily="34" charset="0"/>
            </a:endParaRPr>
          </a:p>
        </p:txBody>
      </p:sp>
      <p:pic>
        <p:nvPicPr>
          <p:cNvPr id="14341" name="Picture 5" descr="409xNxEveningpraye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481" y="1484784"/>
            <a:ext cx="5761038" cy="412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FCDF052B-5854-B634-74ED-6B87BD56E300}"/>
              </a:ext>
            </a:extLst>
          </p:cNvPr>
          <p:cNvSpPr>
            <a:spLocks noChangeArrowheads="1"/>
          </p:cNvSpPr>
          <p:nvPr/>
        </p:nvSpPr>
        <p:spPr bwMode="auto">
          <a:xfrm>
            <a:off x="-16325" y="5839584"/>
            <a:ext cx="9158502" cy="1042827"/>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lang="ar-JO"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مانيك كوريا</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lang="en-US"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كنيسة الطرق المتقاطعة الدولية سنغافورة</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CICFamily.com </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lang="ar-JO"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تحميل د. ريك جريفيث</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a:t>
            </a:r>
            <a:r>
              <a:rPr lang="ar-JO"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الملفات بلغات كثيرة للتنزيل المجاني على </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BibleStudyDownloads.org</a:t>
            </a:r>
          </a:p>
        </p:txBody>
      </p:sp>
    </p:spTree>
    <p:extLst>
      <p:ext uri="{BB962C8B-B14F-4D97-AF65-F5344CB8AC3E}">
        <p14:creationId xmlns:p14="http://schemas.microsoft.com/office/powerpoint/2010/main" val="323665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39750" y="2997200"/>
            <a:ext cx="8229600" cy="4114800"/>
          </a:xfrm>
        </p:spPr>
        <p:txBody>
          <a:bodyPr/>
          <a:lstStyle/>
          <a:p>
            <a:pPr algn="r" rtl="1"/>
            <a:r>
              <a:rPr lang="ar-JO" dirty="0">
                <a:latin typeface="Arial" panose="020B0604020202020204" pitchFamily="34" charset="0"/>
                <a:cs typeface="Arial" panose="020B0604020202020204" pitchFamily="34" charset="0"/>
              </a:rPr>
              <a:t>قصيدة – مزمور تعليمي</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الموضوع الرئيسي: محبة الله هي مجموعة شاملة من الغفران والحفظ والتعليم.</a:t>
            </a:r>
            <a:endParaRPr lang="th-TH" dirty="0">
              <a:latin typeface="Arial" panose="020B0604020202020204" pitchFamily="34" charset="0"/>
            </a:endParaRPr>
          </a:p>
        </p:txBody>
      </p:sp>
      <p:pic>
        <p:nvPicPr>
          <p:cNvPr id="15365" name="Picture 5" descr="PS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60350"/>
            <a:ext cx="5191125" cy="2362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0"/>
            <a:ext cx="8229600" cy="1143000"/>
          </a:xfrm>
        </p:spPr>
        <p:txBody>
          <a:bodyPr/>
          <a:lstStyle/>
          <a:p>
            <a:r>
              <a:rPr lang="ar-JO" dirty="0"/>
              <a:t>مزمور 32</a:t>
            </a:r>
            <a:endParaRPr lang="th-TH" dirty="0"/>
          </a:p>
        </p:txBody>
      </p:sp>
      <p:sp>
        <p:nvSpPr>
          <p:cNvPr id="16387" name="Rectangle 3"/>
          <p:cNvSpPr>
            <a:spLocks noGrp="1" noChangeArrowheads="1"/>
          </p:cNvSpPr>
          <p:nvPr>
            <p:ph type="body" idx="1"/>
          </p:nvPr>
        </p:nvSpPr>
        <p:spPr>
          <a:xfrm>
            <a:off x="323850" y="836613"/>
            <a:ext cx="8712646" cy="6192837"/>
          </a:xfrm>
        </p:spPr>
        <p:txBody>
          <a:bodyPr/>
          <a:lstStyle/>
          <a:p>
            <a:pPr algn="r">
              <a:lnSpc>
                <a:spcPct val="80000"/>
              </a:lnSpc>
              <a:buFontTx/>
              <a:buNone/>
            </a:pPr>
            <a:r>
              <a:rPr lang="en-US" sz="1600" b="1" dirty="0">
                <a:latin typeface="Arial" panose="020B0604020202020204" pitchFamily="34" charset="0"/>
                <a:cs typeface="Arial" panose="020B0604020202020204" pitchFamily="34" charset="0"/>
              </a:rPr>
              <a:t>	</a:t>
            </a:r>
            <a:r>
              <a:rPr lang="ar-JO" sz="1600" b="1" dirty="0">
                <a:latin typeface="Arial" panose="020B0604020202020204" pitchFamily="34" charset="0"/>
                <a:cs typeface="Arial" panose="020B0604020202020204" pitchFamily="34" charset="0"/>
              </a:rPr>
              <a:t>لداود قصيدة</a:t>
            </a:r>
            <a:br>
              <a:rPr lang="th-TH" sz="2400" b="1" dirty="0">
                <a:latin typeface="Arial" panose="020B0604020202020204" pitchFamily="34" charset="0"/>
              </a:rPr>
            </a:br>
            <a:r>
              <a:rPr lang="en-US" sz="24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1 طوبى للذي </a:t>
            </a:r>
          </a:p>
          <a:p>
            <a:pPr algn="r" rtl="1">
              <a:lnSpc>
                <a:spcPct val="80000"/>
              </a:lnSpc>
              <a:buFontTx/>
              <a:buNone/>
            </a:pPr>
            <a:r>
              <a:rPr lang="ar-JO" sz="2000" b="1" dirty="0">
                <a:latin typeface="Arial" panose="020B0604020202020204" pitchFamily="34" charset="0"/>
                <a:cs typeface="Arial" panose="020B0604020202020204" pitchFamily="34" charset="0"/>
              </a:rPr>
              <a:t>   غفر إثمه </a:t>
            </a:r>
          </a:p>
          <a:p>
            <a:pPr algn="r" rtl="1">
              <a:lnSpc>
                <a:spcPct val="80000"/>
              </a:lnSpc>
              <a:buFontTx/>
              <a:buNone/>
            </a:pPr>
            <a:r>
              <a:rPr lang="ar-JO" sz="2000" b="1" dirty="0">
                <a:latin typeface="Arial" panose="020B0604020202020204" pitchFamily="34" charset="0"/>
                <a:cs typeface="Arial" panose="020B0604020202020204" pitchFamily="34" charset="0"/>
              </a:rPr>
              <a:t>   وسترت خطيته.</a:t>
            </a:r>
          </a:p>
          <a:p>
            <a:pPr algn="r" rtl="1">
              <a:lnSpc>
                <a:spcPct val="80000"/>
              </a:lnSpc>
              <a:buFontTx/>
              <a:buNone/>
            </a:pPr>
            <a:r>
              <a:rPr lang="ar-JO" sz="2000" b="1" dirty="0">
                <a:latin typeface="Arial" panose="020B0604020202020204" pitchFamily="34" charset="0"/>
                <a:cs typeface="Arial" panose="020B0604020202020204" pitchFamily="34" charset="0"/>
              </a:rPr>
              <a:t>2 طوبى لرجل </a:t>
            </a:r>
          </a:p>
          <a:p>
            <a:pPr algn="r" rtl="1">
              <a:lnSpc>
                <a:spcPct val="80000"/>
              </a:lnSpc>
              <a:buFontTx/>
              <a:buNone/>
            </a:pPr>
            <a:r>
              <a:rPr lang="ar-JO" sz="2000" b="1" dirty="0">
                <a:latin typeface="Arial" panose="020B0604020202020204" pitchFamily="34" charset="0"/>
                <a:cs typeface="Arial" panose="020B0604020202020204" pitchFamily="34" charset="0"/>
              </a:rPr>
              <a:t>   لا يحسب له الرب خطية، </a:t>
            </a:r>
          </a:p>
          <a:p>
            <a:pPr algn="r" rtl="1">
              <a:lnSpc>
                <a:spcPct val="80000"/>
              </a:lnSpc>
              <a:buFontTx/>
              <a:buNone/>
            </a:pPr>
            <a:r>
              <a:rPr lang="ar-JO" sz="2000" b="1" dirty="0">
                <a:latin typeface="Arial" panose="020B0604020202020204" pitchFamily="34" charset="0"/>
                <a:cs typeface="Arial" panose="020B0604020202020204" pitchFamily="34" charset="0"/>
              </a:rPr>
              <a:t>   ولا في روحه غش.</a:t>
            </a:r>
          </a:p>
          <a:p>
            <a:pPr algn="r" rtl="1">
              <a:lnSpc>
                <a:spcPct val="80000"/>
              </a:lnSpc>
              <a:buFontTx/>
              <a:buNone/>
            </a:pPr>
            <a:r>
              <a:rPr lang="ar-JO" sz="2000" b="1" dirty="0">
                <a:latin typeface="Arial" panose="020B0604020202020204" pitchFamily="34" charset="0"/>
                <a:cs typeface="Arial" panose="020B0604020202020204" pitchFamily="34" charset="0"/>
              </a:rPr>
              <a:t>3 لما سكت </a:t>
            </a:r>
          </a:p>
          <a:p>
            <a:pPr algn="r" rtl="1">
              <a:lnSpc>
                <a:spcPct val="80000"/>
              </a:lnSpc>
              <a:buFontTx/>
              <a:buNone/>
            </a:pPr>
            <a:r>
              <a:rPr lang="ar-JO" sz="2000" b="1" dirty="0">
                <a:latin typeface="Arial" panose="020B0604020202020204" pitchFamily="34" charset="0"/>
                <a:cs typeface="Arial" panose="020B0604020202020204" pitchFamily="34" charset="0"/>
              </a:rPr>
              <a:t>   بليت عظامي </a:t>
            </a:r>
          </a:p>
          <a:p>
            <a:pPr algn="r" rtl="1">
              <a:lnSpc>
                <a:spcPct val="80000"/>
              </a:lnSpc>
              <a:buFontTx/>
              <a:buNone/>
            </a:pPr>
            <a:r>
              <a:rPr lang="ar-JO" sz="2000" b="1" dirty="0">
                <a:latin typeface="Arial" panose="020B0604020202020204" pitchFamily="34" charset="0"/>
                <a:cs typeface="Arial" panose="020B0604020202020204" pitchFamily="34" charset="0"/>
              </a:rPr>
              <a:t>   من زفيري اليوم كله،</a:t>
            </a:r>
          </a:p>
          <a:p>
            <a:pPr algn="r" rtl="1">
              <a:lnSpc>
                <a:spcPct val="80000"/>
              </a:lnSpc>
              <a:buFontTx/>
              <a:buNone/>
            </a:pPr>
            <a:r>
              <a:rPr lang="ar-JO" sz="2000" b="1" dirty="0">
                <a:latin typeface="Arial" panose="020B0604020202020204" pitchFamily="34" charset="0"/>
                <a:cs typeface="Arial" panose="020B0604020202020204" pitchFamily="34" charset="0"/>
              </a:rPr>
              <a:t>4 لأن يدك ثقلت عليَّ </a:t>
            </a:r>
          </a:p>
          <a:p>
            <a:pPr algn="r" rtl="1">
              <a:lnSpc>
                <a:spcPct val="80000"/>
              </a:lnSpc>
              <a:buFontTx/>
              <a:buNone/>
            </a:pPr>
            <a:r>
              <a:rPr lang="ar-JO" sz="2000" b="1" dirty="0">
                <a:latin typeface="Arial" panose="020B0604020202020204" pitchFamily="34" charset="0"/>
                <a:cs typeface="Arial" panose="020B0604020202020204" pitchFamily="34" charset="0"/>
              </a:rPr>
              <a:t>   نهاراً وليلاً. </a:t>
            </a:r>
          </a:p>
          <a:p>
            <a:pPr algn="r" rtl="1">
              <a:lnSpc>
                <a:spcPct val="80000"/>
              </a:lnSpc>
              <a:buFontTx/>
              <a:buNone/>
            </a:pPr>
            <a:r>
              <a:rPr lang="ar-JO" sz="2000" b="1" dirty="0">
                <a:latin typeface="Arial" panose="020B0604020202020204" pitchFamily="34" charset="0"/>
                <a:cs typeface="Arial" panose="020B0604020202020204" pitchFamily="34" charset="0"/>
              </a:rPr>
              <a:t>   تحولت رطوبتي </a:t>
            </a:r>
          </a:p>
          <a:p>
            <a:pPr algn="r" rtl="1">
              <a:lnSpc>
                <a:spcPct val="80000"/>
              </a:lnSpc>
              <a:buFontTx/>
              <a:buNone/>
            </a:pPr>
            <a:r>
              <a:rPr lang="ar-JO" sz="2000" b="1" dirty="0">
                <a:latin typeface="Arial" panose="020B0604020202020204" pitchFamily="34" charset="0"/>
                <a:cs typeface="Arial" panose="020B0604020202020204" pitchFamily="34" charset="0"/>
              </a:rPr>
              <a:t>   إلى يبوسة القيظ. سلاه.</a:t>
            </a:r>
          </a:p>
          <a:p>
            <a:pPr algn="r" rtl="1">
              <a:lnSpc>
                <a:spcPct val="80000"/>
              </a:lnSpc>
              <a:buFontTx/>
              <a:buNone/>
            </a:pPr>
            <a:r>
              <a:rPr lang="ar-JO" sz="2000" b="1" dirty="0">
                <a:latin typeface="Arial" panose="020B0604020202020204" pitchFamily="34" charset="0"/>
                <a:cs typeface="Arial" panose="020B0604020202020204" pitchFamily="34" charset="0"/>
              </a:rPr>
              <a:t>5 أعترف لك بخطيتي </a:t>
            </a:r>
          </a:p>
          <a:p>
            <a:pPr algn="r" rtl="1">
              <a:lnSpc>
                <a:spcPct val="80000"/>
              </a:lnSpc>
              <a:buFontTx/>
              <a:buNone/>
            </a:pPr>
            <a:r>
              <a:rPr lang="ar-JO" sz="2000" b="1" dirty="0">
                <a:latin typeface="Arial" panose="020B0604020202020204" pitchFamily="34" charset="0"/>
                <a:cs typeface="Arial" panose="020B0604020202020204" pitchFamily="34" charset="0"/>
              </a:rPr>
              <a:t>   ولا أكتم إثمي. </a:t>
            </a:r>
          </a:p>
          <a:p>
            <a:pPr algn="r" rtl="1">
              <a:lnSpc>
                <a:spcPct val="80000"/>
              </a:lnSpc>
              <a:buFontTx/>
              <a:buNone/>
            </a:pPr>
            <a:r>
              <a:rPr lang="ar-JO" sz="2000" b="1" dirty="0">
                <a:latin typeface="Arial" panose="020B0604020202020204" pitchFamily="34" charset="0"/>
                <a:cs typeface="Arial" panose="020B0604020202020204" pitchFamily="34" charset="0"/>
              </a:rPr>
              <a:t>   قلت: أعترف </a:t>
            </a:r>
          </a:p>
          <a:p>
            <a:pPr algn="r" rtl="1">
              <a:lnSpc>
                <a:spcPct val="80000"/>
              </a:lnSpc>
              <a:buFontTx/>
              <a:buNone/>
            </a:pPr>
            <a:r>
              <a:rPr lang="ar-JO" sz="2000" b="1" dirty="0">
                <a:latin typeface="Arial" panose="020B0604020202020204" pitchFamily="34" charset="0"/>
                <a:cs typeface="Arial" panose="020B0604020202020204" pitchFamily="34" charset="0"/>
              </a:rPr>
              <a:t>   للرب بذنبي </a:t>
            </a:r>
          </a:p>
          <a:p>
            <a:pPr algn="r" rtl="1">
              <a:lnSpc>
                <a:spcPct val="80000"/>
              </a:lnSpc>
              <a:buFontTx/>
              <a:buNone/>
            </a:pPr>
            <a:r>
              <a:rPr lang="ar-JO" sz="2000" b="1" dirty="0">
                <a:latin typeface="Arial" panose="020B0604020202020204" pitchFamily="34" charset="0"/>
                <a:cs typeface="Arial" panose="020B0604020202020204" pitchFamily="34" charset="0"/>
              </a:rPr>
              <a:t>   وأنت رفعت </a:t>
            </a:r>
          </a:p>
          <a:p>
            <a:pPr algn="r" rtl="1">
              <a:lnSpc>
                <a:spcPct val="80000"/>
              </a:lnSpc>
              <a:buFontTx/>
              <a:buNone/>
            </a:pPr>
            <a:r>
              <a:rPr lang="ar-JO" sz="2000" b="1" dirty="0">
                <a:latin typeface="Arial" panose="020B0604020202020204" pitchFamily="34" charset="0"/>
                <a:cs typeface="Arial" panose="020B0604020202020204" pitchFamily="34" charset="0"/>
              </a:rPr>
              <a:t>   أثام خطيتي. سلاه.</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69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ar-JO" dirty="0"/>
              <a:t>مزمور 32</a:t>
            </a:r>
            <a:endParaRPr lang="th-TH" dirty="0"/>
          </a:p>
        </p:txBody>
      </p:sp>
      <p:sp>
        <p:nvSpPr>
          <p:cNvPr id="20483" name="Rectangle 3"/>
          <p:cNvSpPr>
            <a:spLocks noGrp="1" noChangeArrowheads="1"/>
          </p:cNvSpPr>
          <p:nvPr>
            <p:ph type="body" idx="1"/>
          </p:nvPr>
        </p:nvSpPr>
        <p:spPr>
          <a:xfrm>
            <a:off x="457200" y="1628775"/>
            <a:ext cx="8229600" cy="4467225"/>
          </a:xfrm>
        </p:spPr>
        <p:txBody>
          <a:bodyPr/>
          <a:lstStyle/>
          <a:p>
            <a:pPr marL="609600" indent="-609600" algn="r" rtl="1">
              <a:buFont typeface="Wingdings" charset="0"/>
              <a:buNone/>
            </a:pPr>
            <a:r>
              <a:rPr lang="ar-JO" b="1" dirty="0">
                <a:latin typeface="Arial" panose="020B0604020202020204" pitchFamily="34" charset="0"/>
                <a:cs typeface="Arial" panose="020B0604020202020204" pitchFamily="34" charset="0"/>
              </a:rPr>
              <a:t>3 أقسام</a:t>
            </a:r>
            <a:endParaRPr lang="en-US" b="1" dirty="0">
              <a:latin typeface="Arial" panose="020B0604020202020204" pitchFamily="34" charset="0"/>
              <a:cs typeface="Arial" panose="020B0604020202020204" pitchFamily="34" charset="0"/>
            </a:endParaRPr>
          </a:p>
          <a:p>
            <a:pPr marL="609600" indent="-609600" algn="r" rtl="1">
              <a:buFont typeface="Wingdings" charset="0"/>
              <a:buNone/>
            </a:pPr>
            <a:r>
              <a:rPr lang="ar-JO" b="1" u="sng" dirty="0">
                <a:latin typeface="Arial" panose="020B0604020202020204" pitchFamily="34" charset="0"/>
                <a:cs typeface="Arial" panose="020B0604020202020204" pitchFamily="34" charset="0"/>
              </a:rPr>
              <a:t>القسم الأول (ع 1-5) – اعترف بخطاياك</a:t>
            </a:r>
            <a:endParaRPr lang="en-US" b="1" u="sng" dirty="0">
              <a:latin typeface="Arial" panose="020B0604020202020204" pitchFamily="34" charset="0"/>
              <a:cs typeface="Arial" panose="020B0604020202020204" pitchFamily="34" charset="0"/>
            </a:endParaRPr>
          </a:p>
          <a:p>
            <a:pPr marL="0" indent="0" algn="r" rtl="1">
              <a:buNone/>
            </a:pPr>
            <a:r>
              <a:rPr lang="ar-JO" b="1" dirty="0">
                <a:solidFill>
                  <a:schemeClr val="bg2">
                    <a:lumMod val="40000"/>
                    <a:lumOff val="60000"/>
                  </a:schemeClr>
                </a:solidFill>
                <a:latin typeface="Arial" panose="020B0604020202020204" pitchFamily="34" charset="0"/>
                <a:cs typeface="Arial" panose="020B0604020202020204" pitchFamily="34" charset="0"/>
              </a:rPr>
              <a:t>1. </a:t>
            </a:r>
            <a:r>
              <a:rPr lang="ar-JO" b="1" dirty="0">
                <a:latin typeface="Arial" panose="020B0604020202020204" pitchFamily="34" charset="0"/>
                <a:cs typeface="Arial" panose="020B0604020202020204" pitchFamily="34" charset="0"/>
              </a:rPr>
              <a:t>طوبى للذي – ع 1</a:t>
            </a:r>
            <a:endParaRPr lang="en-US" b="1" dirty="0">
              <a:latin typeface="Arial" panose="020B0604020202020204" pitchFamily="34" charset="0"/>
              <a:cs typeface="Arial" panose="020B0604020202020204" pitchFamily="34" charset="0"/>
            </a:endParaRPr>
          </a:p>
          <a:p>
            <a:pPr marL="0" indent="0" algn="r" rtl="1">
              <a:buNone/>
            </a:pPr>
            <a:r>
              <a:rPr lang="ar-JO" b="1" dirty="0">
                <a:solidFill>
                  <a:schemeClr val="bg2">
                    <a:lumMod val="40000"/>
                    <a:lumOff val="60000"/>
                  </a:schemeClr>
                </a:solidFill>
                <a:latin typeface="Arial" panose="020B0604020202020204" pitchFamily="34" charset="0"/>
                <a:cs typeface="Arial" panose="020B0604020202020204" pitchFamily="34" charset="0"/>
              </a:rPr>
              <a:t>2. </a:t>
            </a:r>
            <a:r>
              <a:rPr lang="ar-JO" b="1" dirty="0">
                <a:latin typeface="Arial" panose="020B0604020202020204" pitchFamily="34" charset="0"/>
                <a:cs typeface="Arial" panose="020B0604020202020204" pitchFamily="34" charset="0"/>
              </a:rPr>
              <a:t>لن تعرف مطلقاً الحرية من الخطية حتى تترك عبء ذنبك.</a:t>
            </a:r>
            <a:endParaRPr lang="en-US" b="1" dirty="0">
              <a:latin typeface="Arial" panose="020B0604020202020204" pitchFamily="34" charset="0"/>
              <a:cs typeface="Arial" panose="020B0604020202020204" pitchFamily="34" charset="0"/>
            </a:endParaRPr>
          </a:p>
          <a:p>
            <a:pPr marL="0" indent="0" algn="r" rtl="1">
              <a:buNone/>
            </a:pPr>
            <a:r>
              <a:rPr lang="ar-JO" b="1" dirty="0">
                <a:solidFill>
                  <a:schemeClr val="bg2">
                    <a:lumMod val="40000"/>
                    <a:lumOff val="60000"/>
                  </a:schemeClr>
                </a:solidFill>
                <a:latin typeface="Arial" panose="020B0604020202020204" pitchFamily="34" charset="0"/>
                <a:cs typeface="Arial" panose="020B0604020202020204" pitchFamily="34" charset="0"/>
              </a:rPr>
              <a:t>3. </a:t>
            </a:r>
            <a:r>
              <a:rPr lang="ar-JO" b="1" dirty="0">
                <a:latin typeface="Arial" panose="020B0604020202020204" pitchFamily="34" charset="0"/>
                <a:cs typeface="Arial" panose="020B0604020202020204" pitchFamily="34" charset="0"/>
              </a:rPr>
              <a:t>عدد 5 محوري - قلت مقابل سكتُّ في عدد 3</a:t>
            </a:r>
            <a:endParaRPr lang="th-TH"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ar-JO" dirty="0">
                <a:latin typeface="Arial" panose="020B0604020202020204" pitchFamily="34" charset="0"/>
                <a:cs typeface="Arial" panose="020B0604020202020204" pitchFamily="34" charset="0"/>
              </a:rPr>
              <a:t>جيني فيث</a:t>
            </a:r>
            <a:endParaRPr lang="th-TH" dirty="0">
              <a:latin typeface="Arial" panose="020B0604020202020204" pitchFamily="34" charset="0"/>
            </a:endParaRPr>
          </a:p>
        </p:txBody>
      </p:sp>
      <p:sp>
        <p:nvSpPr>
          <p:cNvPr id="22531" name="Rectangle 3"/>
          <p:cNvSpPr>
            <a:spLocks noGrp="1" noChangeArrowheads="1"/>
          </p:cNvSpPr>
          <p:nvPr>
            <p:ph type="body" idx="1"/>
          </p:nvPr>
        </p:nvSpPr>
        <p:spPr>
          <a:xfrm>
            <a:off x="468313" y="2327275"/>
            <a:ext cx="8229600" cy="4530725"/>
          </a:xfrm>
        </p:spPr>
        <p:txBody>
          <a:bodyPr/>
          <a:lstStyle/>
          <a:p>
            <a:pPr algn="r" rtl="1">
              <a:buFont typeface="Wingdings" charset="0"/>
              <a:buNone/>
            </a:pPr>
            <a:r>
              <a:rPr lang="ar-JO" b="1" dirty="0">
                <a:latin typeface="Arial" panose="020B0604020202020204" pitchFamily="34" charset="0"/>
                <a:cs typeface="Arial" panose="020B0604020202020204" pitchFamily="34" charset="0"/>
              </a:rPr>
              <a:t>من الصعب إعلان مغفرة الخطايا للأشخاص الذين يعتقدون أنه بما أن الأخلاق نسبية، فليس لديهم خطايا تحتاج إلى غفرانها.</a:t>
            </a:r>
            <a:endParaRPr lang="th-TH" b="1" dirty="0">
              <a:latin typeface="Arial" panose="020B0604020202020204" pitchFamily="34" charset="0"/>
            </a:endParaRPr>
          </a:p>
        </p:txBody>
      </p:sp>
      <p:pic>
        <p:nvPicPr>
          <p:cNvPr id="22533" name="Picture 5" descr="Veith%20facial%20redu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0"/>
            <a:ext cx="1154112" cy="17319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ar-JO" dirty="0"/>
              <a:t>مزمور 132</a:t>
            </a:r>
            <a:endParaRPr lang="th-TH" dirty="0"/>
          </a:p>
        </p:txBody>
      </p:sp>
      <p:sp>
        <p:nvSpPr>
          <p:cNvPr id="27651" name="Rectangle 3"/>
          <p:cNvSpPr>
            <a:spLocks noGrp="1" noChangeArrowheads="1"/>
          </p:cNvSpPr>
          <p:nvPr>
            <p:ph type="body" idx="1"/>
          </p:nvPr>
        </p:nvSpPr>
        <p:spPr>
          <a:xfrm>
            <a:off x="457200" y="1628775"/>
            <a:ext cx="8229600" cy="4895850"/>
          </a:xfrm>
        </p:spPr>
        <p:txBody>
          <a:bodyPr/>
          <a:lstStyle/>
          <a:p>
            <a:pPr marL="609600" indent="-609600" algn="r" rtl="1">
              <a:lnSpc>
                <a:spcPct val="90000"/>
              </a:lnSpc>
              <a:buFont typeface="Wingdings" charset="0"/>
              <a:buNone/>
            </a:pPr>
            <a:r>
              <a:rPr lang="ar-JO" b="1" dirty="0">
                <a:latin typeface="Arial" panose="020B0604020202020204" pitchFamily="34" charset="0"/>
                <a:cs typeface="Arial" panose="020B0604020202020204" pitchFamily="34" charset="0"/>
              </a:rPr>
              <a:t>3 كلمات محددة للغفران</a:t>
            </a:r>
            <a:endParaRPr lang="en-US" b="1" dirty="0">
              <a:latin typeface="Arial" panose="020B0604020202020204" pitchFamily="34" charset="0"/>
              <a:cs typeface="Arial" panose="020B0604020202020204" pitchFamily="34" charset="0"/>
            </a:endParaRPr>
          </a:p>
          <a:p>
            <a:pPr marL="609600" indent="-609600" algn="r" rtl="1">
              <a:lnSpc>
                <a:spcPct val="90000"/>
              </a:lnSpc>
              <a:buFont typeface="Wingdings" charset="0"/>
              <a:buAutoNum type="arabicParenR"/>
            </a:pPr>
            <a:r>
              <a:rPr lang="ar-JO" b="1" dirty="0">
                <a:latin typeface="Arial" panose="020B0604020202020204" pitchFamily="34" charset="0"/>
                <a:cs typeface="Arial" panose="020B0604020202020204" pitchFamily="34" charset="0"/>
              </a:rPr>
              <a:t>ع1-غُفِرَ </a:t>
            </a:r>
            <a:r>
              <a:rPr lang="hi-IN" b="1" dirty="0">
                <a:latin typeface="Arial" panose="020B0604020202020204" pitchFamily="34" charset="0"/>
              </a:rPr>
              <a:t>न</a:t>
            </a:r>
            <a:r>
              <a:rPr lang="ko-KR" altLang="en-US" b="1" dirty="0">
                <a:latin typeface="Arial" panose="020B0604020202020204" pitchFamily="34" charset="0"/>
                <a:cs typeface="Arial" panose="020B0604020202020204" pitchFamily="34" charset="0"/>
              </a:rPr>
              <a:t>구</a:t>
            </a:r>
            <a:r>
              <a:rPr lang="en-US" altLang="ko-KR"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nasa</a:t>
            </a:r>
            <a:r>
              <a:rPr lang="en-US" b="1" dirty="0">
                <a:latin typeface="Arial" panose="020B0604020202020204" pitchFamily="34" charset="0"/>
                <a:cs typeface="Arial" panose="020B0604020202020204" pitchFamily="34" charset="0"/>
              </a:rPr>
              <a:t> – </a:t>
            </a:r>
            <a:r>
              <a:rPr lang="ar-JO" b="1" dirty="0">
                <a:latin typeface="Arial" panose="020B0604020202020204" pitchFamily="34" charset="0"/>
                <a:cs typeface="Arial" panose="020B0604020202020204" pitchFamily="34" charset="0"/>
              </a:rPr>
              <a:t> حرفياً: ليتحمل، ليرفع، ليأخذ، ليحمل</a:t>
            </a:r>
            <a:r>
              <a:rPr lang="en-US" b="1" dirty="0">
                <a:latin typeface="Arial" panose="020B0604020202020204" pitchFamily="34" charset="0"/>
                <a:cs typeface="Arial" panose="020B0604020202020204" pitchFamily="34" charset="0"/>
              </a:rPr>
              <a:t> </a:t>
            </a:r>
          </a:p>
          <a:p>
            <a:pPr marL="609600" indent="-609600" algn="r" rtl="1">
              <a:lnSpc>
                <a:spcPct val="90000"/>
              </a:lnSpc>
              <a:buFont typeface="Wingdings" charset="0"/>
              <a:buAutoNum type="arabicParenR"/>
            </a:pPr>
            <a:r>
              <a:rPr lang="ar-JO" b="1" dirty="0">
                <a:latin typeface="Arial" panose="020B0604020202020204" pitchFamily="34" charset="0"/>
                <a:cs typeface="Arial" panose="020B0604020202020204" pitchFamily="34" charset="0"/>
              </a:rPr>
              <a:t>ع1 - مغطاة </a:t>
            </a:r>
            <a:r>
              <a:rPr lang="hi-IN" b="1" dirty="0">
                <a:latin typeface="Arial" panose="020B0604020202020204" pitchFamily="34" charset="0"/>
                <a:cs typeface="Arial" panose="020B0604020202020204" pitchFamily="34" charset="0"/>
              </a:rPr>
              <a:t>कति़्या </a:t>
            </a:r>
            <a:r>
              <a:rPr lang="en-US" b="1" dirty="0" err="1">
                <a:latin typeface="Arial" panose="020B0604020202020204" pitchFamily="34" charset="0"/>
                <a:cs typeface="Arial" panose="020B0604020202020204" pitchFamily="34" charset="0"/>
              </a:rPr>
              <a:t>kacah</a:t>
            </a:r>
            <a:r>
              <a:rPr lang="en-US" b="1" dirty="0">
                <a:latin typeface="Arial" panose="020B0604020202020204" pitchFamily="34" charset="0"/>
                <a:cs typeface="Arial" panose="020B0604020202020204" pitchFamily="34" charset="0"/>
              </a:rPr>
              <a:t> – </a:t>
            </a:r>
            <a:r>
              <a:rPr lang="ar-JO" b="1" dirty="0">
                <a:latin typeface="Arial" panose="020B0604020202020204" pitchFamily="34" charset="0"/>
                <a:cs typeface="Arial" panose="020B0604020202020204" pitchFamily="34" charset="0"/>
              </a:rPr>
              <a:t> حرفياً للتغطية، والإبتعاد عن الأنظار</a:t>
            </a:r>
          </a:p>
          <a:p>
            <a:pPr marL="609600" indent="-609600" algn="r" rtl="1">
              <a:lnSpc>
                <a:spcPct val="90000"/>
              </a:lnSpc>
              <a:buFont typeface="Wingdings" charset="0"/>
              <a:buAutoNum type="arabicParenR"/>
            </a:pPr>
            <a:r>
              <a:rPr lang="ar-JO" b="1" dirty="0">
                <a:latin typeface="Arial" panose="020B0604020202020204" pitchFamily="34" charset="0"/>
                <a:cs typeface="Arial" panose="020B0604020202020204" pitchFamily="34" charset="0"/>
              </a:rPr>
              <a:t>ع2 – غير محسوب - </a:t>
            </a:r>
            <a:r>
              <a:rPr lang="he-IL" b="1" dirty="0">
                <a:latin typeface="Arial" panose="020B0604020202020204" pitchFamily="34" charset="0"/>
                <a:cs typeface="Arial" panose="020B0604020202020204" pitchFamily="34" charset="0"/>
              </a:rPr>
              <a:t>חָשַׁב </a:t>
            </a:r>
            <a:r>
              <a:rPr lang="en-US" b="1" dirty="0" err="1">
                <a:latin typeface="Arial" panose="020B0604020202020204" pitchFamily="34" charset="0"/>
                <a:cs typeface="Arial" panose="020B0604020202020204" pitchFamily="34" charset="0"/>
              </a:rPr>
              <a:t>chashab</a:t>
            </a:r>
            <a:r>
              <a:rPr lang="en-US" b="1"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 - حرفياً لم يتم عقابه، لم يتم احتسابه</a:t>
            </a:r>
            <a:endParaRPr lang="en-US" b="1" dirty="0">
              <a:latin typeface="Arial" panose="020B0604020202020204" pitchFamily="34" charset="0"/>
              <a:cs typeface="Arial" panose="020B0604020202020204" pitchFamily="34" charset="0"/>
            </a:endParaRPr>
          </a:p>
          <a:p>
            <a:pPr marL="609600" indent="-609600" algn="ctr">
              <a:lnSpc>
                <a:spcPct val="90000"/>
              </a:lnSpc>
              <a:buFont typeface="Wingdings" charset="0"/>
              <a:buNone/>
            </a:pPr>
            <a:endParaRPr lang="en-US" b="1" dirty="0">
              <a:latin typeface="Arial" panose="020B0604020202020204" pitchFamily="34" charset="0"/>
              <a:cs typeface="Arial" panose="020B0604020202020204" pitchFamily="34" charset="0"/>
            </a:endParaRPr>
          </a:p>
          <a:p>
            <a:pPr marL="609600" indent="-609600" algn="ctr">
              <a:lnSpc>
                <a:spcPct val="90000"/>
              </a:lnSpc>
              <a:buFont typeface="Wingdings" charset="0"/>
              <a:buNone/>
            </a:pPr>
            <a:r>
              <a:rPr lang="ar-JO" b="1" dirty="0">
                <a:latin typeface="Arial" panose="020B0604020202020204" pitchFamily="34" charset="0"/>
                <a:cs typeface="Arial" panose="020B0604020202020204" pitchFamily="34" charset="0"/>
              </a:rPr>
              <a:t>الغفران = الحرية</a:t>
            </a:r>
            <a:endParaRPr lang="th-TH"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0"/>
            <a:ext cx="8229600" cy="1143000"/>
          </a:xfrm>
        </p:spPr>
        <p:txBody>
          <a:bodyPr/>
          <a:lstStyle/>
          <a:p>
            <a:r>
              <a:rPr lang="ar-JO" dirty="0"/>
              <a:t>مزمور 132</a:t>
            </a:r>
            <a:endParaRPr lang="th-TH" dirty="0"/>
          </a:p>
        </p:txBody>
      </p:sp>
      <p:sp>
        <p:nvSpPr>
          <p:cNvPr id="30723" name="Rectangle 3"/>
          <p:cNvSpPr>
            <a:spLocks noGrp="1" noChangeArrowheads="1"/>
          </p:cNvSpPr>
          <p:nvPr>
            <p:ph type="body" idx="1"/>
          </p:nvPr>
        </p:nvSpPr>
        <p:spPr>
          <a:xfrm>
            <a:off x="179388" y="1268413"/>
            <a:ext cx="8964612" cy="5949950"/>
          </a:xfrm>
        </p:spPr>
        <p:txBody>
          <a:bodyPr/>
          <a:lstStyle/>
          <a:p>
            <a:pPr algn="r" rtl="1">
              <a:buFontTx/>
              <a:buNone/>
            </a:pPr>
            <a:r>
              <a:rPr lang="ar-JO" b="1" dirty="0">
                <a:latin typeface="Arial" panose="020B0604020202020204" pitchFamily="34" charset="0"/>
                <a:cs typeface="Arial" panose="020B0604020202020204" pitchFamily="34" charset="0"/>
              </a:rPr>
              <a:t>6 لهذا يصلي لك كل تقي </a:t>
            </a:r>
          </a:p>
          <a:p>
            <a:pPr algn="r" rtl="1">
              <a:buFontTx/>
              <a:buNone/>
            </a:pPr>
            <a:r>
              <a:rPr lang="ar-JO" b="1" dirty="0">
                <a:latin typeface="Arial" panose="020B0604020202020204" pitchFamily="34" charset="0"/>
                <a:cs typeface="Arial" panose="020B0604020202020204" pitchFamily="34" charset="0"/>
              </a:rPr>
              <a:t>   في وقت يجدك فيه. </a:t>
            </a:r>
          </a:p>
          <a:p>
            <a:pPr algn="r" rtl="1">
              <a:buFontTx/>
              <a:buNone/>
            </a:pPr>
            <a:r>
              <a:rPr lang="ar-JO" b="1" dirty="0">
                <a:latin typeface="Arial" panose="020B0604020202020204" pitchFamily="34" charset="0"/>
                <a:cs typeface="Arial" panose="020B0604020202020204" pitchFamily="34" charset="0"/>
              </a:rPr>
              <a:t>   عند غمارة المياه الكثيرة </a:t>
            </a:r>
          </a:p>
          <a:p>
            <a:pPr algn="r" rtl="1">
              <a:buFontTx/>
              <a:buNone/>
            </a:pPr>
            <a:r>
              <a:rPr lang="ar-JO" b="1" dirty="0">
                <a:latin typeface="Arial" panose="020B0604020202020204" pitchFamily="34" charset="0"/>
                <a:cs typeface="Arial" panose="020B0604020202020204" pitchFamily="34" charset="0"/>
              </a:rPr>
              <a:t>   إياه لا تصيب.</a:t>
            </a:r>
          </a:p>
          <a:p>
            <a:pPr algn="r" rtl="1">
              <a:buFontTx/>
              <a:buNone/>
            </a:pPr>
            <a:r>
              <a:rPr lang="ar-JO" b="1" dirty="0">
                <a:latin typeface="Arial" panose="020B0604020202020204" pitchFamily="34" charset="0"/>
                <a:cs typeface="Arial" panose="020B0604020202020204" pitchFamily="34" charset="0"/>
              </a:rPr>
              <a:t>7 أنت ستر لي. </a:t>
            </a:r>
          </a:p>
          <a:p>
            <a:pPr algn="r" rtl="1">
              <a:buFontTx/>
              <a:buNone/>
            </a:pPr>
            <a:r>
              <a:rPr lang="ar-JO" b="1" dirty="0">
                <a:latin typeface="Arial" panose="020B0604020202020204" pitchFamily="34" charset="0"/>
                <a:cs typeface="Arial" panose="020B0604020202020204" pitchFamily="34" charset="0"/>
              </a:rPr>
              <a:t>   من الضيق تحفظني. </a:t>
            </a:r>
          </a:p>
          <a:p>
            <a:pPr algn="r" rtl="1">
              <a:buFontTx/>
              <a:buNone/>
            </a:pPr>
            <a:r>
              <a:rPr lang="ar-JO" b="1" dirty="0">
                <a:latin typeface="Arial" panose="020B0604020202020204" pitchFamily="34" charset="0"/>
                <a:cs typeface="Arial" panose="020B0604020202020204" pitchFamily="34" charset="0"/>
              </a:rPr>
              <a:t>   بترنم النجاة تكتنفني. سلاه.</a:t>
            </a:r>
          </a:p>
          <a:p>
            <a:pPr algn="r" rtl="1">
              <a:buFontTx/>
              <a:buNone/>
            </a:pPr>
            <a:r>
              <a:rPr lang="ar-JO" b="1" dirty="0">
                <a:latin typeface="Arial" panose="020B0604020202020204" pitchFamily="34" charset="0"/>
                <a:cs typeface="Arial" panose="020B0604020202020204"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ar-JO" dirty="0">
                <a:latin typeface="Arial" panose="020B0604020202020204" pitchFamily="34" charset="0"/>
                <a:cs typeface="Arial" panose="020B0604020202020204" pitchFamily="34" charset="0"/>
              </a:rPr>
              <a:t>مزمور 132</a:t>
            </a:r>
            <a:endParaRPr lang="th-TH" dirty="0">
              <a:latin typeface="Arial" panose="020B0604020202020204" pitchFamily="34" charset="0"/>
            </a:endParaRPr>
          </a:p>
        </p:txBody>
      </p:sp>
      <p:sp>
        <p:nvSpPr>
          <p:cNvPr id="28675" name="Rectangle 3"/>
          <p:cNvSpPr>
            <a:spLocks noGrp="1" noChangeArrowheads="1"/>
          </p:cNvSpPr>
          <p:nvPr>
            <p:ph type="body" idx="1"/>
          </p:nvPr>
        </p:nvSpPr>
        <p:spPr>
          <a:xfrm>
            <a:off x="0" y="1628775"/>
            <a:ext cx="9144000" cy="4467225"/>
          </a:xfrm>
        </p:spPr>
        <p:txBody>
          <a:bodyPr/>
          <a:lstStyle/>
          <a:p>
            <a:pPr marL="609600" indent="-609600" algn="r" rtl="1">
              <a:buFont typeface="Wingdings" charset="0"/>
              <a:buNone/>
            </a:pPr>
            <a:r>
              <a:rPr lang="ar-JO" b="1" u="sng" dirty="0">
                <a:latin typeface="Arial" panose="020B0604020202020204" pitchFamily="34" charset="0"/>
                <a:cs typeface="Arial" panose="020B0604020202020204" pitchFamily="34" charset="0"/>
              </a:rPr>
              <a:t>القسم الثاني (ع 6-7) – يثق بتدبير الله</a:t>
            </a:r>
            <a:endParaRPr lang="en-US" b="1" u="sng" dirty="0">
              <a:latin typeface="Arial" panose="020B0604020202020204" pitchFamily="34" charset="0"/>
              <a:cs typeface="Arial" panose="020B0604020202020204" pitchFamily="34" charset="0"/>
            </a:endParaRPr>
          </a:p>
          <a:p>
            <a:pPr marL="609600" indent="-609600" algn="r" rtl="1">
              <a:buFont typeface="Wingdings" charset="0"/>
              <a:buAutoNum type="arabicPeriod"/>
            </a:pPr>
            <a:r>
              <a:rPr lang="ar-JO" b="1" dirty="0">
                <a:latin typeface="Arial" panose="020B0604020202020204" pitchFamily="34" charset="0"/>
                <a:cs typeface="Arial" panose="020B0604020202020204" pitchFamily="34" charset="0"/>
              </a:rPr>
              <a:t>الله هو ملجأنا الكامل.</a:t>
            </a:r>
          </a:p>
          <a:p>
            <a:pPr marL="609600" indent="-609600" algn="r" rtl="1">
              <a:buFont typeface="Wingdings" charset="0"/>
              <a:buAutoNum type="arabicPeriod"/>
            </a:pPr>
            <a:r>
              <a:rPr lang="ar-JO" b="1" dirty="0">
                <a:latin typeface="Arial" panose="020B0604020202020204" pitchFamily="34" charset="0"/>
                <a:cs typeface="Arial" panose="020B0604020202020204" pitchFamily="34" charset="0"/>
              </a:rPr>
              <a:t>مزمور 46: 1 الله لنا ملجأ وقوة – عوناً في الضيقات وُجِد شديداً</a:t>
            </a:r>
            <a:endParaRPr lang="th-TH"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00113" y="0"/>
            <a:ext cx="7772400" cy="1143000"/>
          </a:xfrm>
        </p:spPr>
        <p:txBody>
          <a:bodyPr/>
          <a:lstStyle/>
          <a:p>
            <a:r>
              <a:rPr lang="ar-JO" dirty="0">
                <a:latin typeface="Arial" panose="020B0604020202020204" pitchFamily="34" charset="0"/>
                <a:cs typeface="Arial" panose="020B0604020202020204" pitchFamily="34" charset="0"/>
              </a:rPr>
              <a:t>تشارلز سبرجن</a:t>
            </a:r>
            <a:endParaRPr lang="th-TH" dirty="0">
              <a:latin typeface="Arial" panose="020B0604020202020204" pitchFamily="34" charset="0"/>
            </a:endParaRPr>
          </a:p>
        </p:txBody>
      </p:sp>
      <p:sp>
        <p:nvSpPr>
          <p:cNvPr id="31747" name="Rectangle 3"/>
          <p:cNvSpPr>
            <a:spLocks noGrp="1" noChangeArrowheads="1"/>
          </p:cNvSpPr>
          <p:nvPr>
            <p:ph type="body" idx="1"/>
          </p:nvPr>
        </p:nvSpPr>
        <p:spPr>
          <a:xfrm>
            <a:off x="539750" y="1700807"/>
            <a:ext cx="8280400" cy="5357217"/>
          </a:xfrm>
        </p:spPr>
        <p:txBody>
          <a:bodyPr/>
          <a:lstStyle/>
          <a:p>
            <a:pPr algn="r" rtl="1">
              <a:lnSpc>
                <a:spcPct val="90000"/>
              </a:lnSpc>
              <a:buFont typeface="Wingdings" charset="0"/>
              <a:buNone/>
            </a:pPr>
            <a:r>
              <a:rPr lang="ar-JO" b="1" dirty="0">
                <a:latin typeface="Arial" panose="020B0604020202020204" pitchFamily="34" charset="0"/>
                <a:cs typeface="Arial" panose="020B0604020202020204" pitchFamily="34" charset="0"/>
              </a:rPr>
              <a:t>إن المساعدة التي لا تكون موجودة عندما نحتاج إليها تكون ذات قيمة صغيرة، المرساة التي تُترك في المنزل لا تفيد البحارة في ساعة العاصفة، الأموال التي كان يملكها لا قيمة لها عند المدين عند صدور مذكرة قضائية ضده....</a:t>
            </a:r>
          </a:p>
          <a:p>
            <a:pPr algn="r" rtl="1">
              <a:lnSpc>
                <a:spcPct val="90000"/>
              </a:lnSpc>
              <a:buFont typeface="Wingdings" charset="0"/>
              <a:buNone/>
            </a:pPr>
            <a:endParaRPr lang="ar-JO" b="1" dirty="0">
              <a:latin typeface="Arial" panose="020B0604020202020204" pitchFamily="34" charset="0"/>
              <a:cs typeface="Arial" panose="020B0604020202020204" pitchFamily="34" charset="0"/>
            </a:endParaRPr>
          </a:p>
          <a:p>
            <a:pPr algn="r" rtl="1">
              <a:lnSpc>
                <a:spcPct val="90000"/>
              </a:lnSpc>
              <a:buFont typeface="Wingdings" charset="0"/>
              <a:buNone/>
            </a:pPr>
            <a:r>
              <a:rPr lang="ar-JO" b="1" dirty="0">
                <a:latin typeface="Arial" panose="020B0604020202020204" pitchFamily="34" charset="0"/>
                <a:cs typeface="Arial" panose="020B0604020202020204" pitchFamily="34" charset="0"/>
              </a:rPr>
              <a:t>    فهو أكثر من حاضر، فهو حاضر جداً، أكثر حضوراً من أقرب صديق، لأنه فينا خلال مشاكلنا، أكثر حضوراً منا بالنسبة لأنفسنا، لأننا في بعض الأحيان نفتقر إلى حضور العقل، إنه حاضر دائمًاً، حاضر بفعالية، حاضر متعاطف، حاضر تماماً.</a:t>
            </a:r>
            <a:r>
              <a:rPr lang="en-US" b="1" dirty="0">
                <a:latin typeface="Arial" panose="020B0604020202020204" pitchFamily="34" charset="0"/>
                <a:cs typeface="Arial" panose="020B0604020202020204" pitchFamily="34" charset="0"/>
              </a:rPr>
              <a:t> </a:t>
            </a:r>
            <a:endParaRPr lang="th-TH" b="1" dirty="0">
              <a:latin typeface="Arial" panose="020B0604020202020204" pitchFamily="34" charset="0"/>
            </a:endParaRPr>
          </a:p>
        </p:txBody>
      </p:sp>
      <p:pic>
        <p:nvPicPr>
          <p:cNvPr id="31749" name="Picture 5" descr="Spurg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0"/>
            <a:ext cx="1074737" cy="1412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ar-JO" dirty="0"/>
              <a:t>مزمور 132</a:t>
            </a:r>
            <a:endParaRPr lang="th-TH" dirty="0"/>
          </a:p>
        </p:txBody>
      </p:sp>
      <p:sp>
        <p:nvSpPr>
          <p:cNvPr id="38915" name="Rectangle 3"/>
          <p:cNvSpPr>
            <a:spLocks noGrp="1" noChangeArrowheads="1"/>
          </p:cNvSpPr>
          <p:nvPr>
            <p:ph type="body" idx="1"/>
          </p:nvPr>
        </p:nvSpPr>
        <p:spPr>
          <a:xfrm>
            <a:off x="0" y="1628775"/>
            <a:ext cx="9144000" cy="4467225"/>
          </a:xfrm>
        </p:spPr>
        <p:txBody>
          <a:bodyPr/>
          <a:lstStyle/>
          <a:p>
            <a:pPr marL="609600" indent="-609600" algn="r" rtl="1">
              <a:buFont typeface="Wingdings" charset="0"/>
              <a:buNone/>
            </a:pPr>
            <a:r>
              <a:rPr lang="ar-JO" b="1" u="sng" dirty="0">
                <a:latin typeface="Arial" panose="020B0604020202020204" pitchFamily="34" charset="0"/>
                <a:cs typeface="Arial" panose="020B0604020202020204" pitchFamily="34" charset="0"/>
              </a:rPr>
              <a:t>القسم الثالث (ع 8-11) – أطع تعليمات الله</a:t>
            </a:r>
            <a:endParaRPr lang="en-US" b="1" u="sng" dirty="0">
              <a:latin typeface="Arial" panose="020B0604020202020204" pitchFamily="34" charset="0"/>
              <a:cs typeface="Arial" panose="020B0604020202020204" pitchFamily="34" charset="0"/>
            </a:endParaRPr>
          </a:p>
          <a:p>
            <a:pPr marL="609600" indent="-609600">
              <a:buFont typeface="Wingdings" charset="0"/>
              <a:buNone/>
            </a:pPr>
            <a:endParaRPr lang="th-TH" b="1"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0"/>
            <a:ext cx="8229600" cy="1143000"/>
          </a:xfrm>
        </p:spPr>
        <p:txBody>
          <a:bodyPr/>
          <a:lstStyle/>
          <a:p>
            <a:r>
              <a:rPr lang="ar-JO" dirty="0">
                <a:latin typeface="Arial" panose="020B0604020202020204" pitchFamily="34" charset="0"/>
                <a:cs typeface="Arial" panose="020B0604020202020204" pitchFamily="34" charset="0"/>
              </a:rPr>
              <a:t>مزمور 132</a:t>
            </a:r>
            <a:endParaRPr lang="th-TH" dirty="0">
              <a:latin typeface="Arial" panose="020B0604020202020204" pitchFamily="34" charset="0"/>
            </a:endParaRPr>
          </a:p>
        </p:txBody>
      </p:sp>
      <p:sp>
        <p:nvSpPr>
          <p:cNvPr id="40963" name="Rectangle 3"/>
          <p:cNvSpPr>
            <a:spLocks noGrp="1" noChangeArrowheads="1"/>
          </p:cNvSpPr>
          <p:nvPr>
            <p:ph type="body" idx="1"/>
          </p:nvPr>
        </p:nvSpPr>
        <p:spPr>
          <a:xfrm>
            <a:off x="179388" y="908050"/>
            <a:ext cx="8964612" cy="5949950"/>
          </a:xfrm>
        </p:spPr>
        <p:txBody>
          <a:bodyPr/>
          <a:lstStyle/>
          <a:p>
            <a:pPr algn="r" rtl="1">
              <a:buFontTx/>
              <a:buNone/>
            </a:pPr>
            <a:r>
              <a:rPr lang="ar-JO" sz="2800" b="1" dirty="0">
                <a:latin typeface="Arial" panose="020B0604020202020204" pitchFamily="34" charset="0"/>
                <a:cs typeface="Arial" panose="020B0604020202020204" pitchFamily="34" charset="0"/>
              </a:rPr>
              <a:t>8 أعلمك وأرشدك الطريق التي تسلكها. </a:t>
            </a:r>
          </a:p>
          <a:p>
            <a:pPr algn="r" rtl="1">
              <a:buFontTx/>
              <a:buNone/>
            </a:pPr>
            <a:r>
              <a:rPr lang="ar-JO" sz="2800" b="1" dirty="0">
                <a:latin typeface="Arial" panose="020B0604020202020204" pitchFamily="34" charset="0"/>
                <a:cs typeface="Arial" panose="020B0604020202020204" pitchFamily="34" charset="0"/>
              </a:rPr>
              <a:t>   أنصحك. عيني عليك.</a:t>
            </a:r>
          </a:p>
          <a:p>
            <a:pPr algn="r" rtl="1">
              <a:buFontTx/>
              <a:buNone/>
            </a:pPr>
            <a:r>
              <a:rPr lang="ar-JO" sz="2800" b="1" dirty="0">
                <a:latin typeface="Arial" panose="020B0604020202020204" pitchFamily="34" charset="0"/>
                <a:cs typeface="Arial" panose="020B0604020202020204" pitchFamily="34" charset="0"/>
              </a:rPr>
              <a:t>9 لا تكونوا كفرس أو بغل </a:t>
            </a:r>
          </a:p>
          <a:p>
            <a:pPr algn="r" rtl="1">
              <a:buFontTx/>
              <a:buNone/>
            </a:pPr>
            <a:r>
              <a:rPr lang="ar-JO" sz="2800" b="1" dirty="0">
                <a:latin typeface="Arial" panose="020B0604020202020204" pitchFamily="34" charset="0"/>
                <a:cs typeface="Arial" panose="020B0604020202020204" pitchFamily="34" charset="0"/>
              </a:rPr>
              <a:t>   بلا فهم. </a:t>
            </a:r>
          </a:p>
          <a:p>
            <a:pPr algn="r" rtl="1">
              <a:buFontTx/>
              <a:buNone/>
            </a:pPr>
            <a:r>
              <a:rPr lang="ar-JO" sz="2800" b="1" dirty="0">
                <a:latin typeface="Arial" panose="020B0604020202020204" pitchFamily="34" charset="0"/>
                <a:cs typeface="Arial" panose="020B0604020202020204" pitchFamily="34" charset="0"/>
              </a:rPr>
              <a:t>   بلجام وزمام زينته </a:t>
            </a:r>
          </a:p>
          <a:p>
            <a:pPr algn="r" rtl="1">
              <a:buFontTx/>
              <a:buNone/>
            </a:pPr>
            <a:r>
              <a:rPr lang="ar-JO" sz="2800" b="1" dirty="0">
                <a:latin typeface="Arial" panose="020B0604020202020204" pitchFamily="34" charset="0"/>
                <a:cs typeface="Arial" panose="020B0604020202020204" pitchFamily="34" charset="0"/>
              </a:rPr>
              <a:t>   يكم لئلا يدنو إليك.</a:t>
            </a:r>
          </a:p>
          <a:p>
            <a:pPr algn="r" rtl="1">
              <a:buFontTx/>
              <a:buNone/>
            </a:pPr>
            <a:r>
              <a:rPr lang="ar-JO" sz="2800" b="1" dirty="0">
                <a:latin typeface="Arial" panose="020B0604020202020204" pitchFamily="34" charset="0"/>
                <a:cs typeface="Arial" panose="020B0604020202020204" pitchFamily="34" charset="0"/>
              </a:rPr>
              <a:t>10 كثيرة هي نكبات الشرير، </a:t>
            </a:r>
          </a:p>
          <a:p>
            <a:pPr algn="r" rtl="1">
              <a:buFontTx/>
              <a:buNone/>
            </a:pPr>
            <a:r>
              <a:rPr lang="ar-JO" sz="2800" b="1" dirty="0">
                <a:latin typeface="Arial" panose="020B0604020202020204" pitchFamily="34" charset="0"/>
                <a:cs typeface="Arial" panose="020B0604020202020204" pitchFamily="34" charset="0"/>
              </a:rPr>
              <a:t>     أما المتوكل على الرب </a:t>
            </a:r>
          </a:p>
          <a:p>
            <a:pPr algn="r" rtl="1">
              <a:buFontTx/>
              <a:buNone/>
            </a:pPr>
            <a:r>
              <a:rPr lang="ar-JO" sz="2800" b="1" dirty="0">
                <a:latin typeface="Arial" panose="020B0604020202020204" pitchFamily="34" charset="0"/>
                <a:cs typeface="Arial" panose="020B0604020202020204" pitchFamily="34" charset="0"/>
              </a:rPr>
              <a:t>     فالرحمة تحيط به.</a:t>
            </a:r>
          </a:p>
          <a:p>
            <a:pPr algn="r" rtl="1">
              <a:buFontTx/>
              <a:buNone/>
            </a:pPr>
            <a:r>
              <a:rPr lang="ar-JO" sz="2800" b="1" dirty="0">
                <a:latin typeface="Arial" panose="020B0604020202020204" pitchFamily="34" charset="0"/>
                <a:cs typeface="Arial" panose="020B0604020202020204" pitchFamily="34" charset="0"/>
              </a:rPr>
              <a:t>11 افرحوا بالرب وابتهجوا يا أيها الصديقون، </a:t>
            </a:r>
          </a:p>
          <a:p>
            <a:pPr algn="r" rtl="1">
              <a:buFontTx/>
              <a:buNone/>
            </a:pPr>
            <a:r>
              <a:rPr lang="ar-JO" sz="2800" b="1" dirty="0">
                <a:latin typeface="Arial" panose="020B0604020202020204" pitchFamily="34" charset="0"/>
                <a:cs typeface="Arial" panose="020B0604020202020204" pitchFamily="34" charset="0"/>
              </a:rPr>
              <a:t>     واهتفوا يا جميع المستقيمي القلوب.</a:t>
            </a:r>
            <a:endParaRPr lang="th-TH" sz="2800" b="1"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476250"/>
            <a:ext cx="8132961" cy="1736725"/>
          </a:xfrm>
        </p:spPr>
        <p:txBody>
          <a:bodyPr/>
          <a:lstStyle/>
          <a:p>
            <a:pPr algn="ctr"/>
            <a:r>
              <a:rPr lang="ar-JO" sz="4400" dirty="0">
                <a:latin typeface="Arial" panose="020B0604020202020204" pitchFamily="34" charset="0"/>
                <a:cs typeface="Arial" panose="020B0604020202020204" pitchFamily="34" charset="0"/>
              </a:rPr>
              <a:t>عائلة كوريا في بانكوك</a:t>
            </a:r>
            <a:endParaRPr lang="th-TH" sz="4400" dirty="0">
              <a:latin typeface="Arial" panose="020B0604020202020204" pitchFamily="34" charset="0"/>
            </a:endParaRPr>
          </a:p>
        </p:txBody>
      </p:sp>
      <p:pic>
        <p:nvPicPr>
          <p:cNvPr id="2052" name="Picture 4" descr="IMG_1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268413"/>
            <a:ext cx="3911600" cy="52768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ar-JO" dirty="0">
                <a:latin typeface="Arial" panose="020B0604020202020204" pitchFamily="34" charset="0"/>
                <a:cs typeface="Arial" panose="020B0604020202020204" pitchFamily="34" charset="0"/>
              </a:rPr>
              <a:t>مزمور 132</a:t>
            </a:r>
            <a:endParaRPr lang="th-TH" dirty="0">
              <a:latin typeface="Arial" panose="020B0604020202020204" pitchFamily="34" charset="0"/>
            </a:endParaRPr>
          </a:p>
        </p:txBody>
      </p:sp>
      <p:sp>
        <p:nvSpPr>
          <p:cNvPr id="43011" name="Rectangle 3"/>
          <p:cNvSpPr>
            <a:spLocks noGrp="1" noChangeArrowheads="1"/>
          </p:cNvSpPr>
          <p:nvPr>
            <p:ph type="body" idx="1"/>
          </p:nvPr>
        </p:nvSpPr>
        <p:spPr>
          <a:xfrm>
            <a:off x="0" y="1628775"/>
            <a:ext cx="9144000" cy="4467225"/>
          </a:xfrm>
        </p:spPr>
        <p:txBody>
          <a:bodyPr/>
          <a:lstStyle/>
          <a:p>
            <a:pPr marL="609600" lvl="0" indent="-609600" algn="r" rtl="1">
              <a:buClr>
                <a:srgbClr val="00CCFF"/>
              </a:buClr>
              <a:buNone/>
            </a:pPr>
            <a:r>
              <a:rPr lang="ar-JO" b="1" u="sng" dirty="0">
                <a:solidFill>
                  <a:srgbClr val="FFFFFF"/>
                </a:solidFill>
                <a:latin typeface="Arial" panose="020B0604020202020204" pitchFamily="34" charset="0"/>
                <a:cs typeface="Arial" panose="020B0604020202020204" pitchFamily="34" charset="0"/>
              </a:rPr>
              <a:t>القسم الثالث (ع 8-11) – أطع تعليمات الله</a:t>
            </a:r>
            <a:endParaRPr lang="en-US" b="1" u="sng" dirty="0">
              <a:solidFill>
                <a:srgbClr val="FFFFFF"/>
              </a:solidFill>
              <a:latin typeface="Arial" panose="020B0604020202020204" pitchFamily="34" charset="0"/>
              <a:cs typeface="Arial" panose="020B0604020202020204" pitchFamily="34" charset="0"/>
            </a:endParaRPr>
          </a:p>
          <a:p>
            <a:pPr marL="609600" lvl="0" indent="-609600">
              <a:buClr>
                <a:srgbClr val="00CCFF"/>
              </a:buClr>
              <a:buNone/>
            </a:pPr>
            <a:endParaRPr lang="th-TH" b="1" dirty="0">
              <a:solidFill>
                <a:srgbClr val="FFFFFF"/>
              </a:solidFill>
              <a:latin typeface="Arial" panose="020B0604020202020204" pitchFamily="34" charset="0"/>
            </a:endParaRPr>
          </a:p>
          <a:p>
            <a:pPr marL="609600" indent="-609600" algn="r" rtl="1">
              <a:buFont typeface="Wingdings" charset="0"/>
              <a:buAutoNum type="arabicPeriod"/>
            </a:pPr>
            <a:r>
              <a:rPr lang="ar-JO" b="1" dirty="0">
                <a:latin typeface="Arial" panose="020B0604020202020204" pitchFamily="34" charset="0"/>
                <a:cs typeface="Arial" panose="020B0604020202020204" pitchFamily="34" charset="0"/>
              </a:rPr>
              <a:t>الله يتدخل – الوعد بالإرشاد الإلهي (أنظر أيضاً مزمور 16: 7، 73: 24)</a:t>
            </a:r>
          </a:p>
          <a:p>
            <a:pPr marL="609600" indent="-609600" algn="r" rtl="1">
              <a:buFont typeface="Wingdings" charset="0"/>
              <a:buAutoNum type="arabicPeriod"/>
            </a:pPr>
            <a:r>
              <a:rPr lang="ar-JO" b="1" dirty="0">
                <a:latin typeface="Arial" panose="020B0604020202020204" pitchFamily="34" charset="0"/>
                <a:cs typeface="Arial" panose="020B0604020202020204" pitchFamily="34" charset="0"/>
              </a:rPr>
              <a:t>ع 11- كل هذه النتائج يفرح ويبارك الصديق</a:t>
            </a:r>
            <a:endParaRPr lang="en-US" b="1" dirty="0">
              <a:latin typeface="Arial" panose="020B0604020202020204" pitchFamily="34" charset="0"/>
              <a:cs typeface="Arial" panose="020B0604020202020204" pitchFamily="34" charset="0"/>
            </a:endParaRPr>
          </a:p>
          <a:p>
            <a:pPr marL="609600" indent="-609600">
              <a:buFont typeface="Wingdings" charset="0"/>
              <a:buNone/>
            </a:pPr>
            <a:endParaRPr lang="th-TH"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ar-JO" dirty="0">
                <a:latin typeface="Arial" panose="020B0604020202020204" pitchFamily="34" charset="0"/>
                <a:cs typeface="Arial" panose="020B0604020202020204" pitchFamily="34" charset="0"/>
              </a:rPr>
              <a:t>أ. و. توزر</a:t>
            </a:r>
            <a:endParaRPr lang="th-TH" b="1" dirty="0">
              <a:latin typeface="Arial" panose="020B0604020202020204" pitchFamily="34" charset="0"/>
            </a:endParaRPr>
          </a:p>
        </p:txBody>
      </p:sp>
      <p:sp>
        <p:nvSpPr>
          <p:cNvPr id="44035" name="Rectangle 3"/>
          <p:cNvSpPr>
            <a:spLocks noGrp="1" noChangeArrowheads="1"/>
          </p:cNvSpPr>
          <p:nvPr>
            <p:ph type="body" idx="1"/>
          </p:nvPr>
        </p:nvSpPr>
        <p:spPr/>
        <p:txBody>
          <a:bodyPr/>
          <a:lstStyle/>
          <a:p>
            <a:pPr algn="r" rtl="1">
              <a:buFontTx/>
              <a:buNone/>
            </a:pPr>
            <a:r>
              <a:rPr lang="ar-JO" b="1" dirty="0">
                <a:solidFill>
                  <a:srgbClr val="FFFFFF"/>
                </a:solidFill>
                <a:latin typeface="Arial" panose="020B0604020202020204" pitchFamily="34" charset="0"/>
                <a:cs typeface="Arial" panose="020B0604020202020204" pitchFamily="34" charset="0"/>
              </a:rPr>
              <a:t>   مع صلاح الله الذي يريد خيرنا الأسمى، وحكمة الله التي تخطط لذلك، وقوة الله لتحقيق ذلك، ماذا ينقصنا؟ إننا أفضل الخلائق على الإطلاق.</a:t>
            </a:r>
            <a:endParaRPr lang="th-TH" b="1" dirty="0">
              <a:solidFill>
                <a:srgbClr val="FFFFFF"/>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ate-of-the-Year-new-format-650">
            <a:extLst>
              <a:ext uri="{FF2B5EF4-FFF2-40B4-BE49-F238E27FC236}">
                <a16:creationId xmlns:a16="http://schemas.microsoft.com/office/drawing/2014/main" id="{09B944A3-91ED-B48F-51C2-BAD8FE0774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8" t="4008" r="66537" b="5327"/>
          <a:stretch/>
        </p:blipFill>
        <p:spPr bwMode="auto">
          <a:xfrm>
            <a:off x="-191913" y="980728"/>
            <a:ext cx="2736304" cy="48965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idx="4294967295"/>
          </p:nvPr>
        </p:nvSpPr>
        <p:spPr>
          <a:xfrm>
            <a:off x="1907704" y="5445224"/>
            <a:ext cx="6912768" cy="864096"/>
          </a:xfrm>
        </p:spPr>
        <p:txBody>
          <a:bodyPr/>
          <a:lstStyle/>
          <a:p>
            <a:pPr algn="r" rtl="1"/>
            <a:r>
              <a:rPr lang="ar-JO" sz="2000" b="1" dirty="0"/>
              <a:t>باب السنة</a:t>
            </a:r>
            <a:br>
              <a:rPr lang="en-US" sz="2000" b="1" dirty="0"/>
            </a:br>
            <a:r>
              <a:rPr lang="ar-JO" sz="2000" b="1" dirty="0"/>
              <a:t>ميني لويس هاسكنز - 1908</a:t>
            </a:r>
            <a:endParaRPr lang="en-US" sz="2000" b="1" dirty="0"/>
          </a:p>
        </p:txBody>
      </p:sp>
      <p:sp>
        <p:nvSpPr>
          <p:cNvPr id="3" name="Title 1">
            <a:extLst>
              <a:ext uri="{FF2B5EF4-FFF2-40B4-BE49-F238E27FC236}">
                <a16:creationId xmlns:a16="http://schemas.microsoft.com/office/drawing/2014/main" id="{03C77F41-F1A3-AB4F-C067-24204B08FFCF}"/>
              </a:ext>
            </a:extLst>
          </p:cNvPr>
          <p:cNvSpPr txBox="1">
            <a:spLocks/>
          </p:cNvSpPr>
          <p:nvPr/>
        </p:nvSpPr>
        <p:spPr bwMode="auto">
          <a:xfrm>
            <a:off x="1907704" y="833214"/>
            <a:ext cx="6912768" cy="4684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rtl="1"/>
            <a:r>
              <a:rPr lang="ar-JO" sz="2800" b="1" kern="0" dirty="0"/>
              <a:t>فقلت للرجل الواقف </a:t>
            </a:r>
          </a:p>
          <a:p>
            <a:pPr algn="r" rtl="1"/>
            <a:r>
              <a:rPr lang="ar-JO" sz="2800" b="1" kern="0" dirty="0"/>
              <a:t>على باب السنة:</a:t>
            </a:r>
          </a:p>
          <a:p>
            <a:pPr algn="r" rtl="1"/>
            <a:r>
              <a:rPr lang="ar-JO" sz="2800" b="1" kern="0" dirty="0"/>
              <a:t>أعطني ضوءً حتى أتمكن من السير </a:t>
            </a:r>
          </a:p>
          <a:p>
            <a:pPr algn="r" rtl="1"/>
            <a:r>
              <a:rPr lang="ar-JO" sz="2800" b="1" kern="0" dirty="0"/>
              <a:t>بأمان إلى المجهول.</a:t>
            </a:r>
          </a:p>
          <a:p>
            <a:pPr algn="r" rtl="1"/>
            <a:r>
              <a:rPr lang="ar-JO" sz="2800" b="1" kern="0" dirty="0"/>
              <a:t>فأجاب:</a:t>
            </a:r>
          </a:p>
          <a:p>
            <a:pPr algn="r" rtl="1"/>
            <a:r>
              <a:rPr lang="ar-JO" sz="2800" b="1" kern="0" dirty="0"/>
              <a:t>اذهب إلى الظلمة</a:t>
            </a:r>
          </a:p>
          <a:p>
            <a:pPr algn="r" rtl="1"/>
            <a:r>
              <a:rPr lang="ar-JO" sz="2800" b="1" kern="0" dirty="0"/>
              <a:t>واجعل يدك في يد الله </a:t>
            </a:r>
          </a:p>
          <a:p>
            <a:pPr algn="r" rtl="1"/>
            <a:r>
              <a:rPr lang="ar-JO" sz="2800" b="1" kern="0" dirty="0"/>
              <a:t>ذلك لك خير من النور </a:t>
            </a:r>
          </a:p>
          <a:p>
            <a:pPr algn="r" rtl="1"/>
            <a:r>
              <a:rPr lang="ar-JO" sz="2800" b="1" kern="0" dirty="0"/>
              <a:t>وأكثر أماناً من طريق معروف.</a:t>
            </a:r>
            <a:endParaRPr lang="en-US" sz="2800" b="1" kern="0" dirty="0"/>
          </a:p>
        </p:txBody>
      </p:sp>
    </p:spTree>
    <p:extLst>
      <p:ext uri="{BB962C8B-B14F-4D97-AF65-F5344CB8AC3E}">
        <p14:creationId xmlns:p14="http://schemas.microsoft.com/office/powerpoint/2010/main" val="41568273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800" b="1" dirty="0">
                <a:solidFill>
                  <a:srgbClr val="FFFFFF"/>
                </a:solidFill>
                <a:latin typeface="Arial" charset="0"/>
                <a:ea typeface="ＭＳ Ｐゴシック" charset="0"/>
              </a:rPr>
              <a:t>على رابط وعظ العهد القديم </a:t>
            </a:r>
            <a:r>
              <a:rPr lang="en-US" sz="2800" b="1" dirty="0">
                <a:solidFill>
                  <a:srgbClr val="FFFFFF"/>
                </a:solidFill>
                <a:latin typeface="Arial" charset="0"/>
                <a:ea typeface="ＭＳ Ｐゴシック" charset="0"/>
              </a:rPr>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5829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ar-JO" dirty="0">
                <a:latin typeface="Arial" panose="020B0604020202020204" pitchFamily="34" charset="0"/>
                <a:cs typeface="Arial" panose="020B0604020202020204" pitchFamily="34" charset="0"/>
              </a:rPr>
              <a:t>أبرز معالم الخدمة</a:t>
            </a:r>
            <a:endParaRPr lang="th-TH" dirty="0">
              <a:latin typeface="Arial" panose="020B0604020202020204" pitchFamily="34" charset="0"/>
            </a:endParaRPr>
          </a:p>
        </p:txBody>
      </p:sp>
      <p:sp>
        <p:nvSpPr>
          <p:cNvPr id="6147" name="Rectangle 3"/>
          <p:cNvSpPr>
            <a:spLocks noGrp="1" noChangeArrowheads="1"/>
          </p:cNvSpPr>
          <p:nvPr>
            <p:ph type="body" idx="1"/>
          </p:nvPr>
        </p:nvSpPr>
        <p:spPr/>
        <p:txBody>
          <a:bodyPr/>
          <a:lstStyle/>
          <a:p>
            <a:pPr algn="r" rtl="1"/>
            <a:r>
              <a:rPr lang="ar-JO" dirty="0">
                <a:latin typeface="Arial" panose="020B0604020202020204" pitchFamily="34" charset="0"/>
                <a:cs typeface="Arial" panose="020B0604020202020204" pitchFamily="34" charset="0"/>
              </a:rPr>
              <a:t>8 سنوات ولا زلنا في تايلاند</a:t>
            </a:r>
            <a:endParaRPr lang="en-GB"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مجتمع قاعدة</a:t>
            </a:r>
            <a:r>
              <a:rPr lang="en-GB" dirty="0">
                <a:latin typeface="Arial" panose="020B0604020202020204" pitchFamily="34" charset="0"/>
                <a:cs typeface="Arial" panose="020B0604020202020204" pitchFamily="34" charset="0"/>
              </a:rPr>
              <a:t>NAMS </a:t>
            </a:r>
            <a:r>
              <a:rPr lang="ar-JO" dirty="0">
                <a:latin typeface="Arial" panose="020B0604020202020204" pitchFamily="34" charset="0"/>
                <a:cs typeface="Arial" panose="020B0604020202020204" pitchFamily="34" charset="0"/>
              </a:rPr>
              <a:t> منذ أيلول 2012   </a:t>
            </a:r>
          </a:p>
          <a:p>
            <a:pPr algn="r" rtl="1"/>
            <a:endParaRPr lang="en-GB" dirty="0">
              <a:latin typeface="Arial" panose="020B0604020202020204" pitchFamily="34" charset="0"/>
              <a:cs typeface="Arial" panose="020B0604020202020204" pitchFamily="34" charset="0"/>
            </a:endParaRPr>
          </a:p>
          <a:p>
            <a:pPr>
              <a:buFont typeface="Wingdings" charset="0"/>
              <a:buNone/>
            </a:pPr>
            <a:endParaRPr lang="en-GB" dirty="0">
              <a:latin typeface="Arial" panose="020B0604020202020204" pitchFamily="34" charset="0"/>
              <a:cs typeface="Arial" panose="020B0604020202020204" pitchFamily="34" charset="0"/>
            </a:endParaRPr>
          </a:p>
          <a:p>
            <a:pPr>
              <a:buFont typeface="Wingdings" charset="0"/>
              <a:buNone/>
            </a:pPr>
            <a:endParaRPr lang="en-GB"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رؤية لزرع جماعات صناعة التلاميذ أينما يفتح الله الأبواب.</a:t>
            </a:r>
            <a:endParaRPr lang="th-TH" dirty="0">
              <a:latin typeface="Arial" panose="020B0604020202020204" pitchFamily="34" charset="0"/>
            </a:endParaRPr>
          </a:p>
        </p:txBody>
      </p:sp>
      <p:pic>
        <p:nvPicPr>
          <p:cNvPr id="6148" name="Picture 4" descr="169068_144052605655281_125997440794131_260930_5978490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357563"/>
            <a:ext cx="3059112" cy="129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260350"/>
            <a:ext cx="8229600" cy="1371600"/>
          </a:xfrm>
        </p:spPr>
        <p:txBody>
          <a:bodyPr/>
          <a:lstStyle/>
          <a:p>
            <a:r>
              <a:rPr lang="ar-JO" dirty="0">
                <a:latin typeface="Arial" panose="020B0604020202020204" pitchFamily="34" charset="0"/>
                <a:cs typeface="Arial" panose="020B0604020202020204" pitchFamily="34" charset="0"/>
              </a:rPr>
              <a:t>لقطات</a:t>
            </a:r>
            <a:endParaRPr lang="th-TH" dirty="0">
              <a:latin typeface="Arial" panose="020B0604020202020204" pitchFamily="34" charset="0"/>
            </a:endParaRPr>
          </a:p>
        </p:txBody>
      </p:sp>
      <p:pic>
        <p:nvPicPr>
          <p:cNvPr id="9220" name="Picture 4" descr="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3138487" cy="2354263"/>
          </a:xfrm>
          <a:prstGeom prst="rect">
            <a:avLst/>
          </a:prstGeom>
          <a:noFill/>
          <a:extLst>
            <a:ext uri="{909E8E84-426E-40dd-AFC4-6F175D3DCCD1}">
              <a14:hiddenFill xmlns:a14="http://schemas.microsoft.com/office/drawing/2010/main" xmlns="">
                <a:solidFill>
                  <a:srgbClr val="FFFFFF"/>
                </a:solidFill>
              </a14:hiddenFill>
            </a:ext>
          </a:extLst>
        </p:spPr>
      </p:pic>
      <p:sp>
        <p:nvSpPr>
          <p:cNvPr id="9221" name="Text Box 5"/>
          <p:cNvSpPr txBox="1">
            <a:spLocks noChangeArrowheads="1"/>
          </p:cNvSpPr>
          <p:nvPr/>
        </p:nvSpPr>
        <p:spPr bwMode="auto">
          <a:xfrm>
            <a:off x="4427538" y="1773238"/>
            <a:ext cx="3744862"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rtl="1">
              <a:spcBef>
                <a:spcPct val="50000"/>
              </a:spcBef>
            </a:pPr>
            <a:r>
              <a:rPr lang="ar-JO" sz="2800" dirty="0">
                <a:latin typeface="Arial" panose="020B0604020202020204" pitchFamily="34" charset="0"/>
                <a:cs typeface="Arial" panose="020B0604020202020204" pitchFamily="34" charset="0"/>
              </a:rPr>
              <a:t>من خلية واحدة للتلمذة إلى ثلاث خلايا، ومجموعات أو علاقات تواصل أخرى</a:t>
            </a:r>
            <a:endParaRPr lang="th-TH" sz="2800" dirty="0">
              <a:latin typeface="Arial" panose="020B0604020202020204" pitchFamily="34" charset="0"/>
            </a:endParaRPr>
          </a:p>
        </p:txBody>
      </p:sp>
      <p:sp>
        <p:nvSpPr>
          <p:cNvPr id="9223" name="AutoShape 7"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9225" name="AutoShape 9"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pic>
        <p:nvPicPr>
          <p:cNvPr id="9228" name="Picture 12" descr="English club first d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4005263"/>
            <a:ext cx="1944688" cy="2592387"/>
          </a:xfrm>
          <a:prstGeom prst="rect">
            <a:avLst/>
          </a:prstGeom>
          <a:noFill/>
          <a:extLst>
            <a:ext uri="{909E8E84-426E-40dd-AFC4-6F175D3DCCD1}">
              <a14:hiddenFill xmlns:a14="http://schemas.microsoft.com/office/drawing/2010/main" xmlns="">
                <a:solidFill>
                  <a:srgbClr val="FFFFFF"/>
                </a:solidFill>
              </a14:hiddenFill>
            </a:ext>
          </a:extLst>
        </p:spPr>
      </p:pic>
      <p:sp>
        <p:nvSpPr>
          <p:cNvPr id="9229" name="Text Box 13"/>
          <p:cNvSpPr txBox="1">
            <a:spLocks noChangeArrowheads="1"/>
          </p:cNvSpPr>
          <p:nvPr/>
        </p:nvSpPr>
        <p:spPr bwMode="auto">
          <a:xfrm>
            <a:off x="1547813" y="4581525"/>
            <a:ext cx="424815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rtl="1">
              <a:spcBef>
                <a:spcPct val="50000"/>
              </a:spcBef>
            </a:pPr>
            <a:r>
              <a:rPr lang="ar-JO" sz="2800" dirty="0">
                <a:latin typeface="Arial" panose="020B0604020202020204" pitchFamily="34" charset="0"/>
                <a:cs typeface="Arial" panose="020B0604020202020204" pitchFamily="34" charset="0"/>
              </a:rPr>
              <a:t>تواصل النادي الإنجليزي مع الكنيسة التايلاندية الشريكة لنا، كنيسة خلونج توي</a:t>
            </a:r>
            <a:endParaRPr lang="th-TH" sz="28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60350"/>
            <a:ext cx="8229600" cy="1371600"/>
          </a:xfrm>
        </p:spPr>
        <p:txBody>
          <a:bodyPr/>
          <a:lstStyle/>
          <a:p>
            <a:r>
              <a:rPr lang="ar-JO" dirty="0">
                <a:latin typeface="Arial" panose="020B0604020202020204" pitchFamily="34" charset="0"/>
                <a:cs typeface="Arial" panose="020B0604020202020204" pitchFamily="34" charset="0"/>
              </a:rPr>
              <a:t>لقطات</a:t>
            </a:r>
            <a:endParaRPr lang="th-TH" dirty="0">
              <a:latin typeface="Arial" panose="020B0604020202020204" pitchFamily="34" charset="0"/>
            </a:endParaRPr>
          </a:p>
        </p:txBody>
      </p:sp>
      <p:sp>
        <p:nvSpPr>
          <p:cNvPr id="10244" name="Text Box 4"/>
          <p:cNvSpPr txBox="1">
            <a:spLocks noChangeArrowheads="1"/>
          </p:cNvSpPr>
          <p:nvPr/>
        </p:nvSpPr>
        <p:spPr bwMode="auto">
          <a:xfrm>
            <a:off x="4427538" y="1773238"/>
            <a:ext cx="403225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rtl="1">
              <a:spcBef>
                <a:spcPct val="50000"/>
              </a:spcBef>
            </a:pPr>
            <a:r>
              <a:rPr lang="ar-JO" sz="2800" dirty="0">
                <a:latin typeface="Arial" panose="020B0604020202020204" pitchFamily="34" charset="0"/>
                <a:cs typeface="Arial" panose="020B0604020202020204" pitchFamily="34" charset="0"/>
              </a:rPr>
              <a:t>يقود وارنس عملاً جديداً في سالايا، على مشارف بانكوك.</a:t>
            </a:r>
            <a:endParaRPr lang="th-TH" sz="2800" dirty="0">
              <a:latin typeface="Arial" panose="020B0604020202020204" pitchFamily="34" charset="0"/>
            </a:endParaRPr>
          </a:p>
        </p:txBody>
      </p:sp>
      <p:sp>
        <p:nvSpPr>
          <p:cNvPr id="10245" name="AutoShape 5"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10246" name="AutoShape 6"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10248" name="Text Box 8"/>
          <p:cNvSpPr txBox="1">
            <a:spLocks noChangeArrowheads="1"/>
          </p:cNvSpPr>
          <p:nvPr/>
        </p:nvSpPr>
        <p:spPr bwMode="auto">
          <a:xfrm>
            <a:off x="971550" y="4508500"/>
            <a:ext cx="360045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rtl="1">
              <a:spcBef>
                <a:spcPct val="50000"/>
              </a:spcBef>
            </a:pPr>
            <a:r>
              <a:rPr lang="ar-JO" sz="2800" dirty="0">
                <a:latin typeface="Arial" panose="020B0604020202020204" pitchFamily="34" charset="0"/>
                <a:cs typeface="Arial" panose="020B0604020202020204" pitchFamily="34" charset="0"/>
              </a:rPr>
              <a:t>دار إرسالية كل الأمم كمكان للصلاة والتدريب والإرسالية.</a:t>
            </a:r>
            <a:endParaRPr lang="th-TH" sz="2800" dirty="0">
              <a:latin typeface="Arial" panose="020B0604020202020204" pitchFamily="34" charset="0"/>
            </a:endParaRPr>
          </a:p>
        </p:txBody>
      </p:sp>
      <p:pic>
        <p:nvPicPr>
          <p:cNvPr id="10250" name="Picture 10" descr="11179966_960575643966202_3901368787081554492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84313"/>
            <a:ext cx="2551113" cy="2733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1" name="Picture 11" descr="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292600"/>
            <a:ext cx="3798887" cy="19002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260350"/>
            <a:ext cx="8229600" cy="1371600"/>
          </a:xfrm>
        </p:spPr>
        <p:txBody>
          <a:bodyPr/>
          <a:lstStyle/>
          <a:p>
            <a:r>
              <a:rPr lang="ar-JO" dirty="0">
                <a:latin typeface="Arial" panose="020B0604020202020204" pitchFamily="34" charset="0"/>
                <a:cs typeface="Arial" panose="020B0604020202020204" pitchFamily="34" charset="0"/>
              </a:rPr>
              <a:t>لقطات - إقليمية</a:t>
            </a:r>
            <a:endParaRPr lang="th-TH" dirty="0">
              <a:latin typeface="Arial" panose="020B0604020202020204" pitchFamily="34" charset="0"/>
            </a:endParaRPr>
          </a:p>
        </p:txBody>
      </p:sp>
      <p:sp>
        <p:nvSpPr>
          <p:cNvPr id="13315" name="Text Box 3"/>
          <p:cNvSpPr txBox="1">
            <a:spLocks noChangeArrowheads="1"/>
          </p:cNvSpPr>
          <p:nvPr/>
        </p:nvSpPr>
        <p:spPr bwMode="auto">
          <a:xfrm>
            <a:off x="4427538" y="1773238"/>
            <a:ext cx="403225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rtl="1">
              <a:spcBef>
                <a:spcPct val="50000"/>
              </a:spcBef>
            </a:pPr>
            <a:r>
              <a:rPr lang="en-US" sz="2800" dirty="0">
                <a:latin typeface="Arial" panose="020B0604020202020204" pitchFamily="34" charset="0"/>
                <a:cs typeface="Arial" panose="020B0604020202020204" pitchFamily="34" charset="0"/>
              </a:rPr>
              <a:t> NAMS </a:t>
            </a:r>
            <a:r>
              <a:rPr lang="ar-JO" sz="2800" dirty="0">
                <a:latin typeface="Arial" panose="020B0604020202020204" pitchFamily="34" charset="0"/>
                <a:cs typeface="Arial" panose="020B0604020202020204" pitchFamily="34" charset="0"/>
              </a:rPr>
              <a:t>نيبال – مهمة  أيار 2015. الآن علاقة مستمرة.</a:t>
            </a:r>
            <a:endParaRPr lang="th-TH" sz="2800" dirty="0">
              <a:latin typeface="Arial" panose="020B0604020202020204" pitchFamily="34" charset="0"/>
            </a:endParaRPr>
          </a:p>
        </p:txBody>
      </p:sp>
      <p:sp>
        <p:nvSpPr>
          <p:cNvPr id="13316" name="AutoShape 4"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13317" name="AutoShape 5"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13318" name="Text Box 6"/>
          <p:cNvSpPr txBox="1">
            <a:spLocks noChangeArrowheads="1"/>
          </p:cNvSpPr>
          <p:nvPr/>
        </p:nvSpPr>
        <p:spPr bwMode="auto">
          <a:xfrm>
            <a:off x="395288" y="3933825"/>
            <a:ext cx="42481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rtl="1">
              <a:spcBef>
                <a:spcPct val="50000"/>
              </a:spcBef>
            </a:pPr>
            <a:r>
              <a:rPr lang="ar-JO" sz="2800" dirty="0">
                <a:latin typeface="Arial" panose="020B0604020202020204" pitchFamily="34" charset="0"/>
                <a:cs typeface="Arial" panose="020B0604020202020204" pitchFamily="34" charset="0"/>
              </a:rPr>
              <a:t>فرص جديدة في ميانمار والهند</a:t>
            </a:r>
            <a:endParaRPr lang="th-TH" sz="2800" dirty="0">
              <a:latin typeface="Arial" panose="020B0604020202020204" pitchFamily="34" charset="0"/>
            </a:endParaRPr>
          </a:p>
        </p:txBody>
      </p:sp>
      <p:pic>
        <p:nvPicPr>
          <p:cNvPr id="13321" name="Picture 9" descr="IMG_04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8622">
            <a:off x="179388" y="1557338"/>
            <a:ext cx="244792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3322" name="Picture 10" descr="IMG_05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484313"/>
            <a:ext cx="1838325" cy="2460625"/>
          </a:xfrm>
          <a:prstGeom prst="rect">
            <a:avLst/>
          </a:prstGeom>
          <a:noFill/>
          <a:extLst>
            <a:ext uri="{909E8E84-426E-40dd-AFC4-6F175D3DCCD1}">
              <a14:hiddenFill xmlns:a14="http://schemas.microsoft.com/office/drawing/2010/main" xmlns="">
                <a:solidFill>
                  <a:srgbClr val="FFFFFF"/>
                </a:solidFill>
              </a14:hiddenFill>
            </a:ext>
          </a:extLst>
        </p:spPr>
      </p:pic>
      <p:pic>
        <p:nvPicPr>
          <p:cNvPr id="13323" name="Picture 11" descr="IMG_15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4581525"/>
            <a:ext cx="2695575" cy="2012950"/>
          </a:xfrm>
          <a:prstGeom prst="rect">
            <a:avLst/>
          </a:prstGeom>
          <a:noFill/>
          <a:extLst>
            <a:ext uri="{909E8E84-426E-40dd-AFC4-6F175D3DCCD1}">
              <a14:hiddenFill xmlns:a14="http://schemas.microsoft.com/office/drawing/2010/main" xmlns="">
                <a:solidFill>
                  <a:srgbClr val="FFFFFF"/>
                </a:solidFill>
              </a14:hiddenFill>
            </a:ext>
          </a:extLst>
        </p:spPr>
      </p:pic>
      <p:pic>
        <p:nvPicPr>
          <p:cNvPr id="13324" name="Picture 12" descr="At Khlong Toey Chur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276600"/>
            <a:ext cx="1412875" cy="2093913"/>
          </a:xfrm>
          <a:prstGeom prst="rect">
            <a:avLst/>
          </a:prstGeom>
          <a:noFill/>
          <a:extLst>
            <a:ext uri="{909E8E84-426E-40dd-AFC4-6F175D3DCCD1}">
              <a14:hiddenFill xmlns:a14="http://schemas.microsoft.com/office/drawing/2010/main" xmlns="">
                <a:solidFill>
                  <a:srgbClr val="FFFFFF"/>
                </a:solidFill>
              </a14:hiddenFill>
            </a:ext>
          </a:extLst>
        </p:spPr>
      </p:pic>
      <p:pic>
        <p:nvPicPr>
          <p:cNvPr id="13326" name="Picture 14" descr="11221277_10153753655306159_3979050750685564938_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5021263"/>
            <a:ext cx="2449512" cy="18367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ar-JO" dirty="0">
                <a:latin typeface="Arial" panose="020B0604020202020204" pitchFamily="34" charset="0"/>
                <a:cs typeface="Arial" panose="020B0604020202020204" pitchFamily="34" charset="0"/>
              </a:rPr>
              <a:t>قراءة من مزمور 32</a:t>
            </a:r>
            <a:endParaRPr lang="th-TH" dirty="0">
              <a:latin typeface="Arial" panose="020B0604020202020204" pitchFamily="34" charset="0"/>
            </a:endParaRPr>
          </a:p>
        </p:txBody>
      </p:sp>
      <p:pic>
        <p:nvPicPr>
          <p:cNvPr id="14341" name="Picture 5" descr="409xNxEveningpraye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989138"/>
            <a:ext cx="5761038" cy="4127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0"/>
            <a:ext cx="8229600" cy="1143000"/>
          </a:xfrm>
        </p:spPr>
        <p:txBody>
          <a:bodyPr/>
          <a:lstStyle/>
          <a:p>
            <a:r>
              <a:rPr lang="ar-JO" dirty="0"/>
              <a:t>مزمور 32</a:t>
            </a:r>
            <a:endParaRPr lang="th-TH" dirty="0"/>
          </a:p>
        </p:txBody>
      </p:sp>
      <p:sp>
        <p:nvSpPr>
          <p:cNvPr id="16387" name="Rectangle 3"/>
          <p:cNvSpPr>
            <a:spLocks noGrp="1" noChangeArrowheads="1"/>
          </p:cNvSpPr>
          <p:nvPr>
            <p:ph type="body" idx="1"/>
          </p:nvPr>
        </p:nvSpPr>
        <p:spPr>
          <a:xfrm>
            <a:off x="323850" y="836613"/>
            <a:ext cx="8712646" cy="6192837"/>
          </a:xfrm>
        </p:spPr>
        <p:txBody>
          <a:bodyPr/>
          <a:lstStyle/>
          <a:p>
            <a:pPr algn="r">
              <a:lnSpc>
                <a:spcPct val="80000"/>
              </a:lnSpc>
              <a:buFontTx/>
              <a:buNone/>
            </a:pPr>
            <a:r>
              <a:rPr lang="en-US" sz="1600" b="1" dirty="0">
                <a:latin typeface="Arial" panose="020B0604020202020204" pitchFamily="34" charset="0"/>
                <a:cs typeface="Arial" panose="020B0604020202020204" pitchFamily="34" charset="0"/>
              </a:rPr>
              <a:t>	</a:t>
            </a:r>
            <a:r>
              <a:rPr lang="ar-JO" sz="1600" b="1" dirty="0">
                <a:latin typeface="Arial" panose="020B0604020202020204" pitchFamily="34" charset="0"/>
                <a:cs typeface="Arial" panose="020B0604020202020204" pitchFamily="34" charset="0"/>
              </a:rPr>
              <a:t>لداود قصيدة</a:t>
            </a:r>
            <a:br>
              <a:rPr lang="th-TH" sz="2400" b="1" dirty="0">
                <a:latin typeface="Arial" panose="020B0604020202020204" pitchFamily="34" charset="0"/>
              </a:rPr>
            </a:br>
            <a:r>
              <a:rPr lang="en-US" sz="24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1 طوبى للذي </a:t>
            </a:r>
          </a:p>
          <a:p>
            <a:pPr algn="r" rtl="1">
              <a:lnSpc>
                <a:spcPct val="80000"/>
              </a:lnSpc>
              <a:buFontTx/>
              <a:buNone/>
            </a:pPr>
            <a:r>
              <a:rPr lang="ar-JO" sz="2000" b="1" dirty="0">
                <a:latin typeface="Arial" panose="020B0604020202020204" pitchFamily="34" charset="0"/>
                <a:cs typeface="Arial" panose="020B0604020202020204" pitchFamily="34" charset="0"/>
              </a:rPr>
              <a:t>   غفر إثمه </a:t>
            </a:r>
          </a:p>
          <a:p>
            <a:pPr algn="r" rtl="1">
              <a:lnSpc>
                <a:spcPct val="80000"/>
              </a:lnSpc>
              <a:buFontTx/>
              <a:buNone/>
            </a:pPr>
            <a:r>
              <a:rPr lang="ar-JO" sz="2000" b="1" dirty="0">
                <a:latin typeface="Arial" panose="020B0604020202020204" pitchFamily="34" charset="0"/>
                <a:cs typeface="Arial" panose="020B0604020202020204" pitchFamily="34" charset="0"/>
              </a:rPr>
              <a:t>   وسترت خطيته.</a:t>
            </a:r>
          </a:p>
          <a:p>
            <a:pPr algn="r" rtl="1">
              <a:lnSpc>
                <a:spcPct val="80000"/>
              </a:lnSpc>
              <a:buFontTx/>
              <a:buNone/>
            </a:pPr>
            <a:r>
              <a:rPr lang="ar-JO" sz="2000" b="1" dirty="0">
                <a:latin typeface="Arial" panose="020B0604020202020204" pitchFamily="34" charset="0"/>
                <a:cs typeface="Arial" panose="020B0604020202020204" pitchFamily="34" charset="0"/>
              </a:rPr>
              <a:t>2 طوبى لرجل </a:t>
            </a:r>
          </a:p>
          <a:p>
            <a:pPr algn="r" rtl="1">
              <a:lnSpc>
                <a:spcPct val="80000"/>
              </a:lnSpc>
              <a:buFontTx/>
              <a:buNone/>
            </a:pPr>
            <a:r>
              <a:rPr lang="ar-JO" sz="2000" b="1" dirty="0">
                <a:latin typeface="Arial" panose="020B0604020202020204" pitchFamily="34" charset="0"/>
                <a:cs typeface="Arial" panose="020B0604020202020204" pitchFamily="34" charset="0"/>
              </a:rPr>
              <a:t>   لا يحسب له الرب خطية، </a:t>
            </a:r>
          </a:p>
          <a:p>
            <a:pPr algn="r" rtl="1">
              <a:lnSpc>
                <a:spcPct val="80000"/>
              </a:lnSpc>
              <a:buFontTx/>
              <a:buNone/>
            </a:pPr>
            <a:r>
              <a:rPr lang="ar-JO" sz="2000" b="1" dirty="0">
                <a:latin typeface="Arial" panose="020B0604020202020204" pitchFamily="34" charset="0"/>
                <a:cs typeface="Arial" panose="020B0604020202020204" pitchFamily="34" charset="0"/>
              </a:rPr>
              <a:t>   ولا في روحه غش.</a:t>
            </a:r>
          </a:p>
          <a:p>
            <a:pPr algn="r" rtl="1">
              <a:lnSpc>
                <a:spcPct val="80000"/>
              </a:lnSpc>
              <a:buFontTx/>
              <a:buNone/>
            </a:pPr>
            <a:r>
              <a:rPr lang="ar-JO" sz="2000" b="1" dirty="0">
                <a:latin typeface="Arial" panose="020B0604020202020204" pitchFamily="34" charset="0"/>
                <a:cs typeface="Arial" panose="020B0604020202020204" pitchFamily="34" charset="0"/>
              </a:rPr>
              <a:t>3 لما سكت </a:t>
            </a:r>
          </a:p>
          <a:p>
            <a:pPr algn="r" rtl="1">
              <a:lnSpc>
                <a:spcPct val="80000"/>
              </a:lnSpc>
              <a:buFontTx/>
              <a:buNone/>
            </a:pPr>
            <a:r>
              <a:rPr lang="ar-JO" sz="2000" b="1" dirty="0">
                <a:latin typeface="Arial" panose="020B0604020202020204" pitchFamily="34" charset="0"/>
                <a:cs typeface="Arial" panose="020B0604020202020204" pitchFamily="34" charset="0"/>
              </a:rPr>
              <a:t>   بليت عظامي </a:t>
            </a:r>
          </a:p>
          <a:p>
            <a:pPr algn="r" rtl="1">
              <a:lnSpc>
                <a:spcPct val="80000"/>
              </a:lnSpc>
              <a:buFontTx/>
              <a:buNone/>
            </a:pPr>
            <a:r>
              <a:rPr lang="ar-JO" sz="2000" b="1" dirty="0">
                <a:latin typeface="Arial" panose="020B0604020202020204" pitchFamily="34" charset="0"/>
                <a:cs typeface="Arial" panose="020B0604020202020204" pitchFamily="34" charset="0"/>
              </a:rPr>
              <a:t>   من زفيري اليوم كله،</a:t>
            </a:r>
          </a:p>
          <a:p>
            <a:pPr algn="r" rtl="1">
              <a:lnSpc>
                <a:spcPct val="80000"/>
              </a:lnSpc>
              <a:buFontTx/>
              <a:buNone/>
            </a:pPr>
            <a:r>
              <a:rPr lang="ar-JO" sz="2000" b="1" dirty="0">
                <a:latin typeface="Arial" panose="020B0604020202020204" pitchFamily="34" charset="0"/>
                <a:cs typeface="Arial" panose="020B0604020202020204" pitchFamily="34" charset="0"/>
              </a:rPr>
              <a:t>4 لأن يدك ثقلت عليَّ </a:t>
            </a:r>
          </a:p>
          <a:p>
            <a:pPr algn="r" rtl="1">
              <a:lnSpc>
                <a:spcPct val="80000"/>
              </a:lnSpc>
              <a:buFontTx/>
              <a:buNone/>
            </a:pPr>
            <a:r>
              <a:rPr lang="ar-JO" sz="2000" b="1" dirty="0">
                <a:latin typeface="Arial" panose="020B0604020202020204" pitchFamily="34" charset="0"/>
                <a:cs typeface="Arial" panose="020B0604020202020204" pitchFamily="34" charset="0"/>
              </a:rPr>
              <a:t>   نهاراً وليلاً. </a:t>
            </a:r>
          </a:p>
          <a:p>
            <a:pPr algn="r" rtl="1">
              <a:lnSpc>
                <a:spcPct val="80000"/>
              </a:lnSpc>
              <a:buFontTx/>
              <a:buNone/>
            </a:pPr>
            <a:r>
              <a:rPr lang="ar-JO" sz="2000" b="1" dirty="0">
                <a:latin typeface="Arial" panose="020B0604020202020204" pitchFamily="34" charset="0"/>
                <a:cs typeface="Arial" panose="020B0604020202020204" pitchFamily="34" charset="0"/>
              </a:rPr>
              <a:t>   تحولت رطوبتي </a:t>
            </a:r>
          </a:p>
          <a:p>
            <a:pPr algn="r" rtl="1">
              <a:lnSpc>
                <a:spcPct val="80000"/>
              </a:lnSpc>
              <a:buFontTx/>
              <a:buNone/>
            </a:pPr>
            <a:r>
              <a:rPr lang="ar-JO" sz="2000" b="1" dirty="0">
                <a:latin typeface="Arial" panose="020B0604020202020204" pitchFamily="34" charset="0"/>
                <a:cs typeface="Arial" panose="020B0604020202020204" pitchFamily="34" charset="0"/>
              </a:rPr>
              <a:t>   إلى يبوسة القيظ. سلاه.</a:t>
            </a:r>
          </a:p>
          <a:p>
            <a:pPr algn="r" rtl="1">
              <a:lnSpc>
                <a:spcPct val="80000"/>
              </a:lnSpc>
              <a:buFontTx/>
              <a:buNone/>
            </a:pPr>
            <a:r>
              <a:rPr lang="ar-JO" sz="2000" b="1" dirty="0">
                <a:latin typeface="Arial" panose="020B0604020202020204" pitchFamily="34" charset="0"/>
                <a:cs typeface="Arial" panose="020B0604020202020204" pitchFamily="34" charset="0"/>
              </a:rPr>
              <a:t>5 أعترف لك بخطيتي </a:t>
            </a:r>
          </a:p>
          <a:p>
            <a:pPr algn="r" rtl="1">
              <a:lnSpc>
                <a:spcPct val="80000"/>
              </a:lnSpc>
              <a:buFontTx/>
              <a:buNone/>
            </a:pPr>
            <a:r>
              <a:rPr lang="ar-JO" sz="2000" b="1" dirty="0">
                <a:latin typeface="Arial" panose="020B0604020202020204" pitchFamily="34" charset="0"/>
                <a:cs typeface="Arial" panose="020B0604020202020204" pitchFamily="34" charset="0"/>
              </a:rPr>
              <a:t>   ولا أكتم إثمي. </a:t>
            </a:r>
          </a:p>
          <a:p>
            <a:pPr algn="r" rtl="1">
              <a:lnSpc>
                <a:spcPct val="80000"/>
              </a:lnSpc>
              <a:buFontTx/>
              <a:buNone/>
            </a:pPr>
            <a:r>
              <a:rPr lang="ar-JO" sz="2000" b="1" dirty="0">
                <a:latin typeface="Arial" panose="020B0604020202020204" pitchFamily="34" charset="0"/>
                <a:cs typeface="Arial" panose="020B0604020202020204" pitchFamily="34" charset="0"/>
              </a:rPr>
              <a:t>   قلت: أعترف </a:t>
            </a:r>
          </a:p>
          <a:p>
            <a:pPr algn="r" rtl="1">
              <a:lnSpc>
                <a:spcPct val="80000"/>
              </a:lnSpc>
              <a:buFontTx/>
              <a:buNone/>
            </a:pPr>
            <a:r>
              <a:rPr lang="ar-JO" sz="2000" b="1" dirty="0">
                <a:latin typeface="Arial" panose="020B0604020202020204" pitchFamily="34" charset="0"/>
                <a:cs typeface="Arial" panose="020B0604020202020204" pitchFamily="34" charset="0"/>
              </a:rPr>
              <a:t>   للرب بذنبي </a:t>
            </a:r>
          </a:p>
          <a:p>
            <a:pPr algn="r" rtl="1">
              <a:lnSpc>
                <a:spcPct val="80000"/>
              </a:lnSpc>
              <a:buFontTx/>
              <a:buNone/>
            </a:pPr>
            <a:r>
              <a:rPr lang="ar-JO" sz="2000" b="1" dirty="0">
                <a:latin typeface="Arial" panose="020B0604020202020204" pitchFamily="34" charset="0"/>
                <a:cs typeface="Arial" panose="020B0604020202020204" pitchFamily="34" charset="0"/>
              </a:rPr>
              <a:t>   وأنت رفعت </a:t>
            </a:r>
          </a:p>
          <a:p>
            <a:pPr algn="r" rtl="1">
              <a:lnSpc>
                <a:spcPct val="80000"/>
              </a:lnSpc>
              <a:buFontTx/>
              <a:buNone/>
            </a:pPr>
            <a:r>
              <a:rPr lang="ar-JO" sz="2000" b="1" dirty="0">
                <a:latin typeface="Arial" panose="020B0604020202020204" pitchFamily="34" charset="0"/>
                <a:cs typeface="Arial" panose="020B0604020202020204" pitchFamily="34" charset="0"/>
              </a:rPr>
              <a:t>   أثام خطيتي. سلاه.</a:t>
            </a:r>
            <a:endParaRPr lang="en-US" sz="2000" b="1"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0"/>
            <a:ext cx="8229600" cy="1143000"/>
          </a:xfrm>
        </p:spPr>
        <p:txBody>
          <a:bodyPr/>
          <a:lstStyle/>
          <a:p>
            <a:r>
              <a:rPr lang="ar-JO" dirty="0"/>
              <a:t>مزمور 32</a:t>
            </a:r>
            <a:endParaRPr lang="th-TH" dirty="0"/>
          </a:p>
        </p:txBody>
      </p:sp>
      <p:sp>
        <p:nvSpPr>
          <p:cNvPr id="19459" name="Rectangle 3"/>
          <p:cNvSpPr>
            <a:spLocks noGrp="1" noChangeArrowheads="1"/>
          </p:cNvSpPr>
          <p:nvPr>
            <p:ph type="body" idx="1"/>
          </p:nvPr>
        </p:nvSpPr>
        <p:spPr>
          <a:xfrm>
            <a:off x="179388" y="908050"/>
            <a:ext cx="8964612" cy="5949950"/>
          </a:xfrm>
        </p:spPr>
        <p:txBody>
          <a:bodyPr/>
          <a:lstStyle/>
          <a:p>
            <a:pPr algn="r" rtl="1">
              <a:lnSpc>
                <a:spcPct val="80000"/>
              </a:lnSpc>
              <a:buFontTx/>
              <a:buNone/>
            </a:pPr>
            <a:r>
              <a:rPr lang="ar-JO" sz="2000" b="1" dirty="0">
                <a:latin typeface="Arial" panose="020B0604020202020204" pitchFamily="34" charset="0"/>
                <a:cs typeface="Arial" panose="020B0604020202020204" pitchFamily="34" charset="0"/>
              </a:rPr>
              <a:t>6 لهذا يصلي لك كل تقي </a:t>
            </a:r>
          </a:p>
          <a:p>
            <a:pPr algn="r" rtl="1">
              <a:lnSpc>
                <a:spcPct val="80000"/>
              </a:lnSpc>
              <a:buFontTx/>
              <a:buNone/>
            </a:pPr>
            <a:r>
              <a:rPr lang="ar-JO" sz="2000" b="1" dirty="0">
                <a:latin typeface="Arial" panose="020B0604020202020204" pitchFamily="34" charset="0"/>
                <a:cs typeface="Arial" panose="020B0604020202020204" pitchFamily="34" charset="0"/>
              </a:rPr>
              <a:t>   في وقت يجدك فيه. </a:t>
            </a:r>
          </a:p>
          <a:p>
            <a:pPr algn="r" rtl="1">
              <a:lnSpc>
                <a:spcPct val="80000"/>
              </a:lnSpc>
              <a:buFontTx/>
              <a:buNone/>
            </a:pPr>
            <a:r>
              <a:rPr lang="ar-JO" sz="2000" b="1" dirty="0">
                <a:latin typeface="Arial" panose="020B0604020202020204" pitchFamily="34" charset="0"/>
                <a:cs typeface="Arial" panose="020B0604020202020204" pitchFamily="34" charset="0"/>
              </a:rPr>
              <a:t>   عند غمارة المياه الكثيرة </a:t>
            </a:r>
          </a:p>
          <a:p>
            <a:pPr algn="r" rtl="1">
              <a:lnSpc>
                <a:spcPct val="80000"/>
              </a:lnSpc>
              <a:buFontTx/>
              <a:buNone/>
            </a:pPr>
            <a:r>
              <a:rPr lang="ar-JO" sz="2000" b="1" dirty="0">
                <a:latin typeface="Arial" panose="020B0604020202020204" pitchFamily="34" charset="0"/>
                <a:cs typeface="Arial" panose="020B0604020202020204" pitchFamily="34" charset="0"/>
              </a:rPr>
              <a:t>   إياه لا تصيب.</a:t>
            </a:r>
          </a:p>
          <a:p>
            <a:pPr algn="r" rtl="1">
              <a:lnSpc>
                <a:spcPct val="80000"/>
              </a:lnSpc>
              <a:buFontTx/>
              <a:buNone/>
            </a:pPr>
            <a:r>
              <a:rPr lang="ar-JO" sz="2000" b="1" dirty="0">
                <a:latin typeface="Arial" panose="020B0604020202020204" pitchFamily="34" charset="0"/>
                <a:cs typeface="Arial" panose="020B0604020202020204" pitchFamily="34" charset="0"/>
              </a:rPr>
              <a:t>7 أنت ستر لي. </a:t>
            </a:r>
          </a:p>
          <a:p>
            <a:pPr algn="r" rtl="1">
              <a:lnSpc>
                <a:spcPct val="80000"/>
              </a:lnSpc>
              <a:buFontTx/>
              <a:buNone/>
            </a:pPr>
            <a:r>
              <a:rPr lang="ar-JO" sz="2000" b="1" dirty="0">
                <a:latin typeface="Arial" panose="020B0604020202020204" pitchFamily="34" charset="0"/>
                <a:cs typeface="Arial" panose="020B0604020202020204" pitchFamily="34" charset="0"/>
              </a:rPr>
              <a:t>   من الضيق تحفظني. </a:t>
            </a:r>
          </a:p>
          <a:p>
            <a:pPr algn="r" rtl="1">
              <a:lnSpc>
                <a:spcPct val="80000"/>
              </a:lnSpc>
              <a:buFontTx/>
              <a:buNone/>
            </a:pPr>
            <a:r>
              <a:rPr lang="ar-JO" sz="2000" b="1" dirty="0">
                <a:latin typeface="Arial" panose="020B0604020202020204" pitchFamily="34" charset="0"/>
                <a:cs typeface="Arial" panose="020B0604020202020204" pitchFamily="34" charset="0"/>
              </a:rPr>
              <a:t>   بترنم النجاة تكتنفني. سلاه.</a:t>
            </a:r>
          </a:p>
          <a:p>
            <a:pPr algn="r" rtl="1">
              <a:lnSpc>
                <a:spcPct val="80000"/>
              </a:lnSpc>
              <a:buFontTx/>
              <a:buNone/>
            </a:pPr>
            <a:r>
              <a:rPr lang="ar-JO" sz="2000" b="1" dirty="0">
                <a:latin typeface="Arial" panose="020B0604020202020204" pitchFamily="34" charset="0"/>
                <a:cs typeface="Arial" panose="020B0604020202020204" pitchFamily="34" charset="0"/>
              </a:rPr>
              <a:t>8 أعلمك وأرشدك الطريق التي تسلكها. </a:t>
            </a:r>
          </a:p>
          <a:p>
            <a:pPr algn="r" rtl="1">
              <a:lnSpc>
                <a:spcPct val="80000"/>
              </a:lnSpc>
              <a:buFontTx/>
              <a:buNone/>
            </a:pPr>
            <a:r>
              <a:rPr lang="ar-JO" sz="2000" b="1" dirty="0">
                <a:latin typeface="Arial" panose="020B0604020202020204" pitchFamily="34" charset="0"/>
                <a:cs typeface="Arial" panose="020B0604020202020204" pitchFamily="34" charset="0"/>
              </a:rPr>
              <a:t>   أنصحك. عيني عليك.</a:t>
            </a:r>
          </a:p>
          <a:p>
            <a:pPr algn="r" rtl="1">
              <a:lnSpc>
                <a:spcPct val="80000"/>
              </a:lnSpc>
              <a:buFontTx/>
              <a:buNone/>
            </a:pPr>
            <a:r>
              <a:rPr lang="ar-JO" sz="2000" b="1" dirty="0">
                <a:latin typeface="Arial" panose="020B0604020202020204" pitchFamily="34" charset="0"/>
                <a:cs typeface="Arial" panose="020B0604020202020204" pitchFamily="34" charset="0"/>
              </a:rPr>
              <a:t>9 لا تكونوا كفرس أو بغل </a:t>
            </a:r>
          </a:p>
          <a:p>
            <a:pPr algn="r" rtl="1">
              <a:lnSpc>
                <a:spcPct val="80000"/>
              </a:lnSpc>
              <a:buFontTx/>
              <a:buNone/>
            </a:pPr>
            <a:r>
              <a:rPr lang="ar-JO" sz="2000" b="1" dirty="0">
                <a:latin typeface="Arial" panose="020B0604020202020204" pitchFamily="34" charset="0"/>
                <a:cs typeface="Arial" panose="020B0604020202020204" pitchFamily="34" charset="0"/>
              </a:rPr>
              <a:t>   بلا فهم. </a:t>
            </a:r>
          </a:p>
          <a:p>
            <a:pPr algn="r" rtl="1">
              <a:lnSpc>
                <a:spcPct val="80000"/>
              </a:lnSpc>
              <a:buFontTx/>
              <a:buNone/>
            </a:pPr>
            <a:r>
              <a:rPr lang="ar-JO" sz="2000" b="1" dirty="0">
                <a:latin typeface="Arial" panose="020B0604020202020204" pitchFamily="34" charset="0"/>
                <a:cs typeface="Arial" panose="020B0604020202020204" pitchFamily="34" charset="0"/>
              </a:rPr>
              <a:t>   بلجام وزمام زينته </a:t>
            </a:r>
          </a:p>
          <a:p>
            <a:pPr algn="r" rtl="1">
              <a:lnSpc>
                <a:spcPct val="80000"/>
              </a:lnSpc>
              <a:buFontTx/>
              <a:buNone/>
            </a:pPr>
            <a:r>
              <a:rPr lang="ar-JO" sz="2000" b="1" dirty="0">
                <a:latin typeface="Arial" panose="020B0604020202020204" pitchFamily="34" charset="0"/>
                <a:cs typeface="Arial" panose="020B0604020202020204" pitchFamily="34" charset="0"/>
              </a:rPr>
              <a:t>   يكم لئلا يدنو إليك.</a:t>
            </a:r>
          </a:p>
          <a:p>
            <a:pPr algn="r" rtl="1">
              <a:lnSpc>
                <a:spcPct val="80000"/>
              </a:lnSpc>
              <a:buFontTx/>
              <a:buNone/>
            </a:pPr>
            <a:r>
              <a:rPr lang="ar-JO" sz="2000" b="1" dirty="0">
                <a:latin typeface="Arial" panose="020B0604020202020204" pitchFamily="34" charset="0"/>
                <a:cs typeface="Arial" panose="020B0604020202020204" pitchFamily="34" charset="0"/>
              </a:rPr>
              <a:t>10 كثيرة هي نكبات الشرير، </a:t>
            </a:r>
          </a:p>
          <a:p>
            <a:pPr algn="r" rtl="1">
              <a:lnSpc>
                <a:spcPct val="80000"/>
              </a:lnSpc>
              <a:buFontTx/>
              <a:buNone/>
            </a:pPr>
            <a:r>
              <a:rPr lang="ar-JO" sz="2000" b="1" dirty="0">
                <a:latin typeface="Arial" panose="020B0604020202020204" pitchFamily="34" charset="0"/>
                <a:cs typeface="Arial" panose="020B0604020202020204" pitchFamily="34" charset="0"/>
              </a:rPr>
              <a:t>     أما المتوكل على الرب </a:t>
            </a:r>
          </a:p>
          <a:p>
            <a:pPr algn="r" rtl="1">
              <a:lnSpc>
                <a:spcPct val="80000"/>
              </a:lnSpc>
              <a:buFontTx/>
              <a:buNone/>
            </a:pPr>
            <a:r>
              <a:rPr lang="ar-JO" sz="2000" b="1" dirty="0">
                <a:latin typeface="Arial" panose="020B0604020202020204" pitchFamily="34" charset="0"/>
                <a:cs typeface="Arial" panose="020B0604020202020204" pitchFamily="34" charset="0"/>
              </a:rPr>
              <a:t>     فالرحمة تحيط به.</a:t>
            </a:r>
          </a:p>
          <a:p>
            <a:pPr algn="r" rtl="1">
              <a:lnSpc>
                <a:spcPct val="80000"/>
              </a:lnSpc>
              <a:buFontTx/>
              <a:buNone/>
            </a:pPr>
            <a:r>
              <a:rPr lang="ar-JO" sz="2000" b="1" dirty="0">
                <a:latin typeface="Arial" panose="020B0604020202020204" pitchFamily="34" charset="0"/>
                <a:cs typeface="Arial" panose="020B0604020202020204" pitchFamily="34" charset="0"/>
              </a:rPr>
              <a:t>11 افرحوا بالرب وابتهجوا يا أيها الصديقون، </a:t>
            </a:r>
          </a:p>
          <a:p>
            <a:pPr algn="r" rtl="1">
              <a:lnSpc>
                <a:spcPct val="80000"/>
              </a:lnSpc>
              <a:buFontTx/>
              <a:buNone/>
            </a:pPr>
            <a:r>
              <a:rPr lang="ar-JO" sz="2000" b="1" dirty="0">
                <a:latin typeface="Arial" panose="020B0604020202020204" pitchFamily="34" charset="0"/>
                <a:cs typeface="Arial" panose="020B0604020202020204" pitchFamily="34" charset="0"/>
              </a:rPr>
              <a:t>     واهتفوا يا جميع المستقيمي القلوب.</a:t>
            </a:r>
            <a:br>
              <a:rPr lang="th-TH" sz="2400" b="1" dirty="0"/>
            </a:br>
            <a:r>
              <a:rPr lang="en-US" sz="2400" b="1" dirty="0"/>
              <a:t>	</a:t>
            </a:r>
            <a:endParaRPr lang="th-TH" sz="2400" b="1" dirty="0"/>
          </a:p>
        </p:txBody>
      </p:sp>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ＭＳ Ｐゴシック"/>
        <a:cs typeface="Angsana New"/>
      </a:majorFont>
      <a:minorFont>
        <a:latin typeface="Arial"/>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ＭＳ Ｐゴシック"/>
        <a:cs typeface="Angsana New"/>
      </a:majorFont>
      <a:minorFont>
        <a:latin typeface="Tahoma"/>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ngsana New"/>
      </a:majorFont>
      <a:minorFont>
        <a:latin typeface="Arial"/>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ＭＳ Ｐゴシック"/>
        <a:cs typeface="Angsana New"/>
      </a:majorFont>
      <a:minorFont>
        <a:latin typeface="Tahoma"/>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ＭＳ Ｐゴシック"/>
        <a:cs typeface="Angsana New"/>
      </a:majorFont>
      <a:minorFont>
        <a:latin typeface="Arial"/>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Angsana New"/>
      </a:majorFont>
      <a:minorFont>
        <a:latin typeface="Arial"/>
        <a:ea typeface="ＭＳ Ｐゴシック"/>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1" i="0" u="none" strike="noStrike" cap="none" normalizeH="0" baseline="0">
            <a:ln>
              <a:noFill/>
            </a:ln>
            <a:solidFill>
              <a:schemeClr val="tx1"/>
            </a:solidFill>
            <a:effectLst/>
            <a:latin typeface="Arial" charset="0"/>
            <a:ea typeface="ＭＳ Ｐゴシック" charset="0"/>
            <a:cs typeface="Angsana New"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Glass Layers</Template>
  <TotalTime>452</TotalTime>
  <Words>938</Words>
  <Application>Microsoft Office PowerPoint</Application>
  <PresentationFormat>On-screen Show (4:3)</PresentationFormat>
  <Paragraphs>149</Paragraphs>
  <Slides>24</Slides>
  <Notes>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24</vt:i4>
      </vt:variant>
    </vt:vector>
  </HeadingPairs>
  <TitlesOfParts>
    <vt:vector size="37" baseType="lpstr">
      <vt:lpstr>Aptos</vt:lpstr>
      <vt:lpstr>Arial</vt:lpstr>
      <vt:lpstr>Arial Black</vt:lpstr>
      <vt:lpstr>Tahoma</vt:lpstr>
      <vt:lpstr>Times New Roman</vt:lpstr>
      <vt:lpstr>Wingdings</vt:lpstr>
      <vt:lpstr>Glass Layers</vt:lpstr>
      <vt:lpstr>Textured</vt:lpstr>
      <vt:lpstr>Default Design</vt:lpstr>
      <vt:lpstr>Balance</vt:lpstr>
      <vt:lpstr>Layers</vt:lpstr>
      <vt:lpstr>Kimono</vt:lpstr>
      <vt:lpstr>49_Blank Presentation</vt:lpstr>
      <vt:lpstr>أمانة الله   – مزمور 32</vt:lpstr>
      <vt:lpstr>عائلة كوريا في بانكوك</vt:lpstr>
      <vt:lpstr>أبرز معالم الخدمة</vt:lpstr>
      <vt:lpstr>لقطات</vt:lpstr>
      <vt:lpstr>لقطات</vt:lpstr>
      <vt:lpstr>لقطات - إقليمية</vt:lpstr>
      <vt:lpstr>قراءة من مزمور 32</vt:lpstr>
      <vt:lpstr>مزمور 32</vt:lpstr>
      <vt:lpstr>مزمور 32</vt:lpstr>
      <vt:lpstr>PowerPoint Presentation</vt:lpstr>
      <vt:lpstr>مزمور 32</vt:lpstr>
      <vt:lpstr>مزمور 32</vt:lpstr>
      <vt:lpstr>جيني فيث</vt:lpstr>
      <vt:lpstr>مزمور 132</vt:lpstr>
      <vt:lpstr>مزمور 132</vt:lpstr>
      <vt:lpstr>مزمور 132</vt:lpstr>
      <vt:lpstr>تشارلز سبرجن</vt:lpstr>
      <vt:lpstr>مزمور 132</vt:lpstr>
      <vt:lpstr>مزمور 132</vt:lpstr>
      <vt:lpstr>مزمور 132</vt:lpstr>
      <vt:lpstr>أ. و. توزر</vt:lpstr>
      <vt:lpstr>باب السنة ميني لويس هاسكنز - 1908</vt:lpstr>
      <vt:lpstr>Black</vt:lpstr>
      <vt:lpstr>على رابط وعظ العهد القديم  BibleStudyDownloads.org</vt:lpstr>
    </vt:vector>
  </TitlesOfParts>
  <Company>NAMS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Coreas in Bangkok</dc:title>
  <dc:creator>Manik Corea</dc:creator>
  <cp:lastModifiedBy>Rami Jwainat</cp:lastModifiedBy>
  <cp:revision>11</cp:revision>
  <dcterms:created xsi:type="dcterms:W3CDTF">2015-12-25T09:19:26Z</dcterms:created>
  <dcterms:modified xsi:type="dcterms:W3CDTF">2024-06-12T10:12:18Z</dcterms:modified>
</cp:coreProperties>
</file>