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8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584" r:id="rId4"/>
    <p:sldId id="263" r:id="rId5"/>
    <p:sldId id="258" r:id="rId6"/>
    <p:sldId id="259" r:id="rId7"/>
    <p:sldId id="260" r:id="rId8"/>
    <p:sldId id="262" r:id="rId9"/>
    <p:sldId id="261" r:id="rId10"/>
    <p:sldId id="265" r:id="rId11"/>
    <p:sldId id="264" r:id="rId12"/>
    <p:sldId id="582" r:id="rId13"/>
    <p:sldId id="58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1"/>
    <p:restoredTop sz="75333" autoAdjust="0"/>
  </p:normalViewPr>
  <p:slideViewPr>
    <p:cSldViewPr>
      <p:cViewPr varScale="1">
        <p:scale>
          <a:sx n="113" d="100"/>
          <a:sy n="113" d="100"/>
        </p:scale>
        <p:origin x="4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05CDB7-93FF-F826-8165-9242C47608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DE38C-D224-F9A4-CD33-11F325985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3BFD0C-D910-564A-8B27-1C3E6570BEC9}" type="datetime1">
              <a:rPr lang="en-US" altLang="en-US"/>
              <a:pPr/>
              <a:t>6/5/24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513A8-A2D2-8ABC-8E64-99000A2A84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44B16-BFA0-D123-ACA0-AB3086A9D1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262530-179A-0E47-A7D9-6272E193AA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0ABB6-4F6C-264D-A9C4-768D5DCF57B1}" type="datetimeFigureOut">
              <a:rPr lang="en-US" smtClean="0"/>
              <a:t>6/5/24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1391C-9F34-4949-8AB2-703CC5443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5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TextureForeGround.jpg">
            <a:extLst>
              <a:ext uri="{FF2B5EF4-FFF2-40B4-BE49-F238E27FC236}">
                <a16:creationId xmlns:a16="http://schemas.microsoft.com/office/drawing/2014/main" id="{BECA9DEE-0ED5-D8BE-B354-D7234FBFA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A86AC6-B256-194D-94A2-CD2E48C3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9D8DB0-CA0D-A556-F2C8-5FBC75E7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8713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>
            <a:extLst>
              <a:ext uri="{FF2B5EF4-FFF2-40B4-BE49-F238E27FC236}">
                <a16:creationId xmlns:a16="http://schemas.microsoft.com/office/drawing/2014/main" id="{38B7963D-38FF-D57A-FA0D-B1D449179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6C109AE-DD01-818D-D34B-DF2D1BBD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811FC63-F51F-D79D-A05B-82B063A6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22D58A-7820-2CC1-62AC-38238E96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FBAE2-F5B9-C94E-940F-D4BA6C19D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54419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>
            <a:extLst>
              <a:ext uri="{FF2B5EF4-FFF2-40B4-BE49-F238E27FC236}">
                <a16:creationId xmlns:a16="http://schemas.microsoft.com/office/drawing/2014/main" id="{52F0245E-2315-4FD8-BA72-257E8EBD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2E9F01-D660-8D40-F193-6E569CE8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D84819-F3BF-204C-C777-E8B588F1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DCEB32-6CF9-827F-7A24-5A7D5003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7A2CD-D1FE-9042-A3BC-9D3E7BC5F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910622"/>
      </p:ext>
    </p:extLst>
  </p:cSld>
  <p:clrMapOvr>
    <a:masterClrMapping/>
  </p:clrMapOvr>
  <p:transition spd="slow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>
            <a:extLst>
              <a:ext uri="{FF2B5EF4-FFF2-40B4-BE49-F238E27FC236}">
                <a16:creationId xmlns:a16="http://schemas.microsoft.com/office/drawing/2014/main" id="{C360207C-3401-2507-D1E3-DDAC10BFC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0C1756-378D-F421-D16C-29AE4C7A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311841-E0E3-F20D-B19D-504485ED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5A39E5-4533-51EE-AA0C-19FF5DF3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99781-443D-184F-8F8A-BDA0C0D74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422454"/>
      </p:ext>
    </p:extLst>
  </p:cSld>
  <p:clrMapOvr>
    <a:masterClrMapping/>
  </p:clrMapOvr>
  <p:transition spd="slow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904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45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13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15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993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130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818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>
            <a:extLst>
              <a:ext uri="{FF2B5EF4-FFF2-40B4-BE49-F238E27FC236}">
                <a16:creationId xmlns:a16="http://schemas.microsoft.com/office/drawing/2014/main" id="{2EA064C0-0D77-7282-5605-A9D33AAC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A486C6-FF18-CF05-54AA-CF2F9508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682E9E-3361-7B7B-4B89-6165ED34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CDFBED-FBB6-557E-9C40-35942CE9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662D9-851A-2044-A05A-97CF207420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004201"/>
      </p:ext>
    </p:extLst>
  </p:cSld>
  <p:clrMapOvr>
    <a:masterClrMapping/>
  </p:clrMapOvr>
  <p:transition spd="slow">
    <p:strip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6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064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51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24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>
            <a:extLst>
              <a:ext uri="{FF2B5EF4-FFF2-40B4-BE49-F238E27FC236}">
                <a16:creationId xmlns:a16="http://schemas.microsoft.com/office/drawing/2014/main" id="{F948A9EB-C4DA-5EF5-7451-7FD3E09BC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777796-E3EF-2482-6CFD-55C985EA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9FBCB4-671B-9A56-2901-3C0368DD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5E97AB-144A-E2E8-B727-62B10545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0A3C8-AAFF-D444-B3A7-64847A3D9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907061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>
            <a:extLst>
              <a:ext uri="{FF2B5EF4-FFF2-40B4-BE49-F238E27FC236}">
                <a16:creationId xmlns:a16="http://schemas.microsoft.com/office/drawing/2014/main" id="{D2762828-2305-51BE-87D4-6E861AF71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F8FBF41-4E49-D7BD-EEBB-9A8E78B2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C1D1DAD-C969-420E-9792-5A4C0E1A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6F9302E-FBBF-9B70-C2BB-E32EFA78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076D3-DA5F-C642-9260-E5489F313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585504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>
            <a:extLst>
              <a:ext uri="{FF2B5EF4-FFF2-40B4-BE49-F238E27FC236}">
                <a16:creationId xmlns:a16="http://schemas.microsoft.com/office/drawing/2014/main" id="{4EBED4A9-57BB-B4B0-EDEA-3F568B359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4580283-BDC4-E5F1-541B-379B730C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3CE99B3-1F09-3A1B-9B09-2A1A60C7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9B1698A-4A24-B5D5-E8A5-11779C7A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52BF9-CC1D-A943-9E70-6088AF1E9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246869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ior-Overlay.png">
            <a:extLst>
              <a:ext uri="{FF2B5EF4-FFF2-40B4-BE49-F238E27FC236}">
                <a16:creationId xmlns:a16="http://schemas.microsoft.com/office/drawing/2014/main" id="{F433D180-97C8-23FD-CC25-6BED61759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EC629ED-177A-EC99-CC61-8670D644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5E7D96A-654A-7657-2069-AE624CAA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B15C7F9-4F8C-5ED8-12DC-D757B7C0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D80AE-649B-044D-AB88-53992B6A6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491077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>
            <a:extLst>
              <a:ext uri="{FF2B5EF4-FFF2-40B4-BE49-F238E27FC236}">
                <a16:creationId xmlns:a16="http://schemas.microsoft.com/office/drawing/2014/main" id="{6501484D-DF2B-5C44-9F98-8B2D00444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8804064-2F68-AE2D-8D76-7AFDF991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806C756-CBD4-47E4-743B-7C475024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8E2B21-A8FC-4EFB-3DA8-20DD3572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191F8-DB30-EC40-8086-D3547EF52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39228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>
            <a:extLst>
              <a:ext uri="{FF2B5EF4-FFF2-40B4-BE49-F238E27FC236}">
                <a16:creationId xmlns:a16="http://schemas.microsoft.com/office/drawing/2014/main" id="{F364C00C-3B7B-79BC-E8C3-B7990A8BC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4DAF9FD-1631-F029-5074-8C20A9E8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9BAE0AF-C1F1-0F90-587A-808E243E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C3E5E0-D230-55F2-1A85-7D2BA5D8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9C336-F95F-AF47-94C7-835793074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058578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>
            <a:extLst>
              <a:ext uri="{FF2B5EF4-FFF2-40B4-BE49-F238E27FC236}">
                <a16:creationId xmlns:a16="http://schemas.microsoft.com/office/drawing/2014/main" id="{1FE0E55D-ECEA-5922-47EE-31501A58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AE94F89-C2C2-53C3-5D4F-DA3D6B2F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0AE2A76-956D-9FBD-0369-69861BAB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1362EC6-01DF-1363-40A8-40FBCA3F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80E60-D5C9-CA43-AA8C-492CB8AE5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042702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D226901-0B51-9494-8B0E-553DA9CCAC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84B1BD6-43FE-71E8-4710-C40C7074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B8FE7-89FA-114A-BAEC-3F542BB4B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F7F7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A2132-8C0F-21A4-BC5F-9944B3CBE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7F7F7F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33422-EC08-CF70-E8DD-3FD33100A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D72BE07B-71A0-B84F-B38A-68277202F8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 spd="slow">
    <p:strips/>
  </p:transition>
  <p:txStyles>
    <p:titleStyle>
      <a:lvl1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charset="0"/>
          <a:ea typeface="ＭＳ Ｐゴシック" charset="0"/>
          <a:cs typeface="ＭＳ Ｐゴシック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" pitchFamily="2" charset="2"/>
        <a:buChar char=""/>
        <a:defRPr sz="24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sz="22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972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E144EAC-5F77-9DEA-CE93-066BD5D1FE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ar-JO" dirty="0">
                <a:solidFill>
                  <a:schemeClr val="tx1"/>
                </a:solidFill>
              </a:rPr>
              <a:t>أطلب الله أولاً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427B31F-065B-DEFF-CA0B-A67358EA1C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66564"/>
            <a:ext cx="7086600" cy="242943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ar-JO" sz="3600" b="1" dirty="0">
                <a:solidFill>
                  <a:schemeClr val="tx1"/>
                </a:solidFill>
              </a:rPr>
              <a:t>كيف تعيش الحياة بطريقة الله</a:t>
            </a:r>
            <a:endParaRPr lang="en-US" sz="3600" b="1" dirty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ar-JO" sz="3600" b="1" dirty="0">
                <a:solidFill>
                  <a:schemeClr val="tx1"/>
                </a:solidFill>
              </a:rPr>
              <a:t>مزمور 1</a:t>
            </a:r>
            <a:endParaRPr lang="en-US" sz="3600" b="1" dirty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ar-JO" sz="2800" dirty="0">
                <a:solidFill>
                  <a:schemeClr val="tx1"/>
                </a:solidFill>
              </a:rPr>
              <a:t>كنيسة الطرق المتقاطعة الدولية سنغافورة</a:t>
            </a:r>
            <a:endParaRPr lang="en-US" sz="2800" dirty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ar-JO" sz="2800" dirty="0">
                <a:solidFill>
                  <a:schemeClr val="tx1"/>
                </a:solidFill>
              </a:rPr>
              <a:t>23 آذار 2014</a:t>
            </a:r>
            <a:endParaRPr lang="en-US" sz="2800" dirty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ar-JO" sz="2800" dirty="0">
                <a:solidFill>
                  <a:schemeClr val="tx1"/>
                </a:solidFill>
              </a:rPr>
              <a:t>د. ديسموند سوه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69FF934-DCA9-F155-FDA5-427264B3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خلاصة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B319F-EE49-F7B2-FA7E-2B14AF007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359775" cy="4324350"/>
          </a:xfrm>
        </p:spPr>
        <p:txBody>
          <a:bodyPr/>
          <a:lstStyle/>
          <a:p>
            <a:pPr marL="14288" indent="-14288" algn="r" rtl="1" eaLnBrk="1" hangingPunct="1"/>
            <a:r>
              <a:rPr lang="ar-JO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لأن الرب يعلم طريق الأبرار </a:t>
            </a:r>
          </a:p>
          <a:p>
            <a:pPr marL="0" indent="0" algn="r" rtl="1" eaLnBrk="1" hangingPunct="1">
              <a:buNone/>
            </a:pPr>
            <a:r>
              <a:rPr lang="ar-JO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أما طريق الأشرار فتهلك (ع 6).</a:t>
            </a: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4288" indent="-14288" algn="r" rtl="1" eaLnBrk="1" hangingPunct="1"/>
            <a:r>
              <a:rPr lang="ar-JO" altLang="ja-JP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هناك قرار يجب أن نتخذه – الإختيار بين طريق الله وطريق الإنسان</a:t>
            </a:r>
            <a:endParaRPr lang="en-US" altLang="ja-JP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4288" indent="-14288" algn="ctr" eaLnBrk="1" hangingPunct="1">
              <a:buFont typeface="Wingdings" pitchFamily="2" charset="2"/>
              <a:buNone/>
            </a:pP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.... اختباروا اليوم لأنفسكم من تعبدون (يشوع 24: 15)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7186513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على رابط وعظ العهد القديم 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  <a:endParaRPr lang="en-US" sz="105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والنص مجاناً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45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0FBA5601-E2B2-DD4E-AD5D-D858C7AD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3352800" cy="1338262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ar-JO" sz="4800" b="1" dirty="0">
                <a:solidFill>
                  <a:schemeClr val="tx1"/>
                </a:solidFill>
              </a:rPr>
              <a:t>مزمور 1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82F86D-540F-ECBC-AC6B-1A7A22B901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382000" cy="6553200"/>
          </a:xfrm>
        </p:spPr>
        <p:txBody>
          <a:bodyPr/>
          <a:lstStyle/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 طوبى للرجل</a:t>
            </a:r>
            <a:br>
              <a:rPr lang="en-US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</a:t>
            </a: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الذي لم يسلك في مشورة الأشرار، </a:t>
            </a: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وفي طريق الخطاة لم يقف، </a:t>
            </a: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وفي مجلس المستهزئين لم يجلس.</a:t>
            </a:r>
            <a:endParaRPr lang="en-US" altLang="en-US" sz="25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 لكن في ناموس الرب مسرته، </a:t>
            </a: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وفي ناموسه يلهج نهارا وليلا.</a:t>
            </a:r>
            <a:endParaRPr lang="en-US" altLang="en-US" sz="25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 فيكون كشجرة مغروسة عند مجاري المياه، </a:t>
            </a: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التي تعطي ثمرها في أوانه، </a:t>
            </a: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وورقها لا يذبل. </a:t>
            </a: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وكل ما يصنعه ينجح.</a:t>
            </a:r>
            <a:endParaRPr lang="en-US" altLang="en-US" sz="25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 ليس كذلك الأشرار، </a:t>
            </a: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لكنهم كالعصافة التي تذريها الريح.</a:t>
            </a:r>
            <a:r>
              <a:rPr lang="en-US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 لذلك لا تقوم الأشرار في الدين، </a:t>
            </a: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ولا الخطاة في جماعة الأبرار.</a:t>
            </a:r>
            <a:endParaRPr lang="en-US" altLang="en-US" sz="25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 لأن الرب يعلم طريق الأبرار، </a:t>
            </a:r>
          </a:p>
          <a:p>
            <a:pPr algn="r" rtl="1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ar-JO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أما طريق الأشرار فتهلك.</a:t>
            </a:r>
            <a:endParaRPr lang="en-US" altLang="en-US" sz="25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3478"/>
      </p:ext>
    </p:extLst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0FBA5601-E2B2-DD4E-AD5D-D858C7AD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أطلب الله أولاً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FBCDC-694B-C50C-BF0B-9274C82CA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76400"/>
            <a:ext cx="7315200" cy="4343400"/>
          </a:xfrm>
        </p:spPr>
        <p:txBody>
          <a:bodyPr/>
          <a:lstStyle/>
          <a:p>
            <a:pPr algn="r" rtl="1" eaLnBrk="1" hangingPunct="1"/>
            <a:r>
              <a:rPr lang="ar-JO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مقارنة</a:t>
            </a:r>
            <a:endParaRPr lang="en-US" altLang="en-US" sz="3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نوعين من الناس</a:t>
            </a: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عواقب</a:t>
            </a:r>
            <a:endParaRPr lang="en-US" altLang="en-US" sz="3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نوعين من الطرق</a:t>
            </a: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خلاصة</a:t>
            </a:r>
            <a:endParaRPr lang="en-US" altLang="en-US" sz="3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قرار يجب أن نتخذه</a:t>
            </a:r>
            <a:endParaRPr lang="en-US" alt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D1DB1037-D9C8-99F9-1443-0B57831C0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025" y="274638"/>
            <a:ext cx="7072182" cy="1338262"/>
          </a:xfrm>
        </p:spPr>
        <p:txBody>
          <a:bodyPr/>
          <a:lstStyle/>
          <a:p>
            <a:pPr eaLnBrk="1" hangingPunct="1"/>
            <a:r>
              <a:rPr lang="ar-J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مقارنة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19B5D3-16E0-BE08-7141-084D2F8D3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01813"/>
            <a:ext cx="8077200" cy="4324350"/>
          </a:xfrm>
        </p:spPr>
        <p:txBody>
          <a:bodyPr/>
          <a:lstStyle/>
          <a:p>
            <a:pPr marL="14288" indent="-14288" algn="r" rt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r-JO" altLang="en-US" sz="36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نوعين من الناس</a:t>
            </a: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4288" indent="-14288" algn="r" rtl="1" eaLnBrk="1" hangingPunct="1">
              <a:lnSpc>
                <a:spcPct val="90000"/>
              </a:lnSpc>
            </a:pPr>
            <a:r>
              <a:rPr lang="ar-JO" altLang="en-US" sz="3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أولئك الذين يكرهون الرب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>
              <a:lnSpc>
                <a:spcPct val="90000"/>
              </a:lnSpc>
            </a:pP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يُطلق عليهم أ)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الأشرار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(الفجار)؛ ب) الخطاة (مثيري المشاكل)؛ ت)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المستهزئون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(اللوامون) (الآية ١) د)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العصافة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(الآية ٤)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4288" indent="-14288" algn="r" rtl="1" eaLnBrk="1" hangingPunct="1">
              <a:lnSpc>
                <a:spcPct val="90000"/>
              </a:lnSpc>
            </a:pPr>
            <a:r>
              <a:rPr lang="ar-JO" altLang="en-US" sz="3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أولئك الذين يحبون الرب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>
              <a:lnSpc>
                <a:spcPct val="90000"/>
              </a:lnSpc>
            </a:pP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يطلق عليهم أ)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مباركون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(ع1) ب) شجرة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مثمرة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(ع 3أ) ت)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ناجح/مزدهر 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(ع 3ب)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486974FE-B448-6EA4-B285-2312AB8EBF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01813"/>
            <a:ext cx="8229600" cy="5056187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</a:pPr>
            <a:r>
              <a:rPr lang="ar-JO" altLang="en-US" sz="4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نوعين من الطرق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buFont typeface="Wingdings" pitchFamily="2" charset="2"/>
              <a:buNone/>
            </a:pPr>
            <a:r>
              <a:rPr lang="ar-JO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حياة فاشلة</a:t>
            </a: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altLang="en-US" sz="3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أولئك الذين يكرهون الرب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تذريها الريح (ع4)–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بلا فائدة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لا يقومون في الدين (ع 5أ) -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خجلين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جماعة الأبرار (ع 5ب) –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بدون مكافأة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طريق الأشرار تهلك (ع 6ب) -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عقوبة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76240E5-D630-BD75-BF7E-7CE0228ED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عواقب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9917C00-1402-0A4E-A2F8-970410BA5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كيف نسقط؟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6DDD4D0-CE27-C327-98A1-BD8E0E58F3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01813"/>
            <a:ext cx="8458200" cy="5056187"/>
          </a:xfrm>
        </p:spPr>
        <p:txBody>
          <a:bodyPr/>
          <a:lstStyle/>
          <a:p>
            <a:pPr algn="r" rtl="1" eaLnBrk="1" hangingPunct="1"/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نسقط في الرفقة السيئة من خلال: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السلوك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(ع 1أ) – صنع القرارات مع الأشرار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الوقوف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(ع 1ب) – الشراكة مع صانعي المشاكل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الجلوس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(ع 1ت) – الإنضمام غلى فئة اللوامين/المتهكمين 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لا نسقط فقط لأننا </a:t>
            </a:r>
            <a:r>
              <a:rPr lang="ar-JO" altLang="en-US" sz="2800" b="1" u="sng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لا مبالين.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                                  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نسقط لأننا ضمن </a:t>
            </a:r>
            <a:r>
              <a:rPr lang="ar-JO" altLang="en-US" sz="2800" b="1" u="sng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رفقة 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سيئة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ar-JO" altLang="ja-JP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لا تضلوا: فإن المعاشرات الردية تفسد الأخلاق الجيدة. 1 كو 15: 33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FECC7AA1-CD2B-0439-B99F-1EA35631D0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8054975" cy="5105400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None/>
            </a:pPr>
            <a:r>
              <a:rPr lang="ar-JO" altLang="en-US" sz="4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نوعين من الطرق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buFont typeface="Wingdings" pitchFamily="2" charset="2"/>
              <a:buNone/>
            </a:pPr>
            <a:r>
              <a:rPr lang="ar-JO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حياة مثمرة</a:t>
            </a: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altLang="en-US" sz="3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أولئك الذين يحبون الرب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مزروعون عند مجاري المياه (ع 3أ) -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منتعش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تحمل ثمرها في أوانه (ع 3ب) -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مسترَد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 algn="r" rtl="1" eaLnBrk="1" hangingPunct="1"/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الورق لا يذبل (ع 3ت) -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متجدد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 algn="r" rtl="1" eaLnBrk="1" hangingPunct="1"/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كل ما يصنعه ينجح (ع 3ث) -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موارد 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يعلم الرب الطريق (ع 6) -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منقَذ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91D3A56-64F4-C451-E332-A759B23E9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عواقب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D4BBFD6B-FDA7-5788-400D-52097E0F1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025" y="152400"/>
            <a:ext cx="7272338" cy="1338263"/>
          </a:xfrm>
        </p:spPr>
        <p:txBody>
          <a:bodyPr/>
          <a:lstStyle/>
          <a:p>
            <a:pPr eaLnBrk="1" hangingPunct="1"/>
            <a:r>
              <a:rPr lang="ar-J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كيف تطلب الله</a:t>
            </a:r>
            <a:br>
              <a:rPr lang="ar-J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ar-J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بطريقة الله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934CAB0-5E3C-3398-66E7-B20A33AE4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5056188"/>
          </a:xfrm>
        </p:spPr>
        <p:txBody>
          <a:bodyPr/>
          <a:lstStyle/>
          <a:p>
            <a:pPr algn="r" rtl="1" eaLnBrk="1" hangingPunct="1">
              <a:spcBef>
                <a:spcPts val="1400"/>
              </a:spcBef>
              <a:buFont typeface="Wingdings" pitchFamily="2" charset="2"/>
              <a:buNone/>
            </a:pP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طوبى للرجل الذي ... (ع 1)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spcBef>
                <a:spcPts val="1400"/>
              </a:spcBef>
              <a:buFont typeface="Wingdings" pitchFamily="2" charset="2"/>
              <a:buNone/>
            </a:pP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رد دفاعي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spcBef>
                <a:spcPts val="1400"/>
              </a:spcBef>
            </a:pP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الخطوة 1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حدد الأشرار، الخطاة، المستهزئين ضمن دائرة الأصدقاء (ع 1) وصلِّ لأجلهم.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spcBef>
                <a:spcPts val="1400"/>
              </a:spcBef>
            </a:pPr>
            <a:r>
              <a:rPr lang="ar-JO" altLang="ja-JP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الخطوة 2</a:t>
            </a:r>
            <a:r>
              <a:rPr lang="ar-JO" altLang="ja-JP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تجنبهم وتجنب نشاطاتهم بأي ثمن – أهرب من التجربة ... (2 تيموثاوس 2: 22)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spcBef>
                <a:spcPts val="1400"/>
              </a:spcBef>
            </a:pP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الخطوة 3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لا تكن وحيداً – على الكمبيوتر، في رحلة عمل مع الجنس الآخر.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8C02435-E9FC-0216-8C0E-5B7A2FB5F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025" y="152400"/>
            <a:ext cx="7272338" cy="1338263"/>
          </a:xfrm>
        </p:spPr>
        <p:txBody>
          <a:bodyPr/>
          <a:lstStyle/>
          <a:p>
            <a:pPr eaLnBrk="1" hangingPunct="1"/>
            <a:r>
              <a:rPr kumimoji="0" lang="ar-JO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كيف تطلب الله</a:t>
            </a:r>
            <a:br>
              <a:rPr kumimoji="0" lang="ar-JO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kumimoji="0" lang="ar-JO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بطريقة الله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7687213-F3EF-B5A1-B6BF-99D33A78F4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801813"/>
            <a:ext cx="8382000" cy="5056187"/>
          </a:xfrm>
        </p:spPr>
        <p:txBody>
          <a:bodyPr/>
          <a:lstStyle/>
          <a:p>
            <a:pPr algn="r" rtl="1"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في ناموس الرب </a:t>
            </a: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مسرته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... (ع 2)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spcBef>
                <a:spcPts val="1000"/>
              </a:spcBef>
              <a:buFont typeface="Wingdings" pitchFamily="2" charset="2"/>
              <a:buNone/>
            </a:pP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رد دفاعي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spcBef>
                <a:spcPts val="1000"/>
              </a:spcBef>
            </a:pPr>
            <a:r>
              <a:rPr lang="ar-JO" altLang="ja-JP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الخطوة 1</a:t>
            </a:r>
            <a:r>
              <a:rPr lang="ar-JO" altLang="ja-JP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تأمل في كلمة الله ليلاً ونهاراً (الأعداد 2-3)، انضم إلى مجموعة دراسة الكتاب المقدس، وبرنامج منتظم لقراءة الكتاب المقدس، املأ سيارتك ومنزلك ومكتبك بالموسيقى المسيحية، احفظ الكتاب المقدس، استمع إلى المواعظ الجيدة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spcBef>
                <a:spcPts val="1000"/>
              </a:spcBef>
            </a:pP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الخطوة 2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خصص وقتاً منتظماً لعبادة الله يومياً – في أي وقت من اليوم.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rtl="1" eaLnBrk="1" hangingPunct="1">
              <a:spcBef>
                <a:spcPts val="1000"/>
              </a:spcBef>
            </a:pPr>
            <a:r>
              <a:rPr lang="ar-JO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الخطوة 3</a:t>
            </a:r>
            <a:r>
              <a:rPr lang="ar-JO" alt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اعلم أنك ثمين ومحبوب من الله (ع 6)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Words>607</Words>
  <Application>Microsoft Macintosh PowerPoint</Application>
  <PresentationFormat>On-screen Show (4:3)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Aptos</vt:lpstr>
      <vt:lpstr>Arial</vt:lpstr>
      <vt:lpstr>Candara</vt:lpstr>
      <vt:lpstr>Times New Roman</vt:lpstr>
      <vt:lpstr>Wingdings</vt:lpstr>
      <vt:lpstr>Tradition</vt:lpstr>
      <vt:lpstr>Orbit</vt:lpstr>
      <vt:lpstr>أطلب الله أولاً</vt:lpstr>
      <vt:lpstr>مزمور 1</vt:lpstr>
      <vt:lpstr>أطلب الله أولاً</vt:lpstr>
      <vt:lpstr>مقارنة</vt:lpstr>
      <vt:lpstr>عواقب</vt:lpstr>
      <vt:lpstr>كيف نسقط؟</vt:lpstr>
      <vt:lpstr>عواقب</vt:lpstr>
      <vt:lpstr>كيف تطلب الله بطريقة الله</vt:lpstr>
      <vt:lpstr>كيف تطلب الله بطريقة الله</vt:lpstr>
      <vt:lpstr>خلاصة</vt:lpstr>
      <vt:lpstr>Black</vt:lpstr>
      <vt:lpstr>على رابط وعظ العهد القديم  BibleStudyDownloads.org</vt:lpstr>
    </vt:vector>
  </TitlesOfParts>
  <Company>Bina Bangsa School - PIK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My Real Friend?</dc:title>
  <dc:creator>Desmond-PC</dc:creator>
  <cp:lastModifiedBy>Rick Griffith</cp:lastModifiedBy>
  <cp:revision>42</cp:revision>
  <cp:lastPrinted>2010-01-16T14:59:55Z</cp:lastPrinted>
  <dcterms:created xsi:type="dcterms:W3CDTF">2010-01-16T13:01:45Z</dcterms:created>
  <dcterms:modified xsi:type="dcterms:W3CDTF">2024-06-05T15:02:03Z</dcterms:modified>
</cp:coreProperties>
</file>