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56" r:id="rId3"/>
    <p:sldId id="257" r:id="rId4"/>
    <p:sldId id="258" r:id="rId5"/>
    <p:sldId id="260" r:id="rId6"/>
    <p:sldId id="262" r:id="rId7"/>
    <p:sldId id="264" r:id="rId8"/>
    <p:sldId id="261" r:id="rId9"/>
    <p:sldId id="263" r:id="rId10"/>
    <p:sldId id="259" r:id="rId11"/>
    <p:sldId id="265" r:id="rId12"/>
    <p:sldId id="266" r:id="rId13"/>
    <p:sldId id="2182" r:id="rId14"/>
    <p:sldId id="218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D61"/>
    <a:srgbClr val="4F21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5AD14-F909-DF43-91BD-F98911279F3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BB08C-D9BF-6549-8A8A-66BE6D26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8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2DEA-5809-4EC0-8C36-836040F1E4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FFC1-552F-4FEE-AE1D-28CB28D5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2DEA-5809-4EC0-8C36-836040F1E4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FFC1-552F-4FEE-AE1D-28CB28D5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2DEA-5809-4EC0-8C36-836040F1E4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FFC1-552F-4FEE-AE1D-28CB28D5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18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27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94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57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24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2DEA-5809-4EC0-8C36-836040F1E4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FFC1-552F-4FEE-AE1D-28CB28D5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52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5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4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4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9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2DEA-5809-4EC0-8C36-836040F1E4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FFC1-552F-4FEE-AE1D-28CB28D5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2DEA-5809-4EC0-8C36-836040F1E4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FFC1-552F-4FEE-AE1D-28CB28D5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4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2DEA-5809-4EC0-8C36-836040F1E4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FFC1-552F-4FEE-AE1D-28CB28D5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3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2DEA-5809-4EC0-8C36-836040F1E4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FFC1-552F-4FEE-AE1D-28CB28D5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2DEA-5809-4EC0-8C36-836040F1E4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FFC1-552F-4FEE-AE1D-28CB28D5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2DEA-5809-4EC0-8C36-836040F1E4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FFC1-552F-4FEE-AE1D-28CB28D5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2DEA-5809-4EC0-8C36-836040F1E4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FFC1-552F-4FEE-AE1D-28CB28D5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1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B2DEA-5809-4EC0-8C36-836040F1E45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FFC1-552F-4FEE-AE1D-28CB28D5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5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9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grass, outdoor, nature&#10;&#10;Description automatically generated">
            <a:extLst>
              <a:ext uri="{FF2B5EF4-FFF2-40B4-BE49-F238E27FC236}">
                <a16:creationId xmlns:a16="http://schemas.microsoft.com/office/drawing/2014/main" id="{07E09712-E524-3C49-95B9-047CC1F0A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3" y="13073"/>
            <a:ext cx="9130937" cy="6857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97C003-5294-4B15-82F4-9F37C669251C}"/>
              </a:ext>
            </a:extLst>
          </p:cNvPr>
          <p:cNvSpPr/>
          <p:nvPr/>
        </p:nvSpPr>
        <p:spPr>
          <a:xfrm>
            <a:off x="3235665" y="117763"/>
            <a:ext cx="2664512" cy="119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JO" sz="7200" b="1" dirty="0">
                <a:latin typeface="Arial" panose="020B0604020202020204" pitchFamily="34" charset="0"/>
                <a:ea typeface="STXingkai" panose="020B0503020204020204" pitchFamily="2" charset="-122"/>
                <a:cs typeface="Arial" panose="020B0604020202020204" pitchFamily="34" charset="0"/>
              </a:rPr>
              <a:t>مزامير</a:t>
            </a:r>
            <a:endParaRPr lang="en-US" sz="7200" b="1" dirty="0">
              <a:latin typeface="Arial" panose="020B0604020202020204" pitchFamily="34" charset="0"/>
              <a:ea typeface="STXingkai" panose="020B0503020204020204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5E7612-AE1B-4F8E-8B5C-8D5F8E31CDAA}"/>
              </a:ext>
            </a:extLst>
          </p:cNvPr>
          <p:cNvSpPr/>
          <p:nvPr/>
        </p:nvSpPr>
        <p:spPr>
          <a:xfrm>
            <a:off x="2098556" y="1222663"/>
            <a:ext cx="493873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J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التأكيد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674BBD-AE6B-4569-BBB9-5A8B4B7E4749}"/>
              </a:ext>
            </a:extLst>
          </p:cNvPr>
          <p:cNvCxnSpPr>
            <a:cxnSpLocks/>
          </p:cNvCxnSpPr>
          <p:nvPr/>
        </p:nvCxnSpPr>
        <p:spPr>
          <a:xfrm>
            <a:off x="2262870" y="1276350"/>
            <a:ext cx="4591051" cy="34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EEE381-3A99-4BA6-85D7-EF22A7B42D79}"/>
              </a:ext>
            </a:extLst>
          </p:cNvPr>
          <p:cNvCxnSpPr>
            <a:cxnSpLocks/>
          </p:cNvCxnSpPr>
          <p:nvPr/>
        </p:nvCxnSpPr>
        <p:spPr>
          <a:xfrm>
            <a:off x="2262870" y="1752601"/>
            <a:ext cx="4591051" cy="34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7A1D0-A91B-40D9-8F7F-9A88C176FA6B}"/>
              </a:ext>
            </a:extLst>
          </p:cNvPr>
          <p:cNvSpPr/>
          <p:nvPr/>
        </p:nvSpPr>
        <p:spPr>
          <a:xfrm>
            <a:off x="3727881" y="1879553"/>
            <a:ext cx="1661032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ar-JO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مزمور 121</a:t>
            </a:r>
            <a:endParaRPr lang="en-US" sz="2800" b="1" kern="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F25372-C645-8342-B825-8BCAC1EB1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813" y="5325117"/>
            <a:ext cx="925252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وعظ د. جيم هارملينغ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كنيسة الطرق المتقاطعة الدولية سمغافورة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تحميل د. ريك جريفيث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كلية الكتاب المقدس سنغافورة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آلاف</a:t>
            </a:r>
            <a:r>
              <a:rPr kumimoji="0" lang="ar-JO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الملفات موجودة من خلال 49 لغة مجاناً على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17626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unset in the background&#10;&#10;Description automatically generated">
            <a:extLst>
              <a:ext uri="{FF2B5EF4-FFF2-40B4-BE49-F238E27FC236}">
                <a16:creationId xmlns:a16="http://schemas.microsoft.com/office/drawing/2014/main" id="{6DE151E7-BD84-4C3F-8AC7-7D8161AE96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826" y="1"/>
            <a:ext cx="5026641" cy="539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icture containing water, outdoor, nature&#10;&#10;Description automatically generated">
            <a:extLst>
              <a:ext uri="{FF2B5EF4-FFF2-40B4-BE49-F238E27FC236}">
                <a16:creationId xmlns:a16="http://schemas.microsoft.com/office/drawing/2014/main" id="{B6C5999D-20CD-4B37-BEF3-0F81A535FB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95" y="0"/>
            <a:ext cx="4786898" cy="539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C30EF6-465F-42F7-90D0-78CD0C8589D7}"/>
              </a:ext>
            </a:extLst>
          </p:cNvPr>
          <p:cNvSpPr/>
          <p:nvPr/>
        </p:nvSpPr>
        <p:spPr>
          <a:xfrm>
            <a:off x="0" y="5662413"/>
            <a:ext cx="9177993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لا تؤذيك الشمس في النهار ولا القمر في الليل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grass, outdoor, nature&#10;&#10;Description automatically generated">
            <a:extLst>
              <a:ext uri="{FF2B5EF4-FFF2-40B4-BE49-F238E27FC236}">
                <a16:creationId xmlns:a16="http://schemas.microsoft.com/office/drawing/2014/main" id="{8E37A48D-AAA9-8D4F-BB3A-7D37945570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3" y="13073"/>
            <a:ext cx="9130937" cy="6857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97C003-5294-4B15-82F4-9F37C669251C}"/>
              </a:ext>
            </a:extLst>
          </p:cNvPr>
          <p:cNvSpPr/>
          <p:nvPr/>
        </p:nvSpPr>
        <p:spPr>
          <a:xfrm>
            <a:off x="3039720" y="117763"/>
            <a:ext cx="2664512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JO" sz="7200" b="1" dirty="0">
                <a:latin typeface="STXingkai" panose="020B0503020204020204" pitchFamily="2" charset="-122"/>
                <a:ea typeface="STXingkai" panose="020B0503020204020204" pitchFamily="2" charset="-122"/>
                <a:cs typeface="Times New Roman" panose="02020603050405020304" pitchFamily="18" charset="0"/>
              </a:rPr>
              <a:t>مزامير</a:t>
            </a:r>
            <a:endParaRPr lang="en-US" sz="7200" b="1" dirty="0">
              <a:latin typeface="STXingkai" panose="020B0503020204020204" pitchFamily="2" charset="-122"/>
              <a:ea typeface="STXingkai" panose="020B0503020204020204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5E7612-AE1B-4F8E-8B5C-8D5F8E31CDAA}"/>
              </a:ext>
            </a:extLst>
          </p:cNvPr>
          <p:cNvSpPr/>
          <p:nvPr/>
        </p:nvSpPr>
        <p:spPr>
          <a:xfrm>
            <a:off x="1902611" y="1222663"/>
            <a:ext cx="493873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JO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التأكيد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674BBD-AE6B-4569-BBB9-5A8B4B7E4749}"/>
              </a:ext>
            </a:extLst>
          </p:cNvPr>
          <p:cNvCxnSpPr>
            <a:cxnSpLocks/>
          </p:cNvCxnSpPr>
          <p:nvPr/>
        </p:nvCxnSpPr>
        <p:spPr>
          <a:xfrm>
            <a:off x="2066925" y="1276350"/>
            <a:ext cx="4591051" cy="34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EEE381-3A99-4BA6-85D7-EF22A7B42D79}"/>
              </a:ext>
            </a:extLst>
          </p:cNvPr>
          <p:cNvCxnSpPr>
            <a:cxnSpLocks/>
          </p:cNvCxnSpPr>
          <p:nvPr/>
        </p:nvCxnSpPr>
        <p:spPr>
          <a:xfrm>
            <a:off x="2066925" y="1752601"/>
            <a:ext cx="4591051" cy="34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E77A1D0-A91B-40D9-8F7F-9A88C176FA6B}"/>
              </a:ext>
            </a:extLst>
          </p:cNvPr>
          <p:cNvSpPr/>
          <p:nvPr/>
        </p:nvSpPr>
        <p:spPr>
          <a:xfrm>
            <a:off x="3531936" y="1879553"/>
            <a:ext cx="1661032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ar-JO" sz="2800" b="1" kern="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Arial Unicode MS"/>
              </a:rPr>
              <a:t>مزمور 121</a:t>
            </a:r>
            <a:endParaRPr lang="en-US" sz="2800" b="1" kern="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352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23708340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على رابط وعظ العهد القديم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هذا العرض التقديمي مجاناً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9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grass, outdoor, nature&#10;&#10;Description automatically generated">
            <a:extLst>
              <a:ext uri="{FF2B5EF4-FFF2-40B4-BE49-F238E27FC236}">
                <a16:creationId xmlns:a16="http://schemas.microsoft.com/office/drawing/2014/main" id="{89146761-93AB-5547-8723-E47ACB16B2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3" y="26928"/>
            <a:ext cx="9130937" cy="6857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3220C8-F1AD-43E3-B0E4-9734D44228E1}"/>
              </a:ext>
            </a:extLst>
          </p:cNvPr>
          <p:cNvSpPr/>
          <p:nvPr/>
        </p:nvSpPr>
        <p:spPr>
          <a:xfrm>
            <a:off x="919163" y="1166380"/>
            <a:ext cx="7305676" cy="5476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ar-JO" sz="28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نعبد الله لأنه معيننا (ع 1-3)</a:t>
            </a:r>
            <a:endParaRPr lang="en-US" sz="28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93315F-EC95-4193-A0A3-BCEE35586A02}"/>
              </a:ext>
            </a:extLst>
          </p:cNvPr>
          <p:cNvSpPr/>
          <p:nvPr/>
        </p:nvSpPr>
        <p:spPr>
          <a:xfrm>
            <a:off x="636043" y="2604768"/>
            <a:ext cx="7871914" cy="26836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JO" sz="28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مزمور 25: 1-2</a:t>
            </a:r>
            <a:endParaRPr lang="en-US" sz="28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ar-JO" sz="28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1 إليك يا رب أرفع نفسي.</a:t>
            </a: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ar-JO" sz="28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2 يا إلهي عليك توكلت،                                                 فلا تدعني أخزى.                                                             لا تشمت بي أعدائي.</a:t>
            </a:r>
            <a:endParaRPr lang="en-US" sz="28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grass, outdoor, nature&#10;&#10;Description automatically generated">
            <a:extLst>
              <a:ext uri="{FF2B5EF4-FFF2-40B4-BE49-F238E27FC236}">
                <a16:creationId xmlns:a16="http://schemas.microsoft.com/office/drawing/2014/main" id="{D0C45D5E-4758-FF4D-8311-304FA2D35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3" y="13073"/>
            <a:ext cx="9130937" cy="6857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3220C8-F1AD-43E3-B0E4-9734D44228E1}"/>
              </a:ext>
            </a:extLst>
          </p:cNvPr>
          <p:cNvSpPr/>
          <p:nvPr/>
        </p:nvSpPr>
        <p:spPr>
          <a:xfrm>
            <a:off x="919163" y="1152525"/>
            <a:ext cx="7305676" cy="5480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ar-JO" sz="28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نعبد الله لأنه معيننا (ع 1-3)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E9983A-2553-443C-8217-909D0202E5D9}"/>
              </a:ext>
            </a:extLst>
          </p:cNvPr>
          <p:cNvSpPr/>
          <p:nvPr/>
        </p:nvSpPr>
        <p:spPr>
          <a:xfrm>
            <a:off x="3200401" y="2308178"/>
            <a:ext cx="224443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kern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معونة خاطئة</a:t>
            </a:r>
            <a:endParaRPr lang="en-US" sz="2800" kern="0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D6130D-872D-4F51-906D-10C8E92662D6}"/>
              </a:ext>
            </a:extLst>
          </p:cNvPr>
          <p:cNvSpPr/>
          <p:nvPr/>
        </p:nvSpPr>
        <p:spPr>
          <a:xfrm>
            <a:off x="3200401" y="3165429"/>
            <a:ext cx="224443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kern="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معونة صحيحة</a:t>
            </a:r>
            <a:endParaRPr lang="en-US" sz="2800" kern="0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5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E26973-0E59-4903-89FF-0C8BD9B0242B}"/>
              </a:ext>
            </a:extLst>
          </p:cNvPr>
          <p:cNvSpPr/>
          <p:nvPr/>
        </p:nvSpPr>
        <p:spPr>
          <a:xfrm>
            <a:off x="581026" y="606501"/>
            <a:ext cx="7981951" cy="2812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JO" sz="28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معونة من الله</a:t>
            </a:r>
            <a:endParaRPr lang="en-US" sz="28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endParaRPr lang="en-US" sz="16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342891" indent="-342891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ar-JO" sz="28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المعونة = المعونة المؤقتة (مز 72: 12-13)</a:t>
            </a:r>
          </a:p>
          <a:p>
            <a:pPr marL="342891" indent="-342891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ar-JO" sz="28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المعونة = العدالة للضحايا (مزمور 10: 14؛ 28: 6-7).</a:t>
            </a:r>
          </a:p>
          <a:p>
            <a:pPr marL="342891" indent="-342891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ar-JO" sz="28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المعونة = العدالة للمضايقات (مز 54: 1-5)</a:t>
            </a:r>
          </a:p>
          <a:p>
            <a:pPr marL="342891" indent="-342891" algn="r" rtl="1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ar-JO" sz="28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المعونة = السلام في الشدة (مز 86: 16-17).</a:t>
            </a:r>
            <a:endParaRPr lang="en-US" sz="28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6F708F-4001-4C79-BA1E-7829E60DAB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61" y="3623492"/>
            <a:ext cx="3121152" cy="312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88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4BFF37-AFC1-44FB-B96A-04243FC651E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33AE0-ED64-4069-BFDE-A76F8733C867}"/>
              </a:ext>
            </a:extLst>
          </p:cNvPr>
          <p:cNvSpPr/>
          <p:nvPr/>
        </p:nvSpPr>
        <p:spPr>
          <a:xfrm>
            <a:off x="385011" y="1851880"/>
            <a:ext cx="8261684" cy="1538691"/>
          </a:xfrm>
          <a:prstGeom prst="rect">
            <a:avLst/>
          </a:prstGeom>
          <a:solidFill>
            <a:srgbClr val="4F217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JO" sz="28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تثنية 32: 35</a:t>
            </a:r>
            <a:endParaRPr lang="en-US" sz="28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ar-JO" sz="28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لي النقمة والجزاء، في وقت تزل أقدامهم، إن يوم هلاكهم قريب والمهيآت لهم مسرعة.</a:t>
            </a:r>
            <a:endParaRPr lang="en-US" sz="28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1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8557D4-59A8-7D4C-AD67-D0E0EF2A373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33AE0-ED64-4069-BFDE-A76F8733C867}"/>
              </a:ext>
            </a:extLst>
          </p:cNvPr>
          <p:cNvSpPr/>
          <p:nvPr/>
        </p:nvSpPr>
        <p:spPr>
          <a:xfrm>
            <a:off x="254725" y="1496281"/>
            <a:ext cx="8634550" cy="3108543"/>
          </a:xfrm>
          <a:prstGeom prst="rect">
            <a:avLst/>
          </a:prstGeom>
          <a:solidFill>
            <a:srgbClr val="4F217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أمثال 3: 21-26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يا ابني لا تبرح هذه من عينيك، احفظ الرأي والتدبير.</a:t>
            </a:r>
          </a:p>
          <a:p>
            <a:pPr algn="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فيكونا حياة لنفسك، ونعمة لعنقك.</a:t>
            </a:r>
          </a:p>
          <a:p>
            <a:pPr algn="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حينئذ تسلك في طريقك آمناً، ولا تعثر رجلك.</a:t>
            </a:r>
          </a:p>
          <a:p>
            <a:pPr algn="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إذا اضطجعت فلا تخاف، بل تضطجع ويلذ نومك.</a:t>
            </a:r>
          </a:p>
          <a:p>
            <a:pPr algn="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لا تخشى من خوف باغت، ولا من خراب الأشرار إذا جاء.</a:t>
            </a:r>
          </a:p>
          <a:p>
            <a:pPr algn="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لأن الرب يكون معتمدك، ويصون رجلك من أن تؤخذ.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E26973-0E59-4903-89FF-0C8BD9B0242B}"/>
              </a:ext>
            </a:extLst>
          </p:cNvPr>
          <p:cNvSpPr/>
          <p:nvPr/>
        </p:nvSpPr>
        <p:spPr>
          <a:xfrm>
            <a:off x="2810194" y="606501"/>
            <a:ext cx="3523615" cy="678327"/>
          </a:xfrm>
          <a:prstGeom prst="rect">
            <a:avLst/>
          </a:prstGeom>
          <a:solidFill>
            <a:srgbClr val="4F217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الأب مقابل الإبن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E7B57-FBB8-48FA-AA05-132503B45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323" y="3241039"/>
            <a:ext cx="3616961" cy="36169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1FE456-A94A-4674-8A89-E7467CD3F1E3}"/>
              </a:ext>
            </a:extLst>
          </p:cNvPr>
          <p:cNvSpPr/>
          <p:nvPr/>
        </p:nvSpPr>
        <p:spPr>
          <a:xfrm>
            <a:off x="701053" y="2108560"/>
            <a:ext cx="3013967" cy="1176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آحاز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ar-JO" sz="32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(2 أخ 28: 22-25)</a:t>
            </a:r>
            <a:endParaRPr lang="en-US" sz="4400" b="1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46C43A-4CC8-45FB-9532-D5F34DA4A79D}"/>
              </a:ext>
            </a:extLst>
          </p:cNvPr>
          <p:cNvSpPr/>
          <p:nvPr/>
        </p:nvSpPr>
        <p:spPr>
          <a:xfrm>
            <a:off x="5609975" y="2108560"/>
            <a:ext cx="2308644" cy="1179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حزقيا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ar-JO" sz="32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(2 مل 18-19)</a:t>
            </a:r>
            <a:endParaRPr lang="en-US" sz="4400" b="1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D41B72-C1C0-8944-961D-76B49F16741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1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33AE0-ED64-4069-BFDE-A76F8733C867}"/>
              </a:ext>
            </a:extLst>
          </p:cNvPr>
          <p:cNvSpPr/>
          <p:nvPr/>
        </p:nvSpPr>
        <p:spPr>
          <a:xfrm>
            <a:off x="142240" y="1851880"/>
            <a:ext cx="8859520" cy="2341988"/>
          </a:xfrm>
          <a:prstGeom prst="rect">
            <a:avLst/>
          </a:prstGeom>
          <a:solidFill>
            <a:srgbClr val="4F217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JO" sz="28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مزمور 46: 5-7</a:t>
            </a:r>
            <a:endParaRPr lang="en-US" sz="28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ar-JO" sz="28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5 الله في وسطها فلن تتزعزع، يعينها الله عند إقبال الصبح.</a:t>
            </a: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ar-JO" sz="28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6 عجت الأمم، تزعزعت الممالك، أعطى صوته، ذابت الأرض.</a:t>
            </a: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ar-JO" sz="28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7 رب الجنود معنا، ملجأنا إله يعقوب.</a:t>
            </a:r>
            <a:endParaRPr lang="en-US" sz="28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8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grass, outdoor, nature&#10;&#10;Description automatically generated">
            <a:extLst>
              <a:ext uri="{FF2B5EF4-FFF2-40B4-BE49-F238E27FC236}">
                <a16:creationId xmlns:a16="http://schemas.microsoft.com/office/drawing/2014/main" id="{5D6BBADD-7FB7-D745-82AE-07A8CE0D5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3" y="13073"/>
            <a:ext cx="9130937" cy="6857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3220C8-F1AD-43E3-B0E4-9734D44228E1}"/>
              </a:ext>
            </a:extLst>
          </p:cNvPr>
          <p:cNvSpPr/>
          <p:nvPr/>
        </p:nvSpPr>
        <p:spPr>
          <a:xfrm>
            <a:off x="919163" y="1152525"/>
            <a:ext cx="7305676" cy="5480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ar-JO" sz="28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نعبد الله لأنه معيننا (ع 1-3)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8CF757-1A8F-4A1B-A30C-C4C21F4996CA}"/>
              </a:ext>
            </a:extLst>
          </p:cNvPr>
          <p:cNvSpPr/>
          <p:nvPr/>
        </p:nvSpPr>
        <p:spPr>
          <a:xfrm>
            <a:off x="2883877" y="2088239"/>
            <a:ext cx="3376244" cy="5476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ar-JO" sz="28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نعبده لأنه حافظنا (ع 3-8)</a:t>
            </a:r>
            <a:r>
              <a:rPr lang="en-US" sz="2800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0A79B2-3879-4FF2-983C-D4E038748C5C}"/>
              </a:ext>
            </a:extLst>
          </p:cNvPr>
          <p:cNvSpPr/>
          <p:nvPr/>
        </p:nvSpPr>
        <p:spPr>
          <a:xfrm>
            <a:off x="1721699" y="2960833"/>
            <a:ext cx="596990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إنه قريب دائماً من خلال تقديم الإهتمام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526923-7708-49CF-ABE4-F5099B396143}"/>
              </a:ext>
            </a:extLst>
          </p:cNvPr>
          <p:cNvSpPr/>
          <p:nvPr/>
        </p:nvSpPr>
        <p:spPr>
          <a:xfrm>
            <a:off x="3812818" y="3721550"/>
            <a:ext cx="1787669" cy="5476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ar-JO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إنه يقدم الأمان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342</Words>
  <Application>Microsoft Office PowerPoint</Application>
  <PresentationFormat>On-screen Show (4:3)</PresentationFormat>
  <Paragraphs>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STXingkai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49_Blank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على رابط وعظ العهد القديم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Rami Jwainat</cp:lastModifiedBy>
  <cp:revision>37</cp:revision>
  <dcterms:created xsi:type="dcterms:W3CDTF">2019-04-24T02:27:52Z</dcterms:created>
  <dcterms:modified xsi:type="dcterms:W3CDTF">2024-06-12T08:22:30Z</dcterms:modified>
</cp:coreProperties>
</file>