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3695" r:id="rId3"/>
    <p:sldMasterId id="2147483707" r:id="rId4"/>
    <p:sldMasterId id="2147483719" r:id="rId5"/>
    <p:sldMasterId id="2147483736" r:id="rId6"/>
  </p:sldMasterIdLst>
  <p:notesMasterIdLst>
    <p:notesMasterId r:id="rId25"/>
  </p:notesMasterIdLst>
  <p:sldIdLst>
    <p:sldId id="256" r:id="rId7"/>
    <p:sldId id="391" r:id="rId8"/>
    <p:sldId id="392" r:id="rId9"/>
    <p:sldId id="257" r:id="rId10"/>
    <p:sldId id="258" r:id="rId11"/>
    <p:sldId id="259" r:id="rId12"/>
    <p:sldId id="260" r:id="rId13"/>
    <p:sldId id="261" r:id="rId14"/>
    <p:sldId id="262" r:id="rId15"/>
    <p:sldId id="263" r:id="rId16"/>
    <p:sldId id="264" r:id="rId17"/>
    <p:sldId id="266" r:id="rId18"/>
    <p:sldId id="393" r:id="rId19"/>
    <p:sldId id="394" r:id="rId20"/>
    <p:sldId id="265" r:id="rId21"/>
    <p:sldId id="390" r:id="rId22"/>
    <p:sldId id="267" r:id="rId23"/>
    <p:sldId id="31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CFCA3-BD9E-493B-BCFE-E8208AB8C1D3}" v="2" dt="2022-09-24T13:23:28.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55"/>
    <p:restoredTop sz="78830" autoAdjust="0"/>
  </p:normalViewPr>
  <p:slideViewPr>
    <p:cSldViewPr snapToGrid="0">
      <p:cViewPr>
        <p:scale>
          <a:sx n="98" d="100"/>
          <a:sy n="98" d="100"/>
        </p:scale>
        <p:origin x="-688" y="504"/>
      </p:cViewPr>
      <p:guideLst/>
    </p:cSldViewPr>
  </p:slideViewPr>
  <p:outlineViewPr>
    <p:cViewPr>
      <p:scale>
        <a:sx n="33" d="100"/>
        <a:sy n="33" d="100"/>
      </p:scale>
      <p:origin x="0" y="-683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FF161-4547-3942-8C96-131C40B79517}" type="datetimeFigureOut">
              <a:rPr lang="en-US" smtClean="0"/>
              <a:t>6/12/24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54179-F6BE-944D-8629-318734E2FBE1}" type="slidenum">
              <a:rPr lang="en-US" smtClean="0"/>
              <a:t>‹#›</a:t>
            </a:fld>
            <a:endParaRPr lang="en-US"/>
          </a:p>
        </p:txBody>
      </p:sp>
    </p:spTree>
    <p:extLst>
      <p:ext uri="{BB962C8B-B14F-4D97-AF65-F5344CB8AC3E}">
        <p14:creationId xmlns:p14="http://schemas.microsoft.com/office/powerpoint/2010/main" val="79756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Goal is to grasp the meaning of the text as God intended. Key questions: ‘What did he mean then? What does it mean now?’</a:t>
            </a:r>
          </a:p>
        </p:txBody>
      </p:sp>
      <p:sp>
        <p:nvSpPr>
          <p:cNvPr id="4" name="Slide Number Placeholder 3"/>
          <p:cNvSpPr>
            <a:spLocks noGrp="1"/>
          </p:cNvSpPr>
          <p:nvPr>
            <p:ph type="sldNum" sz="quarter" idx="5"/>
          </p:nvPr>
        </p:nvSpPr>
        <p:spPr/>
        <p:txBody>
          <a:bodyPr/>
          <a:lstStyle/>
          <a:p>
            <a:fld id="{DB054179-F6BE-944D-8629-318734E2FBE1}" type="slidenum">
              <a:rPr lang="en-US" smtClean="0"/>
              <a:t>6</a:t>
            </a:fld>
            <a:endParaRPr lang="en-US"/>
          </a:p>
        </p:txBody>
      </p:sp>
    </p:spTree>
    <p:extLst>
      <p:ext uri="{BB962C8B-B14F-4D97-AF65-F5344CB8AC3E}">
        <p14:creationId xmlns:p14="http://schemas.microsoft.com/office/powerpoint/2010/main" val="128391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54179-F6BE-944D-8629-318734E2FBE1}" type="slidenum">
              <a:rPr lang="en-US" smtClean="0"/>
              <a:t>8</a:t>
            </a:fld>
            <a:endParaRPr lang="en-US"/>
          </a:p>
        </p:txBody>
      </p:sp>
    </p:spTree>
    <p:extLst>
      <p:ext uri="{BB962C8B-B14F-4D97-AF65-F5344CB8AC3E}">
        <p14:creationId xmlns:p14="http://schemas.microsoft.com/office/powerpoint/2010/main" val="335795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54179-F6BE-944D-8629-318734E2FBE1}" type="slidenum">
              <a:rPr lang="en-US" smtClean="0"/>
              <a:t>9</a:t>
            </a:fld>
            <a:endParaRPr lang="en-US"/>
          </a:p>
        </p:txBody>
      </p:sp>
    </p:spTree>
    <p:extLst>
      <p:ext uri="{BB962C8B-B14F-4D97-AF65-F5344CB8AC3E}">
        <p14:creationId xmlns:p14="http://schemas.microsoft.com/office/powerpoint/2010/main" val="40231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54179-F6BE-944D-8629-318734E2FBE1}" type="slidenum">
              <a:rPr lang="en-US" smtClean="0"/>
              <a:t>10</a:t>
            </a:fld>
            <a:endParaRPr lang="en-US"/>
          </a:p>
        </p:txBody>
      </p:sp>
    </p:spTree>
    <p:extLst>
      <p:ext uri="{BB962C8B-B14F-4D97-AF65-F5344CB8AC3E}">
        <p14:creationId xmlns:p14="http://schemas.microsoft.com/office/powerpoint/2010/main" val="85665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54179-F6BE-944D-8629-318734E2FBE1}" type="slidenum">
              <a:rPr lang="en-US" smtClean="0"/>
              <a:t>12</a:t>
            </a:fld>
            <a:endParaRPr lang="en-US"/>
          </a:p>
        </p:txBody>
      </p:sp>
    </p:spTree>
    <p:extLst>
      <p:ext uri="{BB962C8B-B14F-4D97-AF65-F5344CB8AC3E}">
        <p14:creationId xmlns:p14="http://schemas.microsoft.com/office/powerpoint/2010/main" val="11470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10251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14310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A14126-324C-8D40-807E-60C07F22EFD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043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04096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A14126-324C-8D40-807E-60C07F22EFD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456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076991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519681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70797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9A14126-324C-8D40-807E-60C07F22EF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877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39697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01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844920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08088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A41FBB-0418-E94F-8280-C10FEA9A650C}" type="datetimeFigureOut">
              <a:rPr lang="en-US" smtClean="0"/>
              <a:t>6/12/24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14126-324C-8D40-807E-60C07F22EF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54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FA41FBB-0418-E94F-8280-C10FEA9A650C}" type="datetimeFigureOut">
              <a:rPr lang="en-US" smtClean="0"/>
              <a:t>6/12/24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14126-324C-8D40-807E-60C07F22EF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030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41FBB-0418-E94F-8280-C10FEA9A650C}" type="datetimeFigureOut">
              <a:rPr lang="en-US" smtClean="0"/>
              <a:t>6/12/24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29677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0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053301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828146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2285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72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67657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9603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902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511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726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383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01AC-10DC-0F70-CAE2-A1FEE538C1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DBEC8F5-2D50-E1C6-5629-3BAEE4268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6264168-D484-DECB-2687-C77A8D2D64E3}"/>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a:extLst>
              <a:ext uri="{FF2B5EF4-FFF2-40B4-BE49-F238E27FC236}">
                <a16:creationId xmlns:a16="http://schemas.microsoft.com/office/drawing/2014/main" id="{AB8C3723-6944-8DD4-DEBF-67C802CF6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198B9-C285-ED32-9363-61E63FA1BD5B}"/>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802150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0A69-254F-58FA-FCDD-BAACC48B8D9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33E30E-2386-860C-3905-4F266F0C1B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A82324-1B9D-53E5-6A8A-953D3276650C}"/>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a:extLst>
              <a:ext uri="{FF2B5EF4-FFF2-40B4-BE49-F238E27FC236}">
                <a16:creationId xmlns:a16="http://schemas.microsoft.com/office/drawing/2014/main" id="{B5D3286C-FCCB-1F5D-82A5-B9A2F5298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C35E5-6A1C-C072-36A9-138DCD78B751}"/>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627533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3636-D1FB-0846-05BB-41A6ECAFAA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4784531-B044-8FA6-DCA2-D7C1346BB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3AA14A2-1142-6DA8-7312-EBA7E5FF666B}"/>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a:extLst>
              <a:ext uri="{FF2B5EF4-FFF2-40B4-BE49-F238E27FC236}">
                <a16:creationId xmlns:a16="http://schemas.microsoft.com/office/drawing/2014/main" id="{1097C779-E28F-8675-74F3-D85B027CD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0206A-6D34-B1C7-1FF7-F3BCD61E75EF}"/>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230716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2BB8-9693-D7B1-DA80-0D2917B055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B78975-9B5D-575F-37F6-40F97604D4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D2B952-6D67-650F-1BE3-9FE6B37A86F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CCD38E-B729-54BD-0843-AC2DCF0BC02A}"/>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a:extLst>
              <a:ext uri="{FF2B5EF4-FFF2-40B4-BE49-F238E27FC236}">
                <a16:creationId xmlns:a16="http://schemas.microsoft.com/office/drawing/2014/main" id="{9F8DE297-911B-9F33-E61C-C1F0BA8D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A3912-8880-B2F9-EBF6-6ED8C0F6A542}"/>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470496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E1C9-4BA9-C20E-B8E4-0422A0C8F65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A01043-DEAB-AA3C-A2C1-168B8C94E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461D63-E101-7DD7-7E93-1693134616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CBAD1BC-9943-CBB7-B2F2-8A00E4A3D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90DD37-6BB9-1DFA-114F-9555BEB3D73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B3D6906-10A9-2173-F7B4-FF89E8FB4D57}"/>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8" name="Footer Placeholder 7">
            <a:extLst>
              <a:ext uri="{FF2B5EF4-FFF2-40B4-BE49-F238E27FC236}">
                <a16:creationId xmlns:a16="http://schemas.microsoft.com/office/drawing/2014/main" id="{F5B63107-5DC0-2359-7306-28EB0C980A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B719CF-A3EC-9B8B-E387-6236AEF0F52F}"/>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525023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EB10-535A-0353-1D60-2039BE8CAFE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437A9DE-14BD-F91E-E7FA-134673D7F22D}"/>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4" name="Footer Placeholder 3">
            <a:extLst>
              <a:ext uri="{FF2B5EF4-FFF2-40B4-BE49-F238E27FC236}">
                <a16:creationId xmlns:a16="http://schemas.microsoft.com/office/drawing/2014/main" id="{4CFC92D1-D253-8F76-8DCC-9741294D4F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97C04B-3DAE-C4A5-5B8D-280F82F75871}"/>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71230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2721088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9CC23-B87E-68BE-C9CB-97FF958C7AF3}"/>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3" name="Footer Placeholder 2">
            <a:extLst>
              <a:ext uri="{FF2B5EF4-FFF2-40B4-BE49-F238E27FC236}">
                <a16:creationId xmlns:a16="http://schemas.microsoft.com/office/drawing/2014/main" id="{30EE4025-D7F8-F22C-EA90-687AEDB88C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07BFD-214E-030C-853D-59FE06839D7F}"/>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514973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DEF7-B894-B22A-DE73-BF1C45C948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76EE1C1-99F2-7A60-95DD-172159837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2DFE181-867B-D7F7-DEC1-7FC18E95B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7633CB-64F2-4A4B-6977-D7DB3074C339}"/>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a:extLst>
              <a:ext uri="{FF2B5EF4-FFF2-40B4-BE49-F238E27FC236}">
                <a16:creationId xmlns:a16="http://schemas.microsoft.com/office/drawing/2014/main" id="{E4F50035-B570-2E95-0874-35D16E00B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80B36-E2C7-31AC-6FE1-424317317A43}"/>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077592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CF4B-503F-2163-5922-BF6157515A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C63D6C-F281-932A-977E-E19086050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1F4D2A-89BF-4767-901D-29A0CE53E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79EDA1-1C2D-045B-42D2-5C809A10C5EE}"/>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a:extLst>
              <a:ext uri="{FF2B5EF4-FFF2-40B4-BE49-F238E27FC236}">
                <a16:creationId xmlns:a16="http://schemas.microsoft.com/office/drawing/2014/main" id="{1336B5DD-72F7-5683-2E46-1E3329210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2C7EE-545D-F63C-FBFC-BAFFAA740502}"/>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917069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1CFB-9775-60C6-13A7-4833A5781D9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5C4CBB-E131-2323-0289-B0FF88CDD1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503FC3-8EBD-2E45-2610-7D57735ADBFB}"/>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a:extLst>
              <a:ext uri="{FF2B5EF4-FFF2-40B4-BE49-F238E27FC236}">
                <a16:creationId xmlns:a16="http://schemas.microsoft.com/office/drawing/2014/main" id="{1E02809D-CEC7-B1BB-C8C9-15D6EE19F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D8566-BA04-B6F7-0F29-577D3E7111E6}"/>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067758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CD5BA-A0FD-2706-3092-6FEFC5928A7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D2DF0D-7891-A455-1EE3-3072BDA9658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F76F8A-17F6-4576-FE50-222780017E5C}"/>
              </a:ext>
            </a:extLst>
          </p:cNvPr>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a:extLst>
              <a:ext uri="{FF2B5EF4-FFF2-40B4-BE49-F238E27FC236}">
                <a16:creationId xmlns:a16="http://schemas.microsoft.com/office/drawing/2014/main" id="{C95E48E5-B4B9-CB1A-929B-4BA562BE4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4DDD5-EF74-C6B5-A0F8-6BF3219F4E75}"/>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423552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E05BCE6-D606-BC43-956F-25242419DDCF}"/>
              </a:ext>
            </a:extLst>
          </p:cNvPr>
          <p:cNvSpPr>
            <a:spLocks noGrp="1" noChangeArrowheads="1"/>
          </p:cNvSpPr>
          <p:nvPr>
            <p:ph type="ctrTitle" sz="quarter"/>
          </p:nvPr>
        </p:nvSpPr>
        <p:spPr>
          <a:xfrm>
            <a:off x="914400" y="1676400"/>
            <a:ext cx="10363200" cy="1828800"/>
          </a:xfrm>
        </p:spPr>
        <p:txBody>
          <a:bodyPr/>
          <a:lstStyle>
            <a:lvl1pPr>
              <a:defRPr/>
            </a:lvl1pPr>
          </a:lstStyle>
          <a:p>
            <a:pPr lvl="0"/>
            <a:r>
              <a:rPr lang="en-GB" altLang="en-TH" noProof="0"/>
              <a:t>Click to edit Master title style</a:t>
            </a:r>
          </a:p>
        </p:txBody>
      </p:sp>
      <p:sp>
        <p:nvSpPr>
          <p:cNvPr id="20483" name="Rectangle 3">
            <a:extLst>
              <a:ext uri="{FF2B5EF4-FFF2-40B4-BE49-F238E27FC236}">
                <a16:creationId xmlns:a16="http://schemas.microsoft.com/office/drawing/2014/main" id="{D11A7351-45AB-684C-B0DD-CA558907D83D}"/>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GB" altLang="en-TH" noProof="0"/>
              <a:t>Click to edit Master subtitle style</a:t>
            </a:r>
          </a:p>
        </p:txBody>
      </p:sp>
      <p:sp>
        <p:nvSpPr>
          <p:cNvPr id="20484" name="Rectangle 4">
            <a:extLst>
              <a:ext uri="{FF2B5EF4-FFF2-40B4-BE49-F238E27FC236}">
                <a16:creationId xmlns:a16="http://schemas.microsoft.com/office/drawing/2014/main" id="{4E1D4FD2-0367-5A49-9110-68FC076C2982}"/>
              </a:ext>
            </a:extLst>
          </p:cNvPr>
          <p:cNvSpPr>
            <a:spLocks noGrp="1" noChangeArrowheads="1"/>
          </p:cNvSpPr>
          <p:nvPr>
            <p:ph type="dt" sz="quarter" idx="2"/>
          </p:nvPr>
        </p:nvSpPr>
        <p:spPr/>
        <p:txBody>
          <a:bodyPr/>
          <a:lstStyle>
            <a:lvl1pPr>
              <a:defRPr/>
            </a:lvl1pPr>
          </a:lstStyle>
          <a:p>
            <a:endParaRPr lang="en-GB" altLang="en-TH"/>
          </a:p>
        </p:txBody>
      </p:sp>
      <p:sp>
        <p:nvSpPr>
          <p:cNvPr id="20485" name="Rectangle 5">
            <a:extLst>
              <a:ext uri="{FF2B5EF4-FFF2-40B4-BE49-F238E27FC236}">
                <a16:creationId xmlns:a16="http://schemas.microsoft.com/office/drawing/2014/main" id="{AED3A30E-D355-6D43-BE7D-9F17EC6CA9FD}"/>
              </a:ext>
            </a:extLst>
          </p:cNvPr>
          <p:cNvSpPr>
            <a:spLocks noGrp="1" noChangeArrowheads="1"/>
          </p:cNvSpPr>
          <p:nvPr>
            <p:ph type="ftr" sz="quarter" idx="3"/>
          </p:nvPr>
        </p:nvSpPr>
        <p:spPr/>
        <p:txBody>
          <a:bodyPr/>
          <a:lstStyle>
            <a:lvl1pPr>
              <a:defRPr/>
            </a:lvl1pPr>
          </a:lstStyle>
          <a:p>
            <a:endParaRPr lang="en-GB" altLang="en-TH"/>
          </a:p>
        </p:txBody>
      </p:sp>
      <p:sp>
        <p:nvSpPr>
          <p:cNvPr id="20486" name="Rectangle 6">
            <a:extLst>
              <a:ext uri="{FF2B5EF4-FFF2-40B4-BE49-F238E27FC236}">
                <a16:creationId xmlns:a16="http://schemas.microsoft.com/office/drawing/2014/main" id="{547A880A-F7F7-B34B-8CB0-30281E1F20A7}"/>
              </a:ext>
            </a:extLst>
          </p:cNvPr>
          <p:cNvSpPr>
            <a:spLocks noGrp="1" noChangeArrowheads="1"/>
          </p:cNvSpPr>
          <p:nvPr>
            <p:ph type="sldNum" sz="quarter" idx="4"/>
          </p:nvPr>
        </p:nvSpPr>
        <p:spPr/>
        <p:txBody>
          <a:bodyPr/>
          <a:lstStyle>
            <a:lvl1pPr>
              <a:defRPr/>
            </a:lvl1pPr>
          </a:lstStyle>
          <a:p>
            <a:fld id="{E2DA7403-AEDC-5D42-AD4C-1975B09209D4}" type="slidenum">
              <a:rPr lang="en-GB" altLang="en-TH"/>
              <a:pPr/>
              <a:t>‹#›</a:t>
            </a:fld>
            <a:endParaRPr lang="en-GB" altLang="en-TH"/>
          </a:p>
        </p:txBody>
      </p:sp>
    </p:spTree>
    <p:extLst>
      <p:ext uri="{BB962C8B-B14F-4D97-AF65-F5344CB8AC3E}">
        <p14:creationId xmlns:p14="http://schemas.microsoft.com/office/powerpoint/2010/main" val="4269658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C860-6423-3A4C-AB38-3BA8121FC49B}"/>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21699C4D-40B3-784E-BF6A-673DAFAD6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CAD9C7A-641B-1D40-B64F-1C99DC0454F0}"/>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99B99BC0-7EA9-3D40-A31B-0A9924F9CA82}"/>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BD28CFF4-22F2-F54E-BCEA-34A44D381C34}"/>
              </a:ext>
            </a:extLst>
          </p:cNvPr>
          <p:cNvSpPr>
            <a:spLocks noGrp="1"/>
          </p:cNvSpPr>
          <p:nvPr>
            <p:ph type="sldNum" sz="quarter" idx="12"/>
          </p:nvPr>
        </p:nvSpPr>
        <p:spPr/>
        <p:txBody>
          <a:bodyPr/>
          <a:lstStyle>
            <a:lvl1pPr>
              <a:defRPr/>
            </a:lvl1pPr>
          </a:lstStyle>
          <a:p>
            <a:fld id="{F8947E33-1A61-3140-B981-0A7EF3420F65}" type="slidenum">
              <a:rPr lang="en-GB" altLang="en-TH"/>
              <a:pPr/>
              <a:t>‹#›</a:t>
            </a:fld>
            <a:endParaRPr lang="en-GB" altLang="en-TH"/>
          </a:p>
        </p:txBody>
      </p:sp>
    </p:spTree>
    <p:extLst>
      <p:ext uri="{BB962C8B-B14F-4D97-AF65-F5344CB8AC3E}">
        <p14:creationId xmlns:p14="http://schemas.microsoft.com/office/powerpoint/2010/main" val="2157080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7993-C1F0-084A-A714-FF21A8273D5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B3B97846-1EF3-224E-9038-71C932FC9C1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8C255BA-9BE5-0F45-9113-34D6B5C7EA2E}"/>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38D3D391-ADBB-3640-A00B-880E7CCC2B7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E86E994-02A6-8141-B62D-4C1CAFEAA11F}"/>
              </a:ext>
            </a:extLst>
          </p:cNvPr>
          <p:cNvSpPr>
            <a:spLocks noGrp="1"/>
          </p:cNvSpPr>
          <p:nvPr>
            <p:ph type="sldNum" sz="quarter" idx="12"/>
          </p:nvPr>
        </p:nvSpPr>
        <p:spPr/>
        <p:txBody>
          <a:bodyPr/>
          <a:lstStyle>
            <a:lvl1pPr>
              <a:defRPr/>
            </a:lvl1pPr>
          </a:lstStyle>
          <a:p>
            <a:fld id="{67205E00-8830-FC4E-B7AE-6C27B91947C5}" type="slidenum">
              <a:rPr lang="en-GB" altLang="en-TH"/>
              <a:pPr/>
              <a:t>‹#›</a:t>
            </a:fld>
            <a:endParaRPr lang="en-GB" altLang="en-TH"/>
          </a:p>
        </p:txBody>
      </p:sp>
    </p:spTree>
    <p:extLst>
      <p:ext uri="{BB962C8B-B14F-4D97-AF65-F5344CB8AC3E}">
        <p14:creationId xmlns:p14="http://schemas.microsoft.com/office/powerpoint/2010/main" val="1583043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75A5-48A4-9A4F-9BBF-00D187703CD1}"/>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3BE244C-67AA-8241-8FC8-5EDC6377ED24}"/>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6A6D4FF0-50A3-0247-85B9-DCECD65A0325}"/>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FD0F2508-D7D9-0D45-94EE-FC6948A7F9CF}"/>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C79C13C6-974F-5F4A-8393-DA33999898B2}"/>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249A2808-0D10-3745-8E56-52C9DE666B14}"/>
              </a:ext>
            </a:extLst>
          </p:cNvPr>
          <p:cNvSpPr>
            <a:spLocks noGrp="1"/>
          </p:cNvSpPr>
          <p:nvPr>
            <p:ph type="sldNum" sz="quarter" idx="12"/>
          </p:nvPr>
        </p:nvSpPr>
        <p:spPr/>
        <p:txBody>
          <a:bodyPr/>
          <a:lstStyle>
            <a:lvl1pPr>
              <a:defRPr/>
            </a:lvl1pPr>
          </a:lstStyle>
          <a:p>
            <a:fld id="{C76FC370-C1FD-0E4A-8E87-F1CC2151DFD3}" type="slidenum">
              <a:rPr lang="en-GB" altLang="en-TH"/>
              <a:pPr/>
              <a:t>‹#›</a:t>
            </a:fld>
            <a:endParaRPr lang="en-GB" altLang="en-TH"/>
          </a:p>
        </p:txBody>
      </p:sp>
    </p:spTree>
    <p:extLst>
      <p:ext uri="{BB962C8B-B14F-4D97-AF65-F5344CB8AC3E}">
        <p14:creationId xmlns:p14="http://schemas.microsoft.com/office/powerpoint/2010/main" val="200195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6DAA-1CF3-E849-8A30-6CE3AC69E646}"/>
              </a:ext>
            </a:extLst>
          </p:cNvPr>
          <p:cNvSpPr>
            <a:spLocks noGrp="1"/>
          </p:cNvSpPr>
          <p:nvPr>
            <p:ph type="title"/>
          </p:nvPr>
        </p:nvSpPr>
        <p:spPr>
          <a:xfrm>
            <a:off x="840317" y="365126"/>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6B5D14F-CE39-B749-AE80-84FCDE43871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0A2C1-D415-B541-9E64-5918A988413D}"/>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0C005EA4-55E8-864A-9897-9C4602BCC90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E9899-626D-9345-84DC-479647F9005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1B7AD4DB-BEA4-DA4F-AF60-3BCD4028903F}"/>
              </a:ext>
            </a:extLst>
          </p:cNvPr>
          <p:cNvSpPr>
            <a:spLocks noGrp="1"/>
          </p:cNvSpPr>
          <p:nvPr>
            <p:ph type="dt" sz="half" idx="10"/>
          </p:nvPr>
        </p:nvSpPr>
        <p:spPr/>
        <p:txBody>
          <a:bodyPr/>
          <a:lstStyle>
            <a:lvl1pPr>
              <a:defRPr/>
            </a:lvl1pPr>
          </a:lstStyle>
          <a:p>
            <a:endParaRPr lang="en-GB" altLang="en-TH"/>
          </a:p>
        </p:txBody>
      </p:sp>
      <p:sp>
        <p:nvSpPr>
          <p:cNvPr id="8" name="Footer Placeholder 7">
            <a:extLst>
              <a:ext uri="{FF2B5EF4-FFF2-40B4-BE49-F238E27FC236}">
                <a16:creationId xmlns:a16="http://schemas.microsoft.com/office/drawing/2014/main" id="{C881ADD5-DCFF-3D49-AC5E-2BAC7E044232}"/>
              </a:ext>
            </a:extLst>
          </p:cNvPr>
          <p:cNvSpPr>
            <a:spLocks noGrp="1"/>
          </p:cNvSpPr>
          <p:nvPr>
            <p:ph type="ftr" sz="quarter" idx="11"/>
          </p:nvPr>
        </p:nvSpPr>
        <p:spPr/>
        <p:txBody>
          <a:bodyPr/>
          <a:lstStyle>
            <a:lvl1pPr>
              <a:defRPr/>
            </a:lvl1pPr>
          </a:lstStyle>
          <a:p>
            <a:endParaRPr lang="en-GB" altLang="en-TH"/>
          </a:p>
        </p:txBody>
      </p:sp>
      <p:sp>
        <p:nvSpPr>
          <p:cNvPr id="9" name="Slide Number Placeholder 8">
            <a:extLst>
              <a:ext uri="{FF2B5EF4-FFF2-40B4-BE49-F238E27FC236}">
                <a16:creationId xmlns:a16="http://schemas.microsoft.com/office/drawing/2014/main" id="{ADA0147D-4DBC-BF48-AC1A-BCF24D659104}"/>
              </a:ext>
            </a:extLst>
          </p:cNvPr>
          <p:cNvSpPr>
            <a:spLocks noGrp="1"/>
          </p:cNvSpPr>
          <p:nvPr>
            <p:ph type="sldNum" sz="quarter" idx="12"/>
          </p:nvPr>
        </p:nvSpPr>
        <p:spPr/>
        <p:txBody>
          <a:bodyPr/>
          <a:lstStyle>
            <a:lvl1pPr>
              <a:defRPr/>
            </a:lvl1pPr>
          </a:lstStyle>
          <a:p>
            <a:fld id="{251200A5-FE16-3D46-9627-1D56E3B73742}" type="slidenum">
              <a:rPr lang="en-GB" altLang="en-TH"/>
              <a:pPr/>
              <a:t>‹#›</a:t>
            </a:fld>
            <a:endParaRPr lang="en-GB" altLang="en-TH"/>
          </a:p>
        </p:txBody>
      </p:sp>
    </p:spTree>
    <p:extLst>
      <p:ext uri="{BB962C8B-B14F-4D97-AF65-F5344CB8AC3E}">
        <p14:creationId xmlns:p14="http://schemas.microsoft.com/office/powerpoint/2010/main" val="320929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A41FBB-0418-E94F-8280-C10FEA9A650C}" type="datetimeFigureOut">
              <a:rPr lang="en-US" smtClean="0"/>
              <a:t>6/12/24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969691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1182-72C6-D243-97F2-668F52926A36}"/>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23F01A13-69D2-4B44-8884-1C2398139241}"/>
              </a:ext>
            </a:extLst>
          </p:cNvPr>
          <p:cNvSpPr>
            <a:spLocks noGrp="1"/>
          </p:cNvSpPr>
          <p:nvPr>
            <p:ph type="dt" sz="half" idx="10"/>
          </p:nvPr>
        </p:nvSpPr>
        <p:spPr/>
        <p:txBody>
          <a:bodyPr/>
          <a:lstStyle>
            <a:lvl1pPr>
              <a:defRPr/>
            </a:lvl1pPr>
          </a:lstStyle>
          <a:p>
            <a:endParaRPr lang="en-GB" altLang="en-TH"/>
          </a:p>
        </p:txBody>
      </p:sp>
      <p:sp>
        <p:nvSpPr>
          <p:cNvPr id="4" name="Footer Placeholder 3">
            <a:extLst>
              <a:ext uri="{FF2B5EF4-FFF2-40B4-BE49-F238E27FC236}">
                <a16:creationId xmlns:a16="http://schemas.microsoft.com/office/drawing/2014/main" id="{1F8E66EE-F885-564F-97ED-412F70FEB933}"/>
              </a:ext>
            </a:extLst>
          </p:cNvPr>
          <p:cNvSpPr>
            <a:spLocks noGrp="1"/>
          </p:cNvSpPr>
          <p:nvPr>
            <p:ph type="ftr" sz="quarter" idx="11"/>
          </p:nvPr>
        </p:nvSpPr>
        <p:spPr/>
        <p:txBody>
          <a:bodyPr/>
          <a:lstStyle>
            <a:lvl1pPr>
              <a:defRPr/>
            </a:lvl1pPr>
          </a:lstStyle>
          <a:p>
            <a:endParaRPr lang="en-GB" altLang="en-TH"/>
          </a:p>
        </p:txBody>
      </p:sp>
      <p:sp>
        <p:nvSpPr>
          <p:cNvPr id="5" name="Slide Number Placeholder 4">
            <a:extLst>
              <a:ext uri="{FF2B5EF4-FFF2-40B4-BE49-F238E27FC236}">
                <a16:creationId xmlns:a16="http://schemas.microsoft.com/office/drawing/2014/main" id="{45E9EA9B-4D72-D44B-ADE8-A9D1F41913E8}"/>
              </a:ext>
            </a:extLst>
          </p:cNvPr>
          <p:cNvSpPr>
            <a:spLocks noGrp="1"/>
          </p:cNvSpPr>
          <p:nvPr>
            <p:ph type="sldNum" sz="quarter" idx="12"/>
          </p:nvPr>
        </p:nvSpPr>
        <p:spPr/>
        <p:txBody>
          <a:bodyPr/>
          <a:lstStyle>
            <a:lvl1pPr>
              <a:defRPr/>
            </a:lvl1pPr>
          </a:lstStyle>
          <a:p>
            <a:fld id="{53461384-FDC5-F34C-BDED-5FFCC80E97A2}" type="slidenum">
              <a:rPr lang="en-GB" altLang="en-TH"/>
              <a:pPr/>
              <a:t>‹#›</a:t>
            </a:fld>
            <a:endParaRPr lang="en-GB" altLang="en-TH"/>
          </a:p>
        </p:txBody>
      </p:sp>
    </p:spTree>
    <p:extLst>
      <p:ext uri="{BB962C8B-B14F-4D97-AF65-F5344CB8AC3E}">
        <p14:creationId xmlns:p14="http://schemas.microsoft.com/office/powerpoint/2010/main" val="416368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AB96F-EA21-6A4D-9106-611F284A6B96}"/>
              </a:ext>
            </a:extLst>
          </p:cNvPr>
          <p:cNvSpPr>
            <a:spLocks noGrp="1"/>
          </p:cNvSpPr>
          <p:nvPr>
            <p:ph type="dt" sz="half" idx="10"/>
          </p:nvPr>
        </p:nvSpPr>
        <p:spPr/>
        <p:txBody>
          <a:bodyPr/>
          <a:lstStyle>
            <a:lvl1pPr>
              <a:defRPr/>
            </a:lvl1pPr>
          </a:lstStyle>
          <a:p>
            <a:endParaRPr lang="en-GB" altLang="en-TH"/>
          </a:p>
        </p:txBody>
      </p:sp>
      <p:sp>
        <p:nvSpPr>
          <p:cNvPr id="3" name="Footer Placeholder 2">
            <a:extLst>
              <a:ext uri="{FF2B5EF4-FFF2-40B4-BE49-F238E27FC236}">
                <a16:creationId xmlns:a16="http://schemas.microsoft.com/office/drawing/2014/main" id="{F9A3F996-4F72-2D49-A273-BA8225C13660}"/>
              </a:ext>
            </a:extLst>
          </p:cNvPr>
          <p:cNvSpPr>
            <a:spLocks noGrp="1"/>
          </p:cNvSpPr>
          <p:nvPr>
            <p:ph type="ftr" sz="quarter" idx="11"/>
          </p:nvPr>
        </p:nvSpPr>
        <p:spPr/>
        <p:txBody>
          <a:bodyPr/>
          <a:lstStyle>
            <a:lvl1pPr>
              <a:defRPr/>
            </a:lvl1pPr>
          </a:lstStyle>
          <a:p>
            <a:endParaRPr lang="en-GB" altLang="en-TH"/>
          </a:p>
        </p:txBody>
      </p:sp>
      <p:sp>
        <p:nvSpPr>
          <p:cNvPr id="4" name="Slide Number Placeholder 3">
            <a:extLst>
              <a:ext uri="{FF2B5EF4-FFF2-40B4-BE49-F238E27FC236}">
                <a16:creationId xmlns:a16="http://schemas.microsoft.com/office/drawing/2014/main" id="{3A73F8C4-3080-E542-A035-02B8B3416536}"/>
              </a:ext>
            </a:extLst>
          </p:cNvPr>
          <p:cNvSpPr>
            <a:spLocks noGrp="1"/>
          </p:cNvSpPr>
          <p:nvPr>
            <p:ph type="sldNum" sz="quarter" idx="12"/>
          </p:nvPr>
        </p:nvSpPr>
        <p:spPr/>
        <p:txBody>
          <a:bodyPr/>
          <a:lstStyle>
            <a:lvl1pPr>
              <a:defRPr/>
            </a:lvl1pPr>
          </a:lstStyle>
          <a:p>
            <a:fld id="{C3D145F1-21F4-0C47-A912-001DF178EDC6}" type="slidenum">
              <a:rPr lang="en-GB" altLang="en-TH"/>
              <a:pPr/>
              <a:t>‹#›</a:t>
            </a:fld>
            <a:endParaRPr lang="en-GB" altLang="en-TH"/>
          </a:p>
        </p:txBody>
      </p:sp>
    </p:spTree>
    <p:extLst>
      <p:ext uri="{BB962C8B-B14F-4D97-AF65-F5344CB8AC3E}">
        <p14:creationId xmlns:p14="http://schemas.microsoft.com/office/powerpoint/2010/main" val="2881186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9F98-03BD-5946-A841-5AC75EFC134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0E7FC229-7864-5340-9EAD-E364918B517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75EAD8E8-9B2F-B844-876F-098A5114ED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E09CF-CC47-FC48-9C07-25F3B2AF7FB5}"/>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7E5B7A20-307C-5246-9367-6128F2317363}"/>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D5A37676-1284-6744-84C0-3C542086E715}"/>
              </a:ext>
            </a:extLst>
          </p:cNvPr>
          <p:cNvSpPr>
            <a:spLocks noGrp="1"/>
          </p:cNvSpPr>
          <p:nvPr>
            <p:ph type="sldNum" sz="quarter" idx="12"/>
          </p:nvPr>
        </p:nvSpPr>
        <p:spPr/>
        <p:txBody>
          <a:bodyPr/>
          <a:lstStyle>
            <a:lvl1pPr>
              <a:defRPr/>
            </a:lvl1pPr>
          </a:lstStyle>
          <a:p>
            <a:fld id="{8F17A1C9-480B-B343-A175-A6DDE5823997}" type="slidenum">
              <a:rPr lang="en-GB" altLang="en-TH"/>
              <a:pPr/>
              <a:t>‹#›</a:t>
            </a:fld>
            <a:endParaRPr lang="en-GB" altLang="en-TH"/>
          </a:p>
        </p:txBody>
      </p:sp>
    </p:spTree>
    <p:extLst>
      <p:ext uri="{BB962C8B-B14F-4D97-AF65-F5344CB8AC3E}">
        <p14:creationId xmlns:p14="http://schemas.microsoft.com/office/powerpoint/2010/main" val="3904733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F4D6-45C4-5244-88B1-09A4F6E8349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E06EC21-1705-734A-9CBF-039B5AEE9ED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66B1930-84CD-E94B-9807-762C0D2F0A3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76001-0D4F-7240-9399-2D2BC1AB5C60}"/>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136BD3BC-73D8-E144-887B-876FD6932AC9}"/>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8E7E0867-3860-9D45-BF5F-6753BEC949B7}"/>
              </a:ext>
            </a:extLst>
          </p:cNvPr>
          <p:cNvSpPr>
            <a:spLocks noGrp="1"/>
          </p:cNvSpPr>
          <p:nvPr>
            <p:ph type="sldNum" sz="quarter" idx="12"/>
          </p:nvPr>
        </p:nvSpPr>
        <p:spPr/>
        <p:txBody>
          <a:bodyPr/>
          <a:lstStyle>
            <a:lvl1pPr>
              <a:defRPr/>
            </a:lvl1pPr>
          </a:lstStyle>
          <a:p>
            <a:fld id="{222237F3-E887-3942-858C-9CAE2603090C}" type="slidenum">
              <a:rPr lang="en-GB" altLang="en-TH"/>
              <a:pPr/>
              <a:t>‹#›</a:t>
            </a:fld>
            <a:endParaRPr lang="en-GB" altLang="en-TH"/>
          </a:p>
        </p:txBody>
      </p:sp>
    </p:spTree>
    <p:extLst>
      <p:ext uri="{BB962C8B-B14F-4D97-AF65-F5344CB8AC3E}">
        <p14:creationId xmlns:p14="http://schemas.microsoft.com/office/powerpoint/2010/main" val="3882750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D655-5345-5340-A500-172B6F2B1AC1}"/>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80C953-C367-4147-A909-89CBF9F4B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A2E7CB8-5C50-7441-AF0F-2B749FF3CDEF}"/>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4E554C5A-D487-B541-A955-E14E936AF9C4}"/>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CFEFDD4-C8C4-DE4D-8BD4-9F1FD344919B}"/>
              </a:ext>
            </a:extLst>
          </p:cNvPr>
          <p:cNvSpPr>
            <a:spLocks noGrp="1"/>
          </p:cNvSpPr>
          <p:nvPr>
            <p:ph type="sldNum" sz="quarter" idx="12"/>
          </p:nvPr>
        </p:nvSpPr>
        <p:spPr/>
        <p:txBody>
          <a:bodyPr/>
          <a:lstStyle>
            <a:lvl1pPr>
              <a:defRPr/>
            </a:lvl1pPr>
          </a:lstStyle>
          <a:p>
            <a:fld id="{F6CA396E-3800-5044-9570-347EBC2F7581}" type="slidenum">
              <a:rPr lang="en-GB" altLang="en-TH"/>
              <a:pPr/>
              <a:t>‹#›</a:t>
            </a:fld>
            <a:endParaRPr lang="en-GB" altLang="en-TH"/>
          </a:p>
        </p:txBody>
      </p:sp>
    </p:spTree>
    <p:extLst>
      <p:ext uri="{BB962C8B-B14F-4D97-AF65-F5344CB8AC3E}">
        <p14:creationId xmlns:p14="http://schemas.microsoft.com/office/powerpoint/2010/main" val="3553376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078D1-B4CA-2245-91B9-2A472F4C5D0D}"/>
              </a:ext>
            </a:extLst>
          </p:cNvPr>
          <p:cNvSpPr>
            <a:spLocks noGrp="1"/>
          </p:cNvSpPr>
          <p:nvPr>
            <p:ph type="title" orient="vert"/>
          </p:nvPr>
        </p:nvSpPr>
        <p:spPr>
          <a:xfrm>
            <a:off x="8839200" y="381000"/>
            <a:ext cx="2743200" cy="5715000"/>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2949ABD3-E0D1-534B-9595-170BFBD33B67}"/>
              </a:ext>
            </a:extLst>
          </p:cNvPr>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0C94EDC-6693-614A-BA0E-DB359FCEF283}"/>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5558ED72-137F-4345-BD71-3EDF04A20E0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4E620DF2-599C-EB4C-976C-FBCF37B10922}"/>
              </a:ext>
            </a:extLst>
          </p:cNvPr>
          <p:cNvSpPr>
            <a:spLocks noGrp="1"/>
          </p:cNvSpPr>
          <p:nvPr>
            <p:ph type="sldNum" sz="quarter" idx="12"/>
          </p:nvPr>
        </p:nvSpPr>
        <p:spPr/>
        <p:txBody>
          <a:bodyPr/>
          <a:lstStyle>
            <a:lvl1pPr>
              <a:defRPr/>
            </a:lvl1pPr>
          </a:lstStyle>
          <a:p>
            <a:fld id="{EA81248A-AEE6-B848-BACF-54F5A36E14BE}" type="slidenum">
              <a:rPr lang="en-GB" altLang="en-TH"/>
              <a:pPr/>
              <a:t>‹#›</a:t>
            </a:fld>
            <a:endParaRPr lang="en-GB" altLang="en-TH"/>
          </a:p>
        </p:txBody>
      </p:sp>
    </p:spTree>
    <p:extLst>
      <p:ext uri="{BB962C8B-B14F-4D97-AF65-F5344CB8AC3E}">
        <p14:creationId xmlns:p14="http://schemas.microsoft.com/office/powerpoint/2010/main" val="1291793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464440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169658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5851096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93858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FA41FBB-0418-E94F-8280-C10FEA9A650C}" type="datetimeFigureOut">
              <a:rPr lang="en-US" smtClean="0"/>
              <a:t>6/12/24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092077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A41FBB-0418-E94F-8280-C10FEA9A650C}" type="datetimeFigureOut">
              <a:rPr lang="en-US" smtClean="0"/>
              <a:t>6/12/24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589884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FA41FBB-0418-E94F-8280-C10FEA9A650C}" type="datetimeFigureOut">
              <a:rPr lang="en-US" smtClean="0"/>
              <a:t>6/12/24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82716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41FBB-0418-E94F-8280-C10FEA9A650C}" type="datetimeFigureOut">
              <a:rPr lang="en-US" smtClean="0"/>
              <a:t>6/12/24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186592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123893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931089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224542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279518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9033659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75142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58963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41FBB-0418-E94F-8280-C10FEA9A650C}" type="datetimeFigureOut">
              <a:rPr lang="en-US" smtClean="0"/>
              <a:t>6/12/24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4506226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985088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975300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9957426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57895849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5123313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1333552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7683054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9607045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9581261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223699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2723179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0823760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1936449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4206610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62772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A41FBB-0418-E94F-8280-C10FEA9A650C}" type="datetimeFigureOut">
              <a:rPr lang="en-US" smtClean="0"/>
              <a:t>6/12/24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A14126-324C-8D40-807E-60C07F22EFD6}" type="slidenum">
              <a:rPr lang="en-US" smtClean="0"/>
              <a:t>‹#›</a:t>
            </a:fld>
            <a:endParaRPr lang="en-US"/>
          </a:p>
        </p:txBody>
      </p:sp>
    </p:spTree>
    <p:extLst>
      <p:ext uri="{BB962C8B-B14F-4D97-AF65-F5344CB8AC3E}">
        <p14:creationId xmlns:p14="http://schemas.microsoft.com/office/powerpoint/2010/main" val="1128966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A41FBB-0418-E94F-8280-C10FEA9A650C}" type="datetimeFigureOut">
              <a:rPr lang="en-US" smtClean="0"/>
              <a:t>6/12/24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A14126-324C-8D40-807E-60C07F22EFD6}" type="slidenum">
              <a:rPr lang="en-US" smtClean="0"/>
              <a:t>‹#›</a:t>
            </a:fld>
            <a:endParaRPr lang="en-US"/>
          </a:p>
        </p:txBody>
      </p:sp>
    </p:spTree>
    <p:extLst>
      <p:ext uri="{BB962C8B-B14F-4D97-AF65-F5344CB8AC3E}">
        <p14:creationId xmlns:p14="http://schemas.microsoft.com/office/powerpoint/2010/main" val="16158782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87274-7B07-E337-2799-81003947C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957B36-71A5-AA88-E861-A6A059551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4D837C-BC24-4F5E-038C-D6199D16D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41FBB-0418-E94F-8280-C10FEA9A650C}" type="datetimeFigureOut">
              <a:rPr lang="en-US" smtClean="0"/>
              <a:t>6/12/24</a:t>
            </a:fld>
            <a:endParaRPr lang="en-US"/>
          </a:p>
        </p:txBody>
      </p:sp>
      <p:sp>
        <p:nvSpPr>
          <p:cNvPr id="5" name="Footer Placeholder 4">
            <a:extLst>
              <a:ext uri="{FF2B5EF4-FFF2-40B4-BE49-F238E27FC236}">
                <a16:creationId xmlns:a16="http://schemas.microsoft.com/office/drawing/2014/main" id="{002CBB91-E7C4-0378-9B87-D925BC83D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9A9984-85A3-C3E2-BB58-7DB673B93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14126-324C-8D40-807E-60C07F22EFD6}" type="slidenum">
              <a:rPr lang="en-US" smtClean="0"/>
              <a:t>‹#›</a:t>
            </a:fld>
            <a:endParaRPr lang="en-US"/>
          </a:p>
        </p:txBody>
      </p:sp>
    </p:spTree>
    <p:extLst>
      <p:ext uri="{BB962C8B-B14F-4D97-AF65-F5344CB8AC3E}">
        <p14:creationId xmlns:p14="http://schemas.microsoft.com/office/powerpoint/2010/main" val="211736113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4ADB6E-60F4-054B-B517-2F286E291416}"/>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TH"/>
              <a:t>Click to edit Master title style</a:t>
            </a:r>
          </a:p>
        </p:txBody>
      </p:sp>
      <p:sp>
        <p:nvSpPr>
          <p:cNvPr id="19459" name="Rectangle 3">
            <a:extLst>
              <a:ext uri="{FF2B5EF4-FFF2-40B4-BE49-F238E27FC236}">
                <a16:creationId xmlns:a16="http://schemas.microsoft.com/office/drawing/2014/main" id="{8B02F63C-8B0D-1F4C-9956-0E046F88FB5F}"/>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TH"/>
              <a:t>Click to edit Master text styles</a:t>
            </a:r>
          </a:p>
          <a:p>
            <a:pPr lvl="1"/>
            <a:r>
              <a:rPr lang="en-GB" altLang="en-TH"/>
              <a:t>Second level</a:t>
            </a:r>
          </a:p>
          <a:p>
            <a:pPr lvl="2"/>
            <a:r>
              <a:rPr lang="en-GB" altLang="en-TH"/>
              <a:t>Third level</a:t>
            </a:r>
          </a:p>
          <a:p>
            <a:pPr lvl="3"/>
            <a:r>
              <a:rPr lang="en-GB" altLang="en-TH"/>
              <a:t>Fourth level</a:t>
            </a:r>
          </a:p>
          <a:p>
            <a:pPr lvl="4"/>
            <a:r>
              <a:rPr lang="en-GB" altLang="en-TH"/>
              <a:t>Fifth level</a:t>
            </a:r>
          </a:p>
        </p:txBody>
      </p:sp>
      <p:sp>
        <p:nvSpPr>
          <p:cNvPr id="19460" name="Rectangle 4">
            <a:extLst>
              <a:ext uri="{FF2B5EF4-FFF2-40B4-BE49-F238E27FC236}">
                <a16:creationId xmlns:a16="http://schemas.microsoft.com/office/drawing/2014/main" id="{2F1E2A03-8DED-DD42-BF18-5E5E4B7BDA0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ltLang="en-TH"/>
          </a:p>
        </p:txBody>
      </p:sp>
      <p:sp>
        <p:nvSpPr>
          <p:cNvPr id="19461" name="Rectangle 5">
            <a:extLst>
              <a:ext uri="{FF2B5EF4-FFF2-40B4-BE49-F238E27FC236}">
                <a16:creationId xmlns:a16="http://schemas.microsoft.com/office/drawing/2014/main" id="{6373813A-D8AC-644C-80B4-F47235620D3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GB" altLang="en-TH"/>
          </a:p>
        </p:txBody>
      </p:sp>
      <p:sp>
        <p:nvSpPr>
          <p:cNvPr id="19462" name="Rectangle 6">
            <a:extLst>
              <a:ext uri="{FF2B5EF4-FFF2-40B4-BE49-F238E27FC236}">
                <a16:creationId xmlns:a16="http://schemas.microsoft.com/office/drawing/2014/main" id="{650196A2-C2B8-994B-9BEC-DC75A32CCE4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139AF63-4BE3-6A47-8E41-63688084A878}" type="slidenum">
              <a:rPr lang="en-GB" altLang="en-TH"/>
              <a:pPr/>
              <a:t>‹#›</a:t>
            </a:fld>
            <a:endParaRPr lang="en-GB" altLang="en-TH"/>
          </a:p>
        </p:txBody>
      </p:sp>
    </p:spTree>
    <p:extLst>
      <p:ext uri="{BB962C8B-B14F-4D97-AF65-F5344CB8AC3E}">
        <p14:creationId xmlns:p14="http://schemas.microsoft.com/office/powerpoint/2010/main" val="809696216"/>
      </p:ext>
    </p:extLst>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A41FBB-0418-E94F-8280-C10FEA9A650C}" type="datetimeFigureOut">
              <a:rPr lang="en-US" smtClean="0"/>
              <a:t>6/12/24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A14126-324C-8D40-807E-60C07F22EFD6}" type="slidenum">
              <a:rPr lang="en-US" smtClean="0"/>
              <a:t>‹#›</a:t>
            </a:fld>
            <a:endParaRPr lang="en-US"/>
          </a:p>
        </p:txBody>
      </p:sp>
    </p:spTree>
    <p:extLst>
      <p:ext uri="{BB962C8B-B14F-4D97-AF65-F5344CB8AC3E}">
        <p14:creationId xmlns:p14="http://schemas.microsoft.com/office/powerpoint/2010/main" val="33686702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952916756"/>
      </p:ext>
    </p:extLst>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DEO: The Jerusalem Hills | Touchpoint Israel">
            <a:extLst>
              <a:ext uri="{FF2B5EF4-FFF2-40B4-BE49-F238E27FC236}">
                <a16:creationId xmlns:a16="http://schemas.microsoft.com/office/drawing/2014/main" id="{38903EE4-8D83-75BE-66DE-2ACC3FC4F6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9600" y="0"/>
            <a:ext cx="9932400" cy="5392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0741B4-B33C-6150-B2D1-AA738DE398C1}"/>
              </a:ext>
            </a:extLst>
          </p:cNvPr>
          <p:cNvSpPr>
            <a:spLocks noGrp="1"/>
          </p:cNvSpPr>
          <p:nvPr>
            <p:ph type="ctrTitle"/>
          </p:nvPr>
        </p:nvSpPr>
        <p:spPr>
          <a:xfrm>
            <a:off x="2259600" y="0"/>
            <a:ext cx="9932400" cy="2262781"/>
          </a:xfrm>
        </p:spPr>
        <p:txBody>
          <a:bodyPr>
            <a:normAutofit/>
          </a:bodyPr>
          <a:lstStyle/>
          <a:p>
            <a:pPr algn="ctr"/>
            <a:r>
              <a:rPr lang="ar-JO" sz="6600" b="1" dirty="0">
                <a:solidFill>
                  <a:schemeClr val="bg1"/>
                </a:solidFill>
                <a:latin typeface="Arial" panose="020B0604020202020204" pitchFamily="34" charset="0"/>
                <a:cs typeface="Arial" panose="020B0604020202020204" pitchFamily="34" charset="0"/>
              </a:rPr>
              <a:t>مزمور 121</a:t>
            </a:r>
            <a:br>
              <a:rPr lang="en-US" sz="6600" b="1" dirty="0">
                <a:solidFill>
                  <a:schemeClr val="bg1"/>
                </a:solidFill>
                <a:latin typeface="Arial" panose="020B0604020202020204" pitchFamily="34" charset="0"/>
                <a:cs typeface="Arial" panose="020B0604020202020204" pitchFamily="34" charset="0"/>
              </a:rPr>
            </a:br>
            <a:r>
              <a:rPr lang="ar-JO" sz="6600" b="1" dirty="0">
                <a:solidFill>
                  <a:schemeClr val="bg1"/>
                </a:solidFill>
                <a:latin typeface="Arial" panose="020B0604020202020204" pitchFamily="34" charset="0"/>
                <a:cs typeface="Arial" panose="020B0604020202020204" pitchFamily="34" charset="0"/>
              </a:rPr>
              <a:t>الله الذي يراقب</a:t>
            </a:r>
            <a:endParaRPr lang="en-US" sz="6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1AFD2DD-453F-0818-8E22-BA16D9CFD585}"/>
              </a:ext>
            </a:extLst>
          </p:cNvPr>
          <p:cNvSpPr>
            <a:spLocks noGrp="1"/>
          </p:cNvSpPr>
          <p:nvPr>
            <p:ph type="subTitle" idx="1"/>
          </p:nvPr>
        </p:nvSpPr>
        <p:spPr>
          <a:xfrm>
            <a:off x="2094942" y="5481713"/>
            <a:ext cx="8915399" cy="1126283"/>
          </a:xfrm>
        </p:spPr>
        <p:txBody>
          <a:bodyPr>
            <a:noAutofit/>
          </a:bodyPr>
          <a:lstStyle/>
          <a:p>
            <a:pPr algn="ctr"/>
            <a:r>
              <a:rPr lang="en-US" sz="3200" b="1" dirty="0">
                <a:latin typeface="Arial" panose="020B0604020202020204" pitchFamily="34" charset="0"/>
                <a:cs typeface="Arial" panose="020B0604020202020204" pitchFamily="34" charset="0"/>
              </a:rPr>
              <a:t>Crossroads International Church Singapore</a:t>
            </a:r>
          </a:p>
          <a:p>
            <a:pPr algn="ctr"/>
            <a:r>
              <a:rPr lang="en-US" sz="3200" b="1" dirty="0">
                <a:latin typeface="Arial" panose="020B0604020202020204" pitchFamily="34" charset="0"/>
                <a:cs typeface="Arial" panose="020B0604020202020204" pitchFamily="34" charset="0"/>
              </a:rPr>
              <a:t>25 September 2022</a:t>
            </a:r>
          </a:p>
        </p:txBody>
      </p:sp>
      <p:sp>
        <p:nvSpPr>
          <p:cNvPr id="4" name="Rectangle 3">
            <a:extLst>
              <a:ext uri="{FF2B5EF4-FFF2-40B4-BE49-F238E27FC236}">
                <a16:creationId xmlns:a16="http://schemas.microsoft.com/office/drawing/2014/main" id="{6866AF2F-DFBD-54F8-3B47-4616F582E93C}"/>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rtl="1" fontAlgn="base">
              <a:spcBef>
                <a:spcPct val="20000"/>
              </a:spcBef>
              <a:buClr>
                <a:srgbClr val="FFCC00"/>
              </a:buClr>
              <a:buSzPct val="70000"/>
              <a:defRPr/>
            </a:pP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مانيك كوريا</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25 أيلول 2022</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سنغافورة </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CICFamily.com</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للتنزيل المجاني على</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 </a:t>
            </a:r>
          </a:p>
        </p:txBody>
      </p:sp>
    </p:spTree>
    <p:extLst>
      <p:ext uri="{BB962C8B-B14F-4D97-AF65-F5344CB8AC3E}">
        <p14:creationId xmlns:p14="http://schemas.microsoft.com/office/powerpoint/2010/main" val="359403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kumimoji="0" lang="ar-JO" sz="4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مزمور 121، ع 3-8</a:t>
            </a:r>
            <a:endParaRPr lang="en-US" sz="4000" b="1" dirty="0"/>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1692876" y="2364642"/>
            <a:ext cx="10367319" cy="4493357"/>
          </a:xfrm>
        </p:spPr>
        <p:txBody>
          <a:bodyPr>
            <a:normAutofit/>
          </a:bodyPr>
          <a:lstStyle/>
          <a:p>
            <a:pPr algn="r" rtl="1"/>
            <a:r>
              <a:rPr lang="ar-JO" sz="3500" b="1" dirty="0">
                <a:latin typeface="Arial" panose="020B0604020202020204" pitchFamily="34" charset="0"/>
                <a:cs typeface="Arial" panose="020B0604020202020204" pitchFamily="34" charset="0"/>
              </a:rPr>
              <a:t>يراقب الله حياتنا ونشاطاتها (ع 7-8)</a:t>
            </a:r>
            <a:endParaRPr lang="en-US" sz="3500" b="1" dirty="0">
              <a:latin typeface="Arial" panose="020B0604020202020204" pitchFamily="34" charset="0"/>
              <a:cs typeface="Arial" panose="020B0604020202020204" pitchFamily="34" charset="0"/>
            </a:endParaRPr>
          </a:p>
          <a:p>
            <a:pPr marL="0" indent="0">
              <a:buNone/>
            </a:pPr>
            <a:endParaRPr lang="en-US" sz="3500" b="1" dirty="0">
              <a:latin typeface="Arial" panose="020B0604020202020204" pitchFamily="34" charset="0"/>
              <a:cs typeface="Arial" panose="020B0604020202020204" pitchFamily="34" charset="0"/>
            </a:endParaRPr>
          </a:p>
          <a:p>
            <a:pPr algn="r" rtl="1"/>
            <a:r>
              <a:rPr lang="ar-JO" sz="3500" b="1" dirty="0">
                <a:solidFill>
                  <a:srgbClr val="00B050"/>
                </a:solidFill>
                <a:latin typeface="Arial" panose="020B0604020202020204" pitchFamily="34" charset="0"/>
                <a:cs typeface="Arial" panose="020B0604020202020204" pitchFamily="34" charset="0"/>
              </a:rPr>
              <a:t>محفوظين</a:t>
            </a:r>
            <a:r>
              <a:rPr lang="ar-JO" sz="3500" b="1" dirty="0">
                <a:latin typeface="Arial" panose="020B0604020202020204" pitchFamily="34" charset="0"/>
                <a:cs typeface="Arial" panose="020B0604020202020204" pitchFamily="34" charset="0"/>
              </a:rPr>
              <a:t> من الشر من خلال حضوره الملازم لنا</a:t>
            </a:r>
            <a:endParaRPr lang="en-US" sz="3500" b="1" dirty="0">
              <a:latin typeface="Arial" panose="020B0604020202020204" pitchFamily="34" charset="0"/>
              <a:cs typeface="Arial" panose="020B0604020202020204" pitchFamily="34" charset="0"/>
            </a:endParaRPr>
          </a:p>
          <a:p>
            <a:endParaRPr lang="en-US" sz="3500" b="1" dirty="0">
              <a:latin typeface="Arial" panose="020B0604020202020204" pitchFamily="34" charset="0"/>
              <a:cs typeface="Arial" panose="020B0604020202020204" pitchFamily="34" charset="0"/>
            </a:endParaRPr>
          </a:p>
          <a:p>
            <a:pPr algn="r" rtl="1"/>
            <a:r>
              <a:rPr lang="ar-JO" sz="3500" b="1" dirty="0">
                <a:latin typeface="Arial" panose="020B0604020202020204" pitchFamily="34" charset="0"/>
                <a:cs typeface="Arial" panose="020B0604020202020204" pitchFamily="34" charset="0"/>
              </a:rPr>
              <a:t>الذهاب والإياب – تضاد يغطي النشاط اليومي للحياة (1 مل 3: 7؛  2 مل 19: 27؛ إر 37: 4).</a:t>
            </a:r>
            <a:endParaRPr lang="en-US" sz="3500" b="1" dirty="0">
              <a:latin typeface="Arial" panose="020B0604020202020204" pitchFamily="34" charset="0"/>
              <a:cs typeface="Arial" panose="020B0604020202020204" pitchFamily="34" charset="0"/>
            </a:endParaRPr>
          </a:p>
          <a:p>
            <a:pPr marL="0" indent="0">
              <a:buNone/>
            </a:pPr>
            <a:endParaRPr lang="en-US" sz="35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06951" y="164467"/>
            <a:ext cx="2953244" cy="19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C685-920D-C952-2F1C-7E8823BA69D7}"/>
              </a:ext>
            </a:extLst>
          </p:cNvPr>
          <p:cNvSpPr>
            <a:spLocks noGrp="1"/>
          </p:cNvSpPr>
          <p:nvPr>
            <p:ph type="title"/>
          </p:nvPr>
        </p:nvSpPr>
        <p:spPr/>
        <p:txBody>
          <a:bodyPr>
            <a:normAutofit/>
          </a:bodyPr>
          <a:lstStyle/>
          <a:p>
            <a:pPr algn="ctr"/>
            <a:r>
              <a:rPr lang="ar-JO" sz="4400" b="1" dirty="0">
                <a:solidFill>
                  <a:schemeClr val="bg2">
                    <a:lumMod val="50000"/>
                  </a:schemeClr>
                </a:solidFill>
                <a:latin typeface="Arial" panose="020B0604020202020204" pitchFamily="34" charset="0"/>
                <a:cs typeface="Arial" panose="020B0604020202020204" pitchFamily="34" charset="0"/>
              </a:rPr>
              <a:t>التطبيق</a:t>
            </a:r>
            <a:endParaRPr lang="en-US" sz="4400" b="1"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BCE6EB-04E5-9BCA-E5B2-ADAAC65667C5}"/>
              </a:ext>
            </a:extLst>
          </p:cNvPr>
          <p:cNvSpPr>
            <a:spLocks noGrp="1"/>
          </p:cNvSpPr>
          <p:nvPr>
            <p:ph idx="1"/>
          </p:nvPr>
        </p:nvSpPr>
        <p:spPr/>
        <p:txBody>
          <a:bodyPr>
            <a:normAutofit/>
          </a:bodyPr>
          <a:lstStyle/>
          <a:p>
            <a:pPr algn="r" rtl="1"/>
            <a:r>
              <a:rPr lang="ar-JO" sz="3200" b="1" dirty="0">
                <a:highlight>
                  <a:srgbClr val="00FFFF"/>
                </a:highlight>
                <a:latin typeface="Arial" panose="020B0604020202020204" pitchFamily="34" charset="0"/>
                <a:cs typeface="Arial" panose="020B0604020202020204" pitchFamily="34" charset="0"/>
              </a:rPr>
              <a:t>تعلم</a:t>
            </a:r>
            <a:r>
              <a:rPr lang="ar-JO" sz="3200" b="1" dirty="0">
                <a:latin typeface="Arial" panose="020B0604020202020204" pitchFamily="34" charset="0"/>
                <a:cs typeface="Arial" panose="020B0604020202020204" pitchFamily="34" charset="0"/>
              </a:rPr>
              <a:t> – أن تنظر كثيراً وباهتمام نحو الله للمعونة</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52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orrie Ten Boom quote: If you look at the world, you'll be distressed. If  you look... | Corrie ten boom quotes, Corrie ten boom, Holocaust quotes">
            <a:extLst>
              <a:ext uri="{FF2B5EF4-FFF2-40B4-BE49-F238E27FC236}">
                <a16:creationId xmlns:a16="http://schemas.microsoft.com/office/drawing/2014/main" id="{9BD13926-A388-87E6-A06F-63AA1D270B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900" y="0"/>
            <a:ext cx="1125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5166B0-F3A1-E2EB-A530-F672440F37C6}"/>
              </a:ext>
            </a:extLst>
          </p:cNvPr>
          <p:cNvSpPr>
            <a:spLocks noGrp="1"/>
          </p:cNvSpPr>
          <p:nvPr>
            <p:ph type="title"/>
          </p:nvPr>
        </p:nvSpPr>
        <p:spPr>
          <a:xfrm>
            <a:off x="838200" y="5169547"/>
            <a:ext cx="10515600" cy="1511472"/>
          </a:xfrm>
          <a:solidFill>
            <a:schemeClr val="tx1"/>
          </a:solidFill>
        </p:spPr>
        <p:txBody>
          <a:bodyPr vert="horz" lIns="91440" tIns="45720" rIns="91440" bIns="45720" rtlCol="0" anchor="ctr">
            <a:normAutofit/>
          </a:bodyPr>
          <a:lstStyle/>
          <a:p>
            <a:pPr marL="228600" indent="-228600" algn="ctr">
              <a:buFont typeface="Arial" panose="020B0604020202020204" pitchFamily="34" charset="0"/>
            </a:pPr>
            <a:r>
              <a:rPr lang="en-US" sz="4000" b="1" dirty="0">
                <a:solidFill>
                  <a:schemeClr val="bg1"/>
                </a:solidFill>
                <a:latin typeface="Arial" panose="020B0604020202020204" pitchFamily="34" charset="0"/>
                <a:cs typeface="Arial" panose="020B0604020202020204" pitchFamily="34" charset="0"/>
              </a:rPr>
              <a:t>—</a:t>
            </a:r>
            <a:r>
              <a:rPr lang="ar-JO" sz="4000" b="1" dirty="0">
                <a:solidFill>
                  <a:schemeClr val="bg1"/>
                </a:solidFill>
                <a:latin typeface="Arial" panose="020B0604020202020204" pitchFamily="34" charset="0"/>
                <a:cs typeface="Arial" panose="020B0604020202020204" pitchFamily="34" charset="0"/>
              </a:rPr>
              <a:t> كوري تن بوم </a:t>
            </a:r>
            <a:r>
              <a:rPr lang="en-US" sz="4000" b="1" dirty="0">
                <a:solidFill>
                  <a:schemeClr val="bg1"/>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5D05AE4C-F036-A7B7-3CB1-F66B321062E2}"/>
              </a:ext>
            </a:extLst>
          </p:cNvPr>
          <p:cNvSpPr>
            <a:spLocks noGrp="1"/>
          </p:cNvSpPr>
          <p:nvPr>
            <p:ph idx="1"/>
          </p:nvPr>
        </p:nvSpPr>
        <p:spPr>
          <a:xfrm>
            <a:off x="0" y="2114839"/>
            <a:ext cx="12192000" cy="2265432"/>
          </a:xfrm>
          <a:solidFill>
            <a:schemeClr val="tx1"/>
          </a:solidFill>
        </p:spPr>
        <p:txBody>
          <a:bodyPr vert="horz" lIns="91440" tIns="45720" rIns="91440" bIns="45720" rtlCol="0" anchor="ctr">
            <a:normAutofit/>
          </a:bodyPr>
          <a:lstStyle/>
          <a:p>
            <a:pPr algn="ctr">
              <a:spcBef>
                <a:spcPct val="0"/>
              </a:spcBef>
              <a:buNone/>
            </a:pPr>
            <a:r>
              <a:rPr lang="ar-JO" sz="4000" b="1" dirty="0">
                <a:solidFill>
                  <a:schemeClr val="bg1"/>
                </a:solidFill>
                <a:latin typeface="Arial" panose="020B0604020202020204" pitchFamily="34" charset="0"/>
                <a:ea typeface="+mj-ea"/>
                <a:cs typeface="Arial" panose="020B0604020202020204" pitchFamily="34" charset="0"/>
              </a:rPr>
              <a:t>إذا نظرت إلى </a:t>
            </a:r>
            <a:r>
              <a:rPr lang="ar-JO" sz="4000" b="1" dirty="0">
                <a:solidFill>
                  <a:srgbClr val="FFFF00"/>
                </a:solidFill>
                <a:latin typeface="Arial" panose="020B0604020202020204" pitchFamily="34" charset="0"/>
                <a:ea typeface="+mj-ea"/>
                <a:cs typeface="Arial" panose="020B0604020202020204" pitchFamily="34" charset="0"/>
              </a:rPr>
              <a:t>العالم</a:t>
            </a:r>
            <a:r>
              <a:rPr lang="ar-JO" sz="4000" b="1" dirty="0">
                <a:solidFill>
                  <a:schemeClr val="bg1"/>
                </a:solidFill>
                <a:latin typeface="Arial" panose="020B0604020202020204" pitchFamily="34" charset="0"/>
                <a:ea typeface="+mj-ea"/>
                <a:cs typeface="Arial" panose="020B0604020202020204" pitchFamily="34" charset="0"/>
              </a:rPr>
              <a:t>، فسوف تشعر ب</a:t>
            </a:r>
            <a:r>
              <a:rPr lang="ar-JO" sz="4000" b="1" dirty="0">
                <a:solidFill>
                  <a:srgbClr val="FFFF00"/>
                </a:solidFill>
                <a:latin typeface="Arial" panose="020B0604020202020204" pitchFamily="34" charset="0"/>
                <a:ea typeface="+mj-ea"/>
                <a:cs typeface="Arial" panose="020B0604020202020204" pitchFamily="34" charset="0"/>
              </a:rPr>
              <a:t>الأسى</a:t>
            </a:r>
            <a:r>
              <a:rPr lang="ar-JO" sz="4000" b="1" dirty="0">
                <a:solidFill>
                  <a:schemeClr val="bg1"/>
                </a:solidFill>
                <a:latin typeface="Arial" panose="020B0604020202020204" pitchFamily="34" charset="0"/>
                <a:ea typeface="+mj-ea"/>
                <a:cs typeface="Arial" panose="020B0604020202020204" pitchFamily="34" charset="0"/>
              </a:rPr>
              <a:t>.                                                           إذا نظرت إلى </a:t>
            </a:r>
            <a:r>
              <a:rPr lang="ar-JO" sz="4000" b="1" dirty="0">
                <a:solidFill>
                  <a:srgbClr val="FFFF00"/>
                </a:solidFill>
                <a:latin typeface="Arial" panose="020B0604020202020204" pitchFamily="34" charset="0"/>
                <a:ea typeface="+mj-ea"/>
                <a:cs typeface="Arial" panose="020B0604020202020204" pitchFamily="34" charset="0"/>
              </a:rPr>
              <a:t>داخلك</a:t>
            </a:r>
            <a:r>
              <a:rPr lang="ar-JO" sz="4000" b="1" dirty="0">
                <a:solidFill>
                  <a:schemeClr val="bg1"/>
                </a:solidFill>
                <a:latin typeface="Arial" panose="020B0604020202020204" pitchFamily="34" charset="0"/>
                <a:ea typeface="+mj-ea"/>
                <a:cs typeface="Arial" panose="020B0604020202020204" pitchFamily="34" charset="0"/>
              </a:rPr>
              <a:t>، فسوف تصاب ب</a:t>
            </a:r>
            <a:r>
              <a:rPr lang="ar-JO" sz="4000" b="1" dirty="0">
                <a:solidFill>
                  <a:srgbClr val="FFFF00"/>
                </a:solidFill>
                <a:latin typeface="Arial" panose="020B0604020202020204" pitchFamily="34" charset="0"/>
                <a:ea typeface="+mj-ea"/>
                <a:cs typeface="Arial" panose="020B0604020202020204" pitchFamily="34" charset="0"/>
              </a:rPr>
              <a:t>الإكتئاب</a:t>
            </a:r>
            <a:r>
              <a:rPr lang="ar-JO" sz="4000" b="1" dirty="0">
                <a:solidFill>
                  <a:schemeClr val="bg1"/>
                </a:solidFill>
                <a:latin typeface="Arial" panose="020B0604020202020204" pitchFamily="34" charset="0"/>
                <a:ea typeface="+mj-ea"/>
                <a:cs typeface="Arial" panose="020B0604020202020204" pitchFamily="34" charset="0"/>
              </a:rPr>
              <a:t>.                                                                       إذا نظرت إلى </a:t>
            </a:r>
            <a:r>
              <a:rPr lang="ar-JO" sz="4000" b="1" dirty="0">
                <a:solidFill>
                  <a:srgbClr val="FFFF00"/>
                </a:solidFill>
                <a:latin typeface="Arial" panose="020B0604020202020204" pitchFamily="34" charset="0"/>
                <a:ea typeface="+mj-ea"/>
                <a:cs typeface="Arial" panose="020B0604020202020204" pitchFamily="34" charset="0"/>
              </a:rPr>
              <a:t>الله</a:t>
            </a:r>
            <a:r>
              <a:rPr lang="ar-JO" sz="4000" b="1" dirty="0">
                <a:solidFill>
                  <a:schemeClr val="bg1"/>
                </a:solidFill>
                <a:latin typeface="Arial" panose="020B0604020202020204" pitchFamily="34" charset="0"/>
                <a:ea typeface="+mj-ea"/>
                <a:cs typeface="Arial" panose="020B0604020202020204" pitchFamily="34" charset="0"/>
              </a:rPr>
              <a:t>، سوف </a:t>
            </a:r>
            <a:r>
              <a:rPr lang="ar-JO" sz="4000" b="1" dirty="0">
                <a:solidFill>
                  <a:srgbClr val="FFFF00"/>
                </a:solidFill>
                <a:latin typeface="Arial" panose="020B0604020202020204" pitchFamily="34" charset="0"/>
                <a:ea typeface="+mj-ea"/>
                <a:cs typeface="Arial" panose="020B0604020202020204" pitchFamily="34" charset="0"/>
              </a:rPr>
              <a:t>ترتاح</a:t>
            </a:r>
            <a:r>
              <a:rPr lang="ar-JO" sz="4000" b="1" dirty="0">
                <a:solidFill>
                  <a:schemeClr val="bg1"/>
                </a:solidFill>
                <a:latin typeface="Arial" panose="020B0604020202020204" pitchFamily="34" charset="0"/>
                <a:ea typeface="+mj-ea"/>
                <a:cs typeface="Arial" panose="020B0604020202020204" pitchFamily="34" charset="0"/>
              </a:rPr>
              <a:t>.</a:t>
            </a:r>
            <a:endParaRPr lang="en-US" sz="40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539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C685-920D-C952-2F1C-7E8823BA69D7}"/>
              </a:ext>
            </a:extLst>
          </p:cNvPr>
          <p:cNvSpPr>
            <a:spLocks noGrp="1"/>
          </p:cNvSpPr>
          <p:nvPr>
            <p:ph type="title"/>
          </p:nvPr>
        </p:nvSpPr>
        <p:spPr/>
        <p:txBody>
          <a:bodyPr>
            <a:normAutofit/>
          </a:bodyPr>
          <a:lstStyle/>
          <a:p>
            <a:pPr algn="ctr"/>
            <a:r>
              <a:rPr lang="ar-JO" sz="4400" b="1" dirty="0">
                <a:solidFill>
                  <a:schemeClr val="bg2">
                    <a:lumMod val="50000"/>
                  </a:schemeClr>
                </a:solidFill>
                <a:latin typeface="Arial" panose="020B0604020202020204" pitchFamily="34" charset="0"/>
                <a:cs typeface="Arial" panose="020B0604020202020204" pitchFamily="34" charset="0"/>
              </a:rPr>
              <a:t>التطبيق</a:t>
            </a:r>
            <a:endParaRPr lang="en-US" sz="4400" b="1"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BCE6EB-04E5-9BCA-E5B2-ADAAC65667C5}"/>
              </a:ext>
            </a:extLst>
          </p:cNvPr>
          <p:cNvSpPr>
            <a:spLocks noGrp="1"/>
          </p:cNvSpPr>
          <p:nvPr>
            <p:ph idx="1"/>
          </p:nvPr>
        </p:nvSpPr>
        <p:spPr/>
        <p:txBody>
          <a:bodyPr>
            <a:normAutofit/>
          </a:bodyPr>
          <a:lstStyle/>
          <a:p>
            <a:pPr lvl="0" algn="r" rtl="1">
              <a:buClr>
                <a:srgbClr val="A53010"/>
              </a:buClr>
            </a:pPr>
            <a:r>
              <a:rPr lang="ar-JO" sz="3200" b="1" dirty="0">
                <a:solidFill>
                  <a:prstClr val="black">
                    <a:lumMod val="75000"/>
                    <a:lumOff val="25000"/>
                  </a:prstClr>
                </a:solidFill>
                <a:highlight>
                  <a:srgbClr val="00FFFF"/>
                </a:highlight>
                <a:latin typeface="Arial" panose="020B0604020202020204" pitchFamily="34" charset="0"/>
                <a:cs typeface="Arial" panose="020B0604020202020204" pitchFamily="34" charset="0"/>
              </a:rPr>
              <a:t>تعلم</a:t>
            </a:r>
            <a:r>
              <a:rPr lang="ar-JO" sz="3200" b="1" dirty="0">
                <a:solidFill>
                  <a:prstClr val="black">
                    <a:lumMod val="75000"/>
                    <a:lumOff val="25000"/>
                  </a:prstClr>
                </a:solidFill>
                <a:latin typeface="Arial" panose="020B0604020202020204" pitchFamily="34" charset="0"/>
                <a:cs typeface="Arial" panose="020B0604020202020204" pitchFamily="34" charset="0"/>
              </a:rPr>
              <a:t> – أن تنظر كثيراً وباهتمام نحو الله للمعونة</a:t>
            </a:r>
            <a:endParaRPr lang="en-US" sz="3200" b="1" dirty="0">
              <a:solidFill>
                <a:prstClr val="black">
                  <a:lumMod val="75000"/>
                  <a:lumOff val="25000"/>
                </a:prstClr>
              </a:solidFill>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pPr algn="r" rtl="1"/>
            <a:r>
              <a:rPr lang="ar-JO" sz="3200" b="1" dirty="0">
                <a:highlight>
                  <a:srgbClr val="00FF00"/>
                </a:highlight>
                <a:latin typeface="Arial" panose="020B0604020202020204" pitchFamily="34" charset="0"/>
                <a:cs typeface="Arial" panose="020B0604020202020204" pitchFamily="34" charset="0"/>
              </a:rPr>
              <a:t>ثق</a:t>
            </a:r>
            <a:r>
              <a:rPr lang="ar-JO" sz="3200" b="1" dirty="0">
                <a:latin typeface="Arial" panose="020B0604020202020204" pitchFamily="34" charset="0"/>
                <a:cs typeface="Arial" panose="020B0604020202020204" pitchFamily="34" charset="0"/>
              </a:rPr>
              <a:t> – في الواحد الذي صنع السماوات والأرض وهو معيننا</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2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26E9-D8D1-2F9E-8744-FC452D4A9CD5}"/>
              </a:ext>
            </a:extLst>
          </p:cNvPr>
          <p:cNvSpPr>
            <a:spLocks noGrp="1"/>
          </p:cNvSpPr>
          <p:nvPr>
            <p:ph type="title"/>
          </p:nvPr>
        </p:nvSpPr>
        <p:spPr>
          <a:xfrm>
            <a:off x="443025" y="266238"/>
            <a:ext cx="11305950" cy="1325563"/>
          </a:xfrm>
        </p:spPr>
        <p:txBody>
          <a:bodyPr/>
          <a:lstStyle/>
          <a:p>
            <a:pPr algn="ctr"/>
            <a:r>
              <a:rPr lang="ar-JO" b="1" dirty="0">
                <a:latin typeface="Arial Rounded MT Bold" panose="020F0704030504030204" pitchFamily="34" charset="77"/>
              </a:rPr>
              <a:t>تشارلز سبرجن عن مزمور 46: 1</a:t>
            </a:r>
            <a:endParaRPr lang="en-US" b="1"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A6ABC557-4979-41D0-642E-0E662A4C1D4D}"/>
              </a:ext>
            </a:extLst>
          </p:cNvPr>
          <p:cNvSpPr>
            <a:spLocks noGrp="1"/>
          </p:cNvSpPr>
          <p:nvPr>
            <p:ph idx="1"/>
          </p:nvPr>
        </p:nvSpPr>
        <p:spPr>
          <a:xfrm>
            <a:off x="678710" y="1942583"/>
            <a:ext cx="11070265" cy="4915417"/>
          </a:xfrm>
        </p:spPr>
        <p:txBody>
          <a:bodyPr>
            <a:normAutofit/>
          </a:bodyPr>
          <a:lstStyle/>
          <a:p>
            <a:pPr marL="0" indent="0" algn="r" rtl="1">
              <a:buNone/>
            </a:pPr>
            <a:r>
              <a:rPr lang="ar-JO" b="1" dirty="0">
                <a:effectLst/>
                <a:latin typeface="Arial" panose="020B0604020202020204" pitchFamily="34" charset="0"/>
                <a:ea typeface="Calibri" panose="020F0502020204030204" pitchFamily="34" charset="0"/>
                <a:cs typeface="Arial" panose="020B0604020202020204" pitchFamily="34" charset="0"/>
              </a:rPr>
              <a:t>إن المعونة التي لا تكون موجودة عندما نحتاج إليها تكون قليلة القيمة، المرساة التي تُركت في المنزل لا تنفع للبحار في ساعة العاصفة، والمال الذي كان يملكه لا قيمة له للمدين عندما يتم إصدار أمر قضائي ضده، يمكن وصف عدد قليل جداً من المعونات الأرضية بأنها حاضرة جدًاً: فهي عادة ما تكون بعيدة في البحث، وبعيدة في الإستخدام، وأبعد عندما تستخدم مرة واحدة.</a:t>
            </a:r>
          </a:p>
          <a:p>
            <a:pPr marL="0" indent="0" algn="r" rtl="1">
              <a:buNone/>
            </a:pPr>
            <a:endParaRPr lang="en-SG" b="1" dirty="0">
              <a:effectLst/>
              <a:latin typeface="Arial" panose="020B0604020202020204" pitchFamily="34" charset="0"/>
              <a:ea typeface="Calibri" panose="020F0502020204030204" pitchFamily="34" charset="0"/>
              <a:cs typeface="Arial" panose="020B0604020202020204" pitchFamily="34" charset="0"/>
            </a:endParaRPr>
          </a:p>
          <a:p>
            <a:pPr marL="0" indent="0" algn="r" rtl="1">
              <a:buNone/>
            </a:pPr>
            <a:r>
              <a:rPr lang="ar-JO" b="1" dirty="0">
                <a:effectLst/>
                <a:latin typeface="Arial" panose="020B0604020202020204" pitchFamily="34" charset="0"/>
                <a:ea typeface="Calibri" panose="020F0502020204030204" pitchFamily="34" charset="0"/>
                <a:cs typeface="Arial" panose="020B0604020202020204" pitchFamily="34" charset="0"/>
              </a:rPr>
              <a:t>أما الرب إلهنا... فهو أكثر من حاضر، فهو حاضر جداً. أكثر حضوراً من أقرب صديق، لأنه فينا في مشاكلنا؛ أكثر حضوراً منا بالنسبة لأنفسنا، لأننا في بعض الأحيان نفتقر إلى حضور العقل، إنه حاضر دائماً، حاضر بفاعلية، حاضر متعاطف، حاضر تماماً. إنه حاضر الآن إذا كان هذا موسماً كئيباً، فلنرح أنفسنا عليه.</a:t>
            </a:r>
          </a:p>
          <a:p>
            <a:pPr marL="0" indent="0">
              <a:buNone/>
            </a:pPr>
            <a:endParaRPr lang="en-US" dirty="0">
              <a:latin typeface="Arial" panose="020B0604020202020204" pitchFamily="34" charset="0"/>
              <a:cs typeface="Arial" panose="020B0604020202020204" pitchFamily="34" charset="0"/>
            </a:endParaRPr>
          </a:p>
        </p:txBody>
      </p:sp>
      <p:pic>
        <p:nvPicPr>
          <p:cNvPr id="2050" name="Picture 2" descr="C.H. Spurgeon | English minister | Britannica">
            <a:extLst>
              <a:ext uri="{FF2B5EF4-FFF2-40B4-BE49-F238E27FC236}">
                <a16:creationId xmlns:a16="http://schemas.microsoft.com/office/drawing/2014/main" id="{EA619F7F-29A5-48CF-FD67-714151594F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83477" y="116958"/>
            <a:ext cx="2165498" cy="162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0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C685-920D-C952-2F1C-7E8823BA69D7}"/>
              </a:ext>
            </a:extLst>
          </p:cNvPr>
          <p:cNvSpPr>
            <a:spLocks noGrp="1"/>
          </p:cNvSpPr>
          <p:nvPr>
            <p:ph type="title"/>
          </p:nvPr>
        </p:nvSpPr>
        <p:spPr/>
        <p:txBody>
          <a:bodyPr>
            <a:normAutofit/>
          </a:bodyPr>
          <a:lstStyle/>
          <a:p>
            <a:pPr algn="ctr"/>
            <a:r>
              <a:rPr lang="ar-JO" sz="4400" b="1" dirty="0">
                <a:solidFill>
                  <a:schemeClr val="bg2">
                    <a:lumMod val="50000"/>
                  </a:schemeClr>
                </a:solidFill>
                <a:latin typeface="Arial" panose="020B0604020202020204" pitchFamily="34" charset="0"/>
                <a:cs typeface="Arial" panose="020B0604020202020204" pitchFamily="34" charset="0"/>
              </a:rPr>
              <a:t>التطبيق</a:t>
            </a:r>
            <a:endParaRPr lang="en-US" sz="4400" b="1"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BCE6EB-04E5-9BCA-E5B2-ADAAC65667C5}"/>
              </a:ext>
            </a:extLst>
          </p:cNvPr>
          <p:cNvSpPr>
            <a:spLocks noGrp="1"/>
          </p:cNvSpPr>
          <p:nvPr>
            <p:ph idx="1"/>
          </p:nvPr>
        </p:nvSpPr>
        <p:spPr/>
        <p:txBody>
          <a:bodyPr>
            <a:normAutofit/>
          </a:bodyPr>
          <a:lstStyle/>
          <a:p>
            <a:pPr lvl="0" algn="r" rtl="1">
              <a:buClr>
                <a:srgbClr val="A53010"/>
              </a:buClr>
            </a:pPr>
            <a:r>
              <a:rPr lang="ar-JO" sz="3200" b="1" dirty="0">
                <a:solidFill>
                  <a:prstClr val="black">
                    <a:lumMod val="75000"/>
                    <a:lumOff val="25000"/>
                  </a:prstClr>
                </a:solidFill>
                <a:highlight>
                  <a:srgbClr val="00FFFF"/>
                </a:highlight>
                <a:latin typeface="Arial" panose="020B0604020202020204" pitchFamily="34" charset="0"/>
                <a:cs typeface="Arial" panose="020B0604020202020204" pitchFamily="34" charset="0"/>
              </a:rPr>
              <a:t>تعلم</a:t>
            </a:r>
            <a:r>
              <a:rPr lang="ar-JO" sz="3200" b="1" dirty="0">
                <a:solidFill>
                  <a:prstClr val="black">
                    <a:lumMod val="75000"/>
                    <a:lumOff val="25000"/>
                  </a:prstClr>
                </a:solidFill>
                <a:latin typeface="Arial" panose="020B0604020202020204" pitchFamily="34" charset="0"/>
                <a:cs typeface="Arial" panose="020B0604020202020204" pitchFamily="34" charset="0"/>
              </a:rPr>
              <a:t> – أن تنظر كثيراً وباهتمام نحو الله للمعونة</a:t>
            </a:r>
            <a:endParaRPr lang="en-US" sz="3200" b="1" dirty="0">
              <a:solidFill>
                <a:prstClr val="black">
                  <a:lumMod val="75000"/>
                  <a:lumOff val="25000"/>
                </a:prstClr>
              </a:solidFill>
              <a:latin typeface="Arial" panose="020B0604020202020204" pitchFamily="34" charset="0"/>
              <a:cs typeface="Arial" panose="020B0604020202020204" pitchFamily="34" charset="0"/>
            </a:endParaRPr>
          </a:p>
          <a:p>
            <a:pPr lvl="0">
              <a:buClr>
                <a:srgbClr val="A53010"/>
              </a:buClr>
            </a:pPr>
            <a:endParaRPr lang="en-US" sz="3200" b="1" dirty="0">
              <a:solidFill>
                <a:prstClr val="black">
                  <a:lumMod val="75000"/>
                  <a:lumOff val="25000"/>
                </a:prstClr>
              </a:solidFill>
              <a:latin typeface="Arial" panose="020B0604020202020204" pitchFamily="34" charset="0"/>
              <a:cs typeface="Arial" panose="020B0604020202020204" pitchFamily="34" charset="0"/>
            </a:endParaRPr>
          </a:p>
          <a:p>
            <a:pPr lvl="0" algn="r" rtl="1">
              <a:buClr>
                <a:srgbClr val="A53010"/>
              </a:buClr>
            </a:pPr>
            <a:r>
              <a:rPr lang="ar-JO" sz="3200" b="1" dirty="0">
                <a:solidFill>
                  <a:prstClr val="black">
                    <a:lumMod val="75000"/>
                    <a:lumOff val="25000"/>
                  </a:prstClr>
                </a:solidFill>
                <a:highlight>
                  <a:srgbClr val="00FF00"/>
                </a:highlight>
                <a:latin typeface="Arial" panose="020B0604020202020204" pitchFamily="34" charset="0"/>
                <a:cs typeface="Arial" panose="020B0604020202020204" pitchFamily="34" charset="0"/>
              </a:rPr>
              <a:t>ثق</a:t>
            </a:r>
            <a:r>
              <a:rPr lang="ar-JO" sz="3200" b="1" dirty="0">
                <a:solidFill>
                  <a:prstClr val="black">
                    <a:lumMod val="75000"/>
                    <a:lumOff val="25000"/>
                  </a:prstClr>
                </a:solidFill>
                <a:latin typeface="Arial" panose="020B0604020202020204" pitchFamily="34" charset="0"/>
                <a:cs typeface="Arial" panose="020B0604020202020204" pitchFamily="34" charset="0"/>
              </a:rPr>
              <a:t> – في الواحد الذي صنع السماوات والأرض وهو معيننا</a:t>
            </a:r>
          </a:p>
          <a:p>
            <a:pPr marL="0" lvl="0" indent="0" algn="r" rtl="1">
              <a:buClr>
                <a:srgbClr val="A53010"/>
              </a:buClr>
              <a:buNone/>
            </a:pPr>
            <a:endParaRPr lang="en-US" sz="3200" b="1" dirty="0">
              <a:solidFill>
                <a:prstClr val="black">
                  <a:lumMod val="75000"/>
                  <a:lumOff val="25000"/>
                </a:prstClr>
              </a:solidFill>
              <a:latin typeface="Arial" panose="020B0604020202020204" pitchFamily="34" charset="0"/>
              <a:cs typeface="Arial" panose="020B0604020202020204" pitchFamily="34" charset="0"/>
            </a:endParaRPr>
          </a:p>
          <a:p>
            <a:pPr algn="r" rtl="1"/>
            <a:r>
              <a:rPr lang="ar-JO" sz="3200" b="1" dirty="0">
                <a:highlight>
                  <a:srgbClr val="FFFF00"/>
                </a:highlight>
                <a:latin typeface="Arial" panose="020B0604020202020204" pitchFamily="34" charset="0"/>
                <a:cs typeface="Arial" panose="020B0604020202020204" pitchFamily="34" charset="0"/>
              </a:rPr>
              <a:t>اذهب</a:t>
            </a:r>
            <a:r>
              <a:rPr lang="ar-JO" sz="3200" b="1" dirty="0">
                <a:latin typeface="Arial" panose="020B0604020202020204" pitchFamily="34" charset="0"/>
                <a:cs typeface="Arial" panose="020B0604020202020204" pitchFamily="34" charset="0"/>
              </a:rPr>
              <a:t> – في رحلة الوعي والثقة في قصد الله المعجزي لحياتك</a:t>
            </a:r>
            <a:r>
              <a:rPr lang="en-US" sz="3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476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a:xfrm>
            <a:off x="1219200" y="381000"/>
            <a:ext cx="10972800" cy="1371600"/>
          </a:xfrm>
        </p:spPr>
        <p:txBody>
          <a:bodyPr>
            <a:normAutofit/>
          </a:bodyPr>
          <a:lstStyle/>
          <a:p>
            <a:pPr algn="ctr"/>
            <a:r>
              <a:rPr lang="ar-JO" sz="4800" b="1" dirty="0">
                <a:latin typeface="Arial" panose="020B0604020202020204" pitchFamily="34" charset="0"/>
                <a:cs typeface="Arial" panose="020B0604020202020204" pitchFamily="34" charset="0"/>
              </a:rPr>
              <a:t>دعونا نصلي</a:t>
            </a:r>
            <a:endParaRPr lang="en-TH" sz="4800" b="1" dirty="0">
              <a:latin typeface="Arial" panose="020B0604020202020204" pitchFamily="34" charset="0"/>
              <a:cs typeface="Arial" panose="020B0604020202020204" pitchFamily="34" charset="0"/>
            </a:endParaRP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85975" y="1752600"/>
            <a:ext cx="8258406" cy="441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على رابط وعظ العهد القديم</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 </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1219170" eaLnBrk="1" fontAlgn="base" hangingPunct="1">
              <a:spcBef>
                <a:spcPct val="0"/>
              </a:spcBef>
              <a:spcAft>
                <a:spcPct val="0"/>
              </a:spcAft>
            </a:pPr>
            <a:r>
              <a:rPr lang="ar-JO" sz="4267" b="1" dirty="0">
                <a:solidFill>
                  <a:srgbClr val="FFFFFF"/>
                </a:solidFill>
                <a:latin typeface="Arial" charset="0"/>
                <a:cs typeface="Arial" charset="0"/>
              </a:rPr>
              <a:t>أحصل على هذا العرض التقديمي والملاحظات مجاناً</a:t>
            </a:r>
            <a:endParaRPr lang="en-US" sz="1467"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shall we do with the drunken sailor… – Dr. Gerard Rover MD">
            <a:extLst>
              <a:ext uri="{FF2B5EF4-FFF2-40B4-BE49-F238E27FC236}">
                <a16:creationId xmlns:a16="http://schemas.microsoft.com/office/drawing/2014/main" id="{F311759D-96D4-5007-92FB-73B2ED35B04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3995" y="1060621"/>
            <a:ext cx="59436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miral - latest news, breaking stories and comment - The Independent">
            <a:extLst>
              <a:ext uri="{FF2B5EF4-FFF2-40B4-BE49-F238E27FC236}">
                <a16:creationId xmlns:a16="http://schemas.microsoft.com/office/drawing/2014/main" id="{586DA7C9-3F78-F372-B8D6-D4F5BECBF5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7977" y="1217247"/>
            <a:ext cx="5751198" cy="395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0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5140-8762-0014-098B-18CE300AA486}"/>
              </a:ext>
            </a:extLst>
          </p:cNvPr>
          <p:cNvSpPr>
            <a:spLocks noGrp="1"/>
          </p:cNvSpPr>
          <p:nvPr>
            <p:ph type="title"/>
          </p:nvPr>
        </p:nvSpPr>
        <p:spPr>
          <a:xfrm>
            <a:off x="677334" y="251254"/>
            <a:ext cx="9479920" cy="1320800"/>
          </a:xfrm>
        </p:spPr>
        <p:txBody>
          <a:bodyPr>
            <a:noAutofit/>
          </a:bodyPr>
          <a:lstStyle/>
          <a:p>
            <a:pPr algn="ctr"/>
            <a:r>
              <a:rPr lang="ar-JO" sz="5600" b="1" dirty="0">
                <a:solidFill>
                  <a:schemeClr val="tx1"/>
                </a:solidFill>
                <a:latin typeface="Arial" panose="020B0604020202020204" pitchFamily="34" charset="0"/>
                <a:cs typeface="Arial" panose="020B0604020202020204" pitchFamily="34" charset="0"/>
              </a:rPr>
              <a:t>من أنا؟</a:t>
            </a:r>
            <a:br>
              <a:rPr lang="en-US" sz="5600" b="1" dirty="0">
                <a:solidFill>
                  <a:schemeClr val="tx1"/>
                </a:solidFill>
                <a:latin typeface="Arial" panose="020B0604020202020204" pitchFamily="34" charset="0"/>
                <a:cs typeface="Arial" panose="020B0604020202020204" pitchFamily="34" charset="0"/>
              </a:rPr>
            </a:br>
            <a:r>
              <a:rPr lang="ar-JO" sz="5600" b="1" dirty="0">
                <a:solidFill>
                  <a:schemeClr val="tx1"/>
                </a:solidFill>
                <a:latin typeface="Arial" panose="020B0604020202020204" pitchFamily="34" charset="0"/>
                <a:cs typeface="Arial" panose="020B0604020202020204" pitchFamily="34" charset="0"/>
              </a:rPr>
              <a:t>وإلى أين أنا ذاهب؟</a:t>
            </a:r>
            <a:endParaRPr lang="en-US" sz="56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C73B66B-3B02-CFD2-14B3-CB20DB07D1F3}"/>
              </a:ext>
            </a:extLst>
          </p:cNvPr>
          <p:cNvSpPr>
            <a:spLocks noGrp="1"/>
          </p:cNvSpPr>
          <p:nvPr>
            <p:ph idx="1"/>
          </p:nvPr>
        </p:nvSpPr>
        <p:spPr>
          <a:xfrm>
            <a:off x="0" y="2469508"/>
            <a:ext cx="10157254" cy="3880773"/>
          </a:xfrm>
        </p:spPr>
        <p:txBody>
          <a:bodyPr>
            <a:normAutofit/>
          </a:bodyPr>
          <a:lstStyle/>
          <a:p>
            <a:pPr marL="0" indent="0" algn="r" rtl="1">
              <a:buNone/>
            </a:pPr>
            <a:r>
              <a:rPr lang="ar-JO" sz="3600" b="1" u="sng" dirty="0">
                <a:latin typeface="Arial" panose="020B0604020202020204" pitchFamily="34" charset="0"/>
                <a:cs typeface="Arial" panose="020B0604020202020204" pitchFamily="34" charset="0"/>
              </a:rPr>
              <a:t>أسئلة النظام الأول:</a:t>
            </a:r>
            <a:endParaRPr lang="en-US" sz="3600" b="1" u="sng" dirty="0">
              <a:latin typeface="Arial" panose="020B0604020202020204" pitchFamily="34" charset="0"/>
              <a:cs typeface="Arial" panose="020B0604020202020204" pitchFamily="34" charset="0"/>
            </a:endParaRPr>
          </a:p>
          <a:p>
            <a:pPr algn="r" rtl="1"/>
            <a:r>
              <a:rPr lang="ar-JO" sz="3600" b="1" dirty="0">
                <a:effectLst/>
                <a:latin typeface="Arial" panose="020B0604020202020204" pitchFamily="34" charset="0"/>
                <a:ea typeface="Calibri" panose="020F0502020204030204" pitchFamily="34" charset="0"/>
                <a:cs typeface="Arial" panose="020B0604020202020204" pitchFamily="34" charset="0"/>
              </a:rPr>
              <a:t>1. الأصل (لماذا نحن هنا؟)</a:t>
            </a:r>
          </a:p>
          <a:p>
            <a:pPr algn="r" rtl="1"/>
            <a:r>
              <a:rPr lang="ar-JO" sz="3600" b="1" dirty="0">
                <a:latin typeface="Arial" panose="020B0604020202020204" pitchFamily="34" charset="0"/>
                <a:ea typeface="Calibri" panose="020F0502020204030204" pitchFamily="34" charset="0"/>
                <a:cs typeface="Arial" panose="020B0604020202020204" pitchFamily="34" charset="0"/>
              </a:rPr>
              <a:t>2. المعنى (ما هو غرض الحياة؟)</a:t>
            </a:r>
          </a:p>
          <a:p>
            <a:pPr algn="r" rtl="1"/>
            <a:r>
              <a:rPr lang="ar-JO" sz="3600" b="1" dirty="0">
                <a:effectLst/>
                <a:latin typeface="Arial" panose="020B0604020202020204" pitchFamily="34" charset="0"/>
                <a:ea typeface="Calibri" panose="020F0502020204030204" pitchFamily="34" charset="0"/>
                <a:cs typeface="Arial" panose="020B0604020202020204" pitchFamily="34" charset="0"/>
              </a:rPr>
              <a:t>3. الأخلاق (كيف يجب أن اعيش؟ كيف أميز الصواب من الخطأ؟)</a:t>
            </a:r>
          </a:p>
          <a:p>
            <a:pPr algn="r" rtl="1"/>
            <a:r>
              <a:rPr lang="ar-JO" sz="3600" b="1" dirty="0">
                <a:latin typeface="Arial" panose="020B0604020202020204" pitchFamily="34" charset="0"/>
                <a:ea typeface="Calibri" panose="020F0502020204030204" pitchFamily="34" charset="0"/>
                <a:cs typeface="Arial" panose="020B0604020202020204" pitchFamily="34" charset="0"/>
              </a:rPr>
              <a:t>4. المصير (ماذا يحدث بعد موتي؟)</a:t>
            </a:r>
            <a:endParaRPr lang="en-SG" sz="3600" b="1"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0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lang="ar-JO" sz="4000" b="1" dirty="0">
                <a:latin typeface="Arial" panose="020B0604020202020204" pitchFamily="34" charset="0"/>
                <a:cs typeface="Arial" panose="020B0604020202020204" pitchFamily="34" charset="0"/>
              </a:rPr>
              <a:t>سياق مزمور 121</a:t>
            </a: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2313709" y="2464506"/>
            <a:ext cx="9194616" cy="3777622"/>
          </a:xfrm>
        </p:spPr>
        <p:txBody>
          <a:bodyPr>
            <a:normAutofit/>
          </a:bodyPr>
          <a:lstStyle/>
          <a:p>
            <a:pPr algn="r" rtl="1"/>
            <a:r>
              <a:rPr lang="ar-JO" sz="2800" b="1" dirty="0">
                <a:latin typeface="Arial" panose="020B0604020202020204" pitchFamily="34" charset="0"/>
                <a:cs typeface="Arial" panose="020B0604020202020204" pitchFamily="34" charset="0"/>
              </a:rPr>
              <a:t>مزمور الصعود، وهي مجموعة من المزامير من 120-134، تستخدم عندما يأتي الحجاج إلى أورشليم لثلاث احتفالات سنوية (أنظر مزمور 122: 4 و24: 3)</a:t>
            </a:r>
            <a:endParaRPr lang="en-US" sz="2800" b="1"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الفكرة الرئيسية: معونتنا في الرب الذي يراقبنا دائماً</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06951" y="164467"/>
            <a:ext cx="2953244" cy="19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2563-3DAE-E611-3EE3-2A580462B2AC}"/>
              </a:ext>
            </a:extLst>
          </p:cNvPr>
          <p:cNvSpPr>
            <a:spLocks noGrp="1"/>
          </p:cNvSpPr>
          <p:nvPr>
            <p:ph type="title"/>
          </p:nvPr>
        </p:nvSpPr>
        <p:spPr>
          <a:xfrm>
            <a:off x="1967345" y="624110"/>
            <a:ext cx="9537267" cy="1280890"/>
          </a:xfrm>
        </p:spPr>
        <p:txBody>
          <a:bodyPr/>
          <a:lstStyle/>
          <a:p>
            <a:pPr algn="ctr"/>
            <a:r>
              <a:rPr lang="ar-JO" b="1" dirty="0">
                <a:latin typeface="Arial" panose="020B0604020202020204" pitchFamily="34" charset="0"/>
                <a:cs typeface="Arial" panose="020B0604020202020204" pitchFamily="34" charset="0"/>
              </a:rPr>
              <a:t>ما الذي لا يقوله هذا المزمور:</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56EC964-FF00-F4AD-D427-7D7A5A6802AD}"/>
              </a:ext>
            </a:extLst>
          </p:cNvPr>
          <p:cNvSpPr>
            <a:spLocks noGrp="1"/>
          </p:cNvSpPr>
          <p:nvPr>
            <p:ph idx="1"/>
          </p:nvPr>
        </p:nvSpPr>
        <p:spPr>
          <a:xfrm>
            <a:off x="2150076" y="1643449"/>
            <a:ext cx="6282573" cy="5016843"/>
          </a:xfrm>
        </p:spPr>
        <p:txBody>
          <a:bodyPr>
            <a:normAutofit/>
          </a:bodyPr>
          <a:lstStyle/>
          <a:p>
            <a:pPr algn="r" rtl="1"/>
            <a:r>
              <a:rPr lang="ar-JO" sz="3200" b="1" dirty="0">
                <a:latin typeface="Arial" panose="020B0604020202020204" pitchFamily="34" charset="0"/>
                <a:cs typeface="Arial" panose="020B0604020202020204" pitchFamily="34" charset="0"/>
              </a:rPr>
              <a:t>الله ليس حارساً شخصياً</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marL="0" indent="0">
              <a:buNone/>
            </a:pPr>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الله ليس خادماً منزلياً</a:t>
            </a:r>
            <a:endParaRPr lang="en-US" sz="3200" b="1" dirty="0">
              <a:latin typeface="Arial" panose="020B0604020202020204" pitchFamily="34" charset="0"/>
              <a:cs typeface="Arial" panose="020B0604020202020204" pitchFamily="34" charset="0"/>
            </a:endParaRPr>
          </a:p>
          <a:p>
            <a:pPr marL="0" indent="0">
              <a:buNone/>
            </a:pPr>
            <a:endParaRPr lang="en-US" sz="3200" b="1" dirty="0">
              <a:latin typeface="Arial" panose="020B0604020202020204" pitchFamily="34" charset="0"/>
              <a:cs typeface="Arial" panose="020B0604020202020204" pitchFamily="34" charset="0"/>
            </a:endParaRPr>
          </a:p>
        </p:txBody>
      </p:sp>
      <p:pic>
        <p:nvPicPr>
          <p:cNvPr id="5122" name="Picture 2" descr="Hiring a Bodyguard: What To Consider? - Les Nuits Photographiques">
            <a:extLst>
              <a:ext uri="{FF2B5EF4-FFF2-40B4-BE49-F238E27FC236}">
                <a16:creationId xmlns:a16="http://schemas.microsoft.com/office/drawing/2014/main" id="{0B59FE86-FAAE-6A2A-A164-F42B2C3F9A7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32650" y="1276271"/>
            <a:ext cx="3514810" cy="23724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to Leverage a Butler in the Modern-Day World - Household Staffing  International">
            <a:extLst>
              <a:ext uri="{FF2B5EF4-FFF2-40B4-BE49-F238E27FC236}">
                <a16:creationId xmlns:a16="http://schemas.microsoft.com/office/drawing/2014/main" id="{49E3EAC1-7A65-2ABD-BFB1-FF73B23C8D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32649" y="3995522"/>
            <a:ext cx="3584151" cy="254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heckerboard(across)">
                                      <p:cBhvr>
                                        <p:cTn id="14" dur="500"/>
                                        <p:tgtEl>
                                          <p:spTgt spid="3">
                                            <p:txEl>
                                              <p:pRg st="2" end="2"/>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C943-AC26-C50A-3330-6B9153DBDEAF}"/>
              </a:ext>
            </a:extLst>
          </p:cNvPr>
          <p:cNvSpPr>
            <a:spLocks noGrp="1"/>
          </p:cNvSpPr>
          <p:nvPr>
            <p:ph type="title"/>
          </p:nvPr>
        </p:nvSpPr>
        <p:spPr/>
        <p:txBody>
          <a:bodyPr>
            <a:normAutofit fontScale="90000"/>
          </a:bodyPr>
          <a:lstStyle/>
          <a:p>
            <a:r>
              <a:rPr lang="ar-JO" sz="4400" b="1" dirty="0"/>
              <a:t>٣ خطوات لتمييز ما يقوله الكتاب المقدس بشكل صحيح:</a:t>
            </a:r>
            <a:endParaRPr lang="en-US" dirty="0"/>
          </a:p>
        </p:txBody>
      </p:sp>
      <p:sp>
        <p:nvSpPr>
          <p:cNvPr id="3" name="Content Placeholder 2">
            <a:extLst>
              <a:ext uri="{FF2B5EF4-FFF2-40B4-BE49-F238E27FC236}">
                <a16:creationId xmlns:a16="http://schemas.microsoft.com/office/drawing/2014/main" id="{BEBB3644-C28A-0454-17F5-3A3F35BA3B49}"/>
              </a:ext>
            </a:extLst>
          </p:cNvPr>
          <p:cNvSpPr>
            <a:spLocks noGrp="1"/>
          </p:cNvSpPr>
          <p:nvPr>
            <p:ph idx="1"/>
          </p:nvPr>
        </p:nvSpPr>
        <p:spPr>
          <a:xfrm>
            <a:off x="762000" y="2556932"/>
            <a:ext cx="10681855" cy="3318936"/>
          </a:xfrm>
        </p:spPr>
        <p:txBody>
          <a:bodyPr>
            <a:normAutofit/>
          </a:bodyPr>
          <a:lstStyle/>
          <a:p>
            <a:pPr algn="r" rtl="1"/>
            <a:r>
              <a:rPr lang="ar-JO" sz="3600" b="1" dirty="0"/>
              <a:t>1. الملاحظة – ماذا يقول النص؟</a:t>
            </a:r>
            <a:endParaRPr lang="en-US" sz="3600" b="1" dirty="0"/>
          </a:p>
          <a:p>
            <a:pPr algn="r" rtl="1"/>
            <a:r>
              <a:rPr lang="ar-JO" sz="3600" b="1" dirty="0"/>
              <a:t>2. التفسير – ماذا يعني النص؟ (السياق – التاريخي، الأدبي، القانوني)</a:t>
            </a:r>
            <a:endParaRPr lang="en-US" sz="3600" b="1" dirty="0"/>
          </a:p>
          <a:p>
            <a:pPr algn="r" rtl="1"/>
            <a:r>
              <a:rPr lang="ar-JO" sz="3600" b="1" dirty="0"/>
              <a:t>3. التطبيق – في ضوء الخطوتين السابقتين، ماذا يجب أن نفعل؟</a:t>
            </a:r>
            <a:endParaRPr lang="en-US" sz="3600" dirty="0"/>
          </a:p>
        </p:txBody>
      </p:sp>
    </p:spTree>
    <p:extLst>
      <p:ext uri="{BB962C8B-B14F-4D97-AF65-F5344CB8AC3E}">
        <p14:creationId xmlns:p14="http://schemas.microsoft.com/office/powerpoint/2010/main" val="123218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lang="ar-JO" sz="4000" b="1" dirty="0">
                <a:latin typeface="Arial" panose="020B0604020202020204" pitchFamily="34" charset="0"/>
                <a:cs typeface="Arial" panose="020B0604020202020204" pitchFamily="34" charset="0"/>
              </a:rPr>
              <a:t>مزمور 121، عدد 1-2</a:t>
            </a: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1210962" y="1905000"/>
            <a:ext cx="10762735" cy="4788533"/>
          </a:xfrm>
        </p:spPr>
        <p:txBody>
          <a:bodyPr>
            <a:normAutofit fontScale="92500" lnSpcReduction="10000"/>
          </a:bodyPr>
          <a:lstStyle/>
          <a:p>
            <a:pPr algn="r" rtl="1"/>
            <a:r>
              <a:rPr lang="en-US" sz="3200" b="1" dirty="0">
                <a:latin typeface="Arial" panose="020B0604020202020204" pitchFamily="34" charset="0"/>
                <a:cs typeface="Arial" panose="020B0604020202020204" pitchFamily="34" charset="0"/>
              </a:rPr>
              <a:t> </a:t>
            </a:r>
            <a:r>
              <a:rPr lang="ar-JO" sz="3200" b="1" dirty="0">
                <a:latin typeface="Arial" panose="020B0604020202020204" pitchFamily="34" charset="0"/>
                <a:cs typeface="Arial" panose="020B0604020202020204" pitchFamily="34" charset="0"/>
              </a:rPr>
              <a:t>المبدأ: </a:t>
            </a:r>
            <a:r>
              <a:rPr lang="ar-JO" sz="3200" b="1" dirty="0">
                <a:solidFill>
                  <a:srgbClr val="C00000"/>
                </a:solidFill>
                <a:latin typeface="Arial" panose="020B0604020202020204" pitchFamily="34" charset="0"/>
                <a:cs typeface="Arial" panose="020B0604020202020204" pitchFamily="34" charset="0"/>
              </a:rPr>
              <a:t>ننظر من خلال ظروفنا وليس إليها</a:t>
            </a:r>
          </a:p>
          <a:p>
            <a:pPr marL="0" indent="0" algn="r" rtl="1">
              <a:buNone/>
            </a:pPr>
            <a:r>
              <a:rPr lang="ar-JO" sz="3200" b="1" dirty="0">
                <a:latin typeface="Arial" panose="020B0604020202020204" pitchFamily="34" charset="0"/>
                <a:cs typeface="Arial" panose="020B0604020202020204" pitchFamily="34" charset="0"/>
              </a:rPr>
              <a:t>إن نور حضور الله يجلب الوضوح – </a:t>
            </a:r>
          </a:p>
          <a:p>
            <a:pPr marL="0" indent="0" algn="r" rtl="1">
              <a:buNone/>
            </a:pPr>
            <a:r>
              <a:rPr lang="ar-JO" sz="3200" b="1" dirty="0">
                <a:latin typeface="Arial" panose="020B0604020202020204" pitchFamily="34" charset="0"/>
                <a:cs typeface="Arial" panose="020B0604020202020204" pitchFamily="34" charset="0"/>
              </a:rPr>
              <a:t>الأبدي في نطاقه، والموضوعي في الحق، والمتجذر في 	</a:t>
            </a:r>
          </a:p>
          <a:p>
            <a:pPr marL="0" indent="0" algn="r" rtl="1">
              <a:buNone/>
            </a:pPr>
            <a:r>
              <a:rPr lang="ar-JO" sz="3200" b="1" dirty="0">
                <a:latin typeface="Arial" panose="020B0604020202020204" pitchFamily="34" charset="0"/>
                <a:cs typeface="Arial" panose="020B0604020202020204" pitchFamily="34" charset="0"/>
              </a:rPr>
              <a:t>شخصيته والمرتكز على حبه.</a:t>
            </a:r>
          </a:p>
          <a:p>
            <a:pPr marL="0" indent="0">
              <a:buNone/>
            </a:pPr>
            <a:r>
              <a:rPr lang="en-US" sz="3200" b="1" dirty="0">
                <a:latin typeface="Arial" panose="020B0604020202020204" pitchFamily="34" charset="0"/>
                <a:cs typeface="Arial" panose="020B0604020202020204" pitchFamily="34" charset="0"/>
              </a:rPr>
              <a:t> </a:t>
            </a:r>
            <a:br>
              <a:rPr lang="en-US" sz="3200" b="1" dirty="0">
                <a:latin typeface="Arial" panose="020B0604020202020204" pitchFamily="34" charset="0"/>
                <a:cs typeface="Arial" panose="020B0604020202020204" pitchFamily="34" charset="0"/>
              </a:rPr>
            </a:br>
            <a:endParaRPr lang="en-US" sz="15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معونتي من عند الرب صانع السماوات والأرض</a:t>
            </a:r>
          </a:p>
          <a:p>
            <a:pPr marL="0" indent="0" algn="r" rtl="1">
              <a:buNone/>
            </a:pPr>
            <a:r>
              <a:rPr lang="ar-JO" sz="3200" b="1" dirty="0">
                <a:latin typeface="Arial" panose="020B0604020202020204" pitchFamily="34" charset="0"/>
                <a:cs typeface="Arial" panose="020B0604020202020204" pitchFamily="34" charset="0"/>
              </a:rPr>
              <a:t>المصطلح العبري معونة يستخدم </a:t>
            </a:r>
            <a:r>
              <a:rPr lang="ar-JO" sz="3200" b="1" dirty="0">
                <a:solidFill>
                  <a:srgbClr val="00B050"/>
                </a:solidFill>
                <a:latin typeface="Arial" panose="020B0604020202020204" pitchFamily="34" charset="0"/>
                <a:cs typeface="Arial" panose="020B0604020202020204" pitchFamily="34" charset="0"/>
              </a:rPr>
              <a:t>13 مرة </a:t>
            </a:r>
            <a:r>
              <a:rPr lang="ar-JO" sz="3200" b="1" dirty="0">
                <a:latin typeface="Arial" panose="020B0604020202020204" pitchFamily="34" charset="0"/>
                <a:cs typeface="Arial" panose="020B0604020202020204" pitchFamily="34" charset="0"/>
              </a:rPr>
              <a:t>في العهد القديم </a:t>
            </a:r>
          </a:p>
          <a:p>
            <a:pPr marL="0" indent="0" algn="r" rtl="1">
              <a:buNone/>
            </a:pPr>
            <a:r>
              <a:rPr lang="ar-JO" sz="3200" b="1" dirty="0">
                <a:latin typeface="Arial" panose="020B0604020202020204" pitchFamily="34" charset="0"/>
                <a:cs typeface="Arial" panose="020B0604020202020204" pitchFamily="34" charset="0"/>
              </a:rPr>
              <a:t>عن قدرة الله للخلاص والتحرير</a:t>
            </a:r>
            <a:endParaRPr lang="en-US" sz="3200" b="1"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30497" y="1"/>
            <a:ext cx="2829698" cy="188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6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lang="ar-JO" sz="4000" b="1" dirty="0">
                <a:latin typeface="Arial" panose="020B0604020202020204" pitchFamily="34" charset="0"/>
                <a:cs typeface="Arial" panose="020B0604020202020204" pitchFamily="34" charset="0"/>
              </a:rPr>
              <a:t>مزمور 121، ع 3-8</a:t>
            </a: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1964724" y="2364643"/>
            <a:ext cx="10008973" cy="4328890"/>
          </a:xfrm>
        </p:spPr>
        <p:txBody>
          <a:bodyPr>
            <a:normAutofit/>
          </a:bodyPr>
          <a:lstStyle/>
          <a:p>
            <a:pPr algn="r" rtl="1"/>
            <a:r>
              <a:rPr lang="en-US" sz="3200" b="1" dirty="0">
                <a:latin typeface="Arial" panose="020B0604020202020204" pitchFamily="34" charset="0"/>
                <a:cs typeface="Arial" panose="020B0604020202020204" pitchFamily="34" charset="0"/>
              </a:rPr>
              <a:t> </a:t>
            </a:r>
            <a:r>
              <a:rPr lang="ar-JO" sz="3200" b="1" dirty="0">
                <a:solidFill>
                  <a:schemeClr val="tx1"/>
                </a:solidFill>
                <a:latin typeface="Arial" panose="020B0604020202020204" pitchFamily="34" charset="0"/>
                <a:cs typeface="Arial" panose="020B0604020202020204" pitchFamily="34" charset="0"/>
              </a:rPr>
              <a:t>المبدأ: </a:t>
            </a:r>
            <a:r>
              <a:rPr lang="ar-JO" sz="3200" b="1" dirty="0">
                <a:solidFill>
                  <a:schemeClr val="accent1"/>
                </a:solidFill>
                <a:latin typeface="Arial" panose="020B0604020202020204" pitchFamily="34" charset="0"/>
                <a:cs typeface="Arial" panose="020B0604020202020204" pitchFamily="34" charset="0"/>
              </a:rPr>
              <a:t>تعلم مراقبة الله السيادية كل لحظة في رحلتنا في هذه الحياة.</a:t>
            </a:r>
            <a:br>
              <a:rPr lang="en-US" sz="3200" b="1" dirty="0">
                <a:solidFill>
                  <a:schemeClr val="accent1"/>
                </a:solidFill>
                <a:latin typeface="Arial" panose="020B0604020202020204" pitchFamily="34" charset="0"/>
                <a:cs typeface="Arial" panose="020B0604020202020204" pitchFamily="34" charset="0"/>
              </a:rPr>
            </a:br>
            <a:endParaRPr lang="en-US" sz="3200" b="1" dirty="0">
              <a:solidFill>
                <a:schemeClr val="accent1"/>
              </a:solidFill>
              <a:latin typeface="Arial" panose="020B0604020202020204" pitchFamily="34" charset="0"/>
              <a:cs typeface="Arial" panose="020B0604020202020204" pitchFamily="34" charset="0"/>
            </a:endParaRPr>
          </a:p>
          <a:p>
            <a:pPr algn="r" rtl="1"/>
            <a:r>
              <a:rPr lang="ar-JO" sz="3200" b="1" dirty="0">
                <a:solidFill>
                  <a:schemeClr val="tx1"/>
                </a:solidFill>
                <a:latin typeface="Arial" panose="020B0604020202020204" pitchFamily="34" charset="0"/>
                <a:cs typeface="Arial" panose="020B0604020202020204" pitchFamily="34" charset="0"/>
              </a:rPr>
              <a:t>الله حاضر دائماً ولا ينام أبداً (ع ى3-4)</a:t>
            </a:r>
            <a:endParaRPr lang="en-US" sz="3200" b="1" dirty="0">
              <a:solidFill>
                <a:schemeClr val="tx1"/>
              </a:solidFill>
              <a:latin typeface="Arial" panose="020B0604020202020204" pitchFamily="34" charset="0"/>
              <a:cs typeface="Arial" panose="020B0604020202020204" pitchFamily="34" charset="0"/>
            </a:endParaRPr>
          </a:p>
          <a:p>
            <a:pPr marL="0" indent="0">
              <a:buNone/>
            </a:pPr>
            <a:endParaRPr lang="en-US" sz="3200" b="1" dirty="0">
              <a:solidFill>
                <a:schemeClr val="tx1"/>
              </a:solidFill>
              <a:latin typeface="Arial" panose="020B0604020202020204" pitchFamily="34" charset="0"/>
              <a:cs typeface="Arial" panose="020B0604020202020204" pitchFamily="34" charset="0"/>
            </a:endParaRPr>
          </a:p>
          <a:p>
            <a:pPr algn="r" rtl="1"/>
            <a:r>
              <a:rPr lang="en-US" sz="3200" b="1" dirty="0">
                <a:solidFill>
                  <a:schemeClr val="tx1"/>
                </a:solidFill>
                <a:latin typeface="Arial" panose="020B0604020202020204" pitchFamily="34" charset="0"/>
                <a:cs typeface="Arial" panose="020B0604020202020204" pitchFamily="34" charset="0"/>
              </a:rPr>
              <a:t> </a:t>
            </a:r>
            <a:r>
              <a:rPr lang="ar-JO" sz="3200" b="1" dirty="0">
                <a:solidFill>
                  <a:schemeClr val="tx1"/>
                </a:solidFill>
                <a:latin typeface="Arial" panose="020B0604020202020204" pitchFamily="34" charset="0"/>
                <a:cs typeface="Arial" panose="020B0604020202020204" pitchFamily="34" charset="0"/>
              </a:rPr>
              <a:t>بعكس آلهة ذلك الوقت الذين كانوا يصورون في كثير من الأحيان وهم نائمين (1 ملوك 18: 27).</a:t>
            </a:r>
            <a:endParaRPr lang="en-US" sz="3200" b="1" dirty="0">
              <a:solidFill>
                <a:schemeClr val="accent1"/>
              </a:solidFill>
              <a:latin typeface="Arial" panose="020B0604020202020204" pitchFamily="34" charset="0"/>
              <a:cs typeface="Arial" panose="020B0604020202020204" pitchFamily="34" charset="0"/>
            </a:endParaRPr>
          </a:p>
          <a:p>
            <a:pPr marL="0" indent="0">
              <a:buNone/>
            </a:pPr>
            <a:r>
              <a:rPr lang="en-US" sz="32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06951" y="164467"/>
            <a:ext cx="2953244" cy="19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9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kumimoji="0" lang="ar-JO" sz="4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مزمور 121، ع 3-8</a:t>
            </a:r>
            <a:endParaRPr lang="en-US" sz="4000" b="1" dirty="0"/>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1964724" y="2364643"/>
            <a:ext cx="10008973" cy="4328890"/>
          </a:xfrm>
        </p:spPr>
        <p:txBody>
          <a:bodyPr>
            <a:normAutofit lnSpcReduction="10000"/>
          </a:bodyPr>
          <a:lstStyle/>
          <a:p>
            <a:pPr algn="r" rtl="1"/>
            <a:r>
              <a:rPr lang="ar-JO" sz="3200" b="1" dirty="0">
                <a:latin typeface="Arial" panose="020B0604020202020204" pitchFamily="34" charset="0"/>
                <a:cs typeface="Arial" panose="020B0604020202020204" pitchFamily="34" charset="0"/>
              </a:rPr>
              <a:t>يحفظنا الله محميين في الظل (ع 5-6)</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algn="r" rtl="1"/>
            <a:r>
              <a:rPr lang="ar-JO" sz="3000" b="1" dirty="0">
                <a:solidFill>
                  <a:srgbClr val="00B0F0"/>
                </a:solidFill>
                <a:latin typeface="Arial" panose="020B0604020202020204" pitchFamily="34" charset="0"/>
                <a:cs typeface="Arial" panose="020B0604020202020204" pitchFamily="34" charset="0"/>
              </a:rPr>
              <a:t>الحماية</a:t>
            </a:r>
            <a:r>
              <a:rPr lang="ar-JO" sz="3000" b="1" dirty="0">
                <a:solidFill>
                  <a:schemeClr val="tx1"/>
                </a:solidFill>
                <a:latin typeface="Arial" panose="020B0604020202020204" pitchFamily="34" charset="0"/>
                <a:cs typeface="Arial" panose="020B0604020202020204" pitchFamily="34" charset="0"/>
              </a:rPr>
              <a:t> على يميننا – مزمور 16: 8، 109: 31، 110: 5</a:t>
            </a:r>
            <a:endParaRPr lang="en-US" sz="3000" b="1" dirty="0">
              <a:solidFill>
                <a:schemeClr val="tx1"/>
              </a:solidFill>
              <a:latin typeface="Arial" panose="020B0604020202020204" pitchFamily="34" charset="0"/>
              <a:cs typeface="Arial" panose="020B0604020202020204" pitchFamily="34" charset="0"/>
            </a:endParaRPr>
          </a:p>
          <a:p>
            <a:pPr marL="0" indent="0">
              <a:buNone/>
            </a:pPr>
            <a:endParaRPr lang="en-US" sz="3000" b="1" dirty="0">
              <a:solidFill>
                <a:schemeClr val="tx1"/>
              </a:solidFill>
              <a:latin typeface="Arial" panose="020B0604020202020204" pitchFamily="34" charset="0"/>
              <a:cs typeface="Arial" panose="020B0604020202020204" pitchFamily="34" charset="0"/>
            </a:endParaRPr>
          </a:p>
          <a:p>
            <a:pPr algn="r" rtl="1"/>
            <a:r>
              <a:rPr lang="en-US" sz="3200" b="1" dirty="0">
                <a:solidFill>
                  <a:schemeClr val="tx1"/>
                </a:solidFill>
                <a:latin typeface="Arial" panose="020B0604020202020204" pitchFamily="34" charset="0"/>
                <a:cs typeface="Arial" panose="020B0604020202020204" pitchFamily="34" charset="0"/>
              </a:rPr>
              <a:t> </a:t>
            </a:r>
            <a:r>
              <a:rPr lang="ar-JO" sz="3200" b="1" dirty="0">
                <a:solidFill>
                  <a:srgbClr val="7030A0"/>
                </a:solidFill>
                <a:latin typeface="Arial" panose="020B0604020202020204" pitchFamily="34" charset="0"/>
                <a:cs typeface="Arial" panose="020B0604020202020204" pitchFamily="34" charset="0"/>
              </a:rPr>
              <a:t>الظل</a:t>
            </a:r>
            <a:r>
              <a:rPr lang="ar-JO" sz="3200" b="1" dirty="0">
                <a:solidFill>
                  <a:schemeClr val="tx1"/>
                </a:solidFill>
                <a:latin typeface="Arial" panose="020B0604020202020204" pitchFamily="34" charset="0"/>
                <a:cs typeface="Arial" panose="020B0604020202020204" pitchFamily="34" charset="0"/>
              </a:rPr>
              <a:t> – تحت ظل جناحيه – مزمور 17: 8، 36: 7، 57: 1، 63: 7، أشعياء 30: 2-3</a:t>
            </a:r>
            <a:endParaRPr lang="en-US" sz="3200" b="1" dirty="0">
              <a:solidFill>
                <a:schemeClr val="tx1"/>
              </a:solidFill>
              <a:latin typeface="Arial" panose="020B0604020202020204" pitchFamily="34" charset="0"/>
              <a:cs typeface="Arial" panose="020B0604020202020204" pitchFamily="34" charset="0"/>
            </a:endParaRPr>
          </a:p>
          <a:p>
            <a:pPr marL="0" indent="0">
              <a:buNone/>
            </a:pPr>
            <a:endParaRPr lang="en-US" sz="3200" b="1" dirty="0">
              <a:solidFill>
                <a:schemeClr val="tx1"/>
              </a:solidFill>
              <a:latin typeface="Arial" panose="020B0604020202020204" pitchFamily="34" charset="0"/>
              <a:cs typeface="Arial" panose="020B0604020202020204" pitchFamily="34" charset="0"/>
            </a:endParaRPr>
          </a:p>
          <a:p>
            <a:pPr marL="0" indent="0">
              <a:buNone/>
            </a:pPr>
            <a:r>
              <a:rPr lang="en-US" sz="32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06951" y="164467"/>
            <a:ext cx="2953244" cy="19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{DD49E5F1-2278-6146-8433-E4FD4E4B974F}tf10001069</Template>
  <TotalTime>586</TotalTime>
  <Words>726</Words>
  <Application>Microsoft Macintosh PowerPoint</Application>
  <PresentationFormat>Widescreen</PresentationFormat>
  <Paragraphs>81</Paragraphs>
  <Slides>18</Slides>
  <Notes>6</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18</vt:i4>
      </vt:variant>
    </vt:vector>
  </HeadingPairs>
  <TitlesOfParts>
    <vt:vector size="36" baseType="lpstr">
      <vt:lpstr>ＭＳ Ｐゴシック</vt:lpstr>
      <vt:lpstr>Arial</vt:lpstr>
      <vt:lpstr>Arial Rounded MT Bold</vt:lpstr>
      <vt:lpstr>Calibri</vt:lpstr>
      <vt:lpstr>Calibri Light</vt:lpstr>
      <vt:lpstr>Century Gothic</vt:lpstr>
      <vt:lpstr>Garamond</vt:lpstr>
      <vt:lpstr>Tahoma</vt:lpstr>
      <vt:lpstr>Times New Roman</vt:lpstr>
      <vt:lpstr>Trebuchet MS</vt:lpstr>
      <vt:lpstr>Wingdings</vt:lpstr>
      <vt:lpstr>Wingdings 3</vt:lpstr>
      <vt:lpstr>Wisp</vt:lpstr>
      <vt:lpstr>Organic</vt:lpstr>
      <vt:lpstr>Office Theme</vt:lpstr>
      <vt:lpstr>Textured</vt:lpstr>
      <vt:lpstr>Facet</vt:lpstr>
      <vt:lpstr>Orbit</vt:lpstr>
      <vt:lpstr>مزمور 121 الله الذي يراقب</vt:lpstr>
      <vt:lpstr>PowerPoint Presentation</vt:lpstr>
      <vt:lpstr>من أنا؟ وإلى أين أنا ذاهب؟</vt:lpstr>
      <vt:lpstr>سياق مزمور 121</vt:lpstr>
      <vt:lpstr>ما الذي لا يقوله هذا المزمور:</vt:lpstr>
      <vt:lpstr>٣ خطوات لتمييز ما يقوله الكتاب المقدس بشكل صحيح:</vt:lpstr>
      <vt:lpstr>مزمور 121، عدد 1-2</vt:lpstr>
      <vt:lpstr>مزمور 121، ع 3-8</vt:lpstr>
      <vt:lpstr>مزمور 121، ع 3-8</vt:lpstr>
      <vt:lpstr>مزمور 121، ع 3-8</vt:lpstr>
      <vt:lpstr>التطبيق</vt:lpstr>
      <vt:lpstr>— كوري تن بوم —</vt:lpstr>
      <vt:lpstr>التطبيق</vt:lpstr>
      <vt:lpstr>تشارلز سبرجن عن مزمور 46: 1</vt:lpstr>
      <vt:lpstr>التطبيق</vt:lpstr>
      <vt:lpstr>دعونا نصلي</vt:lpstr>
      <vt:lpstr>Black</vt:lpstr>
      <vt:lpstr>على رابط وعظ العهد القديم BibleStudyDownloads.org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121 The God Who Watches</dc:title>
  <dc:creator>Manik Corea</dc:creator>
  <cp:lastModifiedBy>Rick Griffith</cp:lastModifiedBy>
  <cp:revision>17</cp:revision>
  <dcterms:created xsi:type="dcterms:W3CDTF">2022-09-22T02:32:08Z</dcterms:created>
  <dcterms:modified xsi:type="dcterms:W3CDTF">2024-06-12T13:28:42Z</dcterms:modified>
</cp:coreProperties>
</file>