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heme/themeOverride2.xml" ContentType="application/vnd.openxmlformats-officedocument.themeOverride+xml"/>
  <Override PartName="/ppt/tags/tag9.xml" ContentType="application/vnd.openxmlformats-officedocument.presentationml.tags+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949" r:id="rId2"/>
    <p:sldMasterId id="2147483951" r:id="rId3"/>
    <p:sldMasterId id="2147483953" r:id="rId4"/>
    <p:sldMasterId id="2147483956" r:id="rId5"/>
    <p:sldMasterId id="2147484322" r:id="rId6"/>
    <p:sldMasterId id="2147493503" r:id="rId7"/>
    <p:sldMasterId id="2147493506" r:id="rId8"/>
    <p:sldMasterId id="2147512070" r:id="rId9"/>
    <p:sldMasterId id="2147512142" r:id="rId10"/>
    <p:sldMasterId id="2147512227" r:id="rId11"/>
    <p:sldMasterId id="2147512241" r:id="rId12"/>
    <p:sldMasterId id="2147512265" r:id="rId13"/>
    <p:sldMasterId id="2147512290" r:id="rId14"/>
    <p:sldMasterId id="2147512378" r:id="rId15"/>
    <p:sldMasterId id="2147512390" r:id="rId16"/>
    <p:sldMasterId id="2147512402" r:id="rId17"/>
    <p:sldMasterId id="2147512414" r:id="rId18"/>
    <p:sldMasterId id="2147512450" r:id="rId19"/>
    <p:sldMasterId id="2147512452" r:id="rId20"/>
    <p:sldMasterId id="2147512454" r:id="rId21"/>
    <p:sldMasterId id="2147512466" r:id="rId22"/>
    <p:sldMasterId id="2147512478" r:id="rId23"/>
    <p:sldMasterId id="2147512491" r:id="rId24"/>
    <p:sldMasterId id="2147512503" r:id="rId25"/>
    <p:sldMasterId id="2147512515" r:id="rId26"/>
    <p:sldMasterId id="2147512527" r:id="rId27"/>
  </p:sldMasterIdLst>
  <p:notesMasterIdLst>
    <p:notesMasterId r:id="rId122"/>
  </p:notesMasterIdLst>
  <p:sldIdLst>
    <p:sldId id="696" r:id="rId28"/>
    <p:sldId id="433" r:id="rId29"/>
    <p:sldId id="697" r:id="rId30"/>
    <p:sldId id="434" r:id="rId31"/>
    <p:sldId id="559" r:id="rId32"/>
    <p:sldId id="656" r:id="rId33"/>
    <p:sldId id="657" r:id="rId34"/>
    <p:sldId id="666" r:id="rId35"/>
    <p:sldId id="1639" r:id="rId36"/>
    <p:sldId id="2581" r:id="rId37"/>
    <p:sldId id="680" r:id="rId38"/>
    <p:sldId id="319" r:id="rId39"/>
    <p:sldId id="2555" r:id="rId40"/>
    <p:sldId id="2570" r:id="rId41"/>
    <p:sldId id="2575" r:id="rId42"/>
    <p:sldId id="2571" r:id="rId43"/>
    <p:sldId id="3683" r:id="rId44"/>
    <p:sldId id="3678" r:id="rId45"/>
    <p:sldId id="2598" r:id="rId46"/>
    <p:sldId id="3670" r:id="rId47"/>
    <p:sldId id="2588" r:id="rId48"/>
    <p:sldId id="3694" r:id="rId49"/>
    <p:sldId id="3691" r:id="rId50"/>
    <p:sldId id="3699" r:id="rId51"/>
    <p:sldId id="3693" r:id="rId52"/>
    <p:sldId id="682" r:id="rId53"/>
    <p:sldId id="445" r:id="rId54"/>
    <p:sldId id="675" r:id="rId55"/>
    <p:sldId id="608" r:id="rId56"/>
    <p:sldId id="271" r:id="rId57"/>
    <p:sldId id="3681" r:id="rId58"/>
    <p:sldId id="625" r:id="rId59"/>
    <p:sldId id="320" r:id="rId60"/>
    <p:sldId id="321" r:id="rId61"/>
    <p:sldId id="626" r:id="rId62"/>
    <p:sldId id="362" r:id="rId63"/>
    <p:sldId id="363" r:id="rId64"/>
    <p:sldId id="364" r:id="rId65"/>
    <p:sldId id="365" r:id="rId66"/>
    <p:sldId id="366" r:id="rId67"/>
    <p:sldId id="367" r:id="rId68"/>
    <p:sldId id="368" r:id="rId69"/>
    <p:sldId id="369" r:id="rId70"/>
    <p:sldId id="370" r:id="rId71"/>
    <p:sldId id="371" r:id="rId72"/>
    <p:sldId id="372" r:id="rId73"/>
    <p:sldId id="373" r:id="rId74"/>
    <p:sldId id="374" r:id="rId75"/>
    <p:sldId id="375" r:id="rId76"/>
    <p:sldId id="376" r:id="rId77"/>
    <p:sldId id="377" r:id="rId78"/>
    <p:sldId id="378" r:id="rId79"/>
    <p:sldId id="379" r:id="rId80"/>
    <p:sldId id="3682" r:id="rId81"/>
    <p:sldId id="504" r:id="rId82"/>
    <p:sldId id="505" r:id="rId83"/>
    <p:sldId id="506" r:id="rId84"/>
    <p:sldId id="447" r:id="rId85"/>
    <p:sldId id="416" r:id="rId86"/>
    <p:sldId id="417" r:id="rId87"/>
    <p:sldId id="432" r:id="rId88"/>
    <p:sldId id="437" r:id="rId89"/>
    <p:sldId id="598" r:id="rId90"/>
    <p:sldId id="600" r:id="rId91"/>
    <p:sldId id="606" r:id="rId92"/>
    <p:sldId id="701" r:id="rId93"/>
    <p:sldId id="700" r:id="rId94"/>
    <p:sldId id="2589" r:id="rId95"/>
    <p:sldId id="2590" r:id="rId96"/>
    <p:sldId id="2591" r:id="rId97"/>
    <p:sldId id="2592" r:id="rId98"/>
    <p:sldId id="602" r:id="rId99"/>
    <p:sldId id="604" r:id="rId100"/>
    <p:sldId id="703" r:id="rId101"/>
    <p:sldId id="702" r:id="rId102"/>
    <p:sldId id="605" r:id="rId103"/>
    <p:sldId id="2593" r:id="rId104"/>
    <p:sldId id="3695" r:id="rId105"/>
    <p:sldId id="3696" r:id="rId106"/>
    <p:sldId id="3697" r:id="rId107"/>
    <p:sldId id="2586" r:id="rId108"/>
    <p:sldId id="3698" r:id="rId109"/>
    <p:sldId id="3679" r:id="rId110"/>
    <p:sldId id="3680" r:id="rId111"/>
    <p:sldId id="2539" r:id="rId112"/>
    <p:sldId id="548" r:id="rId113"/>
    <p:sldId id="654" r:id="rId114"/>
    <p:sldId id="1781" r:id="rId115"/>
    <p:sldId id="1179" r:id="rId116"/>
    <p:sldId id="3690" r:id="rId117"/>
    <p:sldId id="431" r:id="rId118"/>
    <p:sldId id="2574" r:id="rId119"/>
    <p:sldId id="268" r:id="rId120"/>
    <p:sldId id="1814" r:id="rId12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12"/>
    <p:restoredTop sz="92693" autoAdjust="0"/>
  </p:normalViewPr>
  <p:slideViewPr>
    <p:cSldViewPr>
      <p:cViewPr>
        <p:scale>
          <a:sx n="93" d="100"/>
          <a:sy n="93" d="100"/>
        </p:scale>
        <p:origin x="3136" y="760"/>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viewProps" Target="view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A1706E-2A9A-4548-9F05-DECEE017D68B}" type="slidenum">
              <a:rPr lang="en-US" sz="1200" b="1">
                <a:solidFill>
                  <a:prstClr val="black"/>
                </a:solidFill>
                <a:latin typeface="Arial" panose="020B0604020202020204" pitchFamily="34" charset="0"/>
              </a:rPr>
              <a:pPr/>
              <a:t>1</a:t>
            </a:fld>
            <a:endParaRPr lang="en-US" sz="1200" b="1" dirty="0">
              <a:solidFill>
                <a:prstClr val="black"/>
              </a:solidFill>
              <a:latin typeface="Arial" panose="020B0604020202020204" pitchFamily="34" charset="0"/>
            </a:endParaRPr>
          </a:p>
        </p:txBody>
      </p:sp>
      <p:sp>
        <p:nvSpPr>
          <p:cNvPr id="343042" name="Rectangle 2"/>
          <p:cNvSpPr>
            <a:spLocks noGrp="1" noRot="1" noChangeAspect="1" noChangeArrowheads="1" noTextEdit="1"/>
          </p:cNvSpPr>
          <p:nvPr>
            <p:ph type="sldImg"/>
          </p:nvPr>
        </p:nvSpPr>
        <p:spPr>
          <a:xfrm>
            <a:off x="1158875" y="698500"/>
            <a:ext cx="4540250" cy="3405188"/>
          </a:xfrm>
          <a:solidFill>
            <a:srgbClr val="FFFFFF"/>
          </a:solidFill>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a:solidFill>
            <a:srgbClr val="FFFFFF"/>
          </a:solidFill>
          <a:ln>
            <a:solidFill>
              <a:srgbClr val="000000"/>
            </a:solidFill>
            <a:miter lim="800000"/>
            <a:headEnd/>
            <a:tailEnd/>
          </a:ln>
        </p:spPr>
        <p:txBody>
          <a:bodyPr lIns="112288" tIns="56144" rIns="112288" bIns="56144"/>
          <a:lstStyle/>
          <a:p>
            <a:pPr eaLnBrk="1" hangingPunct="1"/>
            <a:endParaRPr lang="en-US" dirty="0"/>
          </a:p>
        </p:txBody>
      </p:sp>
    </p:spTree>
    <p:extLst>
      <p:ext uri="{BB962C8B-B14F-4D97-AF65-F5344CB8AC3E}">
        <p14:creationId xmlns:p14="http://schemas.microsoft.com/office/powerpoint/2010/main" val="129123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NLT: “The Lord our God has secrets known to no one. We are not accountable for them, but we and our children are accountable forever for all that he has revealed to us, so that we may obey all the terms of these instructions."</a:t>
            </a:r>
          </a:p>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SECRET THINGS:</a:t>
            </a:r>
          </a:p>
          <a:p>
            <a:r>
              <a:rPr lang="en-US" b="1" dirty="0">
                <a:latin typeface="Arial" panose="020B0604020202020204" pitchFamily="34" charset="0"/>
                <a:cs typeface="Arial" panose="020B0604020202020204" pitchFamily="34" charset="0"/>
              </a:rPr>
              <a:t>Why</a:t>
            </a:r>
            <a:r>
              <a:rPr lang="en-US" b="1" baseline="0" dirty="0">
                <a:latin typeface="Arial" panose="020B0604020202020204" pitchFamily="34" charset="0"/>
                <a:cs typeface="Arial" panose="020B0604020202020204" pitchFamily="34" charset="0"/>
              </a:rPr>
              <a:t> godless people live so long with so much money (Pss. 37, 73)</a:t>
            </a:r>
          </a:p>
          <a:p>
            <a:r>
              <a:rPr lang="en-US" b="1" baseline="0" dirty="0">
                <a:latin typeface="Arial" panose="020B0604020202020204" pitchFamily="34" charset="0"/>
                <a:cs typeface="Arial" panose="020B0604020202020204" pitchFamily="34" charset="0"/>
              </a:rPr>
              <a:t>Why hundreds of millions of mothers kill their own children in the womb which totally defies their maternal instincts</a:t>
            </a:r>
          </a:p>
          <a:p>
            <a:r>
              <a:rPr lang="en-US" b="1" baseline="0" dirty="0">
                <a:latin typeface="Arial" panose="020B0604020202020204" pitchFamily="34" charset="0"/>
                <a:cs typeface="Arial" panose="020B0604020202020204" pitchFamily="34" charset="0"/>
              </a:rPr>
              <a:t>Why the ones most calling for tolerance are the least tolerant</a:t>
            </a:r>
          </a:p>
          <a:p>
            <a:r>
              <a:rPr lang="en-US" b="1" dirty="0">
                <a:latin typeface="Arial" panose="020B0604020202020204" pitchFamily="34" charset="0"/>
                <a:cs typeface="Arial" panose="020B0604020202020204" pitchFamily="34" charset="0"/>
              </a:rPr>
              <a:t>Why God would cause his son to suffer so much on our behalf</a:t>
            </a:r>
          </a:p>
          <a:p>
            <a:r>
              <a:rPr lang="en-US" b="1" dirty="0">
                <a:latin typeface="Arial" panose="020B0604020202020204" pitchFamily="34" charset="0"/>
                <a:cs typeface="Arial" panose="020B0604020202020204" pitchFamily="34" charset="0"/>
              </a:rPr>
              <a:t>Why I would be the only boy</a:t>
            </a:r>
            <a:r>
              <a:rPr lang="en-US" b="1" baseline="0" dirty="0">
                <a:latin typeface="Arial" panose="020B0604020202020204" pitchFamily="34" charset="0"/>
                <a:cs typeface="Arial" panose="020B0604020202020204" pitchFamily="34" charset="0"/>
              </a:rPr>
              <a:t> from a broken home in my school growing up</a:t>
            </a:r>
          </a:p>
          <a:p>
            <a:r>
              <a:rPr lang="en-US" b="1" baseline="0" dirty="0">
                <a:latin typeface="Arial" panose="020B0604020202020204" pitchFamily="34" charset="0"/>
                <a:cs typeface="Arial" panose="020B0604020202020204" pitchFamily="34" charset="0"/>
              </a:rPr>
              <a:t>Why God allowed me to come to know him when so many others never do or do so later in life</a:t>
            </a:r>
          </a:p>
          <a:p>
            <a:r>
              <a:rPr lang="en-US" b="1" baseline="0" dirty="0">
                <a:latin typeface="Arial" panose="020B0604020202020204" pitchFamily="34" charset="0"/>
                <a:cs typeface="Arial" panose="020B0604020202020204" pitchFamily="34" charset="0"/>
              </a:rPr>
              <a:t>Why I have so many privileges to serve him throughout Asia in 35 countries when others never get to leave the USA</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94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goal has been to teach Bible and theology until age 70—which is 7 more years as I am now 63 years old.</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the College recently decided to shift me to teach only preaching rather than my master degree specialty of theology and my PhD area in Bible Exposition.</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So we have been praying whether to try to stay 7 more years in Singapore without teaching Bible and theology. </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Singapore law also seeks to retire expatriates in their 60s so more Singaporeans can take these positions.</a:t>
            </a:r>
          </a:p>
          <a:p>
            <a:pPr marL="0" marR="0" lvl="4"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340413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6837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إلى العائلة في 31 تموز 2021, ولكننا نتسائل لماذا أخذنا الله الآن من هناك؟ لا أعلم</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0758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b="1" baseline="0" dirty="0">
                <a:latin typeface="Arial" panose="020B0604020202020204" pitchFamily="34" charset="0"/>
                <a:cs typeface="Arial" panose="020B0604020202020204" pitchFamily="34" charset="0"/>
              </a:rPr>
              <a:t>جون و صديقته كلوي يعملان في شركة إسري – مؤسسة أبحاث الأنظمة البيئية – يقومان بتصميم المواقع لهذا الشركة ذات الأنظمة الرقمية</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Today we will see three keys in Deuteronomy 29:29 on how to deal with what we can know and not know. </a:t>
            </a:r>
          </a:p>
          <a:p>
            <a:r>
              <a:rPr lang="en-US" sz="1200" kern="1200" dirty="0">
                <a:solidFill>
                  <a:schemeClr val="tx1"/>
                </a:solidFill>
                <a:effectLst/>
                <a:latin typeface="Times New Roman" pitchFamily="-108" charset="0"/>
                <a:ea typeface="ＭＳ Ｐゴシック" pitchFamily="-105" charset="-128"/>
                <a:cs typeface="ＭＳ Ｐゴシック" pitchFamily="-105" charset="-128"/>
              </a:rPr>
              <a:t>How should you deal with your ignorance of God’s ways? Here is the first thing to do…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46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In our world’s explosion of knowledge, we still don’t know many things. </a:t>
            </a:r>
          </a:p>
          <a:p>
            <a:r>
              <a:rPr lang="en-US" b="1" dirty="0">
                <a:latin typeface="Arial" panose="020B0604020202020204" pitchFamily="34" charset="0"/>
                <a:cs typeface="Arial" panose="020B0604020202020204" pitchFamily="34" charset="0"/>
              </a:rPr>
              <a:t>We don’t know why God chose such a tiny nation like Singapore for his great plans.</a:t>
            </a:r>
          </a:p>
          <a:p>
            <a:r>
              <a:rPr lang="en-US" b="1" dirty="0">
                <a:latin typeface="Arial" panose="020B0604020202020204" pitchFamily="34" charset="0"/>
                <a:cs typeface="Arial" panose="020B0604020202020204" pitchFamily="34" charset="0"/>
              </a:rPr>
              <a:t>We don’t know what will happen to our ministries of family and mentoring.</a:t>
            </a:r>
          </a:p>
          <a:p>
            <a:r>
              <a:rPr lang="en-US" b="1" dirty="0">
                <a:latin typeface="Arial" panose="020B0604020202020204" pitchFamily="34" charset="0"/>
                <a:cs typeface="Arial" panose="020B0604020202020204" pitchFamily="34" charset="0"/>
              </a:rPr>
              <a:t>We all have questions that remain. So what would you like to know?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Why is it that some of the wealthiest people you know are often the most ungodly?</a:t>
            </a:r>
          </a:p>
          <a:p>
            <a:r>
              <a:rPr lang="en-US" b="1" dirty="0">
                <a:latin typeface="Arial" panose="020B0604020202020204" pitchFamily="34" charset="0"/>
                <a:cs typeface="Arial" panose="020B0604020202020204" pitchFamily="34" charset="0"/>
              </a:rPr>
              <a:t>Why do some women who don’t want a child easily get pregnant but you long for a child in your barrenness?</a:t>
            </a:r>
          </a:p>
          <a:p>
            <a:r>
              <a:rPr lang="en-US" b="1" dirty="0">
                <a:latin typeface="Arial" panose="020B0604020202020204" pitchFamily="34" charset="0"/>
                <a:cs typeface="Arial" panose="020B0604020202020204" pitchFamily="34" charset="0"/>
              </a:rPr>
              <a:t>Why can’t you seem to hear from God on that key question that you have?</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23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The L</a:t>
            </a:r>
            <a:r>
              <a:rPr lang="en-US" sz="11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ORD</a:t>
            </a:r>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 isn’t obligated to answer all your questions—so deal with it</a:t>
            </a:r>
            <a:r>
              <a:rPr lang="en-SG"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35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speaks—though he doesn’t say all we want to know. So listen to him.</a:t>
            </a:r>
          </a:p>
        </p:txBody>
      </p:sp>
    </p:spTree>
    <p:extLst>
      <p:ext uri="{BB962C8B-B14F-4D97-AF65-F5344CB8AC3E}">
        <p14:creationId xmlns:p14="http://schemas.microsoft.com/office/powerpoint/2010/main" val="3963103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NLT: “The Lord our God has secrets known to no one. We are not accountable for them, but we and our children are accountable forever for all that he has revealed to us, so that we may obey all the terms of these instructions."</a:t>
            </a:r>
          </a:p>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SECRET THINGS:</a:t>
            </a:r>
          </a:p>
          <a:p>
            <a:r>
              <a:rPr lang="en-US" b="1" dirty="0">
                <a:latin typeface="Arial" panose="020B0604020202020204" pitchFamily="34" charset="0"/>
                <a:cs typeface="Arial" panose="020B0604020202020204" pitchFamily="34" charset="0"/>
              </a:rPr>
              <a:t>Why</a:t>
            </a:r>
            <a:r>
              <a:rPr lang="en-US" b="1" baseline="0" dirty="0">
                <a:latin typeface="Arial" panose="020B0604020202020204" pitchFamily="34" charset="0"/>
                <a:cs typeface="Arial" panose="020B0604020202020204" pitchFamily="34" charset="0"/>
              </a:rPr>
              <a:t> godless people live so long with so much money (Pss. 37, 73)</a:t>
            </a:r>
          </a:p>
          <a:p>
            <a:r>
              <a:rPr lang="en-US" b="1" baseline="0" dirty="0">
                <a:latin typeface="Arial" panose="020B0604020202020204" pitchFamily="34" charset="0"/>
                <a:cs typeface="Arial" panose="020B0604020202020204" pitchFamily="34" charset="0"/>
              </a:rPr>
              <a:t>Why hundreds of millions of mothers kill their own children in the womb which totally defies their maternal instincts</a:t>
            </a:r>
          </a:p>
          <a:p>
            <a:r>
              <a:rPr lang="en-US" b="1" baseline="0" dirty="0">
                <a:latin typeface="Arial" panose="020B0604020202020204" pitchFamily="34" charset="0"/>
                <a:cs typeface="Arial" panose="020B0604020202020204" pitchFamily="34" charset="0"/>
              </a:rPr>
              <a:t>Why the ones most calling for tolerance are the least tolerant</a:t>
            </a:r>
          </a:p>
          <a:p>
            <a:r>
              <a:rPr lang="en-US" b="1" dirty="0">
                <a:latin typeface="Arial" panose="020B0604020202020204" pitchFamily="34" charset="0"/>
                <a:cs typeface="Arial" panose="020B0604020202020204" pitchFamily="34" charset="0"/>
              </a:rPr>
              <a:t>Why God would cause his son to suffer so much on our behalf</a:t>
            </a:r>
          </a:p>
          <a:p>
            <a:r>
              <a:rPr lang="en-US" b="1" dirty="0">
                <a:latin typeface="Arial" panose="020B0604020202020204" pitchFamily="34" charset="0"/>
                <a:cs typeface="Arial" panose="020B0604020202020204" pitchFamily="34" charset="0"/>
              </a:rPr>
              <a:t>Why I would be the only boy</a:t>
            </a:r>
            <a:r>
              <a:rPr lang="en-US" b="1" baseline="0" dirty="0">
                <a:latin typeface="Arial" panose="020B0604020202020204" pitchFamily="34" charset="0"/>
                <a:cs typeface="Arial" panose="020B0604020202020204" pitchFamily="34" charset="0"/>
              </a:rPr>
              <a:t> from a broken home in my school growing up</a:t>
            </a:r>
          </a:p>
          <a:p>
            <a:r>
              <a:rPr lang="en-US" b="1" baseline="0" dirty="0">
                <a:latin typeface="Arial" panose="020B0604020202020204" pitchFamily="34" charset="0"/>
                <a:cs typeface="Arial" panose="020B0604020202020204" pitchFamily="34" charset="0"/>
              </a:rPr>
              <a:t>Why God allowed me to come to know him when so many others never do or do so later in life</a:t>
            </a:r>
          </a:p>
          <a:p>
            <a:r>
              <a:rPr lang="en-US" b="1" baseline="0" dirty="0">
                <a:latin typeface="Arial" panose="020B0604020202020204" pitchFamily="34" charset="0"/>
                <a:cs typeface="Arial" panose="020B0604020202020204" pitchFamily="34" charset="0"/>
              </a:rPr>
              <a:t>Why I have so many privileges to serve him throughout Asia in 35 countries when others never get to leave the USA</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940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58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4909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28</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1080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2525" y="692150"/>
            <a:ext cx="4552950"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4923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43000" y="685800"/>
            <a:ext cx="4572000" cy="34290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extLst>
      <p:ext uri="{BB962C8B-B14F-4D97-AF65-F5344CB8AC3E}">
        <p14:creationId xmlns:p14="http://schemas.microsoft.com/office/powerpoint/2010/main" val="2428972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32</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9492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pPr eaLnBrk="1" hangingPunct="1"/>
              <a:t>33</a:t>
            </a:fld>
            <a:endParaRPr lang="en-US" sz="1200"/>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007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What should you do since you do not really know why God does what he does?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275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pPr eaLnBrk="1" hangingPunct="1"/>
              <a:t>34</a:t>
            </a:fld>
            <a:endParaRPr lang="en-US" sz="1200"/>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9350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Dr. </a:t>
            </a:r>
            <a:r>
              <a:rPr lang="en-US" b="1" dirty="0" err="1">
                <a:latin typeface="Arial" panose="020B0604020202020204" pitchFamily="34" charset="0"/>
                <a:ea typeface="ＭＳ Ｐゴシック" charset="0"/>
                <a:cs typeface="ＭＳ Ｐゴシック" charset="0"/>
              </a:rPr>
              <a:t>Fyman</a:t>
            </a:r>
            <a:r>
              <a:rPr lang="en-US" b="1" dirty="0">
                <a:latin typeface="Arial" panose="020B0604020202020204" pitchFamily="34" charset="0"/>
                <a:ea typeface="ＭＳ Ｐゴシック" charset="0"/>
                <a:cs typeface="ＭＳ Ｐゴシック" charset="0"/>
              </a:rPr>
              <a:t> invested 30 years of</a:t>
            </a:r>
            <a:r>
              <a:rPr lang="en-US" b="1" baseline="0" dirty="0">
                <a:latin typeface="Arial" panose="020B0604020202020204" pitchFamily="34" charset="0"/>
                <a:ea typeface="ＭＳ Ｐゴシック" charset="0"/>
                <a:cs typeface="ＭＳ Ｐゴシック" charset="0"/>
              </a:rPr>
              <a:t> his life to develop "The Bible</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Basically," a 10-hour seminar that brings audiences through the whole Bible SIX times!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35949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36</a:t>
            </a:fld>
            <a:endParaRPr lang="en-US" sz="1200">
              <a:solidFill>
                <a:srgbClr val="000000"/>
              </a:solidFill>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71694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37</a:t>
            </a:fld>
            <a:endParaRPr lang="en-US" sz="1200">
              <a:solidFill>
                <a:srgbClr val="000000"/>
              </a:solidFill>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2967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38</a:t>
            </a:fld>
            <a:endParaRPr lang="en-US" sz="1200">
              <a:solidFill>
                <a:srgbClr val="000000"/>
              </a:solidFill>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6860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39</a:t>
            </a:fld>
            <a:endParaRPr lang="en-US" sz="1200">
              <a:solidFill>
                <a:srgbClr val="000000"/>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Japanese title slide</a:t>
            </a:r>
          </a:p>
        </p:txBody>
      </p:sp>
    </p:spTree>
    <p:extLst>
      <p:ext uri="{BB962C8B-B14F-4D97-AF65-F5344CB8AC3E}">
        <p14:creationId xmlns:p14="http://schemas.microsoft.com/office/powerpoint/2010/main" val="3812576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40</a:t>
            </a:fld>
            <a:endParaRPr 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8327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41</a:t>
            </a:fld>
            <a:endParaRPr lang="en-US" sz="1200">
              <a:solidFill>
                <a:srgbClr val="000000"/>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1441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42</a:t>
            </a:fld>
            <a:endParaRPr lang="en-US" sz="1200">
              <a:solidFill>
                <a:srgbClr val="000000"/>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5902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43</a:t>
            </a:fld>
            <a:endParaRPr lang="en-US" sz="1200">
              <a:solidFill>
                <a:srgbClr val="000000"/>
              </a:solidFill>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2470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Israel was poised to enter Canaan but still needed to know much about God even after Moses recorded all five books of the Pentateuch. They still needed forming.</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811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44</a:t>
            </a:fld>
            <a:endParaRPr lang="en-US" sz="1200">
              <a:solidFill>
                <a:srgbClr val="000000"/>
              </a:solidFill>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16166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45</a:t>
            </a:fld>
            <a:endParaRPr lang="en-US" sz="1200">
              <a:solidFill>
                <a:srgbClr val="000000"/>
              </a:solidFill>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2167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46</a:t>
            </a:fld>
            <a:endParaRPr lang="en-US" sz="1200">
              <a:solidFill>
                <a:srgbClr val="000000"/>
              </a:solidFill>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58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47</a:t>
            </a:fld>
            <a:endParaRPr lang="en-US" sz="1200">
              <a:solidFill>
                <a:srgbClr val="000000"/>
              </a:solidFill>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14263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48</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PLEASE PUT THE TITLE AND SUBTITLES INTO YOUR NATIONAL LANGUAGE AND LEAVE THE WEBSITE UNCHANGED</a:t>
            </a:r>
          </a:p>
        </p:txBody>
      </p:sp>
    </p:spTree>
    <p:extLst>
      <p:ext uri="{BB962C8B-B14F-4D97-AF65-F5344CB8AC3E}">
        <p14:creationId xmlns:p14="http://schemas.microsoft.com/office/powerpoint/2010/main" val="4294451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49</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989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50</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69151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51</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53214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942DB-689A-9146-9BE6-01CCDB013F71}" type="slidenum">
              <a:rPr lang="en-US" sz="1200">
                <a:solidFill>
                  <a:srgbClr val="000000"/>
                </a:solidFill>
              </a:rPr>
              <a:pPr eaLnBrk="1" hangingPunct="1"/>
              <a:t>52</a:t>
            </a:fld>
            <a:endParaRPr lang="en-US" sz="1200">
              <a:solidFill>
                <a:srgbClr val="000000"/>
              </a:solidFill>
            </a:endParaRPr>
          </a:p>
        </p:txBody>
      </p:sp>
      <p:sp>
        <p:nvSpPr>
          <p:cNvPr id="437250" name="Rectangle 2"/>
          <p:cNvSpPr>
            <a:spLocks noGrp="1" noRot="1" noChangeAspect="1" noChangeArrowheads="1"/>
          </p:cNvSpPr>
          <p:nvPr>
            <p:ph type="sldImg"/>
          </p:nvPr>
        </p:nvSpPr>
        <p:spPr>
          <a:xfrm>
            <a:off x="1152525" y="692150"/>
            <a:ext cx="4552950" cy="3416300"/>
          </a:xfrm>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27342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53</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2684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B0ADA-CD56-F64D-AABC-9F552C77B61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r>
              <a:rPr lang="en-US" b="1" dirty="0">
                <a:latin typeface="Arial" panose="020B0604020202020204" pitchFamily="34" charset="0"/>
                <a:ea typeface="ＭＳ Ｐゴシック" charset="0"/>
                <a:cs typeface="Arial" panose="020B0604020202020204" pitchFamily="34" charset="0"/>
              </a:rPr>
              <a:t>Our text is given at the end of 40 years of wilderness wandering.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Deuteronomy Moses, the covenant mediator, speaks to Israel's new generation opposite the Jordan (1:1).</a:t>
            </a:r>
            <a:r>
              <a:rPr lang="en-US" b="1" dirty="0">
                <a:latin typeface="Arial" panose="020B0604020202020204" pitchFamily="34" charset="0"/>
                <a:ea typeface="ＭＳ Ｐゴシック" charset="0"/>
                <a:cs typeface="Arial" panose="020B0604020202020204" pitchFamily="34" charset="0"/>
              </a:rPr>
              <a:t> </a:t>
            </a:r>
          </a:p>
          <a:p>
            <a:pPr>
              <a:spcBef>
                <a:spcPct val="0"/>
              </a:spcBef>
            </a:pPr>
            <a:r>
              <a:rPr lang="en-US" b="1" dirty="0">
                <a:latin typeface="Arial" panose="020B0604020202020204" pitchFamily="34" charset="0"/>
                <a:ea typeface="ＭＳ Ｐゴシック" charset="0"/>
                <a:cs typeface="Arial" panose="020B0604020202020204" pitchFamily="34" charset="0"/>
              </a:rPr>
              <a:t>Imagine traveling your whole life in the desert—even being born amidst the dirt, dry plants, and scorpions—and the nicest thing you’ve ever seen is an interesting rock formation!</a:t>
            </a:r>
          </a:p>
          <a:p>
            <a:pPr>
              <a:spcBef>
                <a:spcPct val="0"/>
              </a:spcBef>
            </a:pPr>
            <a:r>
              <a:rPr lang="en-US" b="1" dirty="0">
                <a:latin typeface="Arial" panose="020B0604020202020204" pitchFamily="34" charset="0"/>
                <a:ea typeface="ＭＳ Ｐゴシック" charset="0"/>
                <a:cs typeface="Arial" panose="020B0604020202020204" pitchFamily="34" charset="0"/>
              </a:rPr>
              <a:t>Finally your parents have been fully disciplined by God for failing to trust them to bring then into a rich, lush land. </a:t>
            </a:r>
          </a:p>
          <a:p>
            <a:pPr>
              <a:spcBef>
                <a:spcPct val="0"/>
              </a:spcBef>
            </a:pPr>
            <a:r>
              <a:rPr lang="en-US" b="1" dirty="0">
                <a:latin typeface="Arial" panose="020B0604020202020204" pitchFamily="34" charset="0"/>
                <a:ea typeface="ＭＳ Ｐゴシック" charset="0"/>
                <a:cs typeface="Arial" panose="020B0604020202020204" pitchFamily="34" charset="0"/>
              </a:rPr>
              <a:t>Your parents are buried along the way as a testimony to God’s word of judgment that they wouldn’t come into Israel’s inheritance. </a:t>
            </a:r>
          </a:p>
          <a:p>
            <a:pP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047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b="1">
                <a:solidFill>
                  <a:srgbClr val="000000"/>
                </a:solidFill>
                <a:latin typeface="Arial" panose="020B0604020202020204" pitchFamily="34" charset="0"/>
              </a:rPr>
              <a:pPr eaLnBrk="1" hangingPunct="1"/>
              <a:t>54</a:t>
            </a:fld>
            <a:endParaRPr lang="en-US" sz="1200" b="1" dirty="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13060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55</a:t>
            </a:fld>
            <a:endParaRPr lang="en-US" sz="1200">
              <a:solidFill>
                <a:srgbClr val="000000"/>
              </a:solidFill>
            </a:endParaRPr>
          </a:p>
        </p:txBody>
      </p:sp>
      <p:sp>
        <p:nvSpPr>
          <p:cNvPr id="508930" name="Rectangle 2"/>
          <p:cNvSpPr>
            <a:spLocks noGrp="1" noRot="1" noChangeAspect="1" noChangeArrowheads="1"/>
          </p:cNvSpPr>
          <p:nvPr>
            <p:ph type="sldImg"/>
          </p:nvPr>
        </p:nvSpPr>
        <p:spPr>
          <a:xfrm>
            <a:off x="1130300" y="674688"/>
            <a:ext cx="459740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0511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56</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21657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57</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943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58</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59575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1D6780-08D3-2347-892B-88B314B83C1D}" type="slidenum">
              <a:rPr lang="en-US" sz="1200">
                <a:solidFill>
                  <a:srgbClr val="000000"/>
                </a:solidFill>
              </a:rPr>
              <a:pPr eaLnBrk="1" hangingPunct="1"/>
              <a:t>59</a:t>
            </a:fld>
            <a:endParaRPr lang="en-US" sz="1200">
              <a:solidFill>
                <a:srgbClr val="000000"/>
              </a:solidFill>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2489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60</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9018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b="1">
                <a:solidFill>
                  <a:srgbClr val="000000"/>
                </a:solidFill>
                <a:latin typeface="Arial" panose="020B0604020202020204" pitchFamily="34" charset="0"/>
              </a:rPr>
              <a:pPr eaLnBrk="1" hangingPunct="1"/>
              <a:t>61</a:t>
            </a:fld>
            <a:endParaRPr lang="en-US" sz="1200" b="1" dirty="0">
              <a:solidFill>
                <a:srgbClr val="000000"/>
              </a:solidFill>
              <a:latin typeface="Arial" panose="020B0604020202020204" pitchFamily="34"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Geneva" charset="0"/>
            </a:endParaRPr>
          </a:p>
        </p:txBody>
      </p:sp>
    </p:spTree>
    <p:extLst>
      <p:ext uri="{BB962C8B-B14F-4D97-AF65-F5344CB8AC3E}">
        <p14:creationId xmlns:p14="http://schemas.microsoft.com/office/powerpoint/2010/main" val="1759551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25173521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700 translators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004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51C1F-2CC6-0B46-93C6-367EC18F16C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in s foreign land.</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76724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6130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9843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4448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9035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1258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8232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9155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95384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3986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919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1BD03-1B76-EA43-BF61-7496E6A0C37C}"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28190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8874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14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46062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Today we will see three keys in Deuteronomy 29:29 on how to deal with what we can know and not know. </a:t>
            </a:r>
          </a:p>
          <a:p>
            <a:r>
              <a:rPr lang="en-US" sz="1200" kern="1200" dirty="0">
                <a:solidFill>
                  <a:schemeClr val="tx1"/>
                </a:solidFill>
                <a:effectLst/>
                <a:latin typeface="Times New Roman" pitchFamily="-108" charset="0"/>
                <a:ea typeface="ＭＳ Ｐゴシック" pitchFamily="-105" charset="-128"/>
                <a:cs typeface="ＭＳ Ｐゴシック" pitchFamily="-105" charset="-128"/>
              </a:rPr>
              <a:t>How should you deal with your ignorance of God’s ways? Here is the first thing to do…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022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The L</a:t>
            </a:r>
            <a:r>
              <a:rPr lang="en-US" sz="11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ORD</a:t>
            </a:r>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 isn’t obligated to answer all your questions—so deal with it</a:t>
            </a:r>
            <a:r>
              <a:rPr lang="en-SG"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4537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speaks—though he doesn’t say all we want to know. So listen to him.</a:t>
            </a:r>
          </a:p>
        </p:txBody>
      </p:sp>
    </p:spTree>
    <p:extLst>
      <p:ext uri="{BB962C8B-B14F-4D97-AF65-F5344CB8AC3E}">
        <p14:creationId xmlns:p14="http://schemas.microsoft.com/office/powerpoint/2010/main" val="36312944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Put into practice your limited knowledge</a:t>
            </a:r>
            <a:r>
              <a:rPr lang="en-SG"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262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NLT: “The Lord our God has secrets known to no one. We are not accountable for them, but we and our children are accountable forever for all that he has revealed to us, so that we may obey all the terms of these instructions."</a:t>
            </a:r>
          </a:p>
          <a:p>
            <a:r>
              <a:rPr lang="en-SG" sz="1200" b="1" u="none" strike="noStrike" kern="1200" baseline="0" dirty="0">
                <a:solidFill>
                  <a:schemeClr val="tx1"/>
                </a:solidFill>
                <a:latin typeface="Arial" panose="020B0604020202020204" pitchFamily="34" charset="0"/>
                <a:ea typeface="ＭＳ Ｐゴシック" pitchFamily="-111" charset="-128"/>
                <a:cs typeface="Arial" panose="020B0604020202020204" pitchFamily="34" charset="0"/>
              </a:rPr>
              <a:t>SECRET THINGS:</a:t>
            </a:r>
          </a:p>
          <a:p>
            <a:r>
              <a:rPr lang="en-US" b="1" dirty="0">
                <a:latin typeface="Arial" panose="020B0604020202020204" pitchFamily="34" charset="0"/>
                <a:cs typeface="Arial" panose="020B0604020202020204" pitchFamily="34" charset="0"/>
              </a:rPr>
              <a:t>Why</a:t>
            </a:r>
            <a:r>
              <a:rPr lang="en-US" b="1" baseline="0" dirty="0">
                <a:latin typeface="Arial" panose="020B0604020202020204" pitchFamily="34" charset="0"/>
                <a:cs typeface="Arial" panose="020B0604020202020204" pitchFamily="34" charset="0"/>
              </a:rPr>
              <a:t> godless people live so long with so much money (Pss. 37, 73)</a:t>
            </a:r>
          </a:p>
          <a:p>
            <a:r>
              <a:rPr lang="en-US" b="1" baseline="0" dirty="0">
                <a:latin typeface="Arial" panose="020B0604020202020204" pitchFamily="34" charset="0"/>
                <a:cs typeface="Arial" panose="020B0604020202020204" pitchFamily="34" charset="0"/>
              </a:rPr>
              <a:t>Why hundreds of millions of mothers kill their own children in the womb which totally defies their maternal instincts</a:t>
            </a:r>
          </a:p>
          <a:p>
            <a:r>
              <a:rPr lang="en-US" b="1" baseline="0" dirty="0">
                <a:latin typeface="Arial" panose="020B0604020202020204" pitchFamily="34" charset="0"/>
                <a:cs typeface="Arial" panose="020B0604020202020204" pitchFamily="34" charset="0"/>
              </a:rPr>
              <a:t>Why the ones most calling for tolerance are the least tolerant</a:t>
            </a:r>
          </a:p>
          <a:p>
            <a:r>
              <a:rPr lang="en-US" b="1" dirty="0">
                <a:latin typeface="Arial" panose="020B0604020202020204" pitchFamily="34" charset="0"/>
                <a:cs typeface="Arial" panose="020B0604020202020204" pitchFamily="34" charset="0"/>
              </a:rPr>
              <a:t>Why God would cause his son to suffer so much on our behalf</a:t>
            </a:r>
          </a:p>
          <a:p>
            <a:r>
              <a:rPr lang="en-US" b="1" dirty="0">
                <a:latin typeface="Arial" panose="020B0604020202020204" pitchFamily="34" charset="0"/>
                <a:cs typeface="Arial" panose="020B0604020202020204" pitchFamily="34" charset="0"/>
              </a:rPr>
              <a:t>Why I would be the only boy</a:t>
            </a:r>
            <a:r>
              <a:rPr lang="en-US" b="1" baseline="0" dirty="0">
                <a:latin typeface="Arial" panose="020B0604020202020204" pitchFamily="34" charset="0"/>
                <a:cs typeface="Arial" panose="020B0604020202020204" pitchFamily="34" charset="0"/>
              </a:rPr>
              <a:t> from a broken home in my school growing up</a:t>
            </a:r>
          </a:p>
          <a:p>
            <a:r>
              <a:rPr lang="en-US" b="1" baseline="0" dirty="0">
                <a:latin typeface="Arial" panose="020B0604020202020204" pitchFamily="34" charset="0"/>
                <a:cs typeface="Arial" panose="020B0604020202020204" pitchFamily="34" charset="0"/>
              </a:rPr>
              <a:t>Why God allowed me to come to know him when so many others never do or do so later in life</a:t>
            </a:r>
          </a:p>
          <a:p>
            <a:r>
              <a:rPr lang="en-US" b="1" baseline="0" dirty="0">
                <a:latin typeface="Arial" panose="020B0604020202020204" pitchFamily="34" charset="0"/>
                <a:cs typeface="Arial" panose="020B0604020202020204" pitchFamily="34" charset="0"/>
              </a:rPr>
              <a:t>Why I have so many privileges to serve him throughout Asia in 35 countries when others never get to leave the USA</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272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Today we will see three keys in Deuteronomy 29:29 on how to deal with what we can know and not know. </a:t>
            </a:r>
          </a:p>
          <a:p>
            <a:r>
              <a:rPr lang="en-US" sz="1200" kern="1200" dirty="0">
                <a:solidFill>
                  <a:schemeClr val="tx1"/>
                </a:solidFill>
                <a:effectLst/>
                <a:latin typeface="Times New Roman" pitchFamily="-108" charset="0"/>
                <a:ea typeface="ＭＳ Ｐゴシック" pitchFamily="-105" charset="-128"/>
                <a:cs typeface="ＭＳ Ｐゴシック" pitchFamily="-105" charset="-128"/>
              </a:rPr>
              <a:t>How should you deal with your ignorance of God’s ways? Here is the first thing to do…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8803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43000" y="685800"/>
            <a:ext cx="4572000" cy="3429000"/>
          </a:xfrm>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59895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3332343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…and so on all the way to Revelation entitled “Be Triumphant.”</a:t>
            </a:r>
          </a:p>
        </p:txBody>
      </p:sp>
    </p:spTree>
    <p:extLst>
      <p:ext uri="{BB962C8B-B14F-4D97-AF65-F5344CB8AC3E}">
        <p14:creationId xmlns:p14="http://schemas.microsoft.com/office/powerpoint/2010/main" val="32136550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What should you do since you do not really know why God does what he does?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6893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6102322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How can you better follow all the words of this law?</a:t>
            </a:r>
          </a:p>
          <a:p>
            <a:r>
              <a:rPr lang="en-US" b="1" dirty="0">
                <a:latin typeface="Arial" panose="020B0604020202020204" pitchFamily="34" charset="0"/>
                <a:cs typeface="Arial" panose="020B0604020202020204" pitchFamily="34" charset="0"/>
              </a:rPr>
              <a:t>Stop worrying about how much you know since God isn’t telling many things.</a:t>
            </a:r>
          </a:p>
          <a:p>
            <a:r>
              <a:rPr lang="en-US" b="1" dirty="0">
                <a:latin typeface="Arial" panose="020B0604020202020204" pitchFamily="34" charset="0"/>
                <a:cs typeface="Arial" panose="020B0604020202020204" pitchFamily="34" charset="0"/>
              </a:rPr>
              <a:t>Be more concerned with who you are becoming.</a:t>
            </a:r>
          </a:p>
          <a:p>
            <a:r>
              <a:rPr lang="en-US" b="1" dirty="0">
                <a:latin typeface="Arial" panose="020B0604020202020204" pitchFamily="34" charset="0"/>
                <a:cs typeface="Arial" panose="020B0604020202020204" pitchFamily="34" charset="0"/>
              </a:rPr>
              <a:t>But are you doing what he asks of you? James 4:17 says, “To him who knows what is right to do and does not do it, to him it is sin.” </a:t>
            </a:r>
          </a:p>
        </p:txBody>
      </p:sp>
    </p:spTree>
    <p:extLst>
      <p:ext uri="{BB962C8B-B14F-4D97-AF65-F5344CB8AC3E}">
        <p14:creationId xmlns:p14="http://schemas.microsoft.com/office/powerpoint/2010/main" val="2227638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Preaching </a:t>
            </a:r>
            <a:r>
              <a:rPr lang="en-US" b="1" baseline="0" dirty="0">
                <a:latin typeface="Arial" panose="020B0604020202020204" pitchFamily="34" charset="0"/>
                <a:ea typeface="ＭＳ Ｐゴシック" charset="0"/>
                <a:cs typeface="ＭＳ Ｐゴシック" charset="0"/>
              </a:rPr>
              <a:t>(op)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The L</a:t>
            </a:r>
            <a:r>
              <a:rPr lang="en-US" sz="11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ORD</a:t>
            </a:r>
            <a:r>
              <a:rPr lang="en-US"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 isn’t obligated to answer all your questions—so deal with it</a:t>
            </a:r>
            <a:r>
              <a:rPr lang="en-SG" sz="1200" b="1"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0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2E179A-0221-6D4D-AC43-77C185E4B33C}" type="slidenum">
              <a:rPr lang="en-US" smtClean="0"/>
              <a:pPr>
                <a:defRPr/>
              </a:pPr>
              <a:t>‹#›</a:t>
            </a:fld>
            <a:endParaRPr lang="en-US" dirty="0"/>
          </a:p>
        </p:txBody>
      </p:sp>
    </p:spTree>
    <p:extLst>
      <p:ext uri="{BB962C8B-B14F-4D97-AF65-F5344CB8AC3E}">
        <p14:creationId xmlns:p14="http://schemas.microsoft.com/office/powerpoint/2010/main" val="76469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8167E7-844B-4D47-BC66-59CC2D2D7FE0}" type="slidenum">
              <a:rPr lang="en-US" smtClean="0"/>
              <a:pPr>
                <a:defRPr/>
              </a:pPr>
              <a:t>‹#›</a:t>
            </a:fld>
            <a:endParaRPr lang="en-US" dirty="0"/>
          </a:p>
        </p:txBody>
      </p:sp>
    </p:spTree>
    <p:extLst>
      <p:ext uri="{BB962C8B-B14F-4D97-AF65-F5344CB8AC3E}">
        <p14:creationId xmlns:p14="http://schemas.microsoft.com/office/powerpoint/2010/main" val="36812056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10553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67679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2733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4180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57000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36489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11653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85311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17976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16866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5803A2-0CE3-E843-89E1-2797C10FA68D}" type="slidenum">
              <a:rPr lang="en-US" smtClean="0"/>
              <a:pPr>
                <a:defRPr/>
              </a:pPr>
              <a:t>‹#›</a:t>
            </a:fld>
            <a:endParaRPr lang="en-US" dirty="0"/>
          </a:p>
        </p:txBody>
      </p:sp>
    </p:spTree>
    <p:extLst>
      <p:ext uri="{BB962C8B-B14F-4D97-AF65-F5344CB8AC3E}">
        <p14:creationId xmlns:p14="http://schemas.microsoft.com/office/powerpoint/2010/main" val="82936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06595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77318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9259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5957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99560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02525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1321855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93818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8729864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117261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104870873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889104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835631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4311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7305940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772074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4535023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1005738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1452328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3955900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456057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313871509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402801320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89140128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2262100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4813103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61231988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72718306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13676857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411376732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739829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72715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72347"/>
      </p:ext>
    </p:extLst>
  </p:cSld>
  <p:clrMapOvr>
    <a:masterClrMapping/>
  </p:clrMapOvr>
  <p:transition spd="med">
    <p:cu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28044642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597515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0044652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319862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3941273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9408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23288469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27525140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0837498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148DBEE-A286-654E-B601-2FCCB84B4081}" type="slidenum">
              <a:rPr lang="en-US"/>
              <a:pPr>
                <a:defRPr/>
              </a:pPr>
              <a:t>‹#›</a:t>
            </a:fld>
            <a:endParaRPr lang="en-US"/>
          </a:p>
        </p:txBody>
      </p:sp>
    </p:spTree>
    <p:extLst>
      <p:ext uri="{BB962C8B-B14F-4D97-AF65-F5344CB8AC3E}">
        <p14:creationId xmlns:p14="http://schemas.microsoft.com/office/powerpoint/2010/main" val="1240518112"/>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4401536"/>
      </p:ext>
    </p:extLst>
  </p:cSld>
  <p:clrMapOvr>
    <a:masterClrMapping/>
  </p:clrMapOvr>
  <p:transition>
    <p:wheel spokes="0"/>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EE3F13E8-A654-7045-8B4E-9BA1877EBE6F}" type="slidenum">
              <a:rPr lang="en-US"/>
              <a:pPr>
                <a:defRPr/>
              </a:pPr>
              <a:t>‹#›</a:t>
            </a:fld>
            <a:endParaRPr lang="en-US"/>
          </a:p>
        </p:txBody>
      </p:sp>
    </p:spTree>
    <p:extLst>
      <p:ext uri="{BB962C8B-B14F-4D97-AF65-F5344CB8AC3E}">
        <p14:creationId xmlns:p14="http://schemas.microsoft.com/office/powerpoint/2010/main" val="39454825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819FE851-D838-0F43-B4CA-562C7C6F784C}" type="slidenum">
              <a:rPr lang="en-US"/>
              <a:pPr>
                <a:defRPr/>
              </a:pPr>
              <a:t>‹#›</a:t>
            </a:fld>
            <a:endParaRPr lang="en-US"/>
          </a:p>
        </p:txBody>
      </p:sp>
    </p:spTree>
    <p:extLst>
      <p:ext uri="{BB962C8B-B14F-4D97-AF65-F5344CB8AC3E}">
        <p14:creationId xmlns:p14="http://schemas.microsoft.com/office/powerpoint/2010/main" val="146343429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FA4D732B-905D-7645-9976-AF4BA0625D31}" type="slidenum">
              <a:rPr lang="en-US"/>
              <a:pPr>
                <a:defRPr/>
              </a:pPr>
              <a:t>‹#›</a:t>
            </a:fld>
            <a:endParaRPr lang="en-US"/>
          </a:p>
        </p:txBody>
      </p:sp>
    </p:spTree>
    <p:extLst>
      <p:ext uri="{BB962C8B-B14F-4D97-AF65-F5344CB8AC3E}">
        <p14:creationId xmlns:p14="http://schemas.microsoft.com/office/powerpoint/2010/main" val="134460812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205BD008-7133-B642-8676-0FCCE0BA0354}" type="slidenum">
              <a:rPr lang="en-US"/>
              <a:pPr>
                <a:defRPr/>
              </a:pPr>
              <a:t>‹#›</a:t>
            </a:fld>
            <a:endParaRPr lang="en-US"/>
          </a:p>
        </p:txBody>
      </p:sp>
    </p:spTree>
    <p:extLst>
      <p:ext uri="{BB962C8B-B14F-4D97-AF65-F5344CB8AC3E}">
        <p14:creationId xmlns:p14="http://schemas.microsoft.com/office/powerpoint/2010/main" val="301866891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B94CBA88-56B1-C048-985B-521EDA2CA9B7}" type="slidenum">
              <a:rPr lang="en-US"/>
              <a:pPr>
                <a:defRPr/>
              </a:pPr>
              <a:t>‹#›</a:t>
            </a:fld>
            <a:endParaRPr lang="en-US"/>
          </a:p>
        </p:txBody>
      </p:sp>
    </p:spTree>
    <p:extLst>
      <p:ext uri="{BB962C8B-B14F-4D97-AF65-F5344CB8AC3E}">
        <p14:creationId xmlns:p14="http://schemas.microsoft.com/office/powerpoint/2010/main" val="1257269848"/>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3F607071-C5CD-7E41-BFAB-4EE54F6B19F1}" type="slidenum">
              <a:rPr lang="en-US"/>
              <a:pPr>
                <a:defRPr/>
              </a:pPr>
              <a:t>‹#›</a:t>
            </a:fld>
            <a:endParaRPr lang="en-US"/>
          </a:p>
        </p:txBody>
      </p:sp>
    </p:spTree>
    <p:extLst>
      <p:ext uri="{BB962C8B-B14F-4D97-AF65-F5344CB8AC3E}">
        <p14:creationId xmlns:p14="http://schemas.microsoft.com/office/powerpoint/2010/main" val="216761392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30C827C-7702-F34B-8630-9FA738AD76BE}" type="slidenum">
              <a:rPr lang="en-US"/>
              <a:pPr>
                <a:defRPr/>
              </a:pPr>
              <a:t>‹#›</a:t>
            </a:fld>
            <a:endParaRPr lang="en-US"/>
          </a:p>
        </p:txBody>
      </p:sp>
    </p:spTree>
    <p:extLst>
      <p:ext uri="{BB962C8B-B14F-4D97-AF65-F5344CB8AC3E}">
        <p14:creationId xmlns:p14="http://schemas.microsoft.com/office/powerpoint/2010/main" val="197784796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C7BB44F5-30DB-B047-81E8-2D5761198B23}" type="slidenum">
              <a:rPr lang="en-US"/>
              <a:pPr>
                <a:defRPr/>
              </a:pPr>
              <a:t>‹#›</a:t>
            </a:fld>
            <a:endParaRPr lang="en-US"/>
          </a:p>
        </p:txBody>
      </p:sp>
    </p:spTree>
    <p:extLst>
      <p:ext uri="{BB962C8B-B14F-4D97-AF65-F5344CB8AC3E}">
        <p14:creationId xmlns:p14="http://schemas.microsoft.com/office/powerpoint/2010/main" val="891985897"/>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D55A91C3-0A78-5646-91BB-0EDE25CA5756}" type="slidenum">
              <a:rPr lang="en-US"/>
              <a:pPr>
                <a:defRPr/>
              </a:pPr>
              <a:t>‹#›</a:t>
            </a:fld>
            <a:endParaRPr lang="en-US"/>
          </a:p>
        </p:txBody>
      </p:sp>
    </p:spTree>
    <p:extLst>
      <p:ext uri="{BB962C8B-B14F-4D97-AF65-F5344CB8AC3E}">
        <p14:creationId xmlns:p14="http://schemas.microsoft.com/office/powerpoint/2010/main" val="2046328496"/>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78D0B428-7521-B34F-AEC7-EC1FABAD4F1E}" type="slidenum">
              <a:rPr lang="en-US"/>
              <a:pPr>
                <a:defRPr/>
              </a:pPr>
              <a:t>‹#›</a:t>
            </a:fld>
            <a:endParaRPr lang="en-US"/>
          </a:p>
        </p:txBody>
      </p:sp>
    </p:spTree>
    <p:extLst>
      <p:ext uri="{BB962C8B-B14F-4D97-AF65-F5344CB8AC3E}">
        <p14:creationId xmlns:p14="http://schemas.microsoft.com/office/powerpoint/2010/main" val="3657047654"/>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409633"/>
      </p:ext>
    </p:extLst>
  </p:cSld>
  <p:clrMapOvr>
    <a:masterClrMapping/>
  </p:clrMapOvr>
  <p:transition>
    <p:wheel spokes="0"/>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329860"/>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860825"/>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419322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07245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29271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4429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625036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708284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9927474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549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19218106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725847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1649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235439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696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47721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157954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45935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233162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674011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488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059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18385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27916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48055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51590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2430512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154071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5748853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7435344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229829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9614173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2830241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2173490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016668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1208281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0415899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0A1FB6A-4465-4442-B567-5774C33B3DF3}" type="slidenum">
              <a:rPr lang="en-US" smtClean="0"/>
              <a:pPr>
                <a:defRPr/>
              </a:pPr>
              <a:t>‹#›</a:t>
            </a:fld>
            <a:endParaRPr lang="en-US" dirty="0"/>
          </a:p>
        </p:txBody>
      </p:sp>
    </p:spTree>
    <p:extLst>
      <p:ext uri="{BB962C8B-B14F-4D97-AF65-F5344CB8AC3E}">
        <p14:creationId xmlns:p14="http://schemas.microsoft.com/office/powerpoint/2010/main" val="259296604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C788259-6F81-DE48-82BE-8CBA2874279D}" type="slidenum">
              <a:rPr lang="en-US" smtClean="0"/>
              <a:pPr>
                <a:defRPr/>
              </a:pPr>
              <a:t>‹#›</a:t>
            </a:fld>
            <a:endParaRPr lang="en-US" dirty="0"/>
          </a:p>
        </p:txBody>
      </p:sp>
    </p:spTree>
    <p:extLst>
      <p:ext uri="{BB962C8B-B14F-4D97-AF65-F5344CB8AC3E}">
        <p14:creationId xmlns:p14="http://schemas.microsoft.com/office/powerpoint/2010/main" val="14988940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D0BC67D-2B38-BE47-A685-94475BC09C98}" type="slidenum">
              <a:rPr lang="en-US" smtClean="0"/>
              <a:pPr>
                <a:defRPr/>
              </a:pPr>
              <a:t>‹#›</a:t>
            </a:fld>
            <a:endParaRPr lang="en-US" dirty="0"/>
          </a:p>
        </p:txBody>
      </p:sp>
    </p:spTree>
    <p:extLst>
      <p:ext uri="{BB962C8B-B14F-4D97-AF65-F5344CB8AC3E}">
        <p14:creationId xmlns:p14="http://schemas.microsoft.com/office/powerpoint/2010/main" val="219792433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D0076D8-3D21-8842-A67E-2D516BDCF5B9}" type="slidenum">
              <a:rPr lang="en-US" smtClean="0"/>
              <a:pPr>
                <a:defRPr/>
              </a:pPr>
              <a:t>‹#›</a:t>
            </a:fld>
            <a:endParaRPr lang="en-US" dirty="0"/>
          </a:p>
        </p:txBody>
      </p:sp>
    </p:spTree>
    <p:extLst>
      <p:ext uri="{BB962C8B-B14F-4D97-AF65-F5344CB8AC3E}">
        <p14:creationId xmlns:p14="http://schemas.microsoft.com/office/powerpoint/2010/main" val="20085649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AA4AAB-D77E-D447-8930-E3757BEB27FD}" type="slidenum">
              <a:rPr lang="en-US" smtClean="0"/>
              <a:pPr>
                <a:defRPr/>
              </a:pPr>
              <a:t>‹#›</a:t>
            </a:fld>
            <a:endParaRPr lang="en-US" dirty="0"/>
          </a:p>
        </p:txBody>
      </p:sp>
    </p:spTree>
    <p:extLst>
      <p:ext uri="{BB962C8B-B14F-4D97-AF65-F5344CB8AC3E}">
        <p14:creationId xmlns:p14="http://schemas.microsoft.com/office/powerpoint/2010/main" val="1418152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150D881-81D6-6945-B6BD-5CF2376C959E}" type="slidenum">
              <a:rPr lang="en-US" smtClean="0"/>
              <a:pPr>
                <a:defRPr/>
              </a:pPr>
              <a:t>‹#›</a:t>
            </a:fld>
            <a:endParaRPr lang="en-US" dirty="0"/>
          </a:p>
        </p:txBody>
      </p:sp>
    </p:spTree>
    <p:extLst>
      <p:ext uri="{BB962C8B-B14F-4D97-AF65-F5344CB8AC3E}">
        <p14:creationId xmlns:p14="http://schemas.microsoft.com/office/powerpoint/2010/main" val="162681317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5BF7A23-1BEC-4247-B51F-932E810094EB}" type="slidenum">
              <a:rPr lang="en-US" smtClean="0"/>
              <a:pPr>
                <a:defRPr/>
              </a:pPr>
              <a:t>‹#›</a:t>
            </a:fld>
            <a:endParaRPr lang="en-US" dirty="0"/>
          </a:p>
        </p:txBody>
      </p:sp>
    </p:spTree>
    <p:extLst>
      <p:ext uri="{BB962C8B-B14F-4D97-AF65-F5344CB8AC3E}">
        <p14:creationId xmlns:p14="http://schemas.microsoft.com/office/powerpoint/2010/main" val="36245287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7AC01C5-12E9-DE47-AEB9-935C3A8E7ECE}" type="slidenum">
              <a:rPr lang="en-US" smtClean="0"/>
              <a:pPr>
                <a:defRPr/>
              </a:pPr>
              <a:t>‹#›</a:t>
            </a:fld>
            <a:endParaRPr lang="en-US" dirty="0"/>
          </a:p>
        </p:txBody>
      </p:sp>
    </p:spTree>
    <p:extLst>
      <p:ext uri="{BB962C8B-B14F-4D97-AF65-F5344CB8AC3E}">
        <p14:creationId xmlns:p14="http://schemas.microsoft.com/office/powerpoint/2010/main" val="151679651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0FBAE74-AC64-0E45-858A-517E63EF2C83}" type="slidenum">
              <a:rPr lang="en-US" smtClean="0"/>
              <a:pPr>
                <a:defRPr/>
              </a:pPr>
              <a:t>‹#›</a:t>
            </a:fld>
            <a:endParaRPr lang="en-US" dirty="0"/>
          </a:p>
        </p:txBody>
      </p:sp>
    </p:spTree>
    <p:extLst>
      <p:ext uri="{BB962C8B-B14F-4D97-AF65-F5344CB8AC3E}">
        <p14:creationId xmlns:p14="http://schemas.microsoft.com/office/powerpoint/2010/main" val="40964126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091D284-79BB-AC47-880C-DB1F9F2AE728}" type="slidenum">
              <a:rPr lang="en-US" smtClean="0"/>
              <a:pPr>
                <a:defRPr/>
              </a:pPr>
              <a:t>‹#›</a:t>
            </a:fld>
            <a:endParaRPr lang="en-US" dirty="0"/>
          </a:p>
        </p:txBody>
      </p:sp>
    </p:spTree>
    <p:extLst>
      <p:ext uri="{BB962C8B-B14F-4D97-AF65-F5344CB8AC3E}">
        <p14:creationId xmlns:p14="http://schemas.microsoft.com/office/powerpoint/2010/main" val="222500810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E8B7EB2-4A59-4D4B-8530-C77F84C6CA8E}" type="slidenum">
              <a:rPr lang="en-US" smtClean="0"/>
              <a:pPr>
                <a:defRPr/>
              </a:pPr>
              <a:t>‹#›</a:t>
            </a:fld>
            <a:endParaRPr lang="en-US" dirty="0"/>
          </a:p>
        </p:txBody>
      </p:sp>
    </p:spTree>
    <p:extLst>
      <p:ext uri="{BB962C8B-B14F-4D97-AF65-F5344CB8AC3E}">
        <p14:creationId xmlns:p14="http://schemas.microsoft.com/office/powerpoint/2010/main" val="380833602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6FED61D-6636-074C-83F3-2E0CAD620D54}" type="slidenum">
              <a:rPr lang="en-US" smtClean="0"/>
              <a:pPr>
                <a:defRPr/>
              </a:pPr>
              <a:t>‹#›</a:t>
            </a:fld>
            <a:endParaRPr lang="en-US" dirty="0"/>
          </a:p>
        </p:txBody>
      </p:sp>
    </p:spTree>
    <p:extLst>
      <p:ext uri="{BB962C8B-B14F-4D97-AF65-F5344CB8AC3E}">
        <p14:creationId xmlns:p14="http://schemas.microsoft.com/office/powerpoint/2010/main" val="156112964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18678345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2398408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1307516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32488527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18853258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14067070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1474515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31596411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19914936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39731234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37942311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9"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A520C582-3119-8B43-9F8D-1CE77A4BA701}" type="slidenum">
              <a:rPr lang="en-US" smtClean="0"/>
              <a:pPr>
                <a:defRPr/>
              </a:pPr>
              <a:t>‹#›</a:t>
            </a:fld>
            <a:endParaRPr lang="en-US" dirty="0"/>
          </a:p>
        </p:txBody>
      </p:sp>
    </p:spTree>
    <p:extLst>
      <p:ext uri="{BB962C8B-B14F-4D97-AF65-F5344CB8AC3E}">
        <p14:creationId xmlns:p14="http://schemas.microsoft.com/office/powerpoint/2010/main" val="55071364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0FC07C-ECD8-3942-94C3-6270B13B32D4}" type="slidenum">
              <a:rPr lang="en-US" smtClean="0"/>
              <a:pPr>
                <a:defRPr/>
              </a:pPr>
              <a:t>‹#›</a:t>
            </a:fld>
            <a:endParaRPr lang="en-US" dirty="0"/>
          </a:p>
        </p:txBody>
      </p:sp>
    </p:spTree>
    <p:extLst>
      <p:ext uri="{BB962C8B-B14F-4D97-AF65-F5344CB8AC3E}">
        <p14:creationId xmlns:p14="http://schemas.microsoft.com/office/powerpoint/2010/main" val="22865352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B62D67A-AEA1-C344-B58D-72961B782A63}" type="slidenum">
              <a:rPr lang="en-US" smtClean="0"/>
              <a:pPr>
                <a:defRPr/>
              </a:pPr>
              <a:t>‹#›</a:t>
            </a:fld>
            <a:endParaRPr lang="en-US" dirty="0"/>
          </a:p>
        </p:txBody>
      </p:sp>
    </p:spTree>
    <p:extLst>
      <p:ext uri="{BB962C8B-B14F-4D97-AF65-F5344CB8AC3E}">
        <p14:creationId xmlns:p14="http://schemas.microsoft.com/office/powerpoint/2010/main" val="2112217211"/>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1EC45E-C2AB-2A40-8D6F-5032EBF2CB4F}" type="slidenum">
              <a:rPr lang="en-US" smtClean="0"/>
              <a:pPr>
                <a:defRPr/>
              </a:pPr>
              <a:t>‹#›</a:t>
            </a:fld>
            <a:endParaRPr lang="en-US" dirty="0"/>
          </a:p>
        </p:txBody>
      </p:sp>
    </p:spTree>
    <p:extLst>
      <p:ext uri="{BB962C8B-B14F-4D97-AF65-F5344CB8AC3E}">
        <p14:creationId xmlns:p14="http://schemas.microsoft.com/office/powerpoint/2010/main" val="161617572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BBD07DA-994F-8B43-A5E2-6358DF725A00}" type="slidenum">
              <a:rPr lang="en-US" smtClean="0"/>
              <a:pPr>
                <a:defRPr/>
              </a:pPr>
              <a:t>‹#›</a:t>
            </a:fld>
            <a:endParaRPr lang="en-US" dirty="0"/>
          </a:p>
        </p:txBody>
      </p:sp>
    </p:spTree>
    <p:extLst>
      <p:ext uri="{BB962C8B-B14F-4D97-AF65-F5344CB8AC3E}">
        <p14:creationId xmlns:p14="http://schemas.microsoft.com/office/powerpoint/2010/main" val="13456432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B704ABD-17F7-3942-88C9-B0B05904F868}" type="slidenum">
              <a:rPr lang="en-US" smtClean="0"/>
              <a:pPr>
                <a:defRPr/>
              </a:pPr>
              <a:t>‹#›</a:t>
            </a:fld>
            <a:endParaRPr lang="en-US" dirty="0"/>
          </a:p>
        </p:txBody>
      </p:sp>
    </p:spTree>
    <p:extLst>
      <p:ext uri="{BB962C8B-B14F-4D97-AF65-F5344CB8AC3E}">
        <p14:creationId xmlns:p14="http://schemas.microsoft.com/office/powerpoint/2010/main" val="80061355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0E4123C-44A8-F843-A40E-CB67E9EB1E3B}" type="slidenum">
              <a:rPr lang="en-US" smtClean="0"/>
              <a:pPr>
                <a:defRPr/>
              </a:pPr>
              <a:t>‹#›</a:t>
            </a:fld>
            <a:endParaRPr lang="en-US" dirty="0"/>
          </a:p>
        </p:txBody>
      </p:sp>
    </p:spTree>
    <p:extLst>
      <p:ext uri="{BB962C8B-B14F-4D97-AF65-F5344CB8AC3E}">
        <p14:creationId xmlns:p14="http://schemas.microsoft.com/office/powerpoint/2010/main" val="12729309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E21DC4-D9C4-654A-B7CC-D9AE01D5DCDF}" type="slidenum">
              <a:rPr lang="en-US" smtClean="0"/>
              <a:pPr>
                <a:defRPr/>
              </a:pPr>
              <a:t>‹#›</a:t>
            </a:fld>
            <a:endParaRPr lang="en-US" dirty="0"/>
          </a:p>
        </p:txBody>
      </p:sp>
    </p:spTree>
    <p:extLst>
      <p:ext uri="{BB962C8B-B14F-4D97-AF65-F5344CB8AC3E}">
        <p14:creationId xmlns:p14="http://schemas.microsoft.com/office/powerpoint/2010/main" val="34046424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F4FFC11-26B4-404F-A0EF-241FFBB56714}" type="slidenum">
              <a:rPr lang="en-US" smtClean="0"/>
              <a:pPr>
                <a:defRPr/>
              </a:pPr>
              <a:t>‹#›</a:t>
            </a:fld>
            <a:endParaRPr lang="en-US" dirty="0"/>
          </a:p>
        </p:txBody>
      </p:sp>
    </p:spTree>
    <p:extLst>
      <p:ext uri="{BB962C8B-B14F-4D97-AF65-F5344CB8AC3E}">
        <p14:creationId xmlns:p14="http://schemas.microsoft.com/office/powerpoint/2010/main" val="269734496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61CA3D-EEE6-3C44-9F95-AA364CF6C624}" type="slidenum">
              <a:rPr lang="en-US" smtClean="0"/>
              <a:pPr>
                <a:defRPr/>
              </a:pPr>
              <a:t>‹#›</a:t>
            </a:fld>
            <a:endParaRPr lang="en-US" dirty="0"/>
          </a:p>
        </p:txBody>
      </p:sp>
    </p:spTree>
    <p:extLst>
      <p:ext uri="{BB962C8B-B14F-4D97-AF65-F5344CB8AC3E}">
        <p14:creationId xmlns:p14="http://schemas.microsoft.com/office/powerpoint/2010/main" val="272799461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CBD96B-8CD7-4345-9336-5C051B943E50}" type="slidenum">
              <a:rPr lang="en-US" smtClean="0"/>
              <a:pPr>
                <a:defRPr/>
              </a:pPr>
              <a:t>‹#›</a:t>
            </a:fld>
            <a:endParaRPr lang="en-US" dirty="0"/>
          </a:p>
        </p:txBody>
      </p:sp>
    </p:spTree>
    <p:extLst>
      <p:ext uri="{BB962C8B-B14F-4D97-AF65-F5344CB8AC3E}">
        <p14:creationId xmlns:p14="http://schemas.microsoft.com/office/powerpoint/2010/main" val="41851396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419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7601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8191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8510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0362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4081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3060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2295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2955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0556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176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7A9EE8-DB18-E94D-8C68-9F06527EBB6C}" type="slidenum">
              <a:rPr lang="en-US" smtClean="0"/>
              <a:pPr>
                <a:defRPr/>
              </a:pPr>
              <a:t>‹#›</a:t>
            </a:fld>
            <a:endParaRPr lang="en-US" dirty="0"/>
          </a:p>
        </p:txBody>
      </p:sp>
    </p:spTree>
    <p:extLst>
      <p:ext uri="{BB962C8B-B14F-4D97-AF65-F5344CB8AC3E}">
        <p14:creationId xmlns:p14="http://schemas.microsoft.com/office/powerpoint/2010/main" val="3268376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0A87-6A90-A24D-81EC-58158919202E}" type="slidenum">
              <a:rPr lang="en-US" smtClean="0"/>
              <a:pPr>
                <a:defRPr/>
              </a:pPr>
              <a:t>‹#›</a:t>
            </a:fld>
            <a:endParaRPr lang="en-US" dirty="0"/>
          </a:p>
        </p:txBody>
      </p:sp>
    </p:spTree>
    <p:extLst>
      <p:ext uri="{BB962C8B-B14F-4D97-AF65-F5344CB8AC3E}">
        <p14:creationId xmlns:p14="http://schemas.microsoft.com/office/powerpoint/2010/main" val="3463566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182936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2230724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115398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2762573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281706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2141419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23949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7C8519-4B94-6D40-B162-7FFC422C7652}" type="slidenum">
              <a:rPr lang="en-US" smtClean="0"/>
              <a:pPr>
                <a:defRPr/>
              </a:pPr>
              <a:t>‹#›</a:t>
            </a:fld>
            <a:endParaRPr lang="en-US" dirty="0"/>
          </a:p>
        </p:txBody>
      </p:sp>
    </p:spTree>
    <p:extLst>
      <p:ext uri="{BB962C8B-B14F-4D97-AF65-F5344CB8AC3E}">
        <p14:creationId xmlns:p14="http://schemas.microsoft.com/office/powerpoint/2010/main" val="4123552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1651293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990709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526298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3756285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EAD353-4580-C14D-A30A-B86286977AC4}" type="slidenum">
              <a:rPr lang="en-US" smtClean="0"/>
              <a:pPr>
                <a:defRPr/>
              </a:pPr>
              <a:t>‹#›</a:t>
            </a:fld>
            <a:endParaRPr lang="en-US" dirty="0"/>
          </a:p>
        </p:txBody>
      </p:sp>
    </p:spTree>
    <p:extLst>
      <p:ext uri="{BB962C8B-B14F-4D97-AF65-F5344CB8AC3E}">
        <p14:creationId xmlns:p14="http://schemas.microsoft.com/office/powerpoint/2010/main" val="3195166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0317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05789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4078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507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79C312-9394-FE48-A409-C1D3C1C46B6C}" type="slidenum">
              <a:rPr lang="en-US" smtClean="0"/>
              <a:pPr>
                <a:defRPr/>
              </a:pPr>
              <a:t>‹#›</a:t>
            </a:fld>
            <a:endParaRPr lang="en-US" dirty="0"/>
          </a:p>
        </p:txBody>
      </p:sp>
    </p:spTree>
    <p:extLst>
      <p:ext uri="{BB962C8B-B14F-4D97-AF65-F5344CB8AC3E}">
        <p14:creationId xmlns:p14="http://schemas.microsoft.com/office/powerpoint/2010/main" val="25154119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31364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59578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2518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672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41766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14521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908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209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9307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C1E3-B239-904B-9668-BED2A28728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7708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BF15B6-54E6-9947-9EF0-8FF64C5CE104}" type="slidenum">
              <a:rPr lang="en-US" smtClean="0"/>
              <a:pPr>
                <a:defRPr/>
              </a:pPr>
              <a:t>‹#›</a:t>
            </a:fld>
            <a:endParaRPr lang="en-US" dirty="0"/>
          </a:p>
        </p:txBody>
      </p:sp>
    </p:spTree>
    <p:extLst>
      <p:ext uri="{BB962C8B-B14F-4D97-AF65-F5344CB8AC3E}">
        <p14:creationId xmlns:p14="http://schemas.microsoft.com/office/powerpoint/2010/main" val="1989160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F8CEA7-73D3-3E4D-A86C-7AA14E64BE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3631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8A13A1-B2F2-7F40-935C-855932F270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11962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B5AB4-5D33-BE40-BD9B-528F27B382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2392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5BBBB1-1F54-C740-A7B6-2139D446FC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6162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C23FF0-8B16-EE41-B248-6CCC9A871C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93431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B9134C-AA22-B24C-A5BF-184DF23C67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117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B0CD43-E0C0-5D40-B6E1-226F62DA5A5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66247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7C2A95-71DB-594F-824C-E9CA5D0BD4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51485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529C13-C25C-D14F-90F5-CE55C889B58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59400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86162E-45DE-2C4C-B064-08EF945898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30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BC1DE6-0F60-C340-B4CA-384D60D22AA5}" type="slidenum">
              <a:rPr lang="en-US" smtClean="0"/>
              <a:pPr>
                <a:defRPr/>
              </a:pPr>
              <a:t>‹#›</a:t>
            </a:fld>
            <a:endParaRPr lang="en-US" dirty="0"/>
          </a:p>
        </p:txBody>
      </p:sp>
    </p:spTree>
    <p:extLst>
      <p:ext uri="{BB962C8B-B14F-4D97-AF65-F5344CB8AC3E}">
        <p14:creationId xmlns:p14="http://schemas.microsoft.com/office/powerpoint/2010/main" val="1703102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752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226318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76145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36800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14887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60737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92047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523607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2551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0717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10.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2.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5.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6.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7.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8.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3.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4.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3.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15E0D23-1458-0743-895A-C1529C94687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770" r:id="rId1"/>
    <p:sldLayoutId id="2147511771" r:id="rId2"/>
    <p:sldLayoutId id="2147511772" r:id="rId3"/>
    <p:sldLayoutId id="2147511773" r:id="rId4"/>
    <p:sldLayoutId id="2147511774" r:id="rId5"/>
    <p:sldLayoutId id="2147511775" r:id="rId6"/>
    <p:sldLayoutId id="2147511776" r:id="rId7"/>
    <p:sldLayoutId id="2147511777" r:id="rId8"/>
    <p:sldLayoutId id="2147511778" r:id="rId9"/>
    <p:sldLayoutId id="2147511779" r:id="rId10"/>
    <p:sldLayoutId id="21475117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5056FE8-D165-9948-828B-BC6E174C315C}" type="slidenum">
              <a:rPr lang="en-US" smtClean="0"/>
              <a:pPr>
                <a:defRPr/>
              </a:pPr>
              <a:t>‹#›</a:t>
            </a:fld>
            <a:endParaRPr lang="en-US" dirty="0"/>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512143" r:id="rId1"/>
    <p:sldLayoutId id="2147512144" r:id="rId2"/>
    <p:sldLayoutId id="2147512145" r:id="rId3"/>
    <p:sldLayoutId id="2147512146" r:id="rId4"/>
    <p:sldLayoutId id="2147512147" r:id="rId5"/>
    <p:sldLayoutId id="2147512148" r:id="rId6"/>
    <p:sldLayoutId id="2147512149" r:id="rId7"/>
    <p:sldLayoutId id="2147512150" r:id="rId8"/>
    <p:sldLayoutId id="2147512151" r:id="rId9"/>
    <p:sldLayoutId id="2147512152" r:id="rId10"/>
    <p:sldLayoutId id="2147512153" r:id="rId11"/>
    <p:sldLayoutId id="214751215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592879483"/>
      </p:ext>
    </p:extLst>
  </p:cSld>
  <p:clrMap bg1="lt1" tx1="dk1" bg2="lt2" tx2="dk2" accent1="accent1" accent2="accent2" accent3="accent3" accent4="accent4" accent5="accent5" accent6="accent6" hlink="hlink" folHlink="folHlink"/>
  <p:sldLayoutIdLst>
    <p:sldLayoutId id="2147512228" r:id="rId1"/>
    <p:sldLayoutId id="2147512229" r:id="rId2"/>
    <p:sldLayoutId id="2147512230" r:id="rId3"/>
    <p:sldLayoutId id="2147512231" r:id="rId4"/>
    <p:sldLayoutId id="2147512232" r:id="rId5"/>
    <p:sldLayoutId id="2147512233" r:id="rId6"/>
    <p:sldLayoutId id="2147512234" r:id="rId7"/>
    <p:sldLayoutId id="2147512235" r:id="rId8"/>
    <p:sldLayoutId id="2147512236" r:id="rId9"/>
    <p:sldLayoutId id="2147512237" r:id="rId10"/>
    <p:sldLayoutId id="2147512238" r:id="rId11"/>
    <p:sldLayoutId id="2147512239" r:id="rId12"/>
    <p:sldLayoutId id="214751224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9538" y="609600"/>
            <a:ext cx="89995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135EC625-F87E-E44E-A764-A2C53CF16BF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5262889"/>
      </p:ext>
    </p:extLst>
  </p:cSld>
  <p:clrMap bg1="lt1" tx1="dk1" bg2="lt2" tx2="dk2" accent1="accent1" accent2="accent2" accent3="accent3" accent4="accent4" accent5="accent5" accent6="accent6" hlink="hlink" folHlink="folHlink"/>
  <p:sldLayoutIdLst>
    <p:sldLayoutId id="2147512242" r:id="rId1"/>
    <p:sldLayoutId id="2147512243" r:id="rId2"/>
    <p:sldLayoutId id="2147512244" r:id="rId3"/>
    <p:sldLayoutId id="2147512245" r:id="rId4"/>
    <p:sldLayoutId id="2147512246" r:id="rId5"/>
    <p:sldLayoutId id="2147512247" r:id="rId6"/>
    <p:sldLayoutId id="2147512248" r:id="rId7"/>
    <p:sldLayoutId id="2147512249" r:id="rId8"/>
    <p:sldLayoutId id="2147512250" r:id="rId9"/>
    <p:sldLayoutId id="2147512251" r:id="rId10"/>
    <p:sldLayoutId id="21475122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76224443"/>
      </p:ext>
    </p:extLst>
  </p:cSld>
  <p:clrMap bg1="lt1" tx1="dk1" bg2="lt2" tx2="dk2" accent1="accent1" accent2="accent2" accent3="accent3" accent4="accent4" accent5="accent5" accent6="accent6" hlink="hlink" folHlink="folHlink"/>
  <p:sldLayoutIdLst>
    <p:sldLayoutId id="2147512266" r:id="rId1"/>
    <p:sldLayoutId id="2147512267" r:id="rId2"/>
    <p:sldLayoutId id="2147512268" r:id="rId3"/>
    <p:sldLayoutId id="2147512269" r:id="rId4"/>
    <p:sldLayoutId id="2147512270" r:id="rId5"/>
    <p:sldLayoutId id="2147512271" r:id="rId6"/>
    <p:sldLayoutId id="2147512272" r:id="rId7"/>
    <p:sldLayoutId id="2147512273" r:id="rId8"/>
    <p:sldLayoutId id="2147512274" r:id="rId9"/>
    <p:sldLayoutId id="2147512275" r:id="rId10"/>
    <p:sldLayoutId id="2147512276" r:id="rId11"/>
    <p:sldLayoutId id="2147512277" r:id="rId12"/>
    <p:sldLayoutId id="214751227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71912311"/>
      </p:ext>
    </p:extLst>
  </p:cSld>
  <p:clrMap bg1="lt1" tx1="dk1" bg2="lt2" tx2="dk2" accent1="accent1" accent2="accent2" accent3="accent3" accent4="accent4" accent5="accent5" accent6="accent6" hlink="hlink" folHlink="folHlink"/>
  <p:sldLayoutIdLst>
    <p:sldLayoutId id="2147512291" r:id="rId1"/>
    <p:sldLayoutId id="2147512292" r:id="rId2"/>
    <p:sldLayoutId id="2147512293" r:id="rId3"/>
    <p:sldLayoutId id="2147512294" r:id="rId4"/>
    <p:sldLayoutId id="2147512295" r:id="rId5"/>
    <p:sldLayoutId id="2147512296" r:id="rId6"/>
    <p:sldLayoutId id="2147512297" r:id="rId7"/>
    <p:sldLayoutId id="2147512298" r:id="rId8"/>
    <p:sldLayoutId id="2147512299" r:id="rId9"/>
    <p:sldLayoutId id="2147512300" r:id="rId10"/>
    <p:sldLayoutId id="2147512301" r:id="rId11"/>
    <p:sldLayoutId id="2147512302" r:id="rId12"/>
    <p:sldLayoutId id="21475123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460153"/>
      </p:ext>
    </p:extLst>
  </p:cSld>
  <p:clrMap bg1="lt1" tx1="dk1" bg2="lt2" tx2="dk2" accent1="accent1" accent2="accent2" accent3="accent3" accent4="accent4" accent5="accent5" accent6="accent6" hlink="hlink" folHlink="folHlink"/>
  <p:sldLayoutIdLst>
    <p:sldLayoutId id="2147512379" r:id="rId1"/>
    <p:sldLayoutId id="2147512380" r:id="rId2"/>
    <p:sldLayoutId id="2147512381" r:id="rId3"/>
    <p:sldLayoutId id="2147512382" r:id="rId4"/>
    <p:sldLayoutId id="2147512383" r:id="rId5"/>
    <p:sldLayoutId id="2147512384" r:id="rId6"/>
    <p:sldLayoutId id="2147512385" r:id="rId7"/>
    <p:sldLayoutId id="2147512386" r:id="rId8"/>
    <p:sldLayoutId id="2147512387" r:id="rId9"/>
    <p:sldLayoutId id="2147512388" r:id="rId10"/>
    <p:sldLayoutId id="2147512389"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556279806"/>
      </p:ext>
    </p:extLst>
  </p:cSld>
  <p:clrMap bg1="dk2" tx1="lt1" bg2="dk1" tx2="lt2" accent1="accent1" accent2="accent2" accent3="accent3" accent4="accent4" accent5="accent5" accent6="accent6" hlink="hlink" folHlink="folHlink"/>
  <p:sldLayoutIdLst>
    <p:sldLayoutId id="2147512391" r:id="rId1"/>
    <p:sldLayoutId id="2147512392" r:id="rId2"/>
    <p:sldLayoutId id="2147512393" r:id="rId3"/>
    <p:sldLayoutId id="2147512394" r:id="rId4"/>
    <p:sldLayoutId id="2147512395" r:id="rId5"/>
    <p:sldLayoutId id="2147512396" r:id="rId6"/>
    <p:sldLayoutId id="2147512397" r:id="rId7"/>
    <p:sldLayoutId id="2147512398" r:id="rId8"/>
    <p:sldLayoutId id="2147512399" r:id="rId9"/>
    <p:sldLayoutId id="2147512400" r:id="rId10"/>
    <p:sldLayoutId id="214751240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580852427"/>
      </p:ext>
    </p:extLst>
  </p:cSld>
  <p:clrMap bg1="lt1" tx1="dk1" bg2="lt2" tx2="dk2" accent1="accent1" accent2="accent2" accent3="accent3" accent4="accent4" accent5="accent5" accent6="accent6" hlink="hlink" folHlink="folHlink"/>
  <p:sldLayoutIdLst>
    <p:sldLayoutId id="2147512403" r:id="rId1"/>
    <p:sldLayoutId id="2147512404" r:id="rId2"/>
    <p:sldLayoutId id="2147512405" r:id="rId3"/>
    <p:sldLayoutId id="2147512406" r:id="rId4"/>
    <p:sldLayoutId id="2147512407" r:id="rId5"/>
    <p:sldLayoutId id="2147512408" r:id="rId6"/>
    <p:sldLayoutId id="2147512409" r:id="rId7"/>
    <p:sldLayoutId id="2147512410" r:id="rId8"/>
    <p:sldLayoutId id="2147512411" r:id="rId9"/>
    <p:sldLayoutId id="2147512412" r:id="rId10"/>
    <p:sldLayoutId id="21475124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7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spcBef>
                <a:spcPct val="0"/>
              </a:spcBef>
              <a:buFontTx/>
              <a:buNone/>
              <a:defRPr sz="1400" b="0">
                <a:solidFill>
                  <a:srgbClr val="000000"/>
                </a:solidFill>
                <a:latin typeface="Times New Roman" charset="0"/>
                <a:cs typeface="Times New Roman" charset="0"/>
              </a:defRPr>
            </a:lvl1pPr>
          </a:lstStyle>
          <a:p>
            <a:pPr>
              <a:defRPr/>
            </a:pPr>
            <a:fld id="{EDA5FE42-A07F-1C48-A751-4A30AF53AC15}" type="slidenum">
              <a:rPr lang="en-US"/>
              <a:pPr>
                <a:defRPr/>
              </a:pPr>
              <a:t>‹#›</a:t>
            </a:fld>
            <a:endParaRPr lang="en-US"/>
          </a:p>
        </p:txBody>
      </p:sp>
    </p:spTree>
    <p:extLst>
      <p:ext uri="{BB962C8B-B14F-4D97-AF65-F5344CB8AC3E}">
        <p14:creationId xmlns:p14="http://schemas.microsoft.com/office/powerpoint/2010/main" val="3866160168"/>
      </p:ext>
    </p:extLst>
  </p:cSld>
  <p:clrMap bg1="lt1" tx1="dk1" bg2="lt2" tx2="dk2" accent1="accent1" accent2="accent2" accent3="accent3" accent4="accent4" accent5="accent5" accent6="accent6" hlink="hlink" folHlink="folHlink"/>
  <p:sldLayoutIdLst>
    <p:sldLayoutId id="2147512415" r:id="rId1"/>
    <p:sldLayoutId id="2147512416" r:id="rId2"/>
    <p:sldLayoutId id="2147512417" r:id="rId3"/>
    <p:sldLayoutId id="2147512418" r:id="rId4"/>
    <p:sldLayoutId id="2147512419" r:id="rId5"/>
    <p:sldLayoutId id="2147512420" r:id="rId6"/>
    <p:sldLayoutId id="2147512421" r:id="rId7"/>
    <p:sldLayoutId id="2147512422" r:id="rId8"/>
    <p:sldLayoutId id="2147512423" r:id="rId9"/>
    <p:sldLayoutId id="2147512424" r:id="rId10"/>
    <p:sldLayoutId id="2147512425"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i="0" dirty="0">
                  <a:solidFill>
                    <a:srgbClr val="00DFCA"/>
                  </a:solidFill>
                  <a:latin typeface="Comic Sans MS" pitchFamily="-128" charset="0"/>
                  <a:ea typeface="Arial"/>
                  <a:cs typeface="Arial" panose="020B0604020202020204" pitchFamily="34" charset="0"/>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i="0" dirty="0">
                <a:solidFill>
                  <a:srgbClr val="FFFFFF"/>
                </a:solidFill>
                <a:latin typeface="Arial" panose="020B0604020202020204" pitchFamily="34" charset="0"/>
                <a:ea typeface="宋体" charset="0"/>
                <a:cs typeface="宋体" charset="0"/>
              </a:rPr>
              <a:t>© </a:t>
            </a:r>
            <a:r>
              <a:rPr lang="en-US" altLang="zh-CN" sz="1000" b="1" i="0" dirty="0">
                <a:solidFill>
                  <a:srgbClr val="FFFFFF"/>
                </a:solidFill>
                <a:latin typeface="Arial" panose="020B0604020202020204" pitchFamily="34" charset="0"/>
                <a:ea typeface="宋体" charset="0"/>
                <a:cs typeface="宋体" charset="0"/>
              </a:rPr>
              <a:t>2006</a:t>
            </a:r>
            <a:r>
              <a:rPr lang="en-US" altLang="zh-CN" sz="900" b="1" i="0" dirty="0">
                <a:solidFill>
                  <a:srgbClr val="FFFFFF"/>
                </a:solidFill>
                <a:latin typeface="Arial" panose="020B0604020202020204" pitchFamily="34"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832785084"/>
      </p:ext>
    </p:extLst>
  </p:cSld>
  <p:clrMap bg1="dk2" tx1="lt1" bg2="dk1" tx2="lt2" accent1="accent1" accent2="accent2" accent3="accent3" accent4="accent4" accent5="accent5" accent6="accent6" hlink="hlink" folHlink="folHlink"/>
  <p:sldLayoutIdLst>
    <p:sldLayoutId id="2147512451"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i="0" dirty="0">
                  <a:solidFill>
                    <a:srgbClr val="00DFCA"/>
                  </a:solidFill>
                  <a:latin typeface="Comic Sans MS" pitchFamily="-128" charset="0"/>
                  <a:ea typeface="Arial"/>
                  <a:cs typeface="Arial" panose="020B0604020202020204" pitchFamily="34" charset="0"/>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i="0" dirty="0">
                <a:solidFill>
                  <a:srgbClr val="FFFFFF"/>
                </a:solidFill>
                <a:latin typeface="Arial" panose="020B0604020202020204" pitchFamily="34" charset="0"/>
                <a:ea typeface="宋体" charset="0"/>
                <a:cs typeface="宋体" charset="0"/>
              </a:rPr>
              <a:t>© </a:t>
            </a:r>
            <a:r>
              <a:rPr lang="en-US" altLang="zh-CN" sz="1000" b="1" i="0" dirty="0">
                <a:solidFill>
                  <a:srgbClr val="FFFFFF"/>
                </a:solidFill>
                <a:latin typeface="Arial" panose="020B0604020202020204" pitchFamily="34" charset="0"/>
                <a:ea typeface="宋体" charset="0"/>
                <a:cs typeface="宋体" charset="0"/>
              </a:rPr>
              <a:t>2006</a:t>
            </a:r>
            <a:r>
              <a:rPr lang="en-US" altLang="zh-CN" sz="900" b="1" i="0" dirty="0">
                <a:solidFill>
                  <a:srgbClr val="FFFFFF"/>
                </a:solidFill>
                <a:latin typeface="Arial" panose="020B0604020202020204" pitchFamily="34"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997913143"/>
      </p:ext>
    </p:extLst>
  </p:cSld>
  <p:clrMap bg1="dk2" tx1="lt1" bg2="dk1" tx2="lt2" accent1="accent1" accent2="accent2" accent3="accent3" accent4="accent4" accent5="accent5" accent6="accent6" hlink="hlink" folHlink="folHlink"/>
  <p:sldLayoutIdLst>
    <p:sldLayoutId id="2147512453"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2086762460"/>
      </p:ext>
    </p:extLst>
  </p:cSld>
  <p:clrMap bg1="lt1" tx1="dk1" bg2="lt2" tx2="dk2" accent1="accent1" accent2="accent2" accent3="accent3" accent4="accent4" accent5="accent5" accent6="accent6" hlink="hlink" folHlink="folHlink"/>
  <p:sldLayoutIdLst>
    <p:sldLayoutId id="2147512455" r:id="rId1"/>
    <p:sldLayoutId id="2147512456" r:id="rId2"/>
    <p:sldLayoutId id="2147512457" r:id="rId3"/>
    <p:sldLayoutId id="2147512458" r:id="rId4"/>
    <p:sldLayoutId id="2147512459" r:id="rId5"/>
    <p:sldLayoutId id="2147512460" r:id="rId6"/>
    <p:sldLayoutId id="2147512461" r:id="rId7"/>
    <p:sldLayoutId id="2147512462" r:id="rId8"/>
    <p:sldLayoutId id="2147512463" r:id="rId9"/>
    <p:sldLayoutId id="2147512464" r:id="rId10"/>
    <p:sldLayoutId id="2147512465"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12617"/>
      </p:ext>
    </p:extLst>
  </p:cSld>
  <p:clrMap bg1="lt1" tx1="dk1" bg2="lt2" tx2="dk2" accent1="accent1" accent2="accent2" accent3="accent3" accent4="accent4" accent5="accent5" accent6="accent6" hlink="hlink" folHlink="folHlink"/>
  <p:sldLayoutIdLst>
    <p:sldLayoutId id="2147512467" r:id="rId1"/>
    <p:sldLayoutId id="2147512468" r:id="rId2"/>
    <p:sldLayoutId id="2147512469" r:id="rId3"/>
    <p:sldLayoutId id="2147512470" r:id="rId4"/>
    <p:sldLayoutId id="2147512471" r:id="rId5"/>
    <p:sldLayoutId id="2147512472" r:id="rId6"/>
    <p:sldLayoutId id="2147512473" r:id="rId7"/>
    <p:sldLayoutId id="2147512474" r:id="rId8"/>
    <p:sldLayoutId id="2147512475" r:id="rId9"/>
    <p:sldLayoutId id="2147512476" r:id="rId10"/>
    <p:sldLayoutId id="214751247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129480888"/>
      </p:ext>
    </p:extLst>
  </p:cSld>
  <p:clrMap bg1="dk2" tx1="lt1" bg2="dk1" tx2="lt2" accent1="accent1" accent2="accent2" accent3="accent3" accent4="accent4" accent5="accent5" accent6="accent6" hlink="hlink" folHlink="folHlink"/>
  <p:sldLayoutIdLst>
    <p:sldLayoutId id="2147512479" r:id="rId1"/>
    <p:sldLayoutId id="2147512480" r:id="rId2"/>
    <p:sldLayoutId id="2147512481" r:id="rId3"/>
    <p:sldLayoutId id="2147512482" r:id="rId4"/>
    <p:sldLayoutId id="2147512483" r:id="rId5"/>
    <p:sldLayoutId id="2147512484" r:id="rId6"/>
    <p:sldLayoutId id="2147512485" r:id="rId7"/>
    <p:sldLayoutId id="2147512486" r:id="rId8"/>
    <p:sldLayoutId id="2147512487" r:id="rId9"/>
    <p:sldLayoutId id="2147512488" r:id="rId10"/>
    <p:sldLayoutId id="2147512489" r:id="rId11"/>
    <p:sldLayoutId id="214751249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7D8B65D0-0E33-6E42-B90F-D702B886089A}" type="slidenum">
              <a:rPr lang="en-US" smtClean="0"/>
              <a:pPr>
                <a:defRPr/>
              </a:pPr>
              <a:t>‹#›</a:t>
            </a:fld>
            <a:endParaRPr lang="en-US" dirty="0"/>
          </a:p>
        </p:txBody>
      </p:sp>
    </p:spTree>
    <p:extLst>
      <p:ext uri="{BB962C8B-B14F-4D97-AF65-F5344CB8AC3E}">
        <p14:creationId xmlns:p14="http://schemas.microsoft.com/office/powerpoint/2010/main" val="1384879445"/>
      </p:ext>
    </p:extLst>
  </p:cSld>
  <p:clrMap bg1="lt1" tx1="dk1" bg2="lt2" tx2="dk2" accent1="accent1" accent2="accent2" accent3="accent3" accent4="accent4" accent5="accent5" accent6="accent6" hlink="hlink" folHlink="folHlink"/>
  <p:sldLayoutIdLst>
    <p:sldLayoutId id="2147512492" r:id="rId1"/>
    <p:sldLayoutId id="2147512493" r:id="rId2"/>
    <p:sldLayoutId id="2147512494" r:id="rId3"/>
    <p:sldLayoutId id="2147512495" r:id="rId4"/>
    <p:sldLayoutId id="2147512496" r:id="rId5"/>
    <p:sldLayoutId id="2147512497" r:id="rId6"/>
    <p:sldLayoutId id="2147512498" r:id="rId7"/>
    <p:sldLayoutId id="2147512499" r:id="rId8"/>
    <p:sldLayoutId id="2147512500" r:id="rId9"/>
    <p:sldLayoutId id="2147512501" r:id="rId10"/>
    <p:sldLayoutId id="2147512502"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4020076633"/>
      </p:ext>
    </p:extLst>
  </p:cSld>
  <p:clrMap bg1="lt1" tx1="dk1" bg2="lt2" tx2="dk2" accent1="accent1" accent2="accent2" accent3="accent3" accent4="accent4" accent5="accent5" accent6="accent6" hlink="hlink" folHlink="folHlink"/>
  <p:sldLayoutIdLst>
    <p:sldLayoutId id="2147512504" r:id="rId1"/>
    <p:sldLayoutId id="2147512505" r:id="rId2"/>
    <p:sldLayoutId id="2147512506" r:id="rId3"/>
    <p:sldLayoutId id="2147512507" r:id="rId4"/>
    <p:sldLayoutId id="2147512508" r:id="rId5"/>
    <p:sldLayoutId id="2147512509" r:id="rId6"/>
    <p:sldLayoutId id="2147512510" r:id="rId7"/>
    <p:sldLayoutId id="2147512511" r:id="rId8"/>
    <p:sldLayoutId id="2147512512" r:id="rId9"/>
    <p:sldLayoutId id="2147512513" r:id="rId10"/>
    <p:sldLayoutId id="21475125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30056C71-9EBA-1A46-B293-29E1E3A2028F}" type="slidenum">
              <a:rPr lang="en-US" smtClean="0"/>
              <a:pPr>
                <a:defRPr/>
              </a:pPr>
              <a:t>‹#›</a:t>
            </a:fld>
            <a:endParaRPr lang="en-US" dirty="0"/>
          </a:p>
        </p:txBody>
      </p:sp>
    </p:spTree>
    <p:extLst>
      <p:ext uri="{BB962C8B-B14F-4D97-AF65-F5344CB8AC3E}">
        <p14:creationId xmlns:p14="http://schemas.microsoft.com/office/powerpoint/2010/main" val="3987819881"/>
      </p:ext>
    </p:extLst>
  </p:cSld>
  <p:clrMap bg1="lt1" tx1="dk1" bg2="lt2" tx2="dk2" accent1="accent1" accent2="accent2" accent3="accent3" accent4="accent4" accent5="accent5" accent6="accent6" hlink="hlink" folHlink="folHlink"/>
  <p:sldLayoutIdLst>
    <p:sldLayoutId id="2147512516" r:id="rId1"/>
    <p:sldLayoutId id="2147512517" r:id="rId2"/>
    <p:sldLayoutId id="2147512518" r:id="rId3"/>
    <p:sldLayoutId id="2147512519" r:id="rId4"/>
    <p:sldLayoutId id="2147512520" r:id="rId5"/>
    <p:sldLayoutId id="2147512521" r:id="rId6"/>
    <p:sldLayoutId id="2147512522" r:id="rId7"/>
    <p:sldLayoutId id="2147512523" r:id="rId8"/>
    <p:sldLayoutId id="2147512524" r:id="rId9"/>
    <p:sldLayoutId id="2147512525" r:id="rId10"/>
    <p:sldLayoutId id="2147512526"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32392804"/>
      </p:ext>
    </p:extLst>
  </p:cSld>
  <p:clrMap bg1="lt1" tx1="dk1" bg2="lt2" tx2="dk2" accent1="accent1" accent2="accent2" accent3="accent3" accent4="accent4" accent5="accent5" accent6="accent6" hlink="hlink" folHlink="folHlink"/>
  <p:sldLayoutIdLst>
    <p:sldLayoutId id="2147512528" r:id="rId1"/>
    <p:sldLayoutId id="2147512529" r:id="rId2"/>
    <p:sldLayoutId id="2147512530" r:id="rId3"/>
    <p:sldLayoutId id="2147512531" r:id="rId4"/>
    <p:sldLayoutId id="2147512532" r:id="rId5"/>
    <p:sldLayoutId id="2147512533" r:id="rId6"/>
    <p:sldLayoutId id="2147512534" r:id="rId7"/>
    <p:sldLayoutId id="2147512535" r:id="rId8"/>
    <p:sldLayoutId id="2147512536" r:id="rId9"/>
    <p:sldLayoutId id="2147512537" r:id="rId10"/>
    <p:sldLayoutId id="21475125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32888" cy="6845300"/>
            <a:chOff x="0" y="0"/>
            <a:chExt cx="5753" cy="4312"/>
          </a:xfrm>
        </p:grpSpPr>
        <p:sp>
          <p:nvSpPr>
            <p:cNvPr id="5530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nvGrpSpPr>
            <p:cNvPr id="55308"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5531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5309" name="Group 28"/>
            <p:cNvGrpSpPr>
              <a:grpSpLocks/>
            </p:cNvGrpSpPr>
            <p:nvPr/>
          </p:nvGrpSpPr>
          <p:grpSpPr bwMode="auto">
            <a:xfrm>
              <a:off x="0" y="0"/>
              <a:ext cx="1246" cy="1232"/>
              <a:chOff x="0" y="0"/>
              <a:chExt cx="1246" cy="1232"/>
            </a:xfrm>
          </p:grpSpPr>
          <p:sp>
            <p:nvSpPr>
              <p:cNvPr id="5531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531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531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5530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5302"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pitchFamily="-112" charset="0"/>
                <a:ea typeface="+mn-ea"/>
                <a:cs typeface="+mn-cs"/>
              </a:rPr>
              <a:t> DRESSING</a:t>
            </a:r>
          </a:p>
          <a:p>
            <a:pPr eaLnBrk="0" hangingPunct="0">
              <a:defRPr/>
            </a:pPr>
            <a:r>
              <a:rPr lang="en-US" sz="2000" b="1">
                <a:solidFill>
                  <a:srgbClr val="FFD34A"/>
                </a:solidFill>
                <a:latin typeface="Times" pitchFamily="-112" charset="0"/>
                <a:ea typeface="+mn-ea"/>
                <a:cs typeface="+mn-cs"/>
              </a:rPr>
              <a:t>        THE                                    </a:t>
            </a:r>
          </a:p>
          <a:p>
            <a:pPr eaLnBrk="0" hangingPunct="0">
              <a:defRPr/>
            </a:pPr>
            <a:r>
              <a:rPr lang="en-US" sz="2000" b="1">
                <a:solidFill>
                  <a:srgbClr val="FFD34A"/>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70665" name="Text Box 38"/>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511803"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511804" r:id="rId1"/>
    <p:sldLayoutId id="2147511805" r:id="rId2"/>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0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61826D8-F130-D74B-8652-E21A9DCAE16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9DED59E-2A40-F748-A0E2-8ACEE795DB0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0.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sg/url?sa=i&amp;url=https://icon-library.com/icon/faculty-icon-3.html&amp;psig=AOvVaw0pcqbMp0ZDyvF5nT8UkG7u&amp;ust=1621414115864000&amp;source=images&amp;cd=vfe&amp;ved=2ahUKEwimp8a07NLwAhUy-TgGHdNhBWsQjRx6BAgAEAc" TargetMode="External"/><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90.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29.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9.xml"/><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9.xml"/><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75.jpg"/></Relationships>
</file>

<file path=ppt/slides/_rels/slide6.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tags" Target="../tags/tag1.x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notesSlide" Target="../notesSlides/notesSlide6.xml"/><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slideLayout" Target="../slideLayouts/slideLayout160.xml"/><Relationship Id="rId19" Type="http://schemas.openxmlformats.org/officeDocument/2006/relationships/image" Target="../media/image17.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77.jp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37.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4.xml"/><Relationship Id="rId1"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5.xm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tags" Target="../tags/tag9.xml"/><Relationship Id="rId1" Type="http://schemas.openxmlformats.org/officeDocument/2006/relationships/themeOverride" Target="../theme/themeOverride2.xml"/><Relationship Id="rId5" Type="http://schemas.openxmlformats.org/officeDocument/2006/relationships/image" Target="../media/image18.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38.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38.xml"/><Relationship Id="rId5" Type="http://schemas.openxmlformats.org/officeDocument/2006/relationships/image" Target="../media/image94.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3.xml"/><Relationship Id="rId1" Type="http://schemas.openxmlformats.org/officeDocument/2006/relationships/slideLayout" Target="../slideLayouts/slideLayout138.xml"/></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74.xml"/><Relationship Id="rId1" Type="http://schemas.openxmlformats.org/officeDocument/2006/relationships/themeOverride" Target="../theme/themeOverr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54.xml"/><Relationship Id="rId4" Type="http://schemas.openxmlformats.org/officeDocument/2006/relationships/image" Target="../media/image98.jpeg"/></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55.xml"/><Relationship Id="rId4" Type="http://schemas.openxmlformats.org/officeDocument/2006/relationships/image" Target="../media/image100.gif"/></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90.xml"/><Relationship Id="rId4" Type="http://schemas.openxmlformats.org/officeDocument/2006/relationships/image" Target="../media/image98.jpeg"/></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96.xml"/><Relationship Id="rId4" Type="http://schemas.openxmlformats.org/officeDocument/2006/relationships/image" Target="../media/image98.jpe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103.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103.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6.xml"/><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90.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s.catholic365.com/images/articles/jumbo/9393-5b1a35d7-392d-4516-83c4-2146b6c135df.jpg">
            <a:extLst>
              <a:ext uri="{FF2B5EF4-FFF2-40B4-BE49-F238E27FC236}">
                <a16:creationId xmlns:a16="http://schemas.microsoft.com/office/drawing/2014/main" id="{6A80FC0B-238C-AC43-9009-13200BF40C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850" y="2132856"/>
            <a:ext cx="6972300" cy="2806452"/>
          </a:xfrm>
          <a:prstGeom prst="rect">
            <a:avLst/>
          </a:prstGeom>
          <a:noFill/>
          <a:extLst>
            <a:ext uri="{909E8E84-426E-40DD-AFC4-6F175D3DCCD1}">
              <a14:hiddenFill xmlns:a14="http://schemas.microsoft.com/office/drawing/2010/main">
                <a:solidFill>
                  <a:srgbClr val="FFFFFF"/>
                </a:solidFill>
              </a14:hiddenFill>
            </a:ext>
          </a:extLst>
        </p:spPr>
      </p:pic>
      <p:sp>
        <p:nvSpPr>
          <p:cNvPr id="342018" name="Rectangle 2"/>
          <p:cNvSpPr>
            <a:spLocks noGrp="1" noChangeArrowheads="1"/>
          </p:cNvSpPr>
          <p:nvPr>
            <p:ph type="ctrTitle"/>
          </p:nvPr>
        </p:nvSpPr>
        <p:spPr>
          <a:xfrm>
            <a:off x="251520" y="116632"/>
            <a:ext cx="8534400" cy="16002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ar-JO" sz="6600" dirty="0">
                <a:solidFill>
                  <a:schemeClr val="bg1"/>
                </a:solidFill>
              </a:rPr>
              <a:t>سرائر الله</a:t>
            </a:r>
            <a:endParaRPr lang="en-US" sz="6600" dirty="0">
              <a:solidFill>
                <a:schemeClr val="bg1"/>
              </a:solidFill>
            </a:endParaRPr>
          </a:p>
        </p:txBody>
      </p:sp>
      <p:sp>
        <p:nvSpPr>
          <p:cNvPr id="342019" name="Rectangle 3"/>
          <p:cNvSpPr>
            <a:spLocks noGrp="1" noChangeArrowheads="1"/>
          </p:cNvSpPr>
          <p:nvPr>
            <p:ph type="subTitle" idx="1"/>
          </p:nvPr>
        </p:nvSpPr>
        <p:spPr>
          <a:xfrm>
            <a:off x="-102356" y="5095656"/>
            <a:ext cx="9252519" cy="637600"/>
          </a:xfrm>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nchor="ctr"/>
          <a:lstStyle/>
          <a:p>
            <a:pPr marL="342900" indent="-342900" rtl="1" eaLnBrk="1" hangingPunct="1">
              <a:lnSpc>
                <a:spcPct val="80000"/>
              </a:lnSpc>
              <a:defRPr/>
            </a:pPr>
            <a:r>
              <a:rPr lang="ar-JO" sz="4000" dirty="0">
                <a:solidFill>
                  <a:schemeClr val="bg1"/>
                </a:solidFill>
                <a:effectLst>
                  <a:glow rad="228600">
                    <a:schemeClr val="tx1"/>
                  </a:glow>
                </a:effectLst>
              </a:rPr>
              <a:t>تثنية ٢٩: ٢٩ </a:t>
            </a:r>
            <a:endParaRPr lang="en-US" dirty="0">
              <a:solidFill>
                <a:schemeClr val="bg1"/>
              </a:solidFill>
              <a:effectLst>
                <a:glow rad="228600">
                  <a:schemeClr val="tx1"/>
                </a:glow>
              </a:effectLst>
            </a:endParaRPr>
          </a:p>
        </p:txBody>
      </p:sp>
      <p:sp>
        <p:nvSpPr>
          <p:cNvPr id="6" name="Rectangle 5">
            <a:extLst>
              <a:ext uri="{FF2B5EF4-FFF2-40B4-BE49-F238E27FC236}">
                <a16:creationId xmlns:a16="http://schemas.microsoft.com/office/drawing/2014/main" id="{A5A0C637-6587-C740-854A-123D04EA8635}"/>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الدكتور ريك غريفث . الهيئة الانجيلية الثقافية- الاردن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28906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2236215"/>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1. لا تقلق من جهة أن الله لا يخبرك بكل ما </a:t>
            </a:r>
            <a:r>
              <a:rPr lang="ar-JO" sz="3600" dirty="0">
                <a:solidFill>
                  <a:srgbClr val="FFFF00"/>
                </a:solidFill>
                <a:effectLst>
                  <a:glow rad="127000">
                    <a:schemeClr val="tx1"/>
                  </a:glow>
                </a:effectLst>
                <a:ea typeface="ＭＳ Ｐゴシック" charset="0"/>
                <a:cs typeface="ＭＳ Ｐゴシック" charset="0"/>
              </a:rPr>
              <a:t>تريد</a:t>
            </a:r>
            <a:r>
              <a:rPr lang="ar-JO" sz="3600" dirty="0">
                <a:effectLst>
                  <a:glow rad="127000">
                    <a:schemeClr val="tx1"/>
                  </a:glow>
                </a:effectLst>
                <a:ea typeface="ＭＳ Ｐゴシック" charset="0"/>
                <a:cs typeface="ＭＳ Ｐゴシック" charset="0"/>
              </a:rPr>
              <a:t> أن تعرفه.</a:t>
            </a:r>
            <a:br>
              <a:rPr lang="ar-JO" sz="3600" dirty="0">
                <a:effectLst>
                  <a:glow rad="127000">
                    <a:schemeClr val="tx1"/>
                  </a:glow>
                </a:effectLst>
                <a:ea typeface="ＭＳ Ｐゴシック" charset="0"/>
                <a:cs typeface="ＭＳ Ｐゴシック" charset="0"/>
              </a:rPr>
            </a:br>
            <a:r>
              <a:rPr lang="ar-JO" sz="3200" dirty="0">
                <a:effectLst>
                  <a:glow rad="127000">
                    <a:schemeClr val="tx1"/>
                  </a:glow>
                </a:effectLst>
                <a:ea typeface="ＭＳ Ｐゴシック" charset="0"/>
                <a:cs typeface="ＭＳ Ｐゴシック" charset="0"/>
              </a:rPr>
              <a:t>( تث 29: 29 أ)</a:t>
            </a:r>
            <a:r>
              <a:rPr lang="en-US" sz="3200" dirty="0">
                <a:effectLst>
                  <a:glow rad="127000">
                    <a:schemeClr val="tx1"/>
                  </a:glow>
                </a:effectLst>
                <a:ea typeface="ＭＳ Ｐゴシック" charset="0"/>
                <a:cs typeface="ＭＳ Ｐゴシック" charset="0"/>
              </a:rPr>
              <a:t> </a:t>
            </a:r>
            <a:endParaRPr lang="en-US" sz="3600" dirty="0">
              <a:effectLst>
                <a:glow rad="127000">
                  <a:schemeClr val="tx1"/>
                </a:glow>
              </a:effectLst>
              <a:ea typeface="ＭＳ Ｐゴシック" charset="0"/>
              <a:cs typeface="ＭＳ Ｐゴシック" charset="0"/>
            </a:endParaRP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780928"/>
            <a:ext cx="91440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515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267744" y="620688"/>
            <a:ext cx="3456384" cy="648072"/>
          </a:xfrm>
          <a:solidFill>
            <a:schemeClr val="tx1"/>
          </a:solidFill>
          <a:ln w="28575">
            <a:solidFill>
              <a:schemeClr val="bg1"/>
            </a:solidFill>
          </a:ln>
          <a:effectLst/>
        </p:spPr>
        <p:txBody>
          <a:bodyPr vert="horz" wrap="square" lIns="91440" tIns="45720" rIns="91440" bIns="45720" numCol="1" anchor="ctr" anchorCtr="0" compatLnSpc="1">
            <a:prstTxWarp prst="textNoShape">
              <a:avLst/>
            </a:prstTxWarp>
          </a:bodyPr>
          <a:lstStyle/>
          <a:p>
            <a:pPr rtl="1"/>
            <a:r>
              <a:rPr lang="ar-SA" sz="3200" kern="1200" dirty="0"/>
              <a:t>تث 29: 29</a:t>
            </a:r>
            <a:endParaRPr lang="en-US" sz="3200" kern="1200" dirty="0"/>
          </a:p>
        </p:txBody>
      </p:sp>
      <p:sp>
        <p:nvSpPr>
          <p:cNvPr id="7" name="Rectangle 2"/>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b="1" dirty="0">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السَّرَائِرُ لِلرَّبِّ إِلهِنَا </a:t>
            </a:r>
            <a:r>
              <a:rPr lang="ar-JO" b="1" dirty="0">
                <a:latin typeface="Arial" panose="020B0604020202020204" pitchFamily="34" charset="0"/>
                <a:cs typeface="Arial" panose="020B0604020202020204" pitchFamily="34" charset="0"/>
              </a:rPr>
              <a:t>وَالمُعْلنَاتُ لنَا وَلِبَنِينَا إِلى الأَبَدِ لِنَعْمَل بِجَمِيعِ كَلِمَاتِ هَذِهِ الشَّرِيعَةِ».</a:t>
            </a:r>
          </a:p>
          <a:p>
            <a:pPr algn="r" rtl="1">
              <a:defRPr/>
            </a:pPr>
            <a:endParaRPr lang="en-US" b="1" dirty="0">
              <a:solidFill>
                <a:srgbClr val="FFFFFF"/>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931071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645" y="1268760"/>
            <a:ext cx="3971081" cy="3718121"/>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خططنا لكي نبقى في سنغافورة حتى الـ70 من العمر، نعلّم الكتاب المقدّس واللاهوت</a:t>
            </a:r>
            <a:r>
              <a:rPr lang="ar-JO" sz="3600" dirty="0">
                <a:effectLst>
                  <a:glow rad="127000">
                    <a:schemeClr val="tx1"/>
                  </a:glow>
                </a:effectLst>
                <a:ea typeface="ＭＳ Ｐゴシック" charset="0"/>
                <a:cs typeface="ＭＳ Ｐゴシック" charset="0"/>
              </a:rPr>
              <a:t>...</a:t>
            </a:r>
            <a:endParaRPr lang="en-US" sz="3600" dirty="0">
              <a:effectLst>
                <a:glow rad="127000">
                  <a:schemeClr val="tx1"/>
                </a:glow>
              </a:effectLst>
              <a:ea typeface="ＭＳ Ｐゴシック" charset="0"/>
              <a:cs typeface="ＭＳ Ｐゴシック" charset="0"/>
            </a:endParaRPr>
          </a:p>
        </p:txBody>
      </p:sp>
      <p:pic>
        <p:nvPicPr>
          <p:cNvPr id="3" name="Picture 2">
            <a:extLst>
              <a:ext uri="{FF2B5EF4-FFF2-40B4-BE49-F238E27FC236}">
                <a16:creationId xmlns:a16="http://schemas.microsoft.com/office/drawing/2014/main" id="{E9A40514-681F-7242-8C18-9AAA53763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21476" y="857250"/>
            <a:ext cx="6858000" cy="5143500"/>
          </a:xfrm>
          <a:prstGeom prst="rect">
            <a:avLst/>
          </a:prstGeom>
        </p:spPr>
      </p:pic>
    </p:spTree>
    <p:extLst>
      <p:ext uri="{BB962C8B-B14F-4D97-AF65-F5344CB8AC3E}">
        <p14:creationId xmlns:p14="http://schemas.microsoft.com/office/powerpoint/2010/main" val="30077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الله يقودنا من آسيا إلى الشرق الأوسط وشمال افريقيا</a:t>
            </a:r>
            <a:endParaRPr lang="en-US" sz="3200" dirty="0">
              <a:effectLst>
                <a:glow rad="127000">
                  <a:schemeClr val="tx1"/>
                </a:glow>
              </a:effectLst>
              <a:ea typeface="ＭＳ Ｐゴシック" charset="0"/>
              <a:cs typeface="ＭＳ Ｐゴシック"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سنغافورة</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الاردن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رجاء احصل على بطاقة طلبات الصلاة </a:t>
            </a:r>
            <a:endParaRPr lang="en-US" sz="32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031958" y="-511"/>
            <a:ext cx="3075709" cy="729773"/>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ＭＳ Ｐゴシック" charset="0"/>
              </a:rPr>
              <a:t>الاساتذة</a:t>
            </a:r>
            <a:endParaRPr lang="en-US" sz="3200" dirty="0">
              <a:effectLst>
                <a:glow rad="127000">
                  <a:schemeClr val="tx1"/>
                </a:glow>
              </a:effectLst>
              <a:ea typeface="ＭＳ Ｐゴシック" charset="0"/>
              <a:cs typeface="ＭＳ Ｐゴシック"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2">
            <a:extLst>
              <a:ext uri="{FF2B5EF4-FFF2-40B4-BE49-F238E27FC236}">
                <a16:creationId xmlns:a16="http://schemas.microsoft.com/office/drawing/2014/main" id="{56A8A3F3-7E24-2B42-9A5D-BE4F71841408}"/>
              </a:ext>
            </a:extLst>
          </p:cNvPr>
          <p:cNvSpPr txBox="1">
            <a:spLocks noChangeArrowheads="1"/>
          </p:cNvSpPr>
          <p:nvPr/>
        </p:nvSpPr>
        <p:spPr bwMode="auto">
          <a:xfrm>
            <a:off x="299702"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5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25 استاذ </a:t>
            </a:r>
            <a:endParaRPr kumimoji="0" lang="en-US" sz="25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5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25 يحملون</a:t>
            </a:r>
            <a:r>
              <a:rPr kumimoji="0" lang="ar-JO" sz="2500" b="1"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درجة الدكتوراه</a:t>
            </a:r>
            <a:endParaRPr kumimoji="0" lang="en-US" sz="25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106" name="Picture 10" descr="Faculty Icon #177709 - Free Icons Library">
            <a:hlinkClick r:id="rId3"/>
            <a:extLst>
              <a:ext uri="{FF2B5EF4-FFF2-40B4-BE49-F238E27FC236}">
                <a16:creationId xmlns:a16="http://schemas.microsoft.com/office/drawing/2014/main" id="{344FB221-75F8-EA46-A201-B507044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8D42BEE-70EB-044A-A58C-8FBD52745A67}"/>
              </a:ext>
            </a:extLst>
          </p:cNvPr>
          <p:cNvPicPr>
            <a:picLocks noChangeAspect="1"/>
          </p:cNvPicPr>
          <p:nvPr/>
        </p:nvPicPr>
        <p:blipFill>
          <a:blip r:embed="rId5"/>
          <a:stretch>
            <a:fillRect/>
          </a:stretch>
        </p:blipFill>
        <p:spPr>
          <a:xfrm>
            <a:off x="0" y="192506"/>
            <a:ext cx="2847674" cy="1234914"/>
          </a:xfrm>
          <a:prstGeom prst="rect">
            <a:avLst/>
          </a:prstGeom>
        </p:spPr>
      </p:pic>
      <p:grpSp>
        <p:nvGrpSpPr>
          <p:cNvPr id="25" name="Group 24">
            <a:extLst>
              <a:ext uri="{FF2B5EF4-FFF2-40B4-BE49-F238E27FC236}">
                <a16:creationId xmlns:a16="http://schemas.microsoft.com/office/drawing/2014/main" id="{8DB6F1E3-D42A-594D-AD24-088E2856A72D}"/>
              </a:ext>
            </a:extLst>
          </p:cNvPr>
          <p:cNvGrpSpPr/>
          <p:nvPr/>
        </p:nvGrpSpPr>
        <p:grpSpPr>
          <a:xfrm>
            <a:off x="6291951" y="0"/>
            <a:ext cx="2821605" cy="1798684"/>
            <a:chOff x="6291951" y="0"/>
            <a:chExt cx="2821605" cy="1798684"/>
          </a:xfrm>
        </p:grpSpPr>
        <p:pic>
          <p:nvPicPr>
            <p:cNvPr id="23" name="Picture 22">
              <a:extLst>
                <a:ext uri="{FF2B5EF4-FFF2-40B4-BE49-F238E27FC236}">
                  <a16:creationId xmlns:a16="http://schemas.microsoft.com/office/drawing/2014/main" id="{1CD1668A-95DC-5344-9170-39EA16BB65F0}"/>
                </a:ext>
              </a:extLst>
            </p:cNvPr>
            <p:cNvPicPr>
              <a:picLocks noChangeAspect="1"/>
            </p:cNvPicPr>
            <p:nvPr/>
          </p:nvPicPr>
          <p:blipFill rotWithShape="1">
            <a:blip r:embed="rId6"/>
            <a:srcRect r="42954"/>
            <a:stretch/>
          </p:blipFill>
          <p:spPr>
            <a:xfrm>
              <a:off x="6291951" y="0"/>
              <a:ext cx="2579571" cy="1798684"/>
            </a:xfrm>
            <a:prstGeom prst="rect">
              <a:avLst/>
            </a:prstGeom>
          </p:spPr>
        </p:pic>
        <p:sp>
          <p:nvSpPr>
            <p:cNvPr id="24" name="Rectangle 23">
              <a:extLst>
                <a:ext uri="{FF2B5EF4-FFF2-40B4-BE49-F238E27FC236}">
                  <a16:creationId xmlns:a16="http://schemas.microsoft.com/office/drawing/2014/main" id="{5DC0D026-EC59-5E40-B566-4ED998D7ABCE}"/>
                </a:ext>
              </a:extLst>
            </p:cNvPr>
            <p:cNvSpPr/>
            <p:nvPr/>
          </p:nvSpPr>
          <p:spPr bwMode="auto">
            <a:xfrm>
              <a:off x="7823770" y="1020279"/>
              <a:ext cx="1289786" cy="27913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pic>
        <p:nvPicPr>
          <p:cNvPr id="32" name="Picture 10" descr="Faculty Icon #177709 - Free Icons Library">
            <a:hlinkClick r:id="rId3"/>
            <a:extLst>
              <a:ext uri="{FF2B5EF4-FFF2-40B4-BE49-F238E27FC236}">
                <a16:creationId xmlns:a16="http://schemas.microsoft.com/office/drawing/2014/main" id="{035F53D0-634B-024C-80D8-AAAC3D9B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aculty Icon #177709 - Free Icons Library">
            <a:hlinkClick r:id="rId3"/>
            <a:extLst>
              <a:ext uri="{FF2B5EF4-FFF2-40B4-BE49-F238E27FC236}">
                <a16:creationId xmlns:a16="http://schemas.microsoft.com/office/drawing/2014/main" id="{E4612B00-9592-984C-BDD6-49244B84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aculty Icon #177709 - Free Icons Library">
            <a:hlinkClick r:id="rId3"/>
            <a:extLst>
              <a:ext uri="{FF2B5EF4-FFF2-40B4-BE49-F238E27FC236}">
                <a16:creationId xmlns:a16="http://schemas.microsoft.com/office/drawing/2014/main" id="{0FBF821C-92CE-BE49-BC7D-5F162C964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Faculty Icon #177709 - Free Icons Library">
            <a:hlinkClick r:id="rId3"/>
            <a:extLst>
              <a:ext uri="{FF2B5EF4-FFF2-40B4-BE49-F238E27FC236}">
                <a16:creationId xmlns:a16="http://schemas.microsoft.com/office/drawing/2014/main" id="{1432FB58-BF12-4E4E-97BF-EDBD5782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Faculty Icon #177709 - Free Icons Library">
            <a:hlinkClick r:id="rId3"/>
            <a:extLst>
              <a:ext uri="{FF2B5EF4-FFF2-40B4-BE49-F238E27FC236}">
                <a16:creationId xmlns:a16="http://schemas.microsoft.com/office/drawing/2014/main" id="{8D5A4F4C-A296-4D4B-BCFC-22D0856B5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Faculty Icon #177709 - Free Icons Library">
            <a:hlinkClick r:id="rId3"/>
            <a:extLst>
              <a:ext uri="{FF2B5EF4-FFF2-40B4-BE49-F238E27FC236}">
                <a16:creationId xmlns:a16="http://schemas.microsoft.com/office/drawing/2014/main" id="{C2C20CBC-1CDE-8D43-9641-795B5779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aculty Icon #177709 - Free Icons Library">
            <a:hlinkClick r:id="rId3"/>
            <a:extLst>
              <a:ext uri="{FF2B5EF4-FFF2-40B4-BE49-F238E27FC236}">
                <a16:creationId xmlns:a16="http://schemas.microsoft.com/office/drawing/2014/main" id="{DB53F375-ADDA-DB4A-8B0A-DBED871CF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aculty Icon #177709 - Free Icons Library">
            <a:hlinkClick r:id="rId3"/>
            <a:extLst>
              <a:ext uri="{FF2B5EF4-FFF2-40B4-BE49-F238E27FC236}">
                <a16:creationId xmlns:a16="http://schemas.microsoft.com/office/drawing/2014/main" id="{E4EAF7AB-C02B-6442-B485-2F7572D6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aculty Icon #177709 - Free Icons Library">
            <a:hlinkClick r:id="rId3"/>
            <a:extLst>
              <a:ext uri="{FF2B5EF4-FFF2-40B4-BE49-F238E27FC236}">
                <a16:creationId xmlns:a16="http://schemas.microsoft.com/office/drawing/2014/main" id="{E53B8786-CE6F-C744-B6C2-42B79E19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Faculty Icon #177709 - Free Icons Library">
            <a:hlinkClick r:id="rId3"/>
            <a:extLst>
              <a:ext uri="{FF2B5EF4-FFF2-40B4-BE49-F238E27FC236}">
                <a16:creationId xmlns:a16="http://schemas.microsoft.com/office/drawing/2014/main" id="{5FD4E2DD-1790-C043-9402-97C5536D3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Faculty Icon #177709 - Free Icons Library">
            <a:hlinkClick r:id="rId3"/>
            <a:extLst>
              <a:ext uri="{FF2B5EF4-FFF2-40B4-BE49-F238E27FC236}">
                <a16:creationId xmlns:a16="http://schemas.microsoft.com/office/drawing/2014/main" id="{69A04E16-AC1F-6046-802E-52D68683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aculty Icon #177709 - Free Icons Library">
            <a:hlinkClick r:id="rId3"/>
            <a:extLst>
              <a:ext uri="{FF2B5EF4-FFF2-40B4-BE49-F238E27FC236}">
                <a16:creationId xmlns:a16="http://schemas.microsoft.com/office/drawing/2014/main" id="{34062554-F1A6-864D-8284-D1C17F68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aculty Icon #177709 - Free Icons Library">
            <a:hlinkClick r:id="rId3"/>
            <a:extLst>
              <a:ext uri="{FF2B5EF4-FFF2-40B4-BE49-F238E27FC236}">
                <a16:creationId xmlns:a16="http://schemas.microsoft.com/office/drawing/2014/main" id="{31CE5A95-AE83-6449-919A-93C4A3CCB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aculty Icon #177709 - Free Icons Library">
            <a:hlinkClick r:id="rId3"/>
            <a:extLst>
              <a:ext uri="{FF2B5EF4-FFF2-40B4-BE49-F238E27FC236}">
                <a16:creationId xmlns:a16="http://schemas.microsoft.com/office/drawing/2014/main" id="{FC26C83F-9FE3-4F44-B559-133E738E5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aculty Icon #177709 - Free Icons Library">
            <a:hlinkClick r:id="rId3"/>
            <a:extLst>
              <a:ext uri="{FF2B5EF4-FFF2-40B4-BE49-F238E27FC236}">
                <a16:creationId xmlns:a16="http://schemas.microsoft.com/office/drawing/2014/main" id="{F5D0B4CC-4A94-4D40-A8C2-70B9C291F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Faculty Icon #177709 - Free Icons Library">
            <a:hlinkClick r:id="rId3"/>
            <a:extLst>
              <a:ext uri="{FF2B5EF4-FFF2-40B4-BE49-F238E27FC236}">
                <a16:creationId xmlns:a16="http://schemas.microsoft.com/office/drawing/2014/main" id="{48898D5D-FC1F-874F-845F-5C1BC20A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aculty Icon #177709 - Free Icons Library">
            <a:hlinkClick r:id="rId3"/>
            <a:extLst>
              <a:ext uri="{FF2B5EF4-FFF2-40B4-BE49-F238E27FC236}">
                <a16:creationId xmlns:a16="http://schemas.microsoft.com/office/drawing/2014/main" id="{3E42CAE5-AA99-E448-AE84-EA7C40E9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aculty Icon #177709 - Free Icons Library">
            <a:hlinkClick r:id="rId3"/>
            <a:extLst>
              <a:ext uri="{FF2B5EF4-FFF2-40B4-BE49-F238E27FC236}">
                <a16:creationId xmlns:a16="http://schemas.microsoft.com/office/drawing/2014/main" id="{A5E21014-367C-9F47-81E7-C2671391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aculty Icon #177709 - Free Icons Library">
            <a:hlinkClick r:id="rId3"/>
            <a:extLst>
              <a:ext uri="{FF2B5EF4-FFF2-40B4-BE49-F238E27FC236}">
                <a16:creationId xmlns:a16="http://schemas.microsoft.com/office/drawing/2014/main" id="{134F720E-B315-304F-8817-4B634413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aculty Icon #177709 - Free Icons Library">
            <a:hlinkClick r:id="rId3"/>
            <a:extLst>
              <a:ext uri="{FF2B5EF4-FFF2-40B4-BE49-F238E27FC236}">
                <a16:creationId xmlns:a16="http://schemas.microsoft.com/office/drawing/2014/main" id="{82CEC890-617E-D94F-A6CF-1703887D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Faculty Icon #177709 - Free Icons Library">
            <a:hlinkClick r:id="rId3"/>
            <a:extLst>
              <a:ext uri="{FF2B5EF4-FFF2-40B4-BE49-F238E27FC236}">
                <a16:creationId xmlns:a16="http://schemas.microsoft.com/office/drawing/2014/main" id="{3B7633F9-7427-BA43-8B73-92B01594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aculty Icon #177709 - Free Icons Library">
            <a:hlinkClick r:id="rId3"/>
            <a:extLst>
              <a:ext uri="{FF2B5EF4-FFF2-40B4-BE49-F238E27FC236}">
                <a16:creationId xmlns:a16="http://schemas.microsoft.com/office/drawing/2014/main" id="{ECA76F38-33FD-714E-81BC-1C22D711E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aculty Icon #177709 - Free Icons Library">
            <a:hlinkClick r:id="rId3"/>
            <a:extLst>
              <a:ext uri="{FF2B5EF4-FFF2-40B4-BE49-F238E27FC236}">
                <a16:creationId xmlns:a16="http://schemas.microsoft.com/office/drawing/2014/main" id="{4DF83DFA-EB85-1C48-AD7C-B6C3A333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Faculty Icon #177709 - Free Icons Library">
            <a:hlinkClick r:id="rId3"/>
            <a:extLst>
              <a:ext uri="{FF2B5EF4-FFF2-40B4-BE49-F238E27FC236}">
                <a16:creationId xmlns:a16="http://schemas.microsoft.com/office/drawing/2014/main" id="{00FFD01C-A741-0B4B-A090-C660C62FA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aculty Icon #177709 - Free Icons Library">
            <a:hlinkClick r:id="rId3"/>
            <a:extLst>
              <a:ext uri="{FF2B5EF4-FFF2-40B4-BE49-F238E27FC236}">
                <a16:creationId xmlns:a16="http://schemas.microsoft.com/office/drawing/2014/main" id="{7851B376-1521-8A43-9E8F-5012CA21F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261"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Faculty Icon #177709 - Free Icons Library">
            <a:hlinkClick r:id="rId3"/>
            <a:extLst>
              <a:ext uri="{FF2B5EF4-FFF2-40B4-BE49-F238E27FC236}">
                <a16:creationId xmlns:a16="http://schemas.microsoft.com/office/drawing/2014/main" id="{FD53DE87-6E00-5A45-909C-9D31100D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70"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Faculty Icon #177709 - Free Icons Library">
            <a:hlinkClick r:id="rId3"/>
            <a:extLst>
              <a:ext uri="{FF2B5EF4-FFF2-40B4-BE49-F238E27FC236}">
                <a16:creationId xmlns:a16="http://schemas.microsoft.com/office/drawing/2014/main" id="{682E4C7E-7820-0048-BCB5-E504B9670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679"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Faculty Icon #177709 - Free Icons Library">
            <a:hlinkClick r:id="rId3"/>
            <a:extLst>
              <a:ext uri="{FF2B5EF4-FFF2-40B4-BE49-F238E27FC236}">
                <a16:creationId xmlns:a16="http://schemas.microsoft.com/office/drawing/2014/main" id="{F6800FD2-D7A8-EA49-B327-D41E2400E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88"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Faculty Icon #177709 - Free Icons Library">
            <a:hlinkClick r:id="rId3"/>
            <a:extLst>
              <a:ext uri="{FF2B5EF4-FFF2-40B4-BE49-F238E27FC236}">
                <a16:creationId xmlns:a16="http://schemas.microsoft.com/office/drawing/2014/main" id="{0762E5DD-4A6E-0A4B-AABC-55226B1160A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aculty Icon #177709 - Free Icons Library">
            <a:hlinkClick r:id="rId3"/>
            <a:extLst>
              <a:ext uri="{FF2B5EF4-FFF2-40B4-BE49-F238E27FC236}">
                <a16:creationId xmlns:a16="http://schemas.microsoft.com/office/drawing/2014/main" id="{E60261EC-5896-E94A-A4DB-68EE33FA56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9261"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aculty Icon #177709 - Free Icons Library">
            <a:hlinkClick r:id="rId3"/>
            <a:extLst>
              <a:ext uri="{FF2B5EF4-FFF2-40B4-BE49-F238E27FC236}">
                <a16:creationId xmlns:a16="http://schemas.microsoft.com/office/drawing/2014/main" id="{0C9101FF-021E-FF45-9BCF-2F4A4146644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4470"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Faculty Icon #177709 - Free Icons Library">
            <a:hlinkClick r:id="rId3"/>
            <a:extLst>
              <a:ext uri="{FF2B5EF4-FFF2-40B4-BE49-F238E27FC236}">
                <a16:creationId xmlns:a16="http://schemas.microsoft.com/office/drawing/2014/main" id="{6E290D04-75C1-B94B-8B5A-02141AEAA74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9679"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Faculty Icon #177709 - Free Icons Library">
            <a:hlinkClick r:id="rId3"/>
            <a:extLst>
              <a:ext uri="{FF2B5EF4-FFF2-40B4-BE49-F238E27FC236}">
                <a16:creationId xmlns:a16="http://schemas.microsoft.com/office/drawing/2014/main" id="{3BFD5549-3C77-EF4F-A960-092B9AD0F3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44888"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Faculty Icon #177709 - Free Icons Library">
            <a:hlinkClick r:id="rId3"/>
            <a:extLst>
              <a:ext uri="{FF2B5EF4-FFF2-40B4-BE49-F238E27FC236}">
                <a16:creationId xmlns:a16="http://schemas.microsoft.com/office/drawing/2014/main" id="{9EE1E849-EF48-9344-9D16-17316BD583F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2457122"/>
            <a:ext cx="722149" cy="72214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2">
            <a:extLst>
              <a:ext uri="{FF2B5EF4-FFF2-40B4-BE49-F238E27FC236}">
                <a16:creationId xmlns:a16="http://schemas.microsoft.com/office/drawing/2014/main" id="{9ADE6BFE-222E-C34B-828A-A325BCC719CA}"/>
              </a:ext>
            </a:extLst>
          </p:cNvPr>
          <p:cNvSpPr txBox="1">
            <a:spLocks noChangeArrowheads="1"/>
          </p:cNvSpPr>
          <p:nvPr/>
        </p:nvSpPr>
        <p:spPr bwMode="auto">
          <a:xfrm>
            <a:off x="5218344"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15 استاذ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4 يحملون درجة الدكتوراه</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67" name="Picture 10" descr="Faculty Icon #177709 - Free Icons Library">
            <a:hlinkClick r:id="rId3"/>
            <a:extLst>
              <a:ext uri="{FF2B5EF4-FFF2-40B4-BE49-F238E27FC236}">
                <a16:creationId xmlns:a16="http://schemas.microsoft.com/office/drawing/2014/main" id="{D019C25B-833E-EB4C-B29F-55892BC6220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835"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aculty Icon #177709 - Free Icons Library">
            <a:hlinkClick r:id="rId3"/>
            <a:extLst>
              <a:ext uri="{FF2B5EF4-FFF2-40B4-BE49-F238E27FC236}">
                <a16:creationId xmlns:a16="http://schemas.microsoft.com/office/drawing/2014/main" id="{27FDABB7-6DFE-FC42-9C95-29B3DEE214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6044"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Faculty Icon #177709 - Free Icons Library">
            <a:hlinkClick r:id="rId3"/>
            <a:extLst>
              <a:ext uri="{FF2B5EF4-FFF2-40B4-BE49-F238E27FC236}">
                <a16:creationId xmlns:a16="http://schemas.microsoft.com/office/drawing/2014/main" id="{C4214D4C-34D7-7D48-A8BA-334FD6FD4F9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253"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Faculty Icon #177709 - Free Icons Library">
            <a:hlinkClick r:id="rId3"/>
            <a:extLst>
              <a:ext uri="{FF2B5EF4-FFF2-40B4-BE49-F238E27FC236}">
                <a16:creationId xmlns:a16="http://schemas.microsoft.com/office/drawing/2014/main" id="{55C2B1B2-81FF-6841-8503-2E0349C54B0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6462"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Faculty Icon #177709 - Free Icons Library">
            <a:hlinkClick r:id="rId3"/>
            <a:extLst>
              <a:ext uri="{FF2B5EF4-FFF2-40B4-BE49-F238E27FC236}">
                <a16:creationId xmlns:a16="http://schemas.microsoft.com/office/drawing/2014/main" id="{CE7C2520-9890-6E41-AA70-985D3117C5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1669" y="3267350"/>
            <a:ext cx="722149" cy="72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88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51"/>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52"/>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53"/>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56"/>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57"/>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58"/>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59"/>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60"/>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61"/>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6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69"/>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70"/>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dirty="0">
                <a:effectLst/>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latin typeface="Arial" panose="020B0604020202020204" pitchFamily="34" charset="0"/>
                <a:cs typeface="Arial" panose="020B0604020202020204" pitchFamily="34" charset="0"/>
              </a:rPr>
              <a:t>Dr. Rick Griffith</a:t>
            </a:r>
            <a:endParaRPr lang="ar-SA"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429C74-E870-9F4A-88C1-A972C2C90831}"/>
              </a:ext>
            </a:extLst>
          </p:cNvPr>
          <p:cNvPicPr>
            <a:picLocks noChangeAspect="1"/>
          </p:cNvPicPr>
          <p:nvPr/>
        </p:nvPicPr>
        <p:blipFill>
          <a:blip r:embed="rId4"/>
          <a:stretch>
            <a:fillRect/>
          </a:stretch>
        </p:blipFill>
        <p:spPr>
          <a:xfrm rot="21018812">
            <a:off x="1258521" y="1535421"/>
            <a:ext cx="7518400" cy="1600200"/>
          </a:xfrm>
          <a:prstGeom prst="rect">
            <a:avLst/>
          </a:prstGeom>
        </p:spPr>
      </p:pic>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481439"/>
            <a:ext cx="5573711" cy="2376562"/>
          </a:xfrm>
        </p:spPr>
        <p:txBody>
          <a:bodyPr/>
          <a:lstStyle/>
          <a:p>
            <a:pPr>
              <a:defRPr/>
            </a:pPr>
            <a:r>
              <a:rPr lang="ar-JO" b="1" dirty="0">
                <a:solidFill>
                  <a:schemeClr val="tx1"/>
                </a:solidFill>
                <a:effectLst>
                  <a:glow rad="266700">
                    <a:schemeClr val="bg1">
                      <a:alpha val="75000"/>
                    </a:schemeClr>
                  </a:glow>
                </a:effectLst>
              </a:rPr>
              <a:t>كيرت (34) و كارا يمتلكون شركة أعمال استشارية قرب مدينة سياتل</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ستيفن, كيتي و جيسي في جيج هاربور</a:t>
            </a:r>
            <a:endParaRPr lang="en-US" sz="3600" dirty="0">
              <a:effectLst>
                <a:glow rad="127000">
                  <a:schemeClr val="tx1"/>
                </a:glow>
              </a:effectLst>
              <a:ea typeface="ＭＳ Ｐゴシック" charset="0"/>
              <a:cs typeface="ＭＳ Ｐゴシック" charset="0"/>
            </a:endParaRP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2"/>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9"/>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a:srcRect t="16424"/>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ولدت نورا في 31 تموز</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361225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3568" y="0"/>
            <a:ext cx="7560840" cy="3516993"/>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ماذا تريد أن تعرف؟</a:t>
            </a:r>
            <a:endParaRPr lang="en-US" sz="7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pic>
        <p:nvPicPr>
          <p:cNvPr id="1026" name="Picture 2" descr="Image result for god will not tell">
            <a:extLst>
              <a:ext uri="{FF2B5EF4-FFF2-40B4-BE49-F238E27FC236}">
                <a16:creationId xmlns:a16="http://schemas.microsoft.com/office/drawing/2014/main" id="{25B9F7F8-2ADD-5649-99E8-D95ADFA101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 y="3516993"/>
            <a:ext cx="9153444" cy="33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1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a:srcRect l="729"/>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ar-JO" sz="4800" b="1" dirty="0">
                <a:solidFill>
                  <a:schemeClr val="tx1"/>
                </a:solidFill>
                <a:effectLst>
                  <a:glow rad="266700">
                    <a:schemeClr val="bg1">
                      <a:alpha val="75000"/>
                    </a:schemeClr>
                  </a:glow>
                </a:effectLst>
              </a:rPr>
              <a:t>جون (28) فنان تشكيلي في ريدلاندز, كاليفورنيا</a:t>
            </a:r>
            <a:endParaRPr lang="en-US" sz="4800"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67362497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06C5E-014D-A948-AECE-4F5E5003F734}"/>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8579ABA-1EA6-EE45-ABA2-051558CA1939}"/>
              </a:ext>
            </a:extLst>
          </p:cNvPr>
          <p:cNvSpPr>
            <a:spLocks noGrp="1"/>
          </p:cNvSpPr>
          <p:nvPr>
            <p:ph type="title"/>
          </p:nvPr>
        </p:nvSpPr>
        <p:spPr>
          <a:xfrm>
            <a:off x="38101" y="44450"/>
            <a:ext cx="3453780" cy="3384550"/>
          </a:xfrm>
        </p:spPr>
        <p:txBody>
          <a:bodyPr/>
          <a:lstStyle/>
          <a:p>
            <a:r>
              <a:rPr lang="ar-JO" sz="6000" dirty="0"/>
              <a:t>لماذا يفوتنا بعض الايام المهمة؟</a:t>
            </a:r>
            <a:endParaRPr lang="en-US" sz="6000" dirty="0"/>
          </a:p>
        </p:txBody>
      </p:sp>
    </p:spTree>
    <p:extLst>
      <p:ext uri="{BB962C8B-B14F-4D97-AF65-F5344CB8AC3E}">
        <p14:creationId xmlns:p14="http://schemas.microsoft.com/office/powerpoint/2010/main" val="2519161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97152"/>
            <a:ext cx="9144000" cy="99336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كيف يجب أن تتعامل مع </a:t>
            </a:r>
            <a:r>
              <a:rPr lang="ar-JO" dirty="0">
                <a:solidFill>
                  <a:srgbClr val="FFFF00"/>
                </a:solidFill>
                <a:effectLst>
                  <a:glow rad="127000">
                    <a:schemeClr val="tx1"/>
                  </a:glow>
                </a:effectLst>
                <a:ea typeface="ＭＳ Ｐゴシック" charset="0"/>
                <a:cs typeface="ＭＳ Ｐゴシック" charset="0"/>
              </a:rPr>
              <a:t>جهلك</a:t>
            </a:r>
            <a:r>
              <a:rPr lang="ar-JO" dirty="0">
                <a:effectLst>
                  <a:glow rad="127000">
                    <a:schemeClr val="tx1"/>
                  </a:glow>
                </a:effectLst>
                <a:ea typeface="ＭＳ Ｐゴシック" charset="0"/>
                <a:cs typeface="ＭＳ Ｐゴシック" charset="0"/>
              </a:rPr>
              <a:t> بطرق الله؟</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CAA6DC11-F563-224A-B833-0BB811A5CF3B}"/>
              </a:ext>
            </a:extLst>
          </p:cNvPr>
          <p:cNvSpPr txBox="1">
            <a:spLocks noChangeArrowheads="1"/>
          </p:cNvSpPr>
          <p:nvPr/>
        </p:nvSpPr>
        <p:spPr bwMode="auto">
          <a:xfrm>
            <a:off x="180020" y="5801384"/>
            <a:ext cx="8783960" cy="993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   ثلاثة امور رئيسة </a:t>
            </a:r>
            <a:endParaRPr lang="en-US" sz="5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5589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280831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1. لا تقلق من جهة أن الله لا يخبرك بكل ما </a:t>
            </a:r>
            <a:r>
              <a:rPr lang="ar-JO" dirty="0">
                <a:solidFill>
                  <a:srgbClr val="FFFF00"/>
                </a:solidFill>
                <a:effectLst>
                  <a:glow rad="127000">
                    <a:schemeClr val="tx1"/>
                  </a:glow>
                </a:effectLst>
                <a:ea typeface="ＭＳ Ｐゴシック" charset="0"/>
                <a:cs typeface="ＭＳ Ｐゴシック" charset="0"/>
              </a:rPr>
              <a:t>تريد</a:t>
            </a:r>
            <a:r>
              <a:rPr lang="ar-JO" dirty="0">
                <a:effectLst>
                  <a:glow rad="127000">
                    <a:schemeClr val="tx1"/>
                  </a:glow>
                </a:effectLst>
                <a:ea typeface="ＭＳ Ｐゴシック" charset="0"/>
                <a:cs typeface="ＭＳ Ｐゴシック" charset="0"/>
              </a:rPr>
              <a:t> أن تعرفه.</a:t>
            </a:r>
            <a:br>
              <a:rPr lang="ar-JO"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 تث 29: 29 أ)</a:t>
            </a:r>
            <a:r>
              <a:rPr lang="en-US" dirty="0">
                <a:effectLst>
                  <a:glow rad="127000">
                    <a:schemeClr val="tx1"/>
                  </a:glow>
                </a:effectLst>
                <a:ea typeface="ＭＳ Ｐゴシック" charset="0"/>
                <a:cs typeface="ＭＳ Ｐゴシック" charset="0"/>
              </a:rPr>
              <a:t> </a:t>
            </a: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780928"/>
            <a:ext cx="91440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32081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geresequituresse.files.wordpress.com/2018/06/screen-shot-2017-06-26-at-2-03-41-pm.png?w=770">
            <a:extLst>
              <a:ext uri="{FF2B5EF4-FFF2-40B4-BE49-F238E27FC236}">
                <a16:creationId xmlns:a16="http://schemas.microsoft.com/office/drawing/2014/main" id="{CCB59A03-9901-314D-869A-2BEC7434CC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985"/>
          <a:stretch/>
        </p:blipFill>
        <p:spPr bwMode="auto">
          <a:xfrm>
            <a:off x="11708" y="0"/>
            <a:ext cx="9144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443111"/>
          </a:xfrm>
          <a:effectLst>
            <a:outerShdw blurRad="63500" dist="35921" dir="2700000" algn="ctr" rotWithShape="0">
              <a:schemeClr val="tx2">
                <a:alpha val="74998"/>
              </a:schemeClr>
            </a:outerShdw>
          </a:effectLst>
        </p:spPr>
        <p:txBody>
          <a:bodyPr anchor="ctr"/>
          <a:lstStyle/>
          <a:p>
            <a:pPr rtl="1">
              <a:defRPr/>
            </a:pPr>
            <a:r>
              <a:rPr lang="en-US" dirty="0">
                <a:effectLst>
                  <a:glow rad="127000">
                    <a:schemeClr val="tx1"/>
                  </a:glow>
                </a:effectLst>
                <a:ea typeface="ＭＳ Ｐゴシック" charset="0"/>
                <a:cs typeface="ＭＳ Ｐゴシック" charset="0"/>
              </a:rPr>
              <a:t>.2</a:t>
            </a:r>
            <a:r>
              <a:rPr lang="ar-JO" dirty="0">
                <a:effectLst>
                  <a:glow rad="127000">
                    <a:schemeClr val="tx1"/>
                  </a:glow>
                </a:effectLst>
                <a:ea typeface="ＭＳ Ｐゴシック" charset="0"/>
                <a:cs typeface="ＭＳ Ｐゴシック" charset="0"/>
              </a:rPr>
              <a:t>عوضاً، اسعَ لأن</a:t>
            </a:r>
            <a:r>
              <a:rPr lang="ar-JO" dirty="0">
                <a:solidFill>
                  <a:srgbClr val="FFFF00"/>
                </a:solidFill>
                <a:effectLst>
                  <a:glow rad="127000">
                    <a:schemeClr val="tx1"/>
                  </a:glow>
                </a:effectLst>
                <a:ea typeface="ＭＳ Ｐゴシック" charset="0"/>
                <a:cs typeface="ＭＳ Ｐゴシック" charset="0"/>
              </a:rPr>
              <a:t> تعرف </a:t>
            </a:r>
            <a:r>
              <a:rPr lang="ar-JO" dirty="0">
                <a:effectLst>
                  <a:glow rad="127000">
                    <a:schemeClr val="tx1"/>
                  </a:glow>
                </a:effectLst>
                <a:ea typeface="ＭＳ Ｐゴシック" charset="0"/>
                <a:cs typeface="ＭＳ Ｐゴシック" charset="0"/>
              </a:rPr>
              <a:t>ما يخبرك به الله .</a:t>
            </a: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 تث 29: 29ب) </a:t>
            </a:r>
            <a:r>
              <a:rPr lang="en-US"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2583730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67744" y="620688"/>
            <a:ext cx="3456384" cy="648072"/>
          </a:xfrm>
          <a:solidFill>
            <a:schemeClr val="tx1"/>
          </a:solidFill>
          <a:ln w="28575">
            <a:solidFill>
              <a:schemeClr val="bg1"/>
            </a:solidFill>
          </a:ln>
          <a:effectLst/>
        </p:spPr>
        <p:txBody>
          <a:bodyPr vert="horz" wrap="square" lIns="91440" tIns="45720" rIns="91440" bIns="45720" numCol="1" anchor="ctr" anchorCtr="0" compatLnSpc="1">
            <a:prstTxWarp prst="textNoShape">
              <a:avLst/>
            </a:prstTxWarp>
          </a:bodyPr>
          <a:lstStyle/>
          <a:p>
            <a:pPr rtl="1"/>
            <a:r>
              <a:rPr lang="ar-SA" sz="3200" kern="1200" dirty="0"/>
              <a:t>تث 29: 29</a:t>
            </a:r>
            <a:endParaRPr lang="en-US" sz="3200" kern="1200" dirty="0"/>
          </a:p>
        </p:txBody>
      </p:sp>
      <p:sp>
        <p:nvSpPr>
          <p:cNvPr id="7" name="Rectangle 2"/>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»السَّرَائِرُ لِلرَّبِّ إِلهِنَا </a:t>
            </a:r>
            <a:r>
              <a:rPr kumimoji="0" lang="ar-JO"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وَالمُعْلنَاتُ لنَا وَلِبَنِينَا إِلى الأَبَدِ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لِنَعْمَل بِجَمِيعِ كَلِمَاتِ هَذِهِ الشَّرِيعَةِ».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42729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96" y="0"/>
            <a:ext cx="9091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 name="Rectangle 2"/>
          <p:cNvSpPr txBox="1">
            <a:spLocks noChangeArrowheads="1"/>
          </p:cNvSpPr>
          <p:nvPr/>
        </p:nvSpPr>
        <p:spPr bwMode="auto">
          <a:xfrm>
            <a:off x="35496" y="1484784"/>
            <a:ext cx="4680520" cy="51125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latin typeface="Arial" panose="020B0604020202020204" pitchFamily="34" charset="0"/>
                <a:cs typeface="Arial" panose="020B0604020202020204" pitchFamily="34" charset="0"/>
              </a:rPr>
              <a:t>« لا تربكني  الأجزاء التي لا أفهمها من الكتاب المقدّس لكن الأجزاء التي أفهمها « </a:t>
            </a:r>
            <a:endParaRPr lang="en-US" sz="4000" b="1" dirty="0">
              <a:solidFill>
                <a:srgbClr val="FFFFFF"/>
              </a:solidFill>
              <a:latin typeface="Arial" panose="020B0604020202020204" pitchFamily="34" charset="0"/>
              <a:cs typeface="Arial" panose="020B0604020202020204" pitchFamily="34" charset="0"/>
            </a:endParaRPr>
          </a:p>
          <a:p>
            <a:pPr>
              <a:defRPr/>
            </a:pPr>
            <a:endParaRPr lang="en-US" sz="4000" b="1" dirty="0">
              <a:solidFill>
                <a:srgbClr val="FFFFFF"/>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79512" y="5517232"/>
            <a:ext cx="4392488" cy="936104"/>
          </a:xfrm>
          <a:noFill/>
          <a:effectLst/>
        </p:spPr>
        <p:txBody>
          <a:bodyPr/>
          <a:lstStyle/>
          <a:p>
            <a:pPr>
              <a:defRPr/>
            </a:pPr>
            <a:r>
              <a:rPr lang="en-US" sz="3200" dirty="0"/>
              <a:t>— Mark Twain — </a:t>
            </a:r>
            <a:endParaRPr lang="en-US" sz="3200" dirty="0">
              <a:ea typeface="ＭＳ Ｐゴシック" charset="0"/>
              <a:cs typeface="ＭＳ Ｐゴシック" charset="0"/>
            </a:endParaRPr>
          </a:p>
        </p:txBody>
      </p:sp>
    </p:spTree>
    <p:extLst>
      <p:ext uri="{BB962C8B-B14F-4D97-AF65-F5344CB8AC3E}">
        <p14:creationId xmlns:p14="http://schemas.microsoft.com/office/powerpoint/2010/main" val="9707589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i="1" dirty="0">
                <a:solidFill>
                  <a:schemeClr val="hlink"/>
                </a:solidFill>
                <a:latin typeface="Microsoft Sans Serif" panose="020B0604020202020204" pitchFamily="34" charset="0"/>
                <a:ea typeface="Microsoft Sans Serif" panose="020B0604020202020204" pitchFamily="34" charset="0"/>
                <a:cs typeface="Microsoft Sans Serif" panose="020B0604020202020204" pitchFamily="34" charset="0"/>
              </a:rPr>
              <a:t>كلية الكتاب المقدس - سنغافورة</a:t>
            </a:r>
            <a:endParaRPr lang="en-US" sz="4000" b="1" i="1" dirty="0">
              <a:solidFill>
                <a:schemeClr val="hlin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mj-cs"/>
              </a:rPr>
              <a:t>طلاب كليّة الكتاب المقدّس في سنغافورة </a:t>
            </a:r>
            <a:endParaRPr lang="en-US"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9</a:t>
            </a:r>
          </a:p>
        </p:txBody>
      </p:sp>
    </p:spTree>
    <p:extLst>
      <p:ext uri="{BB962C8B-B14F-4D97-AF65-F5344CB8AC3E}">
        <p14:creationId xmlns:p14="http://schemas.microsoft.com/office/powerpoint/2010/main" val="10558460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latin typeface="Arial Black" charset="0"/>
                <a:ea typeface="ＭＳ Ｐゴシック" charset="0"/>
                <a:cs typeface="ＭＳ Ｐゴシック" charset="0"/>
              </a:rPr>
              <a:t>مساقات أدرسها في كلية الكتاب سنغافورة</a:t>
            </a:r>
            <a:endParaRPr lang="en-US" sz="3600" dirty="0">
              <a:solidFill>
                <a:srgbClr val="FFF9FC"/>
              </a:solidFill>
              <a:effectLst>
                <a:glow rad="228600">
                  <a:schemeClr val="tx1">
                    <a:alpha val="96000"/>
                  </a:schemeClr>
                </a:glow>
              </a:effectLst>
              <a:ea typeface="ＭＳ Ｐゴシック" charset="0"/>
              <a:cs typeface="ＭＳ Ｐゴシック" charset="0"/>
            </a:endParaRPr>
          </a:p>
        </p:txBody>
      </p:sp>
      <p:sp>
        <p:nvSpPr>
          <p:cNvPr id="920580" name="Text Box 4"/>
          <p:cNvSpPr txBox="1">
            <a:spLocks noChangeArrowheads="1"/>
          </p:cNvSpPr>
          <p:nvPr/>
        </p:nvSpPr>
        <p:spPr bwMode="auto">
          <a:xfrm>
            <a:off x="-565" y="1600201"/>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0" i="1" u="sng"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مسح الكتاب المقدس بشكل أساسي</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العهد القديم</a:t>
            </a: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العهد الجديد</a:t>
            </a: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درس الكتاب</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0" i="1" u="sng"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الخلفيات</a:t>
            </a: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البحث و الكتابة</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العهد القديم</a:t>
            </a: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العهد الجديد</a:t>
            </a:r>
            <a:r>
              <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الجغرافيا</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20582" name="Text Box 6"/>
          <p:cNvSpPr txBox="1">
            <a:spLocks noChangeArrowheads="1"/>
          </p:cNvSpPr>
          <p:nvPr/>
        </p:nvSpPr>
        <p:spPr bwMode="auto">
          <a:xfrm>
            <a:off x="-565" y="4206876"/>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1" u="sng"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اللاهوت . </a:t>
            </a:r>
            <a:r>
              <a:rPr kumimoji="0" lang="ar-JO" sz="3600" b="0" i="1"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الخليقة . يسوع</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الكنيسة . الروح . الخلاص . المستقبل</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20583" name="Text Box 7"/>
          <p:cNvSpPr txBox="1">
            <a:spLocks noChangeArrowheads="1"/>
          </p:cNvSpPr>
          <p:nvPr/>
        </p:nvSpPr>
        <p:spPr bwMode="auto">
          <a:xfrm>
            <a:off x="-565" y="5502276"/>
            <a:ext cx="914400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117475" marR="0" lvl="0" algn="r" defTabSz="909638" rtl="0" eaLnBrk="1" fontAlgn="base" latinLnBrk="0" hangingPunct="1">
              <a:lnSpc>
                <a:spcPct val="100000"/>
              </a:lnSpc>
              <a:spcBef>
                <a:spcPct val="0"/>
              </a:spcBef>
              <a:spcAft>
                <a:spcPct val="0"/>
              </a:spcAft>
              <a:buClrTx/>
              <a:buSzTx/>
              <a:buFontTx/>
              <a:buNone/>
              <a:defRPr/>
            </a:pPr>
            <a:r>
              <a:rPr kumimoji="0" lang="ar-JO" sz="3600" b="0" i="1" u="sng"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الوعظ</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7475" marR="0" lvl="0" algn="r" defTabSz="909638" rtl="0" eaLnBrk="1" fontAlgn="base" latinLnBrk="0" hangingPunct="1">
              <a:lnSpc>
                <a:spcPct val="100000"/>
              </a:lnSpc>
              <a:spcBef>
                <a:spcPct val="0"/>
              </a:spcBef>
              <a:spcAft>
                <a:spcPct val="0"/>
              </a:spcAft>
              <a:buClrTx/>
              <a:buSzTx/>
              <a:buFontTx/>
              <a:buNone/>
              <a:defRPr/>
            </a:pPr>
            <a:r>
              <a:rPr kumimoji="0" lang="ar-JO"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الوعظ 1            الوعظ 2</a:t>
            </a:r>
            <a:endParaRPr kumimoji="0" lang="en-US" sz="3600" b="0" i="0" u="none" strike="noStrike" kern="1200" cap="none" spc="0" normalizeH="0" baseline="0" noProof="0" dirty="0">
              <a:ln>
                <a:noFill/>
              </a:ln>
              <a:solidFill>
                <a:srgbClr val="FFFF99"/>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2"/>
          <p:cNvSpPr txBox="1">
            <a:spLocks noChangeArrowheads="1"/>
          </p:cNvSpPr>
          <p:nvPr/>
        </p:nvSpPr>
        <p:spPr bwMode="auto">
          <a:xfrm>
            <a:off x="0" y="762001"/>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الإنجليزية</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 • </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البهاسا</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 • </a:t>
            </a:r>
            <a:r>
              <a:rPr kumimoji="0" lang="ar-JO"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الصينية</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a:t>
            </a:r>
            <a:endPar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63" y="0"/>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91" y="4293096"/>
            <a:ext cx="9144000" cy="20332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كيف يجب أن تتعامل مع </a:t>
            </a:r>
            <a:r>
              <a:rPr lang="ar-JO" dirty="0">
                <a:solidFill>
                  <a:srgbClr val="FFFF00"/>
                </a:solidFill>
                <a:effectLst>
                  <a:glow rad="127000">
                    <a:schemeClr val="tx1"/>
                  </a:glow>
                </a:effectLst>
                <a:ea typeface="ＭＳ Ｐゴシック" charset="0"/>
                <a:cs typeface="ＭＳ Ｐゴシック" charset="0"/>
              </a:rPr>
              <a:t>جهلك</a:t>
            </a:r>
            <a:r>
              <a:rPr lang="ar-JO" dirty="0">
                <a:effectLst>
                  <a:glow rad="127000">
                    <a:schemeClr val="tx1"/>
                  </a:glow>
                </a:effectLst>
                <a:ea typeface="ＭＳ Ｐゴシック" charset="0"/>
                <a:cs typeface="ＭＳ Ｐゴシック" charset="0"/>
              </a:rPr>
              <a:t> بطرق الله؟</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29314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dirty="0"/>
              <a:t>Developing Leadership Through Mentoring &amp; Coaching </a:t>
            </a:r>
            <a:br>
              <a:rPr lang="en-US" dirty="0"/>
            </a:br>
            <a:r>
              <a:rPr lang="en-US" dirty="0"/>
              <a:t>(Ron Horton)</a:t>
            </a:r>
          </a:p>
        </p:txBody>
      </p:sp>
      <p:pic>
        <p:nvPicPr>
          <p:cNvPr id="3" name="Picture 2" descr="2016-11 Mentoring (Ron Hort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70" y="260648"/>
            <a:ext cx="9224882" cy="6149921"/>
          </a:xfrm>
          <a:prstGeom prst="rect">
            <a:avLst/>
          </a:prstGeom>
        </p:spPr>
      </p:pic>
    </p:spTree>
    <p:extLst>
      <p:ext uri="{BB962C8B-B14F-4D97-AF65-F5344CB8AC3E}">
        <p14:creationId xmlns:p14="http://schemas.microsoft.com/office/powerpoint/2010/main" val="3865261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1"/>
            <a:ext cx="9144001" cy="6470576"/>
          </a:xfrm>
          <a:prstGeom prst="rect">
            <a:avLst/>
          </a:prstGeom>
        </p:spPr>
      </p:pic>
      <p:sp>
        <p:nvSpPr>
          <p:cNvPr id="361477" name="Rectangle 5"/>
          <p:cNvSpPr>
            <a:spLocks noGrp="1" noChangeArrowheads="1"/>
          </p:cNvSpPr>
          <p:nvPr>
            <p:ph type="title"/>
          </p:nvPr>
        </p:nvSpPr>
        <p:spPr>
          <a:xfrm>
            <a:off x="-71437" y="5435601"/>
            <a:ext cx="9251951" cy="1498600"/>
          </a:xfrm>
          <a:solidFill>
            <a:srgbClr val="000000"/>
          </a:solidFill>
        </p:spPr>
        <p:txBody>
          <a:bodyPr/>
          <a:lstStyle/>
          <a:p>
            <a:pPr eaLnBrk="1" hangingPunct="1">
              <a:defRPr/>
            </a:pPr>
            <a:r>
              <a:rPr lang="ar-JO" b="1" dirty="0">
                <a:latin typeface="Microsoft Sans Serif" panose="020B0604020202020204" pitchFamily="34" charset="0"/>
                <a:ea typeface="Microsoft Sans Serif" panose="020B0604020202020204" pitchFamily="34" charset="0"/>
                <a:cs typeface="Microsoft Sans Serif" panose="020B0604020202020204" pitchFamily="34" charset="0"/>
              </a:rPr>
              <a:t>أشرفت على طلاب الدكتوراة في الخدمة في كلية سنغافورة للكتاب المقدس</a:t>
            </a:r>
            <a:endParaRPr lang="en-US"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نظام ملف الواجبات</a:t>
            </a:r>
            <a:endParaRPr lang="en-US"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dirty="0">
                <a:ea typeface="ＭＳ Ｐゴシック" charset="0"/>
                <a:cs typeface="ＭＳ Ｐゴシック" charset="0"/>
              </a:rPr>
              <a:t>TBB</a:t>
            </a:r>
          </a:p>
        </p:txBody>
      </p:sp>
      <p:pic>
        <p:nvPicPr>
          <p:cNvPr id="3973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762000" y="0"/>
            <a:ext cx="7772400" cy="1143000"/>
          </a:xfrm>
        </p:spPr>
        <p:txBody>
          <a:bodyPr/>
          <a:lstStyle/>
          <a:p>
            <a:pPr eaLnBrk="1" hangingPunct="1"/>
            <a:r>
              <a:rPr lang="en-US" dirty="0">
                <a:ea typeface="ＭＳ Ｐゴシック" charset="0"/>
                <a:cs typeface="ＭＳ Ｐゴシック" charset="0"/>
              </a:rPr>
              <a:t>TBB Vision</a:t>
            </a:r>
          </a:p>
        </p:txBody>
      </p:sp>
      <p:pic>
        <p:nvPicPr>
          <p:cNvPr id="39936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dirty="0">
                <a:solidFill>
                  <a:schemeClr val="tx1"/>
                </a:solidFill>
                <a:ea typeface="ＭＳ Ｐゴシック" charset="0"/>
                <a:cs typeface="ＭＳ Ｐゴシック" charset="0"/>
              </a:rPr>
              <a:t>Dr John Fryman</a:t>
            </a:r>
            <a:endParaRPr lang="en-US" dirty="0">
              <a:solidFill>
                <a:srgbClr val="FFFF00"/>
              </a:solidFill>
              <a:ea typeface="ＭＳ Ｐゴシック" charset="0"/>
              <a:cs typeface="ＭＳ Ｐゴシック" charset="0"/>
            </a:endParaRP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uLnTx/>
                <a:uFillTx/>
                <a:latin typeface="Kosher-Normal" pitchFamily="-112" charset="0"/>
                <a:ea typeface="ＭＳ Ｐゴシック" charset="0"/>
                <a:cs typeface="+mn-cs"/>
              </a:rPr>
              <a:t>د. جون فرايمان</a:t>
            </a:r>
            <a:endParaRPr kumimoji="0" lang="en-US" sz="6000" b="1" i="0" u="none" strike="noStrike" kern="1200" cap="none" spc="0" normalizeH="0" baseline="0" noProof="0" dirty="0">
              <a:ln>
                <a:noFill/>
              </a:ln>
              <a:solidFill>
                <a:srgbClr val="FFFF00"/>
              </a:solidFill>
              <a:effectLst/>
              <a:uLnTx/>
              <a:uFillTx/>
              <a:latin typeface="Kosher-Normal" pitchFamily="-112" charset="0"/>
              <a:ea typeface="ＭＳ Ｐゴシック" charset="0"/>
              <a:cs typeface="+mn-cs"/>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Burmese</a:t>
            </a:r>
            <a:endParaRPr lang="en-US" dirty="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dirty="0">
                <a:solidFill>
                  <a:srgbClr val="FFFF00"/>
                </a:solidFill>
                <a:ea typeface="ＭＳ Ｐゴシック" charset="0"/>
                <a:cs typeface="ＭＳ Ｐゴシック" charset="0"/>
              </a:rPr>
              <a:t>Japanese</a:t>
            </a:r>
            <a:endParaRPr lang="en-US" dirty="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01800"/>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cs typeface="ＭＳ Ｐゴシック" charset="0"/>
              </a:rPr>
              <a:t>سياق سفر التثنية</a:t>
            </a:r>
            <a:endParaRPr lang="en-US" sz="6600" dirty="0">
              <a:effectLst>
                <a:glow rad="127000">
                  <a:schemeClr val="tx1"/>
                </a:glow>
              </a:effectLst>
              <a:ea typeface="ＭＳ Ｐゴシック" charset="0"/>
              <a:cs typeface="ＭＳ Ｐゴシック" charset="0"/>
            </a:endParaRPr>
          </a:p>
        </p:txBody>
      </p:sp>
      <p:pic>
        <p:nvPicPr>
          <p:cNvPr id="5122" name="Picture 2" descr="https://www.redletterchristians.org/wp-content/uploads/2019/04/clay-jars.jpg">
            <a:extLst>
              <a:ext uri="{FF2B5EF4-FFF2-40B4-BE49-F238E27FC236}">
                <a16:creationId xmlns:a16="http://schemas.microsoft.com/office/drawing/2014/main" id="{3724D893-F58C-E04D-B1C3-8F118A4BC1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5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dirty="0">
                <a:solidFill>
                  <a:srgbClr val="FFFF00"/>
                </a:solidFill>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eaLnBrk="0" hangingPunct="0">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ko-KR" altLang="en-US" sz="2000" b="1" dirty="0">
              <a:solidFill>
                <a:srgbClr val="FFFFFF"/>
              </a:solidFill>
              <a:latin typeface="Arial" panose="020B0604020202020204" pitchFamily="34"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900" b="1" dirty="0">
                <a:solidFill>
                  <a:srgbClr val="FFFFFF"/>
                </a:solidFill>
                <a:latin typeface="Arial" panose="020B0604020202020204" pitchFamily="34" charset="0"/>
                <a:ea typeface="굴림" charset="0"/>
                <a:cs typeface="굴림" charset="0"/>
              </a:rPr>
              <a:t>©2003 </a:t>
            </a:r>
            <a:r>
              <a:rPr lang="en-US" altLang="ko-KR" sz="900" b="1" dirty="0">
                <a:solidFill>
                  <a:srgbClr val="FFFFFF"/>
                </a:solidFill>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1000" b="1" dirty="0">
                <a:solidFill>
                  <a:srgbClr val="FFFFFF"/>
                </a:solidFill>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t>
            </a:r>
            <a:endParaRPr lang="en-US" dirty="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Malayalam (India)</a:t>
            </a:r>
            <a:endParaRPr lang="en-US" dirty="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Mongolian</a:t>
            </a:r>
            <a:endParaRPr lang="en-US" dirty="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Swahili (Kenya)</a:t>
            </a:r>
            <a:endParaRPr lang="en-US" dirty="0">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Tagalog (Philippines)</a:t>
            </a:r>
            <a:endParaRPr lang="en-US" dirty="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2776"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166551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20839" name="Oval 7"/>
          <p:cNvSpPr>
            <a:spLocks noChangeArrowheads="1"/>
          </p:cNvSpPr>
          <p:nvPr/>
        </p:nvSpPr>
        <p:spPr bwMode="auto">
          <a:xfrm>
            <a:off x="227511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284676" name="AutoShape 8"/>
          <p:cNvSpPr>
            <a:spLocks noChangeArrowheads="1"/>
          </p:cNvSpPr>
          <p:nvPr/>
        </p:nvSpPr>
        <p:spPr bwMode="auto">
          <a:xfrm>
            <a:off x="3113312" y="1612900"/>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7" name="Text Box 9"/>
          <p:cNvSpPr txBox="1">
            <a:spLocks noChangeArrowheads="1"/>
          </p:cNvSpPr>
          <p:nvPr/>
        </p:nvSpPr>
        <p:spPr bwMode="auto">
          <a:xfrm>
            <a:off x="755875" y="4049712"/>
            <a:ext cx="13922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US"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120842" name="Freeform 10"/>
          <p:cNvSpPr>
            <a:spLocks/>
          </p:cNvSpPr>
          <p:nvPr/>
        </p:nvSpPr>
        <p:spPr bwMode="auto">
          <a:xfrm>
            <a:off x="185601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20843" name="Freeform 11"/>
          <p:cNvSpPr>
            <a:spLocks/>
          </p:cNvSpPr>
          <p:nvPr/>
        </p:nvSpPr>
        <p:spPr bwMode="auto">
          <a:xfrm>
            <a:off x="2789462" y="774700"/>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284680" name="Text Box 12"/>
          <p:cNvSpPr txBox="1">
            <a:spLocks noChangeArrowheads="1"/>
          </p:cNvSpPr>
          <p:nvPr/>
        </p:nvSpPr>
        <p:spPr bwMode="auto">
          <a:xfrm>
            <a:off x="490762" y="1949450"/>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قادش</a:t>
            </a:r>
            <a:r>
              <a:rPr kumimoji="0" lang="ar-JO" sz="3200" b="1" u="none" strike="noStrike" kern="1200" cap="none" spc="0" normalizeH="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 برنيع</a:t>
            </a:r>
            <a:endParaRPr kumimoji="0" lang="en-US" sz="32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284681" name="Text Box 13"/>
          <p:cNvSpPr txBox="1">
            <a:spLocks noChangeArrowheads="1"/>
          </p:cNvSpPr>
          <p:nvPr/>
        </p:nvSpPr>
        <p:spPr bwMode="auto">
          <a:xfrm>
            <a:off x="2940275" y="1870075"/>
            <a:ext cx="1775741"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جبل حور </a:t>
            </a:r>
            <a:endParaRPr kumimoji="0" lang="en-US" sz="32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4"/>
          <p:cNvSpPr>
            <a:spLocks noGrp="1" noChangeArrowheads="1"/>
          </p:cNvSpPr>
          <p:nvPr>
            <p:ph type="title" idx="4294967295"/>
          </p:nvPr>
        </p:nvSpPr>
        <p:spPr>
          <a:xfrm>
            <a:off x="4644008" y="0"/>
            <a:ext cx="4499992" cy="1052736"/>
          </a:xfrm>
        </p:spPr>
        <p:txBody>
          <a:bodyPr/>
          <a:lstStyle/>
          <a:p>
            <a:pPr eaLnBrk="1" hangingPunct="1"/>
            <a:r>
              <a:rPr lang="ar-JO" sz="4000" dirty="0">
                <a:ea typeface="ＭＳ Ｐゴシック" charset="0"/>
              </a:rPr>
              <a:t>موسى في موآب</a:t>
            </a:r>
            <a:endParaRPr lang="en-US" sz="4000" dirty="0">
              <a:solidFill>
                <a:srgbClr val="FFFF00"/>
              </a:solidFill>
              <a:ea typeface="ＭＳ Ｐゴシック" charset="0"/>
            </a:endParaRPr>
          </a:p>
        </p:txBody>
      </p:sp>
      <p:sp>
        <p:nvSpPr>
          <p:cNvPr id="13" name="Oval 6"/>
          <p:cNvSpPr>
            <a:spLocks noChangeArrowheads="1"/>
          </p:cNvSpPr>
          <p:nvPr/>
        </p:nvSpPr>
        <p:spPr bwMode="auto">
          <a:xfrm>
            <a:off x="3851500" y="52228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284684" name="Text Box 13"/>
          <p:cNvSpPr txBox="1">
            <a:spLocks noChangeArrowheads="1"/>
          </p:cNvSpPr>
          <p:nvPr/>
        </p:nvSpPr>
        <p:spPr bwMode="auto">
          <a:xfrm>
            <a:off x="2916462" y="-26988"/>
            <a:ext cx="16557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موآب</a:t>
            </a:r>
            <a:endParaRPr kumimoji="0" lang="en-US"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a:xfrm>
            <a:off x="4683773" y="1268760"/>
            <a:ext cx="4499992" cy="5703787"/>
          </a:xfrm>
          <a:prstGeom prst="rect">
            <a:avLst/>
          </a:prstGeom>
          <a:no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lang="ar-JO" sz="4000" b="1" dirty="0">
                <a:latin typeface="Arial" panose="020B0604020202020204" pitchFamily="34" charset="0"/>
                <a:cs typeface="Arial" panose="020B0604020202020204" pitchFamily="34" charset="0"/>
              </a:rPr>
              <a:t>هَذَا هُوَ الكَلامُ الذِي كَلمَ بِهِ مُوسَى جَمِيعَ إِسْرَائِيل فِي عَبْرِ الأُرْدُنِّ فِي البَرِّيَّةِ فِي العَرَبَةِ قُبَالةَ سُوفٍ بَيْنَ فَارَانَ وَتُوفَل وَلابَانَ وَحَضَيْرُوتَ وَذِي ذَهَبٍ»</a:t>
            </a:r>
            <a:r>
              <a:rPr lang="ar-JO" sz="2800" b="1" dirty="0">
                <a:latin typeface="Arial" panose="020B0604020202020204" pitchFamily="34" charset="0"/>
                <a:cs typeface="Arial" panose="020B0604020202020204" pitchFamily="34" charset="0"/>
              </a:rPr>
              <a:t> </a:t>
            </a:r>
          </a:p>
          <a:p>
            <a:pPr lvl="0">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تثننية 1:1)</a:t>
            </a:r>
            <a:endParaRPr kumimoji="0" lang="en-US"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67523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Tamil (Sri Lanka/India)</a:t>
            </a:r>
            <a:endParaRPr lang="en-US" dirty="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Vietnamese</a:t>
            </a:r>
            <a:endParaRPr lang="en-US" dirty="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36226"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6227"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rPr>
                <a:t>Presentasi dari The Bible…Basically Ministries International Inc.                Fort Worth, Texas</a:t>
              </a:r>
              <a:endParaRPr lang="en-US" sz="1800" b="1">
                <a:solidFill>
                  <a:srgbClr val="FAFD00"/>
                </a:solidFill>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grpSp>
      <p:sp>
        <p:nvSpPr>
          <p:cNvPr id="436228"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436229"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
        <p:nvSpPr>
          <p:cNvPr id="436231"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Bahasa Indonesia</a:t>
            </a:r>
            <a:endParaRPr lang="en-US" dirty="0">
              <a:latin typeface="Times" charset="0"/>
              <a:ea typeface="ＭＳ Ｐゴシック" charset="0"/>
              <a:cs typeface="ＭＳ Ｐゴシック" charset="0"/>
            </a:endParaRPr>
          </a:p>
        </p:txBody>
      </p:sp>
      <p:pic>
        <p:nvPicPr>
          <p:cNvPr id="436233"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dirty="0">
              <a:ea typeface="ＭＳ Ｐゴシック" charset="0"/>
              <a:cs typeface="ＭＳ Ｐゴシック"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308229" name="Rectangle 9"/>
          <p:cNvSpPr>
            <a:spLocks noChangeArrowheads="1"/>
          </p:cNvSpPr>
          <p:nvPr/>
        </p:nvSpPr>
        <p:spPr bwMode="auto">
          <a:xfrm>
            <a:off x="7682332" y="6526929"/>
            <a:ext cx="53732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53611" name="Text Box 11"/>
          <p:cNvSpPr txBox="1">
            <a:spLocks noChangeArrowheads="1"/>
          </p:cNvSpPr>
          <p:nvPr/>
        </p:nvSpPr>
        <p:spPr bwMode="auto">
          <a:xfrm>
            <a:off x="-894555" y="442497"/>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dirty="0">
                <a:solidFill>
                  <a:srgbClr val="FFFF00"/>
                </a:solidFill>
                <a:latin typeface="Arabic Typesetting" panose="03020402040406030203" pitchFamily="66" charset="-78"/>
                <a:ea typeface="ＭＳ Ｐゴシック"/>
                <a:cs typeface="Arabic Typesetting" panose="03020402040406030203" pitchFamily="66" charset="-78"/>
              </a:rPr>
              <a:t>TBB </a:t>
            </a:r>
            <a:r>
              <a:rPr lang="ar-JO" sz="7200" b="1" dirty="0">
                <a:solidFill>
                  <a:srgbClr val="FFFF00"/>
                </a:solidFill>
                <a:latin typeface="Arabic Typesetting" panose="03020402040406030203" pitchFamily="66" charset="-78"/>
                <a:ea typeface="ＭＳ Ｐゴシック"/>
                <a:cs typeface="Arabic Typesetting" panose="03020402040406030203" pitchFamily="66" charset="-78"/>
              </a:rPr>
              <a:t>مواد</a:t>
            </a:r>
            <a:endParaRPr lang="en-US" sz="7200" b="1" dirty="0">
              <a:solidFill>
                <a:srgbClr val="FFFF00"/>
              </a:solidFill>
              <a:latin typeface="Arabic Typesetting" panose="03020402040406030203" pitchFamily="66" charset="-78"/>
              <a:ea typeface="ＭＳ Ｐゴシック"/>
              <a:cs typeface="Arabic Typesetting" panose="03020402040406030203" pitchFamily="66" charset="-78"/>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العرض التقديمي ( 945 شريحة )</a:t>
            </a:r>
            <a:br>
              <a:rPr lang="en-US"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ar-JO"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كتاب الطالب ( 100 صفحة )</a:t>
            </a:r>
            <a:br>
              <a:rPr lang="en-US"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ar-JO"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مخطوطة المعلم ( 400 صفحة )</a:t>
            </a:r>
            <a:endParaRPr lang="en-US"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كاملة باللغة </a:t>
            </a:r>
            <a:b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الإنجليزية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الصينية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الهندية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الأندونيسية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الكورية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الماليزية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المنغولية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الروسية</a:t>
            </a:r>
            <a:r>
              <a:rPr lang="en-US"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 </a:t>
            </a:r>
            <a:r>
              <a:rPr lang="ar-JO" sz="28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الإسبانية</a:t>
            </a:r>
            <a:endParaRPr lang="en-US" sz="44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0790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079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dirty="0">
                <a:solidFill>
                  <a:schemeClr val="bg1"/>
                </a:solidFill>
                <a:effectLst>
                  <a:glow rad="101600">
                    <a:schemeClr val="tx1"/>
                  </a:glow>
                </a:effectLst>
                <a:ea typeface="ＭＳ Ｐゴシック" charset="0"/>
              </a:rPr>
              <a:t>An Introduction to Genesis</a:t>
            </a:r>
          </a:p>
        </p:txBody>
      </p:sp>
      <p:pic>
        <p:nvPicPr>
          <p:cNvPr id="3" name="Picture 2">
            <a:extLst>
              <a:ext uri="{FF2B5EF4-FFF2-40B4-BE49-F238E27FC236}">
                <a16:creationId xmlns:a16="http://schemas.microsoft.com/office/drawing/2014/main" id="{5D96043D-2803-A849-881E-BAE3E5B7818F}"/>
              </a:ext>
            </a:extLst>
          </p:cNvPr>
          <p:cNvPicPr>
            <a:picLocks noChangeAspect="1"/>
          </p:cNvPicPr>
          <p:nvPr/>
        </p:nvPicPr>
        <p:blipFill>
          <a:blip r:embed="rId4"/>
          <a:stretch>
            <a:fillRect/>
          </a:stretch>
        </p:blipFill>
        <p:spPr>
          <a:xfrm>
            <a:off x="0" y="5219"/>
            <a:ext cx="9144000" cy="6847562"/>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099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"pada mulanya"</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dirty="0" err="1">
                <a:solidFill>
                  <a:schemeClr val="bg1"/>
                </a:solidFill>
                <a:effectLst>
                  <a:glow rad="101600">
                    <a:schemeClr val="tx1"/>
                  </a:glow>
                </a:effectLst>
                <a:ea typeface="ＭＳ Ｐゴシック" charset="0"/>
                <a:cs typeface="Arial" panose="020B0604020202020204" pitchFamily="34" charset="0"/>
              </a:rPr>
              <a:t>Pengenalan</a:t>
            </a:r>
            <a:r>
              <a:rPr lang="en-GB" dirty="0">
                <a:solidFill>
                  <a:schemeClr val="bg1"/>
                </a:solidFill>
                <a:effectLst>
                  <a:glow rad="101600">
                    <a:schemeClr val="tx1"/>
                  </a:glow>
                </a:effectLst>
                <a:ea typeface="ＭＳ Ｐゴシック" charset="0"/>
                <a:cs typeface="Arial" panose="020B0604020202020204" pitchFamily="34" charset="0"/>
              </a:rPr>
              <a:t> kitab </a:t>
            </a:r>
            <a:r>
              <a:rPr lang="en-GB" dirty="0" err="1">
                <a:solidFill>
                  <a:schemeClr val="bg1"/>
                </a:solidFill>
                <a:effectLst>
                  <a:glow rad="101600">
                    <a:schemeClr val="tx1"/>
                  </a:glow>
                </a:effectLst>
                <a:ea typeface="ＭＳ Ｐゴシック" charset="0"/>
                <a:cs typeface="Arial" panose="020B0604020202020204" pitchFamily="34" charset="0"/>
              </a:rPr>
              <a:t>Kejadian</a:t>
            </a:r>
            <a:endParaRPr lang="en-GB" dirty="0">
              <a:solidFill>
                <a:schemeClr val="bg1"/>
              </a:solidFill>
              <a:effectLst>
                <a:glow rad="101600">
                  <a:schemeClr val="tx1"/>
                </a:glow>
              </a:effectLst>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120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dirty="0">
                <a:solidFill>
                  <a:schemeClr val="bg1"/>
                </a:solidFill>
                <a:effectLst>
                  <a:glow rad="101600">
                    <a:schemeClr val="tx1"/>
                  </a:glow>
                </a:effectLst>
                <a:ea typeface="ＭＳ Ｐゴシック" charset="0"/>
              </a:rPr>
              <a:t>创世记导论</a:t>
            </a:r>
            <a:endParaRPr lang="en-US" altLang="zh-CN" sz="5400" dirty="0">
              <a:solidFill>
                <a:schemeClr val="bg1"/>
              </a:solidFill>
              <a:effectLst>
                <a:glow rad="101600">
                  <a:schemeClr val="tx1"/>
                </a:glow>
              </a:effectLst>
              <a:ea typeface="ＭＳ Ｐゴシック" charset="0"/>
            </a:endParaRPr>
          </a:p>
        </p:txBody>
      </p:sp>
      <p:pic>
        <p:nvPicPr>
          <p:cNvPr id="3" name="Picture 2">
            <a:extLst>
              <a:ext uri="{FF2B5EF4-FFF2-40B4-BE49-F238E27FC236}">
                <a16:creationId xmlns:a16="http://schemas.microsoft.com/office/drawing/2014/main" id="{1D22282E-89B1-864D-B6D5-4220E8878E39}"/>
              </a:ext>
            </a:extLst>
          </p:cNvPr>
          <p:cNvPicPr>
            <a:picLocks noChangeAspect="1"/>
          </p:cNvPicPr>
          <p:nvPr/>
        </p:nvPicPr>
        <p:blipFill>
          <a:blip r:embed="rId4"/>
          <a:stretch>
            <a:fillRect/>
          </a:stretch>
        </p:blipFill>
        <p:spPr>
          <a:xfrm>
            <a:off x="0" y="5219"/>
            <a:ext cx="9144000" cy="6847562"/>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في البدء</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sz="3600" dirty="0">
                <a:solidFill>
                  <a:schemeClr val="bg1"/>
                </a:solidFill>
                <a:latin typeface="Microsoft Uighur" panose="02000000000000000000" pitchFamily="2" charset="-78"/>
                <a:ea typeface="ＭＳ Ｐゴシック" charset="0"/>
                <a:cs typeface="Microsoft Uighur" panose="02000000000000000000" pitchFamily="2" charset="-78"/>
              </a:rPr>
              <a:t>مقدمة </a:t>
            </a:r>
          </a:p>
          <a:p>
            <a:pPr eaLnBrk="1" hangingPunct="1"/>
            <a:r>
              <a:rPr lang="ar-JO" sz="3600" dirty="0">
                <a:solidFill>
                  <a:schemeClr val="bg1"/>
                </a:solidFill>
                <a:latin typeface="Microsoft Uighur" panose="02000000000000000000" pitchFamily="2" charset="-78"/>
                <a:ea typeface="ＭＳ Ｐゴシック" charset="0"/>
                <a:cs typeface="Microsoft Uighur" panose="02000000000000000000" pitchFamily="2" charset="-78"/>
              </a:rPr>
              <a:t>لسفر التكوين</a:t>
            </a:r>
            <a:endParaRPr lang="en-US" sz="3600" dirty="0">
              <a:solidFill>
                <a:schemeClr val="bg1"/>
              </a:solidFill>
              <a:latin typeface="Microsoft Uighur" panose="02000000000000000000" pitchFamily="2" charset="-78"/>
              <a:ea typeface="ＭＳ Ｐゴシック" charset="0"/>
              <a:cs typeface="Microsoft Uighur" panose="02000000000000000000" pitchFamily="2" charset="-78"/>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defRPr/>
            </a:pPr>
            <a:endParaRPr lang="en-US" sz="1800" b="1" dirty="0">
              <a:solidFill>
                <a:srgbClr val="000000"/>
              </a:solidFill>
              <a:effectLst>
                <a:glow rad="101600">
                  <a:schemeClr val="tx1"/>
                </a:glow>
              </a:effectLst>
              <a:latin typeface="Arial" panose="020B0604020202020204" pitchFamily="34" charset="0"/>
              <a:cs typeface="Arial" panose="020B0604020202020204" pitchFamily="34" charset="0"/>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1:</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2:</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3:</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4:</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5:</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effectLst>
                  <a:glow rad="101600">
                    <a:schemeClr val="tx1"/>
                  </a:glow>
                </a:effectLst>
                <a:latin typeface="Arial" panose="020B0604020202020204" pitchFamily="34" charset="0"/>
                <a:ea typeface="+mn-ea"/>
                <a:cs typeface="Arial" panose="020B0604020202020204" pitchFamily="34" charset="0"/>
              </a:rPr>
              <a:t>Day 6:</a:t>
            </a:r>
            <a:r>
              <a:rPr lang="en-US" sz="4000" b="1" dirty="0">
                <a:solidFill>
                  <a:srgbClr val="FFFFFF"/>
                </a:solidFill>
                <a:effectLst>
                  <a:glow rad="101600">
                    <a:schemeClr val="tx1"/>
                  </a:glow>
                </a:effectLst>
                <a:latin typeface="Arial" panose="020B0604020202020204" pitchFamily="34" charset="0"/>
                <a:ea typeface="+mn-ea"/>
                <a:cs typeface="Arial" panose="020B0604020202020204" pitchFamily="34"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3200" b="1" dirty="0">
                <a:solidFill>
                  <a:srgbClr val="FFFFFF"/>
                </a:solidFill>
                <a:effectLst>
                  <a:glow rad="101600">
                    <a:schemeClr val="tx1"/>
                  </a:glow>
                </a:effectLst>
                <a:latin typeface="Arial" panose="020B0604020202020204" pitchFamily="34" charset="0"/>
                <a:ea typeface="+mn-ea"/>
                <a:cs typeface="Arial" panose="020B0604020202020204" pitchFamily="34" charset="0"/>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dirty="0">
              <a:solidFill>
                <a:srgbClr val="FFFFFF"/>
              </a:solidFill>
              <a:effectLst>
                <a:glow rad="101600">
                  <a:schemeClr val="tx1"/>
                </a:glow>
              </a:effectLst>
              <a:latin typeface="Arial" panose="020B0604020202020204" pitchFamily="34" charset="0"/>
              <a:cs typeface="Arial" panose="020B0604020202020204" pitchFamily="34" charset="0"/>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101600">
                    <a:schemeClr val="tx1"/>
                  </a:glow>
                </a:effectLst>
                <a:latin typeface="Arial" panose="020B0604020202020204" pitchFamily="34" charset="0"/>
                <a:cs typeface="Arial" panose="020B0604020202020204" pitchFamily="34" charset="0"/>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endParaRPr lang="en-US" sz="1800" b="1" dirty="0">
              <a:solidFill>
                <a:srgbClr val="000000"/>
              </a:solidFill>
              <a:latin typeface="Arial" panose="020B0604020202020204" pitchFamily="34"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defRPr/>
            </a:pPr>
            <a:endParaRPr lang="en-US" sz="1800" b="1" dirty="0">
              <a:solidFill>
                <a:srgbClr val="000000"/>
              </a:solidFill>
              <a:effectLst>
                <a:glow rad="101600">
                  <a:schemeClr val="tx1"/>
                </a:glow>
              </a:effectLst>
              <a:latin typeface="Arial" panose="020B0604020202020204" pitchFamily="34" charset="0"/>
              <a:cs typeface="Arial" panose="020B0604020202020204" pitchFamily="34" charset="0"/>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dirty="0">
                <a:solidFill>
                  <a:srgbClr val="FAFE1E"/>
                </a:solidFill>
                <a:effectLst>
                  <a:glow rad="101600">
                    <a:schemeClr val="tx1"/>
                  </a:glow>
                </a:effectLst>
                <a:ea typeface="ＭＳ Ｐゴシック" charset="0"/>
              </a:rPr>
              <a:t>Days of Creation</a:t>
            </a:r>
            <a:endParaRPr lang="en-US" dirty="0">
              <a:effectLst>
                <a:glow rad="101600">
                  <a:schemeClr val="tx1"/>
                </a:glow>
              </a:effectLst>
              <a:ea typeface="ＭＳ Ｐゴシック" charset="0"/>
            </a:endParaRPr>
          </a:p>
        </p:txBody>
      </p:sp>
      <p:pic>
        <p:nvPicPr>
          <p:cNvPr id="3" name="Picture 2">
            <a:extLst>
              <a:ext uri="{FF2B5EF4-FFF2-40B4-BE49-F238E27FC236}">
                <a16:creationId xmlns:a16="http://schemas.microsoft.com/office/drawing/2014/main" id="{2B46BB43-9450-A947-9AC3-B353E4DC9625}"/>
              </a:ext>
            </a:extLst>
          </p:cNvPr>
          <p:cNvPicPr>
            <a:picLocks noChangeAspect="1"/>
          </p:cNvPicPr>
          <p:nvPr/>
        </p:nvPicPr>
        <p:blipFill>
          <a:blip r:embed="rId4"/>
          <a:stretch>
            <a:fillRect/>
          </a:stretch>
        </p:blipFill>
        <p:spPr>
          <a:xfrm>
            <a:off x="0" y="5219"/>
            <a:ext cx="9144000" cy="6847562"/>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u="none" strike="noStrike" kern="1200" cap="none" spc="0" normalizeH="0" baseline="0" noProof="0" dirty="0">
                <a:ln>
                  <a:noFill/>
                </a:ln>
                <a:solidFill>
                  <a:srgbClr val="FFD34A"/>
                </a:solidFill>
                <a:effectLst/>
                <a:uLnTx/>
                <a:uFillTx/>
                <a:latin typeface="Times" charset="0"/>
                <a:ea typeface="Arial"/>
                <a:cs typeface="Arial" panose="020B0604020202020204" pitchFamily="34" charset="0"/>
              </a:rPr>
              <a:t> </a:t>
            </a:r>
            <a:r>
              <a:rPr kumimoji="0" lang="en-US" altLang="zh-CN" sz="1800" b="1" u="none" strike="noStrike" kern="1200" cap="none" spc="0" normalizeH="0" baseline="0" noProof="0" dirty="0">
                <a:ln>
                  <a:noFill/>
                </a:ln>
                <a:solidFill>
                  <a:srgbClr val="FFD34A"/>
                </a:solidFill>
                <a:effectLst/>
                <a:uLnTx/>
                <a:uFillTx/>
                <a:latin typeface="Times" charset="0"/>
                <a:ea typeface="Arial"/>
                <a:cs typeface="Arial" panose="020B0604020202020204" pitchFamily="34" charset="0"/>
              </a:rPr>
              <a:t>DRESSING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spc="0" normalizeH="0" baseline="0" noProof="0" dirty="0">
                <a:ln>
                  <a:noFill/>
                </a:ln>
                <a:solidFill>
                  <a:srgbClr val="FFD34A"/>
                </a:solidFill>
                <a:effectLst/>
                <a:uLnTx/>
                <a:uFillTx/>
                <a:latin typeface="Times" charset="0"/>
                <a:ea typeface="Arial"/>
                <a:cs typeface="Arial" panose="020B0604020202020204" pitchFamily="34" charset="0"/>
              </a:rPr>
              <a:t>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spc="0" normalizeH="0" baseline="0" noProof="0" dirty="0">
                <a:ln>
                  <a:noFill/>
                </a:ln>
                <a:solidFill>
                  <a:srgbClr val="FFD34A"/>
                </a:solidFill>
                <a:effectLst/>
                <a:uLnTx/>
                <a:uFillTx/>
                <a:latin typeface="Times" charset="0"/>
                <a:ea typeface="Arial"/>
                <a:cs typeface="Arial" panose="020B0604020202020204" pitchFamily="34" charset="0"/>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483206" name="Rectangle 6"/>
          <p:cNvSpPr>
            <a:spLocks noChangeArrowheads="1"/>
          </p:cNvSpPr>
          <p:nvPr/>
        </p:nvSpPr>
        <p:spPr bwMode="auto">
          <a:xfrm>
            <a:off x="8088867" y="6530102"/>
            <a:ext cx="344967"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Arial"/>
                <a:cs typeface="Arial" panose="020B0604020202020204" pitchFamily="34" charset="0"/>
              </a:rPr>
              <a:t>23</a:t>
            </a:r>
          </a:p>
        </p:txBody>
      </p:sp>
      <p:sp>
        <p:nvSpPr>
          <p:cNvPr id="258054" name="Text Box 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0" name="Rectangle 13"/>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69" name="Rectangle 22"/>
          <p:cNvSpPr>
            <a:spLocks noChangeArrowheads="1"/>
          </p:cNvSpPr>
          <p:nvPr/>
        </p:nvSpPr>
        <p:spPr bwMode="auto">
          <a:xfrm>
            <a:off x="8007350" y="3429000"/>
            <a:ext cx="52738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Chicago" charset="0"/>
                <a:ea typeface="Arial"/>
                <a:cs typeface="Arial" panose="020B0604020202020204" pitchFamily="34" charset="0"/>
              </a:rPr>
              <a:t>MOSES</a:t>
            </a:r>
          </a:p>
        </p:txBody>
      </p:sp>
      <p:sp>
        <p:nvSpPr>
          <p:cNvPr id="258070" name="Rectangle 23"/>
          <p:cNvSpPr>
            <a:spLocks noChangeArrowheads="1"/>
          </p:cNvSpPr>
          <p:nvPr/>
        </p:nvSpPr>
        <p:spPr bwMode="auto">
          <a:xfrm>
            <a:off x="8156575" y="3841750"/>
            <a:ext cx="45845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Sinai</a:t>
            </a:r>
          </a:p>
        </p:txBody>
      </p:sp>
      <p:sp>
        <p:nvSpPr>
          <p:cNvPr id="258071" name="Rectangle 24"/>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M - C - C</a:t>
            </a:r>
          </a:p>
        </p:txBody>
      </p:sp>
      <p:sp>
        <p:nvSpPr>
          <p:cNvPr id="258072" name="Rectangle 25"/>
          <p:cNvSpPr>
            <a:spLocks noChangeArrowheads="1"/>
          </p:cNvSpPr>
          <p:nvPr/>
        </p:nvSpPr>
        <p:spPr bwMode="auto">
          <a:xfrm>
            <a:off x="7912100" y="4197350"/>
            <a:ext cx="1022715"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Kadesh Barnea</a:t>
            </a:r>
          </a:p>
        </p:txBody>
      </p:sp>
      <p:sp>
        <p:nvSpPr>
          <p:cNvPr id="258073" name="Rectangle 26"/>
          <p:cNvSpPr>
            <a:spLocks noChangeArrowheads="1"/>
          </p:cNvSpPr>
          <p:nvPr/>
        </p:nvSpPr>
        <p:spPr bwMode="auto">
          <a:xfrm>
            <a:off x="8267700" y="4381500"/>
            <a:ext cx="3109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40</a:t>
            </a: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58075" name="Rectangle 28"/>
          <p:cNvSpPr>
            <a:spLocks noChangeArrowheads="1"/>
          </p:cNvSpPr>
          <p:nvPr/>
        </p:nvSpPr>
        <p:spPr bwMode="auto">
          <a:xfrm>
            <a:off x="8120063" y="3670300"/>
            <a:ext cx="59952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Exodus</a:t>
            </a: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Num. 32:13</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2483238" name="Rectangle 38"/>
          <p:cNvSpPr>
            <a:spLocks noGrp="1" noChangeArrowheads="1"/>
          </p:cNvSpPr>
          <p:nvPr>
            <p:ph type="title" idx="4294967295"/>
          </p:nvPr>
        </p:nvSpPr>
        <p:spPr bwMode="auto">
          <a:xfrm>
            <a:off x="1375712" y="1484313"/>
            <a:ext cx="6264275" cy="2308324"/>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ar-JO" sz="7200" b="1" dirty="0">
                <a:solidFill>
                  <a:srgbClr val="FFEA18"/>
                </a:solidFill>
                <a:effectLst/>
                <a:latin typeface="Microsoft Uighur" panose="02000000000000000000" pitchFamily="2" charset="-78"/>
                <a:cs typeface="Microsoft Uighur" panose="02000000000000000000" pitchFamily="2" charset="-78"/>
              </a:rPr>
              <a:t>هل تقصد خلال الأربعين عاماً هناك ؟ </a:t>
            </a:r>
            <a:endParaRPr lang="en-US" sz="7200" b="1" dirty="0">
              <a:solidFill>
                <a:srgbClr val="FFEA18"/>
              </a:solidFill>
              <a:effectLst/>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40621770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1:</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Terang</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2:</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Air &amp;  </a:t>
            </a:r>
            <a:b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b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udara</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3:</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Darat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laut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Hari 4:</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Matahari</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bulan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bintang</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diatur</a:t>
            </a:r>
            <a:endParaRPr lang="en-GB" sz="28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5:</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Ikan</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unggas</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6:</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Binatang</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manusia</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Kejadian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dirty="0">
                <a:solidFill>
                  <a:srgbClr val="FFFFFF"/>
                </a:solidFill>
                <a:effectLst>
                  <a:glow rad="101600">
                    <a:schemeClr val="tx2"/>
                  </a:glow>
                </a:effectLst>
                <a:latin typeface="Arial" panose="020B0604020202020204" pitchFamily="34" charset="0"/>
                <a:cs typeface="Arial" panose="020B0604020202020204" pitchFamily="34" charset="0"/>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 </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penciptaan</a:t>
            </a:r>
            <a:endParaRPr lang="en-GB" sz="4800" b="1" dirty="0">
              <a:solidFill>
                <a:srgbClr val="FAFE1E"/>
              </a:solidFill>
              <a:effectLst>
                <a:glow rad="101600">
                  <a:schemeClr val="tx2"/>
                </a:glow>
              </a:effectLst>
              <a:latin typeface="Arial" panose="020B0604020202020204" pitchFamily="34" charset="0"/>
              <a:cs typeface="Arial" panose="020B0604020202020204" pitchFamily="34" charset="0"/>
            </a:endParaRPr>
          </a:p>
        </p:txBody>
      </p:sp>
      <p:sp>
        <p:nvSpPr>
          <p:cNvPr id="516118" name="Title 1"/>
          <p:cNvSpPr>
            <a:spLocks noGrp="1"/>
          </p:cNvSpPr>
          <p:nvPr>
            <p:ph type="title" idx="4294967295"/>
          </p:nvPr>
        </p:nvSpPr>
        <p:spPr>
          <a:xfrm>
            <a:off x="-31750" y="-674688"/>
            <a:ext cx="9067800" cy="571500"/>
          </a:xfrm>
        </p:spPr>
        <p:txBody>
          <a:bodyPr/>
          <a:lstStyle/>
          <a:p>
            <a:r>
              <a:rPr lang="en-US" sz="3200" dirty="0">
                <a:ea typeface="ＭＳ Ｐゴシック" charset="0"/>
                <a:cs typeface="Arial" panose="020B0604020202020204" pitchFamily="34" charset="0"/>
              </a:rPr>
              <a:t>Days of Creation in Bahasa Indonesian</a:t>
            </a: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ea typeface="SimSun" charset="0"/>
                <a:cs typeface="SimSun" charset="0"/>
              </a:rPr>
              <a:t>第三天</a:t>
            </a:r>
            <a:r>
              <a:rPr lang="en-US" altLang="ja-JP" sz="4000" b="1" dirty="0">
                <a:solidFill>
                  <a:srgbClr val="FFFF00"/>
                </a:solidFill>
              </a:rPr>
              <a:t>:</a:t>
            </a:r>
            <a:r>
              <a:rPr lang="en-US" altLang="ja-JP" sz="4000" b="1" dirty="0">
                <a:solidFill>
                  <a:srgbClr val="FFFFFF"/>
                </a:solidFill>
              </a:rPr>
              <a:t> </a:t>
            </a:r>
            <a:endParaRPr lang="en-US" altLang="zh-CN" sz="4000" b="1" dirty="0">
              <a:solidFill>
                <a:srgbClr val="FFFFFF"/>
              </a:solidFill>
              <a:ea typeface="SimSun" charset="0"/>
              <a:cs typeface="SimSun" charset="0"/>
            </a:endParaRPr>
          </a:p>
          <a:p>
            <a:pPr eaLnBrk="1" hangingPunct="1">
              <a:spcBef>
                <a:spcPct val="50000"/>
              </a:spcBef>
              <a:defRPr/>
            </a:pPr>
            <a:r>
              <a:rPr lang="zh-CN" altLang="en-US" sz="4000" b="1" dirty="0">
                <a:solidFill>
                  <a:srgbClr val="FFFFFF"/>
                </a:solidFill>
                <a:ea typeface="SimSun" charset="0"/>
                <a:cs typeface="SimSun" charset="0"/>
              </a:rPr>
              <a:t>旱地与海分开</a:t>
            </a:r>
            <a:endParaRPr lang="en-US" sz="2000" b="1" dirty="0">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ea typeface="SimSun" charset="0"/>
                <a:cs typeface="SimSun" charset="0"/>
              </a:rPr>
              <a:t>第</a:t>
            </a:r>
            <a:r>
              <a:rPr lang="zh-CN" altLang="en-US" sz="4000" b="1" dirty="0">
                <a:solidFill>
                  <a:srgbClr val="FAFE1E"/>
                </a:solidFill>
                <a:latin typeface="Arial" panose="020B0604020202020204" pitchFamily="34" charset="0"/>
                <a:ea typeface="SimSun" charset="0"/>
                <a:cs typeface="SimSun" charset="0"/>
              </a:rPr>
              <a:t>六</a:t>
            </a:r>
            <a:r>
              <a:rPr lang="zh-CN" altLang="en-US" sz="4000" b="1" dirty="0">
                <a:solidFill>
                  <a:srgbClr val="FFFF00"/>
                </a:solidFill>
                <a:ea typeface="SimSun" charset="0"/>
                <a:cs typeface="SimSun" charset="0"/>
              </a:rPr>
              <a:t>天</a:t>
            </a:r>
            <a:r>
              <a:rPr lang="en-US" altLang="ja-JP" sz="4000" b="1" dirty="0">
                <a:solidFill>
                  <a:srgbClr val="FFFF00"/>
                </a:solidFill>
              </a:rPr>
              <a:t>:</a:t>
            </a:r>
            <a:r>
              <a:rPr lang="en-US" altLang="ja-JP" sz="4000" b="1" dirty="0">
                <a:solidFill>
                  <a:srgbClr val="FFFFFF"/>
                </a:solidFill>
              </a:rPr>
              <a:t>  </a:t>
            </a:r>
            <a:r>
              <a:rPr lang="zh-CN" altLang="en-US" sz="4000" b="1" dirty="0">
                <a:solidFill>
                  <a:srgbClr val="FFFFFF"/>
                </a:solidFill>
                <a:ea typeface="SimSun" charset="0"/>
                <a:cs typeface="SimSun" charset="0"/>
              </a:rPr>
              <a:t>动物与人</a:t>
            </a:r>
            <a:endParaRPr lang="en-US" sz="2000" b="1" dirty="0">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dirty="0">
                <a:solidFill>
                  <a:srgbClr val="FAFE1E"/>
                </a:solidFill>
                <a:ea typeface="SimSun" charset="0"/>
                <a:cs typeface="SimSun" charset="0"/>
              </a:rPr>
              <a:t>六天的创造</a:t>
            </a:r>
            <a:endParaRPr lang="en-US" sz="2000" dirty="0">
              <a:cs typeface="Geneva" charset="0"/>
            </a:endParaRPr>
          </a:p>
        </p:txBody>
      </p:sp>
      <p:pic>
        <p:nvPicPr>
          <p:cNvPr id="3" name="Picture 2">
            <a:extLst>
              <a:ext uri="{FF2B5EF4-FFF2-40B4-BE49-F238E27FC236}">
                <a16:creationId xmlns:a16="http://schemas.microsoft.com/office/drawing/2014/main" id="{654D76ED-F3A2-A742-ACD1-A24793CF7ACE}"/>
              </a:ext>
            </a:extLst>
          </p:cNvPr>
          <p:cNvPicPr>
            <a:picLocks noChangeAspect="1"/>
          </p:cNvPicPr>
          <p:nvPr/>
        </p:nvPicPr>
        <p:blipFill>
          <a:blip r:embed="rId4"/>
          <a:stretch>
            <a:fillRect/>
          </a:stretch>
        </p:blipFill>
        <p:spPr>
          <a:xfrm>
            <a:off x="214" y="76200"/>
            <a:ext cx="9144000" cy="6847562"/>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408112" y="2879725"/>
            <a:ext cx="39352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 المياه</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408112"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 اليابسة</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446712" y="1219200"/>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 القمر و النجوم</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446712"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 الطيور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 الإنسان</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rPr>
              <a:t>64</a:t>
            </a: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rPr>
              <a:t>خربة</a:t>
            </a:r>
            <a:endParaRPr kumimoji="0" lang="en-US"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rPr>
              <a:t>خالية</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تشكيل</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ملأ</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dirty="0">
                <a:solidFill>
                  <a:srgbClr val="FAFE1E"/>
                </a:solidFill>
                <a:effectLst>
                  <a:glow rad="101600">
                    <a:schemeClr val="tx1">
                      <a:alpha val="91000"/>
                    </a:schemeClr>
                  </a:glow>
                </a:effectLst>
                <a:ea typeface="ＭＳ Ｐゴシック" charset="0"/>
              </a:rPr>
              <a:t>أيام الخلق</a:t>
            </a:r>
            <a:endParaRPr lang="en-US" dirty="0">
              <a:effectLst>
                <a:glow rad="101600">
                  <a:schemeClr val="tx1">
                    <a:alpha val="91000"/>
                  </a:schemeClr>
                </a:glow>
              </a:effectLst>
              <a:ea typeface="ＭＳ Ｐゴシック" charset="0"/>
            </a:endParaRPr>
          </a:p>
        </p:txBody>
      </p:sp>
    </p:spTree>
    <p:extLst>
      <p:ext uri="{BB962C8B-B14F-4D97-AF65-F5344CB8AC3E}">
        <p14:creationId xmlns:p14="http://schemas.microsoft.com/office/powerpoint/2010/main" val="3006316641"/>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dirty="0">
                <a:solidFill>
                  <a:srgbClr val="FFFFFF"/>
                </a:solidFill>
                <a:ea typeface="ＭＳ Ｐゴシック" charset="0"/>
              </a:rPr>
              <a:t>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احصل </a:t>
            </a:r>
            <a:r>
              <a:rPr lang="ar-JO" sz="4000" b="1" dirty="0">
                <a:solidFill>
                  <a:srgbClr val="FFFFFF"/>
                </a:solidFill>
                <a:latin typeface="Arial" panose="020B0604020202020204" pitchFamily="34" charset="0"/>
                <a:cs typeface="Arial" panose="020B0604020202020204" pitchFamily="34" charset="0"/>
              </a:rPr>
              <a:t>على  200,000  شريحة بوربوينت مجاناً!</a:t>
            </a:r>
            <a:endParaRPr lang="en-US" sz="40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4149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493078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676536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4941168"/>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12982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4941168"/>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444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61E4C-BCB1-2E4A-8202-2ACD69474990}"/>
              </a:ext>
            </a:extLst>
          </p:cNvPr>
          <p:cNvPicPr>
            <a:picLocks noChangeAspect="1"/>
          </p:cNvPicPr>
          <p:nvPr/>
        </p:nvPicPr>
        <p:blipFill>
          <a:blip r:embed="rId3"/>
          <a:stretch>
            <a:fillRect/>
          </a:stretch>
        </p:blipFill>
        <p:spPr>
          <a:xfrm>
            <a:off x="-3085042" y="17676"/>
            <a:ext cx="12218489" cy="6723691"/>
          </a:xfrm>
          <a:prstGeom prst="rect">
            <a:avLst/>
          </a:prstGeom>
        </p:spPr>
      </p:pic>
      <p:sp>
        <p:nvSpPr>
          <p:cNvPr id="342017" name="Rectangle 1026"/>
          <p:cNvSpPr>
            <a:spLocks noGrp="1" noChangeArrowheads="1"/>
          </p:cNvSpPr>
          <p:nvPr>
            <p:ph type="ctrTitle"/>
          </p:nvPr>
        </p:nvSpPr>
        <p:spPr>
          <a:xfrm>
            <a:off x="179512" y="1181273"/>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633131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E2835-031F-0443-A4B4-3A89AD6062D2}"/>
              </a:ext>
            </a:extLst>
          </p:cNvPr>
          <p:cNvPicPr>
            <a:picLocks noChangeAspect="1"/>
          </p:cNvPicPr>
          <p:nvPr/>
        </p:nvPicPr>
        <p:blipFill>
          <a:blip r:embed="rId3"/>
          <a:stretch>
            <a:fillRect/>
          </a:stretch>
        </p:blipFill>
        <p:spPr>
          <a:xfrm>
            <a:off x="-3279303" y="913082"/>
            <a:ext cx="12423303" cy="6836398"/>
          </a:xfrm>
          <a:prstGeom prst="rect">
            <a:avLst/>
          </a:prstGeom>
        </p:spPr>
      </p:pic>
      <p:sp>
        <p:nvSpPr>
          <p:cNvPr id="342017" name="Rectangle 1026"/>
          <p:cNvSpPr>
            <a:spLocks noGrp="1" noChangeArrowheads="1"/>
          </p:cNvSpPr>
          <p:nvPr>
            <p:ph type="ctrTitle"/>
          </p:nvPr>
        </p:nvSpPr>
        <p:spPr>
          <a:xfrm>
            <a:off x="4046" y="1503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ＭＳ Ｐゴシック" charset="0"/>
              </a:rPr>
              <a:t>BibleStudyDownloads.org</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58647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85251" name="Rectangle 3"/>
          <p:cNvSpPr>
            <a:spLocks noChangeArrowheads="1"/>
          </p:cNvSpPr>
          <p:nvPr/>
        </p:nvSpPr>
        <p:spPr bwMode="auto">
          <a:xfrm>
            <a:off x="8088867" y="6533277"/>
            <a:ext cx="344967"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Arial"/>
                <a:cs typeface="Arial" panose="020B0604020202020204" pitchFamily="34" charset="0"/>
              </a:rPr>
              <a:t>42</a:t>
            </a:r>
          </a:p>
        </p:txBody>
      </p:sp>
      <p:sp>
        <p:nvSpPr>
          <p:cNvPr id="260099" name="Text Box 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Arial" panose="020B0604020202020204" pitchFamily="34" charset="0"/>
              </a:rPr>
              <a:t>اريحا القديمة</a:t>
            </a:r>
            <a:endParaRPr kumimoji="0" lang="en-US" sz="1800" b="1"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Arial" panose="020B0604020202020204" pitchFamily="34" charset="0"/>
            </a:endParaRPr>
          </a:p>
        </p:txBody>
      </p:sp>
      <p:sp>
        <p:nvSpPr>
          <p:cNvPr id="2485255" name="Text Box 7"/>
          <p:cNvSpPr txBox="1">
            <a:spLocks noChangeArrowheads="1"/>
          </p:cNvSpPr>
          <p:nvPr/>
        </p:nvSpPr>
        <p:spPr bwMode="auto">
          <a:xfrm>
            <a:off x="5000625" y="1074738"/>
            <a:ext cx="342106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Arial" panose="020B0604020202020204" pitchFamily="34" charset="0"/>
              </a:rPr>
              <a:t>البحر الميت</a:t>
            </a:r>
            <a:endParaRPr kumimoji="0" lang="en-US" sz="1800" b="1"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Arial" panose="020B0604020202020204" pitchFamily="34" charset="0"/>
            </a:endParaRPr>
          </a:p>
        </p:txBody>
      </p:sp>
      <p:sp>
        <p:nvSpPr>
          <p:cNvPr id="2485256" name="Text Box 8"/>
          <p:cNvSpPr txBox="1">
            <a:spLocks noChangeArrowheads="1"/>
          </p:cNvSpPr>
          <p:nvPr/>
        </p:nvSpPr>
        <p:spPr bwMode="auto">
          <a:xfrm>
            <a:off x="1446213" y="1490663"/>
            <a:ext cx="342106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Arial" panose="020B0604020202020204" pitchFamily="34" charset="0"/>
              </a:rPr>
              <a:t>نهر الأردن</a:t>
            </a:r>
            <a:endParaRPr kumimoji="0" lang="en-US" sz="1800" b="1"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Arial" panose="020B0604020202020204" pitchFamily="34" charset="0"/>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85261" name="Rectangle 13"/>
          <p:cNvSpPr>
            <a:spLocks noChangeArrowheads="1"/>
          </p:cNvSpPr>
          <p:nvPr/>
        </p:nvSpPr>
        <p:spPr bwMode="auto">
          <a:xfrm>
            <a:off x="3491149" y="5167313"/>
            <a:ext cx="2215671"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Arial" panose="020B0604020202020204" pitchFamily="34" charset="0"/>
              </a:rPr>
              <a:t>من أريحا</a:t>
            </a:r>
            <a:endParaRPr kumimoji="0" lang="en-US" sz="1800" b="1"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Arial" panose="020B0604020202020204" pitchFamily="34" charset="0"/>
              </a:rPr>
              <a:t>النظر شرقاً عبر نهر الأردن</a:t>
            </a:r>
            <a:endParaRPr kumimoji="0" lang="en-US" sz="1800" b="1"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Arial" panose="020B0604020202020204" pitchFamily="34" charset="0"/>
            </a:endParaRPr>
          </a:p>
        </p:txBody>
      </p:sp>
      <p:sp>
        <p:nvSpPr>
          <p:cNvPr id="2485262" name="Text Box 14"/>
          <p:cNvSpPr txBox="1">
            <a:spLocks noChangeArrowheads="1"/>
          </p:cNvSpPr>
          <p:nvPr/>
        </p:nvSpPr>
        <p:spPr bwMode="auto">
          <a:xfrm>
            <a:off x="2424113" y="2979738"/>
            <a:ext cx="368141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Arial" panose="020B0604020202020204" pitchFamily="34" charset="0"/>
              </a:rPr>
              <a:t>أريحا الحديثة</a:t>
            </a:r>
            <a:endParaRPr kumimoji="0" lang="en-US" sz="1800" b="1"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Arial" panose="020B0604020202020204" pitchFamily="34" charset="0"/>
            </a:endParaRP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Times"/>
              <a:ea typeface="Arial"/>
              <a:cs typeface="Arial" panose="020B0604020202020204" pitchFamily="34" charset="0"/>
            </a:endParaRPr>
          </a:p>
        </p:txBody>
      </p:sp>
      <p:sp>
        <p:nvSpPr>
          <p:cNvPr id="260119" name="Rectangle 24"/>
          <p:cNvSpPr>
            <a:spLocks noChangeArrowheads="1"/>
          </p:cNvSpPr>
          <p:nvPr/>
        </p:nvSpPr>
        <p:spPr bwMode="auto">
          <a:xfrm>
            <a:off x="8053388" y="3429000"/>
            <a:ext cx="57227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Chicago" charset="0"/>
                <a:ea typeface="Arial"/>
                <a:cs typeface="Arial" panose="020B0604020202020204" pitchFamily="34" charset="0"/>
              </a:rPr>
              <a:t>JOSHUA</a:t>
            </a:r>
          </a:p>
        </p:txBody>
      </p:sp>
      <p:sp>
        <p:nvSpPr>
          <p:cNvPr id="260120" name="Rectangle 25"/>
          <p:cNvSpPr>
            <a:spLocks noChangeArrowheads="1"/>
          </p:cNvSpPr>
          <p:nvPr/>
        </p:nvSpPr>
        <p:spPr bwMode="auto">
          <a:xfrm>
            <a:off x="8118475" y="3644900"/>
            <a:ext cx="74058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Helvetica" charset="0"/>
                <a:ea typeface="Arial"/>
                <a:cs typeface="Arial" panose="020B0604020202020204" pitchFamily="34" charset="0"/>
              </a:rPr>
              <a:t>Jericho/Ai</a:t>
            </a: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ar-JO" b="1" dirty="0">
                <a:latin typeface="Times" charset="0"/>
                <a:ea typeface="ＭＳ Ｐゴシック" charset="0"/>
                <a:cs typeface="Arial" panose="020B0604020202020204" pitchFamily="34" charset="0"/>
              </a:rPr>
              <a:t>أريحا</a:t>
            </a:r>
            <a:endParaRPr lang="en-US" b="1" dirty="0">
              <a:latin typeface="Times"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5940419"/>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F3058-2C65-994C-9967-4D7BBFAE050B}"/>
              </a:ext>
            </a:extLst>
          </p:cNvPr>
          <p:cNvPicPr>
            <a:picLocks noChangeAspect="1"/>
          </p:cNvPicPr>
          <p:nvPr/>
        </p:nvPicPr>
        <p:blipFill>
          <a:blip r:embed="rId3"/>
          <a:stretch>
            <a:fillRect/>
          </a:stretch>
        </p:blipFill>
        <p:spPr>
          <a:xfrm>
            <a:off x="-3017593" y="913082"/>
            <a:ext cx="12161593" cy="6692382"/>
          </a:xfrm>
          <a:prstGeom prst="rect">
            <a:avLst/>
          </a:prstGeom>
        </p:spPr>
      </p:pic>
      <p:sp>
        <p:nvSpPr>
          <p:cNvPr id="342017" name="Rectangle 1026"/>
          <p:cNvSpPr>
            <a:spLocks noGrp="1" noChangeArrowheads="1"/>
          </p:cNvSpPr>
          <p:nvPr>
            <p:ph type="ctrTitle"/>
          </p:nvPr>
        </p:nvSpPr>
        <p:spPr>
          <a:xfrm>
            <a:off x="-29303" y="145677"/>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ＭＳ Ｐゴシック" charset="0"/>
              </a:rPr>
              <a:t>BibleStudyDownloads.org</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4214904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4C8A6-34BA-DC47-8276-9566D837543B}"/>
              </a:ext>
            </a:extLst>
          </p:cNvPr>
          <p:cNvPicPr>
            <a:picLocks noChangeAspect="1"/>
          </p:cNvPicPr>
          <p:nvPr/>
        </p:nvPicPr>
        <p:blipFill>
          <a:blip r:embed="rId3"/>
          <a:stretch>
            <a:fillRect/>
          </a:stretch>
        </p:blipFill>
        <p:spPr>
          <a:xfrm>
            <a:off x="-3043823" y="141815"/>
            <a:ext cx="12204848" cy="6716185"/>
          </a:xfrm>
          <a:prstGeom prst="rect">
            <a:avLst/>
          </a:prstGeom>
        </p:spPr>
      </p:pic>
      <p:sp>
        <p:nvSpPr>
          <p:cNvPr id="342017" name="Rectangle 1026"/>
          <p:cNvSpPr>
            <a:spLocks noGrp="1" noChangeArrowheads="1"/>
          </p:cNvSpPr>
          <p:nvPr>
            <p:ph type="ctrTitle"/>
          </p:nvPr>
        </p:nvSpPr>
        <p:spPr>
          <a:xfrm>
            <a:off x="-31554" y="2420888"/>
            <a:ext cx="9144000" cy="685800"/>
          </a:xfrm>
        </p:spPr>
        <p:txBody>
          <a:bodyPr/>
          <a:lstStyle/>
          <a:p>
            <a:pPr eaLnBrk="1" hangingPunct="1"/>
            <a:r>
              <a:rPr lang="en-US" sz="4000" b="1" dirty="0" err="1">
                <a:solidFill>
                  <a:schemeClr val="tx1"/>
                </a:solidFill>
                <a:latin typeface="Arial" panose="020B0604020202020204" pitchFamily="34" charset="0"/>
                <a:ea typeface="ＭＳ Ｐゴシック" charset="0"/>
                <a:cs typeface="ＭＳ Ｐゴシック" charset="0"/>
              </a:rPr>
              <a:t>BibleStudyDownloads.org</a:t>
            </a:r>
            <a:endParaRPr lang="en-US" sz="1400" b="1" dirty="0">
              <a:solidFill>
                <a:schemeClr val="tx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5436096" y="4293096"/>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0664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ＭＳ Ｐゴシック" charset="0"/>
              </a:rPr>
              <a:t>BibleStudyDownloads.org</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72008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English</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02042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ＭＳ Ｐゴシック" charset="0"/>
              </a:rPr>
              <a:t>BibleStudyDownloads.org</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900006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3" y="8068"/>
            <a:ext cx="9097991" cy="7173416"/>
          </a:xfrm>
          <a:prstGeom prst="rect">
            <a:avLst/>
          </a:prstGeom>
        </p:spPr>
      </p:pic>
      <p:sp>
        <p:nvSpPr>
          <p:cNvPr id="342017" name="Rectangle 1026"/>
          <p:cNvSpPr>
            <a:spLocks noGrp="1" noChangeArrowheads="1"/>
          </p:cNvSpPr>
          <p:nvPr>
            <p:ph type="ctrTitle"/>
          </p:nvPr>
        </p:nvSpPr>
        <p:spPr>
          <a:xfrm>
            <a:off x="5076056" y="692696"/>
            <a:ext cx="4067944" cy="757808"/>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ＭＳ Ｐゴシック" charset="0"/>
              </a:rPr>
              <a:t>Chinese</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56406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4788024" y="620688"/>
            <a:ext cx="4355976" cy="757808"/>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ＭＳ Ｐゴシック" charset="0"/>
              </a:rPr>
              <a:t>Indonesian</a:t>
            </a:r>
            <a:endParaRPr lang="en-US" sz="1400" b="1" dirty="0">
              <a:solidFill>
                <a:schemeClr val="bg1"/>
              </a:solidFill>
              <a:latin typeface="Arial" panose="020B0604020202020204" pitchFamily="34"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081313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420533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8"/>
            <a:ext cx="9270410"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04048" y="620689"/>
            <a:ext cx="4248472" cy="864096"/>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ＭＳ Ｐゴシック" charset="0"/>
              </a:rPr>
              <a:t>Vietnamese</a:t>
            </a:r>
            <a:endParaRPr lang="en-US" sz="1400" b="1" dirty="0">
              <a:solidFill>
                <a:schemeClr val="bg1"/>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81095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28298" y="836712"/>
            <a:ext cx="4248472" cy="864096"/>
          </a:xfrm>
          <a:solidFill>
            <a:schemeClr val="tx1"/>
          </a:solidFill>
        </p:spPr>
        <p:txBody>
          <a:bodyPr/>
          <a:lstStyle/>
          <a:p>
            <a:pPr eaLnBrk="1" hangingPunct="1"/>
            <a:r>
              <a:rPr lang="ar-SA" sz="4800" b="1" dirty="0">
                <a:solidFill>
                  <a:schemeClr val="bg1"/>
                </a:solidFill>
                <a:latin typeface="Microsoft Uighur" panose="02000000000000000000" pitchFamily="2" charset="-78"/>
                <a:ea typeface="ＭＳ Ｐゴシック" charset="0"/>
                <a:cs typeface="Microsoft Uighur" panose="02000000000000000000" pitchFamily="2" charset="-78"/>
              </a:rPr>
              <a:t>العربية</a:t>
            </a:r>
            <a:endParaRPr lang="en-US" sz="1800" b="1" dirty="0">
              <a:solidFill>
                <a:schemeClr val="bg1"/>
              </a:solidFill>
              <a:latin typeface="Microsoft Uighur" panose="02000000000000000000" pitchFamily="2" charset="-78"/>
              <a:ea typeface="ＭＳ Ｐゴシック" charset="0"/>
              <a:cs typeface="Microsoft Uighur" panose="02000000000000000000" pitchFamily="2" charset="-78"/>
            </a:endParaRPr>
          </a:p>
        </p:txBody>
      </p:sp>
    </p:spTree>
    <p:extLst>
      <p:ext uri="{BB962C8B-B14F-4D97-AF65-F5344CB8AC3E}">
        <p14:creationId xmlns:p14="http://schemas.microsoft.com/office/powerpoint/2010/main" val="97248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97152"/>
            <a:ext cx="9144000" cy="99336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كيف يجب أن تتعامل مع </a:t>
            </a:r>
            <a:r>
              <a:rPr lang="ar-JO" dirty="0">
                <a:solidFill>
                  <a:srgbClr val="FFFF00"/>
                </a:solidFill>
                <a:effectLst>
                  <a:glow rad="127000">
                    <a:schemeClr val="tx1"/>
                  </a:glow>
                </a:effectLst>
                <a:ea typeface="ＭＳ Ｐゴシック" charset="0"/>
                <a:cs typeface="ＭＳ Ｐゴシック" charset="0"/>
              </a:rPr>
              <a:t>جهلك</a:t>
            </a:r>
            <a:r>
              <a:rPr lang="ar-JO" dirty="0">
                <a:effectLst>
                  <a:glow rad="127000">
                    <a:schemeClr val="tx1"/>
                  </a:glow>
                </a:effectLst>
                <a:ea typeface="ＭＳ Ｐゴシック" charset="0"/>
                <a:cs typeface="ＭＳ Ｐゴシック" charset="0"/>
              </a:rPr>
              <a:t> بطرق الله؟</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CAA6DC11-F563-224A-B833-0BB811A5CF3B}"/>
              </a:ext>
            </a:extLst>
          </p:cNvPr>
          <p:cNvSpPr txBox="1">
            <a:spLocks noChangeArrowheads="1"/>
          </p:cNvSpPr>
          <p:nvPr/>
        </p:nvSpPr>
        <p:spPr bwMode="auto">
          <a:xfrm>
            <a:off x="180020" y="5801384"/>
            <a:ext cx="8783960" cy="993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ثلاثة امور رئيسة </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35605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280831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1. لا تقلق من جهة أن الله لا يخبرك بكل ما </a:t>
            </a:r>
            <a:r>
              <a:rPr lang="ar-JO" dirty="0">
                <a:solidFill>
                  <a:srgbClr val="FFFF00"/>
                </a:solidFill>
                <a:effectLst>
                  <a:glow rad="127000">
                    <a:schemeClr val="tx1"/>
                  </a:glow>
                </a:effectLst>
                <a:ea typeface="ＭＳ Ｐゴシック" charset="0"/>
                <a:cs typeface="ＭＳ Ｐゴシック" charset="0"/>
              </a:rPr>
              <a:t>تريد</a:t>
            </a:r>
            <a:r>
              <a:rPr lang="ar-JO" dirty="0">
                <a:effectLst>
                  <a:glow rad="127000">
                    <a:schemeClr val="tx1"/>
                  </a:glow>
                </a:effectLst>
                <a:ea typeface="ＭＳ Ｐゴシック" charset="0"/>
                <a:cs typeface="ＭＳ Ｐゴシック" charset="0"/>
              </a:rPr>
              <a:t> أن تعرفه.</a:t>
            </a:r>
            <a:br>
              <a:rPr lang="ar-JO"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 تث 29: 29 أ)</a:t>
            </a:r>
            <a:r>
              <a:rPr lang="en-US" dirty="0">
                <a:effectLst>
                  <a:glow rad="127000">
                    <a:schemeClr val="tx1"/>
                  </a:glow>
                </a:effectLst>
                <a:ea typeface="ＭＳ Ｐゴシック" charset="0"/>
                <a:cs typeface="ＭＳ Ｐゴシック" charset="0"/>
              </a:rPr>
              <a:t> </a:t>
            </a: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780928"/>
            <a:ext cx="91440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4059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6858000"/>
          </a:xfrm>
          <a:prstGeom prst="rect">
            <a:avLst/>
          </a:prstGeom>
        </p:spPr>
      </p:pic>
      <p:sp>
        <p:nvSpPr>
          <p:cNvPr id="278530" name="Rectangle 2"/>
          <p:cNvSpPr>
            <a:spLocks noGrp="1" noChangeArrowheads="1"/>
          </p:cNvSpPr>
          <p:nvPr>
            <p:ph type="title"/>
          </p:nvPr>
        </p:nvSpPr>
        <p:spPr>
          <a:xfrm>
            <a:off x="128173" y="127885"/>
            <a:ext cx="8777435" cy="708827"/>
          </a:xfrm>
        </p:spPr>
        <p:txBody>
          <a:bodyPr/>
          <a:lstStyle/>
          <a:p>
            <a:pPr algn="l" eaLnBrk="1" hangingPunct="1"/>
            <a:r>
              <a:rPr kumimoji="0" lang="ar-JO" sz="6600" dirty="0">
                <a:solidFill>
                  <a:srgbClr val="000000"/>
                </a:solidFill>
                <a:latin typeface="Arial Black" charset="0"/>
                <a:ea typeface="ＭＳ Ｐゴシック" charset="0"/>
                <a:cs typeface="ＭＳ Ｐゴシック" charset="0"/>
              </a:rPr>
              <a:t>تثنية</a:t>
            </a:r>
            <a:endParaRPr kumimoji="0" lang="en-US" sz="6600" dirty="0">
              <a:solidFill>
                <a:srgbClr val="000000"/>
              </a:solidFill>
              <a:latin typeface="Arial Black" charset="0"/>
              <a:ea typeface="ＭＳ Ｐゴシック" charset="0"/>
              <a:cs typeface="ＭＳ Ｐゴシック" charset="0"/>
            </a:endParaRPr>
          </a:p>
        </p:txBody>
      </p:sp>
      <p:sp>
        <p:nvSpPr>
          <p:cNvPr id="278533"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Black" charset="0"/>
                <a:ea typeface="SimSun" charset="0"/>
                <a:cs typeface="SimSun" charset="0"/>
              </a:rPr>
              <a:t> Renewal of the Mosaic Covenant</a:t>
            </a:r>
            <a:endParaRPr kumimoji="0" lang="en-US" sz="3600" b="0" i="0" u="none" strike="noStrike" kern="1200" cap="none" spc="0" normalizeH="0" baseline="0" noProof="0">
              <a:ln>
                <a:noFill/>
              </a:ln>
              <a:solidFill>
                <a:srgbClr val="000000"/>
              </a:solidFill>
              <a:effectLst/>
              <a:uLnTx/>
              <a:uFillTx/>
              <a:latin typeface="Arial Black" charset="0"/>
              <a:ea typeface="SimSun" charset="0"/>
              <a:cs typeface="SimSun" charset="0"/>
            </a:endParaRPr>
          </a:p>
        </p:txBody>
      </p:sp>
      <p:sp>
        <p:nvSpPr>
          <p:cNvPr id="6" name="Text Box 5"/>
          <p:cNvSpPr txBox="1">
            <a:spLocks noChangeArrowheads="1"/>
          </p:cNvSpPr>
          <p:nvPr/>
        </p:nvSpPr>
        <p:spPr bwMode="auto">
          <a:xfrm>
            <a:off x="-36513" y="6310313"/>
            <a:ext cx="9180513" cy="547687"/>
          </a:xfrm>
          <a:prstGeom prst="rect">
            <a:avLst/>
          </a:prstGeom>
          <a:solidFill>
            <a:srgbClr val="000514"/>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كلية سنغافورة للكتاب المقدس</a:t>
            </a:r>
            <a:r>
              <a:rPr kumimoji="0" lang="en-US" sz="2000" b="1"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7" name="Text Box 4"/>
          <p:cNvSpPr txBox="1">
            <a:spLocks noChangeArrowheads="1"/>
          </p:cNvSpPr>
          <p:nvPr/>
        </p:nvSpPr>
        <p:spPr bwMode="auto">
          <a:xfrm>
            <a:off x="5652120" y="3429000"/>
            <a:ext cx="3240361" cy="2123658"/>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SimSun" charset="0"/>
                <a:cs typeface="Arial" panose="020B0604020202020204" pitchFamily="34" charset="0"/>
              </a:rPr>
              <a:t>تجديد</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SimSun" charset="0"/>
                <a:cs typeface="Arial" panose="020B0604020202020204" pitchFamily="34" charset="0"/>
              </a:rPr>
              <a:t>العهد</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SimSun" charset="0"/>
                <a:cs typeface="Arial" panose="020B0604020202020204" pitchFamily="34" charset="0"/>
              </a:rPr>
              <a:t>الموسوي</a:t>
            </a:r>
            <a:endParaRPr kumimoji="0" lang="en-US"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127364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8530"/>
                                        </p:tgtEl>
                                        <p:attrNameLst>
                                          <p:attrName>style.visibility</p:attrName>
                                        </p:attrNameLst>
                                      </p:cBhvr>
                                      <p:to>
                                        <p:strVal val="visible"/>
                                      </p:to>
                                    </p:set>
                                    <p:anim calcmode="lin" valueType="num">
                                      <p:cBhvr additive="base">
                                        <p:cTn id="7" dur="500" fill="hold"/>
                                        <p:tgtEl>
                                          <p:spTgt spid="278530"/>
                                        </p:tgtEl>
                                        <p:attrNameLst>
                                          <p:attrName>ppt_x</p:attrName>
                                        </p:attrNameLst>
                                      </p:cBhvr>
                                      <p:tavLst>
                                        <p:tav tm="0">
                                          <p:val>
                                            <p:strVal val="#ppt_x"/>
                                          </p:val>
                                        </p:tav>
                                        <p:tav tm="100000">
                                          <p:val>
                                            <p:strVal val="#ppt_x"/>
                                          </p:val>
                                        </p:tav>
                                      </p:tavLst>
                                    </p:anim>
                                    <p:anim calcmode="lin" valueType="num">
                                      <p:cBhvr additive="base">
                                        <p:cTn id="8" dur="500" fill="hold"/>
                                        <p:tgtEl>
                                          <p:spTgt spid="278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geresequituresse.files.wordpress.com/2018/06/screen-shot-2017-06-26-at-2-03-41-pm.png?w=770">
            <a:extLst>
              <a:ext uri="{FF2B5EF4-FFF2-40B4-BE49-F238E27FC236}">
                <a16:creationId xmlns:a16="http://schemas.microsoft.com/office/drawing/2014/main" id="{CCB59A03-9901-314D-869A-2BEC7434CC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985"/>
          <a:stretch/>
        </p:blipFill>
        <p:spPr bwMode="auto">
          <a:xfrm>
            <a:off x="11708" y="0"/>
            <a:ext cx="9144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443111"/>
          </a:xfrm>
          <a:effectLst>
            <a:outerShdw blurRad="63500" dist="35921" dir="2700000" algn="ctr" rotWithShape="0">
              <a:schemeClr val="tx2">
                <a:alpha val="74998"/>
              </a:schemeClr>
            </a:outerShdw>
          </a:effectLst>
        </p:spPr>
        <p:txBody>
          <a:bodyPr anchor="ctr"/>
          <a:lstStyle/>
          <a:p>
            <a:pPr rtl="1">
              <a:defRPr/>
            </a:pPr>
            <a:r>
              <a:rPr lang="en-US" dirty="0">
                <a:effectLst>
                  <a:glow rad="127000">
                    <a:schemeClr val="tx1"/>
                  </a:glow>
                </a:effectLst>
                <a:ea typeface="ＭＳ Ｐゴシック" charset="0"/>
                <a:cs typeface="ＭＳ Ｐゴシック" charset="0"/>
              </a:rPr>
              <a:t>.2</a:t>
            </a:r>
            <a:r>
              <a:rPr lang="ar-JO" dirty="0">
                <a:effectLst>
                  <a:glow rad="127000">
                    <a:schemeClr val="tx1"/>
                  </a:glow>
                </a:effectLst>
                <a:ea typeface="ＭＳ Ｐゴシック" charset="0"/>
                <a:cs typeface="ＭＳ Ｐゴシック" charset="0"/>
              </a:rPr>
              <a:t>عوضاً، اسعَ لأن</a:t>
            </a:r>
            <a:r>
              <a:rPr lang="ar-JO" dirty="0">
                <a:solidFill>
                  <a:srgbClr val="FFFF00"/>
                </a:solidFill>
                <a:effectLst>
                  <a:glow rad="127000">
                    <a:schemeClr val="tx1"/>
                  </a:glow>
                </a:effectLst>
                <a:ea typeface="ＭＳ Ｐゴシック" charset="0"/>
                <a:cs typeface="ＭＳ Ｐゴシック" charset="0"/>
              </a:rPr>
              <a:t> تعرف </a:t>
            </a:r>
            <a:r>
              <a:rPr lang="ar-JO" dirty="0">
                <a:effectLst>
                  <a:glow rad="127000">
                    <a:schemeClr val="tx1"/>
                  </a:glow>
                </a:effectLst>
                <a:ea typeface="ＭＳ Ｐゴシック" charset="0"/>
                <a:cs typeface="ＭＳ Ｐゴシック" charset="0"/>
              </a:rPr>
              <a:t>ما يخبرك به الله .</a:t>
            </a: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 تث 29: 29ب) </a:t>
            </a:r>
            <a:r>
              <a:rPr lang="en-US"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65442079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563111"/>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cs typeface="ＭＳ Ｐゴシック" charset="0"/>
              </a:rPr>
              <a:t>3. </a:t>
            </a:r>
            <a:r>
              <a:rPr lang="ar-JO" sz="4800" dirty="0">
                <a:solidFill>
                  <a:srgbClr val="FFFF00"/>
                </a:solidFill>
                <a:effectLst>
                  <a:glow rad="127000">
                    <a:schemeClr val="tx1"/>
                  </a:glow>
                </a:effectLst>
                <a:ea typeface="ＭＳ Ｐゴシック" charset="0"/>
                <a:cs typeface="ＭＳ Ｐゴシック" charset="0"/>
              </a:rPr>
              <a:t>أطع </a:t>
            </a:r>
            <a:r>
              <a:rPr lang="ar-JO" sz="4800" dirty="0">
                <a:effectLst>
                  <a:glow rad="127000">
                    <a:schemeClr val="tx1"/>
                  </a:glow>
                </a:effectLst>
                <a:ea typeface="ＭＳ Ｐゴシック" charset="0"/>
                <a:cs typeface="ＭＳ Ｐゴシック" charset="0"/>
              </a:rPr>
              <a:t>ما تعرفه حقاً.</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 تث 29: 29ت)  </a:t>
            </a:r>
            <a:endParaRPr lang="en-US" sz="4800" dirty="0">
              <a:effectLst>
                <a:glow rad="127000">
                  <a:schemeClr val="tx1"/>
                </a:glow>
              </a:effectLst>
              <a:ea typeface="ＭＳ Ｐゴシック" charset="0"/>
              <a:cs typeface="ＭＳ Ｐゴシック" charset="0"/>
            </a:endParaRPr>
          </a:p>
        </p:txBody>
      </p:sp>
      <p:pic>
        <p:nvPicPr>
          <p:cNvPr id="2050" name="Picture 2" descr="https://media.swncdn.com/cms/IB/7151-storm_edited.1200w.tn.jpg">
            <a:extLst>
              <a:ext uri="{FF2B5EF4-FFF2-40B4-BE49-F238E27FC236}">
                <a16:creationId xmlns:a16="http://schemas.microsoft.com/office/drawing/2014/main" id="{2E8E6C75-0EE9-4E42-AB93-3C85243E9A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36912"/>
            <a:ext cx="9144000" cy="380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237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67744" y="620688"/>
            <a:ext cx="3456384" cy="648072"/>
          </a:xfrm>
          <a:solidFill>
            <a:schemeClr val="tx1"/>
          </a:solidFill>
          <a:ln w="28575">
            <a:solidFill>
              <a:schemeClr val="bg1"/>
            </a:solidFill>
          </a:ln>
          <a:effectLst/>
        </p:spPr>
        <p:txBody>
          <a:bodyPr vert="horz" wrap="square" lIns="91440" tIns="45720" rIns="91440" bIns="45720" numCol="1" anchor="ctr" anchorCtr="0" compatLnSpc="1">
            <a:prstTxWarp prst="textNoShape">
              <a:avLst/>
            </a:prstTxWarp>
          </a:bodyPr>
          <a:lstStyle/>
          <a:p>
            <a:pPr rtl="1"/>
            <a:r>
              <a:rPr lang="ar-SA" sz="3200" kern="1200" dirty="0"/>
              <a:t>تث 29: 29</a:t>
            </a:r>
            <a:endParaRPr lang="en-US" sz="3200" kern="1200" dirty="0"/>
          </a:p>
        </p:txBody>
      </p:sp>
      <p:sp>
        <p:nvSpPr>
          <p:cNvPr id="7" name="Rectangle 2"/>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»السَّرَائِرُ لِلرَّبِّ إِلهِنَا وَالمُعْلنَاتُ لنَا وَلِبَنِينَا إِلى </a:t>
            </a:r>
            <a:r>
              <a:rPr kumimoji="0" lang="ar-JO"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الأَبَدِ لِنَعْمَل بِجَمِيعِ كَلِمَاتِ هَذِهِ الشَّرِيعَةِ».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3906564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rPr>
              <a:t>Our People</a:t>
            </a:r>
            <a:endParaRPr lang="en-US" sz="6600" b="1" dirty="0">
              <a:latin typeface="Arial" panose="020B0604020202020204" pitchFamily="34"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cs typeface="+mj-cs"/>
              </a:rPr>
              <a:t>شعب الطرق المتقاطعة</a:t>
            </a:r>
            <a:r>
              <a:rPr lang="en-US" b="1" dirty="0">
                <a:solidFill>
                  <a:schemeClr val="tx1"/>
                </a:solidFill>
                <a:cs typeface="+mj-cs"/>
              </a:rPr>
              <a:t>• </a:t>
            </a:r>
            <a:r>
              <a:rPr lang="ar-JO" b="1" dirty="0">
                <a:solidFill>
                  <a:schemeClr val="tx1"/>
                </a:solidFill>
                <a:cs typeface="+mj-cs"/>
              </a:rPr>
              <a:t>حزيران 2021</a:t>
            </a:r>
            <a:endParaRPr lang="en-US" b="1" dirty="0">
              <a:solidFill>
                <a:schemeClr val="tx1"/>
              </a:solidFill>
              <a:cs typeface="+mj-cs"/>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Rick &amp; Susan</a:t>
            </a:r>
            <a:br>
              <a:rPr lang="en-US"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2006-2021</a:t>
            </a: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Jim &amp; Jacqui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2019-2021</a:t>
            </a: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1094509"/>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6458012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1"/>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9" y="1"/>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1"/>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الوعظ من الكتاب المقدس</a:t>
            </a:r>
            <a:endParaRPr kumimoji="0" lang="en-US" sz="4400" b="1"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232833" y="232008"/>
            <a:ext cx="4642556" cy="2858325"/>
          </a:xfrm>
          <a:effectLst/>
        </p:spPr>
        <p:txBody>
          <a:bodyPr/>
          <a:lstStyle/>
          <a:p>
            <a:pPr>
              <a:defRPr/>
            </a:pPr>
            <a:r>
              <a:rPr lang="ar-JO" sz="8000" b="1" dirty="0">
                <a:solidFill>
                  <a:schemeClr val="tx1"/>
                </a:solidFill>
                <a:effectLst/>
                <a:latin typeface="Microsoft Uighur" panose="02000000000000000000" pitchFamily="2" charset="-78"/>
                <a:ea typeface="ＭＳ Ｐゴシック" charset="0"/>
                <a:cs typeface="Microsoft Uighur" panose="02000000000000000000" pitchFamily="2" charset="-78"/>
              </a:rPr>
              <a:t>دعونا ندرس الكلمة المقدسة</a:t>
            </a:r>
            <a:endParaRPr lang="en-US" sz="8000" b="1" dirty="0">
              <a:solidFill>
                <a:schemeClr val="tx1"/>
              </a:solidFill>
              <a:effectLst/>
              <a:latin typeface="Microsoft Uighur" panose="02000000000000000000" pitchFamily="2" charset="-78"/>
              <a:ea typeface="ＭＳ Ｐゴシック" charset="0"/>
              <a:cs typeface="Microsoft Uighur" panose="02000000000000000000" pitchFamily="2" charset="-78"/>
            </a:endParaRPr>
          </a:p>
        </p:txBody>
      </p:sp>
      <p:sp>
        <p:nvSpPr>
          <p:cNvPr id="5" name="Rectangle 2"/>
          <p:cNvSpPr txBox="1">
            <a:spLocks noChangeArrowheads="1"/>
          </p:cNvSpPr>
          <p:nvPr/>
        </p:nvSpPr>
        <p:spPr bwMode="auto">
          <a:xfrm>
            <a:off x="77611"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000000"/>
                </a:solidFill>
                <a:effectLst/>
                <a:uLnTx/>
                <a:uFillTx/>
                <a:latin typeface="Microsoft Uighur" panose="02000000000000000000" pitchFamily="2" charset="-78"/>
                <a:ea typeface="ＭＳ Ｐゴシック" charset="0"/>
                <a:cs typeface="Microsoft Uighur" panose="02000000000000000000" pitchFamily="2" charset="-78"/>
              </a:rPr>
              <a:t>الكتاب المقدس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000000"/>
                </a:solidFill>
                <a:effectLst/>
                <a:uLnTx/>
                <a:uFillTx/>
                <a:latin typeface="Microsoft Uighur" panose="02000000000000000000" pitchFamily="2" charset="-78"/>
                <a:ea typeface="ＭＳ Ｐゴシック" charset="0"/>
                <a:cs typeface="Microsoft Uighur" panose="02000000000000000000" pitchFamily="2" charset="-78"/>
              </a:rPr>
              <a:t>سفراً سفراً</a:t>
            </a:r>
            <a:endParaRPr kumimoji="0" lang="en-US" sz="8000" b="1" i="0" u="none" strike="noStrike" kern="1200" cap="none" spc="0" normalizeH="0" baseline="0" noProof="0" dirty="0">
              <a:ln>
                <a:noFill/>
              </a:ln>
              <a:solidFill>
                <a:srgbClr val="000000"/>
              </a:solidFill>
              <a:effectLst/>
              <a:uLnTx/>
              <a:uFillTx/>
              <a:latin typeface="Microsoft Uighur" panose="02000000000000000000" pitchFamily="2" charset="-78"/>
              <a:ea typeface="ＭＳ Ｐゴシック" charset="0"/>
              <a:cs typeface="Microsoft Uighur" panose="02000000000000000000" pitchFamily="2" charset="-78"/>
            </a:endParaRPr>
          </a:p>
        </p:txBody>
      </p:sp>
    </p:spTree>
    <p:extLst>
      <p:ext uri="{BB962C8B-B14F-4D97-AF65-F5344CB8AC3E}">
        <p14:creationId xmlns:p14="http://schemas.microsoft.com/office/powerpoint/2010/main" val="155234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81151" y="4749006"/>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سفر التكوين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cs typeface="ＭＳ Ｐゴシック" charset="0"/>
              </a:rPr>
              <a:t>كن </a:t>
            </a:r>
            <a:br>
              <a:rPr lang="ar-JO" sz="6600" dirty="0">
                <a:effectLst>
                  <a:glow rad="127000">
                    <a:schemeClr val="tx1"/>
                  </a:glow>
                </a:effectLst>
                <a:ea typeface="ＭＳ Ｐゴシック" charset="0"/>
                <a:cs typeface="ＭＳ Ｐゴシック" charset="0"/>
              </a:rPr>
            </a:br>
            <a:r>
              <a:rPr lang="ar-JO" sz="6600" dirty="0">
                <a:effectLst>
                  <a:glow rad="127000">
                    <a:schemeClr val="tx1"/>
                  </a:glow>
                </a:effectLst>
                <a:ea typeface="ＭＳ Ｐゴシック" charset="0"/>
                <a:cs typeface="ＭＳ Ｐゴシック" charset="0"/>
              </a:rPr>
              <a:t>أميناً</a:t>
            </a:r>
            <a:endParaRPr lang="en-US" sz="66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4436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0288" y="465313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سفر الرؤيا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462626"/>
            <a:ext cx="9198101"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ＭＳ Ｐゴシック" charset="0"/>
              </a:rPr>
              <a:t>كن منتصراً</a:t>
            </a:r>
            <a:endParaRPr lang="en-US" sz="80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3190125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97152"/>
            <a:ext cx="9144000" cy="99336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كيف يجب أن تتعامل مع </a:t>
            </a:r>
            <a:r>
              <a:rPr lang="ar-JO" dirty="0">
                <a:solidFill>
                  <a:srgbClr val="FFFF00"/>
                </a:solidFill>
                <a:effectLst>
                  <a:glow rad="127000">
                    <a:schemeClr val="tx1"/>
                  </a:glow>
                </a:effectLst>
                <a:ea typeface="ＭＳ Ｐゴシック" charset="0"/>
                <a:cs typeface="ＭＳ Ｐゴシック" charset="0"/>
              </a:rPr>
              <a:t>جهلك</a:t>
            </a:r>
            <a:r>
              <a:rPr lang="ar-JO" dirty="0">
                <a:effectLst>
                  <a:glow rad="127000">
                    <a:schemeClr val="tx1"/>
                  </a:glow>
                </a:effectLst>
                <a:ea typeface="ＭＳ Ｐゴシック" charset="0"/>
                <a:cs typeface="ＭＳ Ｐゴシック" charset="0"/>
              </a:rPr>
              <a:t> بطرق الله؟</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CAA6DC11-F563-224A-B833-0BB811A5CF3B}"/>
              </a:ext>
            </a:extLst>
          </p:cNvPr>
          <p:cNvSpPr txBox="1">
            <a:spLocks noChangeArrowheads="1"/>
          </p:cNvSpPr>
          <p:nvPr/>
        </p:nvSpPr>
        <p:spPr bwMode="auto">
          <a:xfrm>
            <a:off x="180020" y="5801384"/>
            <a:ext cx="8783960" cy="993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   ثلاثة امور رئيسة </a:t>
            </a:r>
            <a:endParaRPr lang="en-US" sz="5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13043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63" y="0"/>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91" y="4293096"/>
            <a:ext cx="9144000" cy="20332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كيف يجب أن تتعامل مع </a:t>
            </a:r>
            <a:r>
              <a:rPr lang="ar-JO" dirty="0">
                <a:solidFill>
                  <a:srgbClr val="FFFF00"/>
                </a:solidFill>
                <a:effectLst>
                  <a:glow rad="127000">
                    <a:schemeClr val="tx1"/>
                  </a:glow>
                </a:effectLst>
                <a:ea typeface="ＭＳ Ｐゴシック" charset="0"/>
                <a:cs typeface="ＭＳ Ｐゴシック" charset="0"/>
              </a:rPr>
              <a:t>جهلك</a:t>
            </a:r>
            <a:r>
              <a:rPr lang="ar-JO" dirty="0">
                <a:effectLst>
                  <a:glow rad="127000">
                    <a:schemeClr val="tx1"/>
                  </a:glow>
                </a:effectLst>
                <a:ea typeface="ＭＳ Ｐゴシック" charset="0"/>
                <a:cs typeface="ＭＳ Ｐゴシック" charset="0"/>
              </a:rPr>
              <a:t> بطرق الله؟</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45721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ucatholic.com/wp-content/uploads/2014/04/Bible336-e1470321593538.png">
            <a:extLst>
              <a:ext uri="{FF2B5EF4-FFF2-40B4-BE49-F238E27FC236}">
                <a16:creationId xmlns:a16="http://schemas.microsoft.com/office/drawing/2014/main" id="{67559C19-07E6-8B43-88A3-E9F43A9819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12543"/>
            <a:ext cx="8128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 </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107504" y="1280395"/>
            <a:ext cx="9144000" cy="2664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effectLst>
                  <a:glow rad="127000">
                    <a:srgbClr val="000000"/>
                  </a:glow>
                </a:effectLst>
                <a:latin typeface="Arial" panose="020B0604020202020204" pitchFamily="34" charset="0"/>
                <a:ea typeface="ＭＳ Ｐゴシック" charset="0"/>
                <a:cs typeface="ＭＳ Ｐゴシック" charset="0"/>
              </a:rPr>
              <a:t>أطع ما يقوله الله بدل أن تقلق من جهة ما لن يخبرك به أبدا.</a:t>
            </a:r>
            <a:endParaRPr kumimoji="0" lang="en-US" sz="5400" b="1"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230527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Rectangle 2"/>
          <p:cNvSpPr txBox="1">
            <a:spLocks noChangeArrowheads="1"/>
          </p:cNvSpPr>
          <p:nvPr/>
        </p:nvSpPr>
        <p:spPr bwMode="auto">
          <a:xfrm>
            <a:off x="-36512" y="1916832"/>
            <a:ext cx="4680520" cy="4680520"/>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b="1" dirty="0">
                <a:latin typeface="Arial" panose="020B0604020202020204" pitchFamily="34" charset="0"/>
                <a:cs typeface="Arial" panose="020B0604020202020204" pitchFamily="34" charset="0"/>
              </a:rPr>
              <a:t>«السَّرَائِرُ لِلرَّبِّ إِلهِنَا وَالمُعْلنَاتُ لنَا وَلِبَنِينَا إِلى </a:t>
            </a:r>
            <a:r>
              <a:rPr lang="ar-JO" b="1" dirty="0">
                <a:solidFill>
                  <a:srgbClr val="FFFF00"/>
                </a:solidFill>
                <a:latin typeface="Arial" panose="020B0604020202020204" pitchFamily="34" charset="0"/>
                <a:cs typeface="Arial" panose="020B0604020202020204" pitchFamily="34" charset="0"/>
              </a:rPr>
              <a:t>الأَبَدِ لِنَعْمَل بِجَمِيعِ كَلِمَاتِ هَذِهِ الشَّرِيعَةِ».</a:t>
            </a:r>
          </a:p>
          <a:p>
            <a:pPr lvl="0">
              <a:defRPr/>
            </a:pPr>
            <a:r>
              <a:rPr lang="ar-JO" sz="3200" b="1" dirty="0">
                <a:solidFill>
                  <a:srgbClr val="FFFF00"/>
                </a:solidFill>
                <a:latin typeface="Arial" panose="020B0604020202020204" pitchFamily="34" charset="0"/>
                <a:ea typeface="ＭＳ Ｐゴシック" charset="0"/>
                <a:cs typeface="Arial" panose="020B0604020202020204" pitchFamily="34" charset="0"/>
              </a:rPr>
              <a:t>   </a:t>
            </a:r>
            <a:r>
              <a:rPr lang="ar-JO" sz="3200" b="1" dirty="0">
                <a:latin typeface="Arial" panose="020B0604020202020204" pitchFamily="34" charset="0"/>
                <a:ea typeface="ＭＳ Ｐゴシック" charset="0"/>
                <a:cs typeface="Arial" panose="020B0604020202020204" pitchFamily="34" charset="0"/>
              </a:rPr>
              <a:t>( تث 29:29)</a:t>
            </a:r>
            <a:endParaRPr lang="ar-JO" b="1" dirty="0">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7C764260-7000-5247-BD7C-89872DC3ED2A}"/>
              </a:ext>
            </a:extLst>
          </p:cNvPr>
          <p:cNvSpPr txBox="1">
            <a:spLocks noChangeArrowheads="1"/>
          </p:cNvSpPr>
          <p:nvPr/>
        </p:nvSpPr>
        <p:spPr bwMode="auto">
          <a:xfrm>
            <a:off x="2267744" y="620688"/>
            <a:ext cx="3456384" cy="648072"/>
          </a:xfrm>
          <a:prstGeom prst="rect">
            <a:avLst/>
          </a:prstGeom>
          <a:solidFill>
            <a:schemeClr val="tx1"/>
          </a:solidFill>
          <a:ln w="28575">
            <a:solidFill>
              <a:schemeClr val="bg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200" b="1" kern="1200" dirty="0">
                <a:latin typeface="Arial" panose="020B0604020202020204" pitchFamily="34" charset="0"/>
                <a:cs typeface="Arial" panose="020B0604020202020204" pitchFamily="34" charset="0"/>
              </a:rPr>
              <a:t>تث 29: 29</a:t>
            </a:r>
            <a:endParaRPr lang="en-US" sz="3200" b="1"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4885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5595111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23468</TotalTime>
  <Words>4430</Words>
  <Application>Microsoft Macintosh PowerPoint</Application>
  <PresentationFormat>On-screen Show (4:3)</PresentationFormat>
  <Paragraphs>597</Paragraphs>
  <Slides>94</Slides>
  <Notes>89</Notes>
  <HiddenSlides>40</HiddenSlides>
  <MMClips>0</MMClips>
  <ScaleCrop>false</ScaleCrop>
  <HeadingPairs>
    <vt:vector size="6" baseType="variant">
      <vt:variant>
        <vt:lpstr>Fonts Used</vt:lpstr>
      </vt:variant>
      <vt:variant>
        <vt:i4>31</vt:i4>
      </vt:variant>
      <vt:variant>
        <vt:lpstr>Theme</vt:lpstr>
      </vt:variant>
      <vt:variant>
        <vt:i4>27</vt:i4>
      </vt:variant>
      <vt:variant>
        <vt:lpstr>Slide Titles</vt:lpstr>
      </vt:variant>
      <vt:variant>
        <vt:i4>94</vt:i4>
      </vt:variant>
    </vt:vector>
  </HeadingPairs>
  <TitlesOfParts>
    <vt:vector size="152" baseType="lpstr">
      <vt:lpstr>26</vt:lpstr>
      <vt:lpstr>B VAG Rounded Bold</vt:lpstr>
      <vt:lpstr>Chicago</vt:lpstr>
      <vt:lpstr>굴림</vt:lpstr>
      <vt:lpstr>楷体</vt:lpstr>
      <vt:lpstr>Kosher-Normal</vt:lpstr>
      <vt:lpstr>Limon F1</vt:lpstr>
      <vt:lpstr>Limon S1</vt:lpstr>
      <vt:lpstr>ＭＳ Ｐゴシック</vt:lpstr>
      <vt:lpstr>ＭＳ Ｐゴシック</vt:lpstr>
      <vt:lpstr>宋体</vt:lpstr>
      <vt:lpstr>宋体</vt:lpstr>
      <vt:lpstr>Times</vt:lpstr>
      <vt:lpstr>Arabic Typesetting</vt:lpstr>
      <vt:lpstr>Arial</vt:lpstr>
      <vt:lpstr>Arial Black</vt:lpstr>
      <vt:lpstr>Calibri</vt:lpstr>
      <vt:lpstr>Comic Sans MS</vt:lpstr>
      <vt:lpstr>Geneva</vt:lpstr>
      <vt:lpstr>Helvetica</vt:lpstr>
      <vt:lpstr>Impact</vt:lpstr>
      <vt:lpstr>Kantipur Regular</vt:lpstr>
      <vt:lpstr>KeralaLite</vt:lpstr>
      <vt:lpstr>Lucida Grande</vt:lpstr>
      <vt:lpstr>Microsoft Sans Serif</vt:lpstr>
      <vt:lpstr>Microsoft Uighur</vt:lpstr>
      <vt:lpstr>Monotype Sorts</vt:lpstr>
      <vt:lpstr>Tharmini Plain</vt:lpstr>
      <vt:lpstr>Times New Roman</vt:lpstr>
      <vt:lpstr>Wingdings</vt:lpstr>
      <vt:lpstr>WwinBurmese</vt:lpstr>
      <vt:lpstr>Blank Presentation</vt:lpstr>
      <vt:lpstr>2_Blank Presentation</vt:lpstr>
      <vt:lpstr>7.5.02-MAP-SBC 10_03</vt:lpstr>
      <vt:lpstr>untitled 1</vt:lpstr>
      <vt:lpstr>2_Default Design</vt:lpstr>
      <vt:lpstr>7_Default Design</vt:lpstr>
      <vt:lpstr>9_Default Design</vt:lpstr>
      <vt:lpstr>6_Blank Presentation</vt:lpstr>
      <vt:lpstr>4_Beam</vt:lpstr>
      <vt:lpstr>5_Blank Presentation</vt:lpstr>
      <vt:lpstr>49_Blank Presentation</vt:lpstr>
      <vt:lpstr>4_Default Design</vt:lpstr>
      <vt:lpstr>50_Blank Presentation</vt:lpstr>
      <vt:lpstr>51_Blank Presentation</vt:lpstr>
      <vt:lpstr>White on Black Background</vt:lpstr>
      <vt:lpstr>1_Orbit</vt:lpstr>
      <vt:lpstr>10_Default Design</vt:lpstr>
      <vt:lpstr>3_Default Design</vt:lpstr>
      <vt:lpstr>6_untitled 3</vt:lpstr>
      <vt:lpstr>7_untitled 3</vt:lpstr>
      <vt:lpstr>28_Default Design</vt:lpstr>
      <vt:lpstr>5_Default Design</vt:lpstr>
      <vt:lpstr>8_Blank Presentation</vt:lpstr>
      <vt:lpstr>11_Blank Presentation</vt:lpstr>
      <vt:lpstr>6_Default Design</vt:lpstr>
      <vt:lpstr>1_Clipboard</vt:lpstr>
      <vt:lpstr>8_Default Design</vt:lpstr>
      <vt:lpstr>سرائر الله</vt:lpstr>
      <vt:lpstr>ماذا تريد أن تعرف؟</vt:lpstr>
      <vt:lpstr>كيف يجب أن تتعامل مع جهلك بطرق الله؟</vt:lpstr>
      <vt:lpstr>سياق سفر التثنية</vt:lpstr>
      <vt:lpstr>موسى في موآب</vt:lpstr>
      <vt:lpstr>هل تقصد خلال الأربعين عاماً هناك ؟ </vt:lpstr>
      <vt:lpstr>أريحا</vt:lpstr>
      <vt:lpstr>تثنية</vt:lpstr>
      <vt:lpstr>كيف يجب أن تتعامل مع جهلك بطرق الله؟</vt:lpstr>
      <vt:lpstr>1. لا تقلق من جهة أن الله لا يخبرك بكل ما تريد أن تعرفه. ( تث 29: 29 أ) </vt:lpstr>
      <vt:lpstr>تث 29: 29</vt:lpstr>
      <vt:lpstr>خططنا لكي نبقى في سنغافورة حتى الـ70 من العمر، نعلّم الكتاب المقدّس واللاهوت...</vt:lpstr>
      <vt:lpstr>الله يقودنا من آسيا إلى الشرق الأوسط وشمال افريقيا</vt:lpstr>
      <vt:lpstr>رجاء احصل على بطاقة طلبات الصلاة </vt:lpstr>
      <vt:lpstr>الاساتذة</vt:lpstr>
      <vt:lpstr>Arabic</vt:lpstr>
      <vt:lpstr>أولادنا الثلاثة</vt:lpstr>
      <vt:lpstr>كيرت (34) و كارا يمتلكون شركة أعمال استشارية قرب مدينة سياتل</vt:lpstr>
      <vt:lpstr>ستيفن, كيتي و جيسي في جيج هاربور</vt:lpstr>
      <vt:lpstr>جون (28) فنان تشكيلي في ريدلاندز, كاليفورنيا</vt:lpstr>
      <vt:lpstr>لماذا يفوتنا بعض الايام المهمة؟</vt:lpstr>
      <vt:lpstr>كيف يجب أن تتعامل مع جهلك بطرق الله؟</vt:lpstr>
      <vt:lpstr>1. لا تقلق من جهة أن الله لا يخبرك بكل ما تريد أن تعرفه. ( تث 29: 29 أ) </vt:lpstr>
      <vt:lpstr>.2عوضاً، اسعَ لأن تعرف ما يخبرك به الله . ( تث 29: 29ب)  </vt:lpstr>
      <vt:lpstr>تث 29: 29</vt:lpstr>
      <vt:lpstr>— Mark Twain — </vt:lpstr>
      <vt:lpstr>كلية الكتاب المقدس - سنغافورة</vt:lpstr>
      <vt:lpstr>طلاب كليّة الكتاب المقدّس في سنغافورة </vt:lpstr>
      <vt:lpstr>مساقات أدرسها في كلية الكتاب سنغافورة</vt:lpstr>
      <vt:lpstr>Developing Leadership Through Mentoring &amp; Coaching  (Ron Horton)</vt:lpstr>
      <vt:lpstr>أشرفت على طلاب الدكتوراة في الخدمة في كلية سنغافورة للكتاب المقدس</vt:lpstr>
      <vt:lpstr>نظام ملف الواجبات</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"in the beginning"</vt:lpstr>
      <vt:lpstr>"pada mulanya"</vt:lpstr>
      <vt:lpstr>"起初"</vt:lpstr>
      <vt:lpstr>في البدء</vt:lpstr>
      <vt:lpstr>Days of Creation</vt:lpstr>
      <vt:lpstr>Days of Creation in Bahasa Indonesian</vt:lpstr>
      <vt:lpstr>六天的创造</vt:lpstr>
      <vt:lpstr>أيام الخلق</vt:lpstr>
      <vt:lpstr>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العربية</vt:lpstr>
      <vt:lpstr>كيف يجب أن تتعامل مع جهلك بطرق الله؟</vt:lpstr>
      <vt:lpstr>1. لا تقلق من جهة أن الله لا يخبرك بكل ما تريد أن تعرفه. ( تث 29: 29 أ) </vt:lpstr>
      <vt:lpstr>.2عوضاً، اسعَ لأن تعرف ما يخبرك به الله . ( تث 29: 29ب)  </vt:lpstr>
      <vt:lpstr>3. أطع ما تعرفه حقاً. ( تث 29: 29ت)  </vt:lpstr>
      <vt:lpstr>تث 29: 29</vt:lpstr>
      <vt:lpstr>Our People</vt:lpstr>
      <vt:lpstr>شعب الطرق المتقاطعة• حزيران 2021</vt:lpstr>
      <vt:lpstr>Rick &amp; Susan 2006-2021</vt:lpstr>
      <vt:lpstr>Our People</vt:lpstr>
      <vt:lpstr>دعونا ندرس الكلمة المقدسة</vt:lpstr>
      <vt:lpstr>كن  أميناً</vt:lpstr>
      <vt:lpstr>كن منتصراً</vt:lpstr>
      <vt:lpstr>كيف يجب أن تتعامل مع جهلك بطرق الله؟</vt:lpstr>
      <vt:lpstr>الفكرة الرئيسية </vt:lpstr>
      <vt:lpstr>PowerPoint Presentation</vt:lpstr>
      <vt:lpstr>Black</vt:lpstr>
      <vt:lpstr>وعظ العهد القديم •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Rick Griffith</cp:lastModifiedBy>
  <cp:revision>623</cp:revision>
  <dcterms:created xsi:type="dcterms:W3CDTF">2009-01-06T13:25:15Z</dcterms:created>
  <dcterms:modified xsi:type="dcterms:W3CDTF">2024-05-19T18:56:33Z</dcterms:modified>
  <cp:category/>
  <cp:contentStatus/>
</cp:coreProperties>
</file>