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02" r:id="rId2"/>
    <p:sldMasterId id="2147483710" r:id="rId3"/>
  </p:sldMasterIdLst>
  <p:notesMasterIdLst>
    <p:notesMasterId r:id="rId23"/>
  </p:notesMasterIdLst>
  <p:sldIdLst>
    <p:sldId id="284" r:id="rId4"/>
    <p:sldId id="313" r:id="rId5"/>
    <p:sldId id="267" r:id="rId6"/>
    <p:sldId id="266" r:id="rId7"/>
    <p:sldId id="269" r:id="rId8"/>
    <p:sldId id="270" r:id="rId9"/>
    <p:sldId id="271" r:id="rId10"/>
    <p:sldId id="272" r:id="rId11"/>
    <p:sldId id="273" r:id="rId12"/>
    <p:sldId id="274" r:id="rId13"/>
    <p:sldId id="275" r:id="rId14"/>
    <p:sldId id="276" r:id="rId15"/>
    <p:sldId id="277" r:id="rId16"/>
    <p:sldId id="278" r:id="rId17"/>
    <p:sldId id="279" r:id="rId18"/>
    <p:sldId id="283" r:id="rId19"/>
    <p:sldId id="282" r:id="rId20"/>
    <p:sldId id="311" r:id="rId21"/>
    <p:sldId id="31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44C259-C15F-4828-A29F-9015FF86E9C0}" v="50" dt="2023-03-11T01:23:27.7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66" autoAdjust="0"/>
    <p:restoredTop sz="93969" autoAdjust="0"/>
  </p:normalViewPr>
  <p:slideViewPr>
    <p:cSldViewPr snapToGrid="0">
      <p:cViewPr>
        <p:scale>
          <a:sx n="84" d="100"/>
          <a:sy n="84" d="100"/>
        </p:scale>
        <p:origin x="144" y="140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0FB959-089D-1B44-B899-D5C3B28F81D0}" type="datetimeFigureOut">
              <a:rPr lang="en-US" smtClean="0"/>
              <a:t>6/13/24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7AD470-ADA8-494E-A8B0-54CD60B5357E}" type="slidenum">
              <a:rPr lang="en-US" smtClean="0"/>
              <a:t>‹#›</a:t>
            </a:fld>
            <a:endParaRPr lang="en-US"/>
          </a:p>
        </p:txBody>
      </p:sp>
    </p:spTree>
    <p:extLst>
      <p:ext uri="{BB962C8B-B14F-4D97-AF65-F5344CB8AC3E}">
        <p14:creationId xmlns:p14="http://schemas.microsoft.com/office/powerpoint/2010/main" val="1972310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AD470-ADA8-494E-A8B0-54CD60B5357E}" type="slidenum">
              <a:rPr lang="en-US" smtClean="0"/>
              <a:t>10</a:t>
            </a:fld>
            <a:endParaRPr lang="en-US"/>
          </a:p>
        </p:txBody>
      </p:sp>
    </p:spTree>
    <p:extLst>
      <p:ext uri="{BB962C8B-B14F-4D97-AF65-F5344CB8AC3E}">
        <p14:creationId xmlns:p14="http://schemas.microsoft.com/office/powerpoint/2010/main" val="2239411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B7AD1A-5426-F925-16AA-7711BB246A5F}"/>
              </a:ext>
            </a:extLst>
          </p:cNvPr>
          <p:cNvSpPr>
            <a:spLocks noGrp="1"/>
          </p:cNvSpPr>
          <p:nvPr>
            <p:ph type="dt" sz="half" idx="10"/>
          </p:nvPr>
        </p:nvSpPr>
        <p:spPr/>
        <p:txBody>
          <a:bodyPr/>
          <a:lstStyle/>
          <a:p>
            <a:fld id="{7234C055-C7C9-4C56-8899-B538B5D07D51}" type="datetimeFigureOut">
              <a:rPr lang="en-SG" smtClean="0"/>
              <a:t>13/6/24</a:t>
            </a:fld>
            <a:endParaRPr lang="en-SG"/>
          </a:p>
        </p:txBody>
      </p:sp>
      <p:sp>
        <p:nvSpPr>
          <p:cNvPr id="3" name="Footer Placeholder 2">
            <a:extLst>
              <a:ext uri="{FF2B5EF4-FFF2-40B4-BE49-F238E27FC236}">
                <a16:creationId xmlns:a16="http://schemas.microsoft.com/office/drawing/2014/main" id="{49AF7FDE-64AC-9655-4585-B431020168F3}"/>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327C5895-7587-475C-B55D-2AB080435BD0}"/>
              </a:ext>
            </a:extLst>
          </p:cNvPr>
          <p:cNvSpPr>
            <a:spLocks noGrp="1"/>
          </p:cNvSpPr>
          <p:nvPr>
            <p:ph type="sldNum" sz="quarter" idx="12"/>
          </p:nvPr>
        </p:nvSpPr>
        <p:spPr/>
        <p:txBody>
          <a:bodyPr/>
          <a:lstStyle/>
          <a:p>
            <a:fld id="{499FDEA3-234C-4BA8-AECD-E6697FE7257C}" type="slidenum">
              <a:rPr lang="en-SG" smtClean="0"/>
              <a:t>‹#›</a:t>
            </a:fld>
            <a:endParaRPr lang="en-SG"/>
          </a:p>
        </p:txBody>
      </p:sp>
    </p:spTree>
    <p:extLst>
      <p:ext uri="{BB962C8B-B14F-4D97-AF65-F5344CB8AC3E}">
        <p14:creationId xmlns:p14="http://schemas.microsoft.com/office/powerpoint/2010/main" val="1169250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07491464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00042191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89410546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8656611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234C055-C7C9-4C56-8899-B538B5D07D51}" type="datetimeFigureOut">
              <a:rPr lang="en-SG" smtClean="0"/>
              <a:t>13/6/24</a:t>
            </a:fld>
            <a:endParaRPr lang="en-SG"/>
          </a:p>
        </p:txBody>
      </p:sp>
      <p:sp>
        <p:nvSpPr>
          <p:cNvPr id="5" name="Footer Placeholder 2"/>
          <p:cNvSpPr>
            <a:spLocks noGrp="1"/>
          </p:cNvSpPr>
          <p:nvPr>
            <p:ph type="ftr" sz="quarter" idx="11"/>
          </p:nvPr>
        </p:nvSpPr>
        <p:spPr/>
        <p:txBody>
          <a:bodyPr/>
          <a:lstStyle/>
          <a:p>
            <a:endParaRPr lang="en-SG"/>
          </a:p>
        </p:txBody>
      </p:sp>
      <p:sp>
        <p:nvSpPr>
          <p:cNvPr id="6" name="Slide Number Placeholder 3"/>
          <p:cNvSpPr>
            <a:spLocks noGrp="1"/>
          </p:cNvSpPr>
          <p:nvPr>
            <p:ph type="sldNum" sz="quarter" idx="12"/>
          </p:nvPr>
        </p:nvSpPr>
        <p:spPr/>
        <p:txBody>
          <a:bodyPr/>
          <a:lstStyle/>
          <a:p>
            <a:fld id="{499FDEA3-234C-4BA8-AECD-E6697FE7257C}" type="slidenum">
              <a:rPr lang="en-SG" smtClean="0"/>
              <a:t>‹#›</a:t>
            </a:fld>
            <a:endParaRPr lang="en-SG"/>
          </a:p>
        </p:txBody>
      </p:sp>
    </p:spTree>
    <p:extLst>
      <p:ext uri="{BB962C8B-B14F-4D97-AF65-F5344CB8AC3E}">
        <p14:creationId xmlns:p14="http://schemas.microsoft.com/office/powerpoint/2010/main" val="57150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424597012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3889979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85767175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67358507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56256594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11752742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445195307"/>
      </p:ext>
    </p:extLst>
  </p:cSld>
  <p:clrMapOvr>
    <a:masterClrMapping/>
  </p:clrMapOvr>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2C29FE-00E4-AB0C-9F94-787FC7043C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5B6D73FC-7FE4-D893-2B74-FF2DE6C993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44B65FCC-1E78-68DA-976D-844B4A7B65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4C055-C7C9-4C56-8899-B538B5D07D51}" type="datetimeFigureOut">
              <a:rPr lang="en-SG" smtClean="0"/>
              <a:t>13/6/24</a:t>
            </a:fld>
            <a:endParaRPr lang="en-SG"/>
          </a:p>
        </p:txBody>
      </p:sp>
      <p:sp>
        <p:nvSpPr>
          <p:cNvPr id="5" name="Footer Placeholder 4">
            <a:extLst>
              <a:ext uri="{FF2B5EF4-FFF2-40B4-BE49-F238E27FC236}">
                <a16:creationId xmlns:a16="http://schemas.microsoft.com/office/drawing/2014/main" id="{26E1A00D-68D0-F527-3D02-FF867F6D5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8E8E47A9-07E9-3F25-DA3C-99819EE004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9FDEA3-234C-4BA8-AECD-E6697FE7257C}" type="slidenum">
              <a:rPr lang="en-SG" smtClean="0"/>
              <a:t>‹#›</a:t>
            </a:fld>
            <a:endParaRPr lang="en-SG"/>
          </a:p>
        </p:txBody>
      </p:sp>
    </p:spTree>
    <p:extLst>
      <p:ext uri="{BB962C8B-B14F-4D97-AF65-F5344CB8AC3E}">
        <p14:creationId xmlns:p14="http://schemas.microsoft.com/office/powerpoint/2010/main" val="4152663347"/>
      </p:ext>
    </p:extLst>
  </p:cSld>
  <p:clrMap bg1="lt1" tx1="dk1" bg2="lt2" tx2="dk2" accent1="accent1" accent2="accent2" accent3="accent3" accent4="accent4" accent5="accent5" accent6="accent6" hlink="hlink" folHlink="folHlink"/>
  <p:sldLayoutIdLst>
    <p:sldLayoutId id="214748366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234C055-C7C9-4C56-8899-B538B5D07D51}" type="datetimeFigureOut">
              <a:rPr lang="en-SG" smtClean="0"/>
              <a:t>13/6/24</a:t>
            </a:fld>
            <a:endParaRPr lang="en-SG"/>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SG"/>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99FDEA3-234C-4BA8-AECD-E6697FE7257C}" type="slidenum">
              <a:rPr lang="en-SG" smtClean="0"/>
              <a:t>‹#›</a:t>
            </a:fld>
            <a:endParaRPr lang="en-SG"/>
          </a:p>
        </p:txBody>
      </p:sp>
    </p:spTree>
    <p:extLst>
      <p:ext uri="{BB962C8B-B14F-4D97-AF65-F5344CB8AC3E}">
        <p14:creationId xmlns:p14="http://schemas.microsoft.com/office/powerpoint/2010/main" val="698370436"/>
      </p:ext>
    </p:extLst>
  </p:cSld>
  <p:clrMap bg1="dk1" tx1="lt1" bg2="dk2" tx2="lt2" accent1="accent1" accent2="accent2" accent3="accent3" accent4="accent4" accent5="accent5" accent6="accent6" hlink="hlink" folHlink="folHlink"/>
  <p:sldLayoutIdLst>
    <p:sldLayoutId id="214748370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3928734398"/>
      </p:ext>
    </p:extLst>
  </p:cSld>
  <p:clrMap bg1="dk2" tx1="lt1" bg2="dk1"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niel and the Lions' Den | Children's Bible Lessons">
            <a:extLst>
              <a:ext uri="{FF2B5EF4-FFF2-40B4-BE49-F238E27FC236}">
                <a16:creationId xmlns:a16="http://schemas.microsoft.com/office/drawing/2014/main" id="{D37FF627-95D7-8AC9-D15B-C57C6EA797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7054"/>
            <a:ext cx="12192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6B4F9A3-0AE4-5E7B-4C87-1766704AFD29}"/>
              </a:ext>
            </a:extLst>
          </p:cNvPr>
          <p:cNvSpPr txBox="1"/>
          <p:nvPr/>
        </p:nvSpPr>
        <p:spPr>
          <a:xfrm>
            <a:off x="234778" y="123568"/>
            <a:ext cx="11957222" cy="1446550"/>
          </a:xfrm>
          <a:prstGeom prst="rect">
            <a:avLst/>
          </a:prstGeom>
          <a:noFill/>
        </p:spPr>
        <p:txBody>
          <a:bodyPr wrap="square" rtlCol="0">
            <a:spAutoFit/>
          </a:bodyPr>
          <a:lstStyle/>
          <a:p>
            <a:pPr algn="ctr"/>
            <a:r>
              <a:rPr lang="ar-JO" sz="4400" b="1" dirty="0">
                <a:latin typeface="Arial" panose="020B0604020202020204" pitchFamily="34" charset="0"/>
                <a:cs typeface="Arial" panose="020B0604020202020204" pitchFamily="34" charset="0"/>
              </a:rPr>
              <a:t>دانيال 6 – الثقة في جب</a:t>
            </a:r>
          </a:p>
          <a:p>
            <a:pPr algn="ctr"/>
            <a:r>
              <a:rPr lang="ar-JO" sz="4400" b="1" dirty="0">
                <a:latin typeface="Arial" panose="020B0604020202020204" pitchFamily="34" charset="0"/>
                <a:cs typeface="Arial" panose="020B0604020202020204" pitchFamily="34" charset="0"/>
              </a:rPr>
              <a:t>اليأس</a:t>
            </a:r>
            <a:endParaRPr lang="en-US" sz="44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D4D2667B-A623-2435-4D73-D588ECCA6E98}"/>
              </a:ext>
            </a:extLst>
          </p:cNvPr>
          <p:cNvSpPr>
            <a:spLocks noChangeArrowheads="1"/>
          </p:cNvSpPr>
          <p:nvPr/>
        </p:nvSpPr>
        <p:spPr bwMode="auto">
          <a:xfrm>
            <a:off x="0" y="5325117"/>
            <a:ext cx="12192000" cy="1532883"/>
          </a:xfrm>
          <a:prstGeom prst="rect">
            <a:avLst/>
          </a:prstGeom>
          <a:solidFill>
            <a:srgbClr val="000514"/>
          </a:solidFill>
          <a:ln w="9525">
            <a:noFill/>
            <a:miter lim="800000"/>
            <a:headEnd/>
            <a:tailEnd/>
          </a:ln>
          <a:effectLst/>
        </p:spPr>
        <p:txBody>
          <a:bodyPr lIns="91430" tIns="45715" rIns="91430" bIns="45715" anchor="ctr"/>
          <a:lstStyle/>
          <a:p>
            <a:pPr marL="0" marR="0" lvl="0" indent="0" algn="ctr" defTabSz="914300" rtl="1" eaLnBrk="1" fontAlgn="base" latinLnBrk="0" hangingPunct="1">
              <a:lnSpc>
                <a:spcPct val="100000"/>
              </a:lnSpc>
              <a:spcBef>
                <a:spcPct val="20000"/>
              </a:spcBef>
              <a:spcAft>
                <a:spcPts val="0"/>
              </a:spcAft>
              <a:buClr>
                <a:srgbClr val="FFCC00"/>
              </a:buClr>
              <a:buSzPct val="70000"/>
              <a:buFontTx/>
              <a:buNone/>
              <a:tabLst/>
              <a:defRPr/>
            </a:pP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وعظ مانيك كوريا</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في كنيسة الطرق المتقاطعة الدولية سنغافورة </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lang="ar-JO"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تحميل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a:t>
            </a: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مؤسسة الدراسات اللاهوتية الأردنية</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الملفات بلغات عديدة للتنزيل المجاني على</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BibleStudyDownloads.org </a:t>
            </a:r>
          </a:p>
        </p:txBody>
      </p:sp>
    </p:spTree>
    <p:extLst>
      <p:ext uri="{BB962C8B-B14F-4D97-AF65-F5344CB8AC3E}">
        <p14:creationId xmlns:p14="http://schemas.microsoft.com/office/powerpoint/2010/main" val="266971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59ECF7-6A25-E653-C326-E2F9F3151233}"/>
              </a:ext>
            </a:extLst>
          </p:cNvPr>
          <p:cNvSpPr txBox="1"/>
          <p:nvPr/>
        </p:nvSpPr>
        <p:spPr>
          <a:xfrm>
            <a:off x="679622" y="271849"/>
            <a:ext cx="963827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4400" b="1" i="0" u="none" strike="noStrike" kern="1200" cap="none" spc="0" normalizeH="0" baseline="0" noProof="0" dirty="0">
                <a:ln>
                  <a:noFill/>
                </a:ln>
                <a:solidFill>
                  <a:prstClr val="white"/>
                </a:solidFill>
                <a:effectLst/>
                <a:uLnTx/>
                <a:uFillTx/>
                <a:latin typeface="Arial" panose="020B0604020202020204" pitchFamily="34" charset="0"/>
                <a:ea typeface="Malgun Gothic" panose="020B0503020000020004" pitchFamily="34" charset="-127"/>
                <a:cs typeface="Arial" panose="020B0604020202020204" pitchFamily="34" charset="0"/>
              </a:rPr>
              <a:t>الله لديه رجل – الله لديه خطة</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algun Gothic" panose="020B0503020000020004" pitchFamily="34" charset="-127"/>
              <a:cs typeface="Arial" panose="020B0604020202020204" pitchFamily="34" charset="0"/>
            </a:endParaRPr>
          </a:p>
        </p:txBody>
      </p:sp>
      <p:sp>
        <p:nvSpPr>
          <p:cNvPr id="3" name="TextBox 2">
            <a:extLst>
              <a:ext uri="{FF2B5EF4-FFF2-40B4-BE49-F238E27FC236}">
                <a16:creationId xmlns:a16="http://schemas.microsoft.com/office/drawing/2014/main" id="{0AE961A3-6B88-96B0-D491-328913B5EABD}"/>
              </a:ext>
            </a:extLst>
          </p:cNvPr>
          <p:cNvSpPr txBox="1"/>
          <p:nvPr/>
        </p:nvSpPr>
        <p:spPr>
          <a:xfrm>
            <a:off x="449349" y="1475018"/>
            <a:ext cx="10636078" cy="3570208"/>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3600" b="1" i="0" u="sng" strike="noStrike" kern="1200" cap="none" spc="0" normalizeH="0" baseline="0" noProof="0" dirty="0">
                <a:ln>
                  <a:noFill/>
                </a:ln>
                <a:solidFill>
                  <a:prstClr val="black"/>
                </a:solidFill>
                <a:effectLst/>
                <a:highlight>
                  <a:srgbClr val="C0C0C0"/>
                </a:highlight>
                <a:uLnTx/>
                <a:uFillTx/>
                <a:latin typeface="Arial" panose="020B0604020202020204" pitchFamily="34" charset="0"/>
                <a:ea typeface="Malgun Gothic" panose="020B0503020000020004" pitchFamily="34" charset="-127"/>
                <a:cs typeface="Arial" panose="020B0604020202020204" pitchFamily="34" charset="0"/>
              </a:rPr>
              <a:t>القسم الثاني: دا 6: 6-15 - الحيلة</a:t>
            </a:r>
            <a:endParaRPr kumimoji="0" lang="en-US" sz="3600" b="1" i="0" u="sng" strike="noStrike" kern="1200" cap="none" spc="0" normalizeH="0" baseline="0" noProof="0" dirty="0">
              <a:ln>
                <a:noFill/>
              </a:ln>
              <a:solidFill>
                <a:prstClr val="black"/>
              </a:solidFill>
              <a:effectLst/>
              <a:highlight>
                <a:srgbClr val="C0C0C0"/>
              </a:highlight>
              <a:uLnTx/>
              <a:uFillTx/>
              <a:latin typeface="Arial" panose="020B0604020202020204" pitchFamily="34" charset="0"/>
              <a:ea typeface="Malgun Gothic" panose="020B0503020000020004" pitchFamily="34" charset="-127"/>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chemeClr val="tx1">
                  <a:lumMod val="75000"/>
                </a:schemeClr>
              </a:solidFill>
              <a:effectLst/>
              <a:uLnTx/>
              <a:uFillTx/>
              <a:latin typeface="Malgun Gothic" panose="020B0503020000020004" pitchFamily="34" charset="-127"/>
              <a:ea typeface="Malgun Gothic" panose="020B0503020000020004" pitchFamily="34" charset="-127"/>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schemeClr val="tx1">
                    <a:lumMod val="75000"/>
                  </a:schemeClr>
                </a:solidFill>
                <a:effectLst/>
                <a:uLnTx/>
                <a:uFillTx/>
                <a:latin typeface="Arial" panose="020B0604020202020204" pitchFamily="34" charset="0"/>
                <a:ea typeface="Malgun Gothic" panose="020B0503020000020004" pitchFamily="34" charset="-127"/>
                <a:cs typeface="Arial" panose="020B0604020202020204" pitchFamily="34" charset="0"/>
              </a:rPr>
              <a:t>ع 6   – اجتمع كبار المسؤولين والمرازبة معاً ضد دانيال</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JO" sz="3600" b="1" i="0" u="none" strike="noStrike" kern="1200" cap="none" spc="0" normalizeH="0" baseline="0" noProof="0" dirty="0">
              <a:ln>
                <a:noFill/>
              </a:ln>
              <a:solidFill>
                <a:prstClr val="white"/>
              </a:solidFill>
              <a:effectLst/>
              <a:uLnTx/>
              <a:uFillTx/>
              <a:latin typeface="Arial" panose="020B0604020202020204" pitchFamily="34" charset="0"/>
              <a:ea typeface="Malgun Gothic" panose="020B0503020000020004" pitchFamily="34" charset="-127"/>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JO" sz="3600" b="1" dirty="0">
                <a:solidFill>
                  <a:schemeClr val="tx1">
                    <a:lumMod val="75000"/>
                  </a:schemeClr>
                </a:solidFill>
                <a:latin typeface="Malgun Gothic" panose="020B0503020000020004" pitchFamily="34" charset="-127"/>
                <a:ea typeface="Malgun Gothic" panose="020B0503020000020004" pitchFamily="34" charset="-127"/>
              </a:rPr>
              <a:t>ع 10 – عندما عرف دانيال ... صلى – والعلية مفتوحة تجاه أورشليم  </a:t>
            </a:r>
          </a:p>
          <a:p>
            <a:pPr marL="0" marR="0" lvl="0" indent="0" algn="r" defTabSz="914400" rtl="1" eaLnBrk="1" fontAlgn="auto" latinLnBrk="0" hangingPunct="1">
              <a:lnSpc>
                <a:spcPct val="100000"/>
              </a:lnSpc>
              <a:spcBef>
                <a:spcPts val="0"/>
              </a:spcBef>
              <a:spcAft>
                <a:spcPts val="0"/>
              </a:spcAft>
              <a:buClrTx/>
              <a:buSzTx/>
              <a:buFontTx/>
              <a:buNone/>
              <a:tabLst/>
              <a:defRPr/>
            </a:pPr>
            <a:r>
              <a:rPr lang="ar-JO" sz="3600" b="1" dirty="0">
                <a:solidFill>
                  <a:schemeClr val="tx1">
                    <a:lumMod val="75000"/>
                  </a:schemeClr>
                </a:solidFill>
                <a:latin typeface="Malgun Gothic" panose="020B0503020000020004" pitchFamily="34" charset="-127"/>
                <a:ea typeface="Malgun Gothic" panose="020B0503020000020004" pitchFamily="34" charset="-127"/>
              </a:rPr>
              <a:t>           (أنظر 1 ملوك 8: 46-52)</a:t>
            </a:r>
            <a:endParaRPr kumimoji="0" lang="en-US" sz="3600" b="1" i="0" u="none" strike="noStrike" kern="1200" cap="none" spc="0" normalizeH="0" baseline="0" noProof="0" dirty="0">
              <a:ln>
                <a:noFill/>
              </a:ln>
              <a:solidFill>
                <a:schemeClr val="tx1">
                  <a:lumMod val="75000"/>
                </a:schemeClr>
              </a:solidFill>
              <a:effectLst/>
              <a:uLnTx/>
              <a:uFillTx/>
              <a:latin typeface="Malgun Gothic" panose="020B0503020000020004" pitchFamily="34" charset="-127"/>
              <a:ea typeface="Malgun Gothic" panose="020B0503020000020004" pitchFamily="34" charset="-127"/>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	   -  </a:t>
            </a:r>
            <a:r>
              <a:rPr kumimoji="0" lang="ar-JO"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 وحمد قدام إلهه كما فعل قبل ذلك." (أنظر في 4: 6).</a:t>
            </a:r>
            <a:endPar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pic>
        <p:nvPicPr>
          <p:cNvPr id="6" name="Picture 5" descr="A picture containing person&#10;&#10;Description automatically generated">
            <a:extLst>
              <a:ext uri="{FF2B5EF4-FFF2-40B4-BE49-F238E27FC236}">
                <a16:creationId xmlns:a16="http://schemas.microsoft.com/office/drawing/2014/main" id="{834918C6-867E-D39D-6E43-98D6DB503929}"/>
              </a:ext>
            </a:extLst>
          </p:cNvPr>
          <p:cNvPicPr>
            <a:picLocks noChangeAspect="1"/>
          </p:cNvPicPr>
          <p:nvPr/>
        </p:nvPicPr>
        <p:blipFill>
          <a:blip r:embed="rId3"/>
          <a:stretch>
            <a:fillRect/>
          </a:stretch>
        </p:blipFill>
        <p:spPr>
          <a:xfrm>
            <a:off x="0" y="1041290"/>
            <a:ext cx="2604655" cy="1722120"/>
          </a:xfrm>
          <a:prstGeom prst="rect">
            <a:avLst/>
          </a:prstGeom>
        </p:spPr>
      </p:pic>
    </p:spTree>
    <p:extLst>
      <p:ext uri="{BB962C8B-B14F-4D97-AF65-F5344CB8AC3E}">
        <p14:creationId xmlns:p14="http://schemas.microsoft.com/office/powerpoint/2010/main" val="2431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2" name="Picture 8" descr="Evangelism | Jesus Ministries">
            <a:extLst>
              <a:ext uri="{FF2B5EF4-FFF2-40B4-BE49-F238E27FC236}">
                <a16:creationId xmlns:a16="http://schemas.microsoft.com/office/drawing/2014/main" id="{10D1CBA8-DD58-D25C-329A-D01B1E47CF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50" y="204787"/>
            <a:ext cx="11569700" cy="5676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BD66ABC-EE86-B8A2-D339-BCECC500F8D3}"/>
              </a:ext>
            </a:extLst>
          </p:cNvPr>
          <p:cNvSpPr txBox="1"/>
          <p:nvPr/>
        </p:nvSpPr>
        <p:spPr>
          <a:xfrm>
            <a:off x="1600201" y="5934670"/>
            <a:ext cx="9801225" cy="923330"/>
          </a:xfrm>
          <a:prstGeom prst="rect">
            <a:avLst/>
          </a:prstGeom>
          <a:noFill/>
        </p:spPr>
        <p:txBody>
          <a:bodyPr wrap="square" rtlCol="0">
            <a:spAutoFit/>
          </a:bodyPr>
          <a:lstStyle/>
          <a:p>
            <a:pPr algn="ctr"/>
            <a:r>
              <a:rPr lang="ar-JO" sz="5400" b="1" dirty="0">
                <a:latin typeface="Bradley Hand" pitchFamily="2" charset="77"/>
              </a:rPr>
              <a:t>سادو سوندار سينغ</a:t>
            </a:r>
            <a:endParaRPr lang="en-US" sz="5400" b="1" dirty="0">
              <a:latin typeface="Bradley Hand" pitchFamily="2" charset="77"/>
            </a:endParaRPr>
          </a:p>
        </p:txBody>
      </p:sp>
    </p:spTree>
    <p:extLst>
      <p:ext uri="{BB962C8B-B14F-4D97-AF65-F5344CB8AC3E}">
        <p14:creationId xmlns:p14="http://schemas.microsoft.com/office/powerpoint/2010/main" val="121297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59ECF7-6A25-E653-C326-E2F9F3151233}"/>
              </a:ext>
            </a:extLst>
          </p:cNvPr>
          <p:cNvSpPr txBox="1"/>
          <p:nvPr/>
        </p:nvSpPr>
        <p:spPr>
          <a:xfrm>
            <a:off x="679622" y="271849"/>
            <a:ext cx="963827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44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الله لديه رجل – الله لديه خطة</a:t>
            </a:r>
          </a:p>
        </p:txBody>
      </p:sp>
      <p:sp>
        <p:nvSpPr>
          <p:cNvPr id="3" name="TextBox 2">
            <a:extLst>
              <a:ext uri="{FF2B5EF4-FFF2-40B4-BE49-F238E27FC236}">
                <a16:creationId xmlns:a16="http://schemas.microsoft.com/office/drawing/2014/main" id="{0AE961A3-6B88-96B0-D491-328913B5EABD}"/>
              </a:ext>
            </a:extLst>
          </p:cNvPr>
          <p:cNvSpPr txBox="1"/>
          <p:nvPr/>
        </p:nvSpPr>
        <p:spPr>
          <a:xfrm>
            <a:off x="0" y="1475018"/>
            <a:ext cx="11126991" cy="2462213"/>
          </a:xfrm>
          <a:prstGeom prst="rect">
            <a:avLst/>
          </a:prstGeom>
          <a:noFill/>
        </p:spPr>
        <p:txBody>
          <a:bodyPr wrap="square" rtlCol="0">
            <a:spAutoFit/>
          </a:bodyPr>
          <a:lstStyle/>
          <a:p>
            <a:pPr lvl="0" algn="r" rtl="1">
              <a:defRPr/>
            </a:pPr>
            <a:r>
              <a:rPr lang="ar-JO" sz="3600" b="1" u="sng" dirty="0">
                <a:solidFill>
                  <a:prstClr val="black"/>
                </a:solidFill>
                <a:highlight>
                  <a:srgbClr val="C0C0C0"/>
                </a:highlight>
                <a:latin typeface="Arial" panose="020B0604020202020204" pitchFamily="34" charset="0"/>
                <a:ea typeface="Malgun Gothic" panose="020B0503020000020004" pitchFamily="34" charset="-127"/>
              </a:rPr>
              <a:t>القسم الثاني: دا 6: 6-15 - الحيلة</a:t>
            </a:r>
            <a:endParaRPr lang="en-US" sz="3600" b="1" u="sng" dirty="0">
              <a:solidFill>
                <a:prstClr val="black"/>
              </a:solidFill>
              <a:highlight>
                <a:srgbClr val="C0C0C0"/>
              </a:highlight>
              <a:latin typeface="Arial" panose="020B0604020202020204" pitchFamily="34" charset="0"/>
              <a:ea typeface="Malgun Gothic" panose="020B0503020000020004" pitchFamily="34" charset="-127"/>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ع 11 – يطلب ويتضرع قدام إلهه</a:t>
            </a:r>
          </a:p>
          <a:p>
            <a:pPr marL="0" marR="0" lvl="0" indent="0" algn="r" defTabSz="914400" rtl="1" eaLnBrk="1" fontAlgn="auto" latinLnBrk="0" hangingPunct="1">
              <a:lnSpc>
                <a:spcPct val="100000"/>
              </a:lnSpc>
              <a:spcBef>
                <a:spcPts val="0"/>
              </a:spcBef>
              <a:spcAft>
                <a:spcPts val="0"/>
              </a:spcAft>
              <a:buClrTx/>
              <a:buSzTx/>
              <a:buFontTx/>
              <a:buNone/>
              <a:tabLst/>
              <a:defRPr/>
            </a:pPr>
            <a:r>
              <a:rPr lang="ar-JO" sz="3600" b="1" dirty="0">
                <a:solidFill>
                  <a:prstClr val="white"/>
                </a:solidFill>
                <a:latin typeface="Malgun Gothic" panose="020B0503020000020004" pitchFamily="34" charset="-127"/>
                <a:ea typeface="Malgun Gothic" panose="020B0503020000020004" pitchFamily="34" charset="-127"/>
              </a:rPr>
              <a:t>ع 13 – يتم اتهام دانيال كأجنبي</a:t>
            </a:r>
          </a:p>
          <a:p>
            <a:pPr lvl="0" algn="r" rtl="1">
              <a:defRPr/>
            </a:pPr>
            <a:r>
              <a:rPr kumimoji="0" lang="ar-JO"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ع 14 </a:t>
            </a:r>
            <a:r>
              <a:rPr lang="ar-JO" sz="3600" b="1" dirty="0">
                <a:solidFill>
                  <a:prstClr val="white"/>
                </a:solidFill>
                <a:latin typeface="Malgun Gothic" panose="020B0503020000020004" pitchFamily="34" charset="-127"/>
                <a:ea typeface="Malgun Gothic" panose="020B0503020000020004" pitchFamily="34" charset="-127"/>
              </a:rPr>
              <a:t>- من المفارقات أن الملك لم يتمكن من إنقاذ دانيال، الله فقط يستطيع.</a:t>
            </a:r>
            <a:endPar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pic>
        <p:nvPicPr>
          <p:cNvPr id="4" name="Picture 3" descr="A picture containing person&#10;&#10;Description automatically generated">
            <a:extLst>
              <a:ext uri="{FF2B5EF4-FFF2-40B4-BE49-F238E27FC236}">
                <a16:creationId xmlns:a16="http://schemas.microsoft.com/office/drawing/2014/main" id="{0A651583-C042-9621-A2F9-26A3AB54A97F}"/>
              </a:ext>
            </a:extLst>
          </p:cNvPr>
          <p:cNvPicPr>
            <a:picLocks noChangeAspect="1"/>
          </p:cNvPicPr>
          <p:nvPr/>
        </p:nvPicPr>
        <p:blipFill>
          <a:blip r:embed="rId2"/>
          <a:stretch>
            <a:fillRect/>
          </a:stretch>
        </p:blipFill>
        <p:spPr>
          <a:xfrm>
            <a:off x="0" y="1041290"/>
            <a:ext cx="2618509" cy="1722120"/>
          </a:xfrm>
          <a:prstGeom prst="rect">
            <a:avLst/>
          </a:prstGeom>
        </p:spPr>
      </p:pic>
    </p:spTree>
    <p:extLst>
      <p:ext uri="{BB962C8B-B14F-4D97-AF65-F5344CB8AC3E}">
        <p14:creationId xmlns:p14="http://schemas.microsoft.com/office/powerpoint/2010/main" val="271521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59ECF7-6A25-E653-C326-E2F9F3151233}"/>
              </a:ext>
            </a:extLst>
          </p:cNvPr>
          <p:cNvSpPr txBox="1"/>
          <p:nvPr/>
        </p:nvSpPr>
        <p:spPr>
          <a:xfrm>
            <a:off x="679622" y="271849"/>
            <a:ext cx="963827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44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Arial" panose="020B0604020202020204" pitchFamily="34" charset="0"/>
              </a:rPr>
              <a:t>الله لديه رجل – الله لديه خطة</a:t>
            </a:r>
          </a:p>
        </p:txBody>
      </p:sp>
      <p:sp>
        <p:nvSpPr>
          <p:cNvPr id="3" name="TextBox 2">
            <a:extLst>
              <a:ext uri="{FF2B5EF4-FFF2-40B4-BE49-F238E27FC236}">
                <a16:creationId xmlns:a16="http://schemas.microsoft.com/office/drawing/2014/main" id="{0AE961A3-6B88-96B0-D491-328913B5EABD}"/>
              </a:ext>
            </a:extLst>
          </p:cNvPr>
          <p:cNvSpPr txBox="1"/>
          <p:nvPr/>
        </p:nvSpPr>
        <p:spPr>
          <a:xfrm>
            <a:off x="0" y="1475018"/>
            <a:ext cx="11085427" cy="3016210"/>
          </a:xfrm>
          <a:prstGeom prst="rect">
            <a:avLst/>
          </a:prstGeom>
          <a:noFill/>
        </p:spPr>
        <p:txBody>
          <a:bodyPr wrap="square" rtlCol="0">
            <a:spAutoFit/>
          </a:bodyPr>
          <a:lstStyle/>
          <a:p>
            <a:pPr marL="1717675" marR="0" lvl="0" indent="-1708150" algn="r" defTabSz="914400" rtl="1" eaLnBrk="1" fontAlgn="auto" latinLnBrk="0" hangingPunct="1">
              <a:lnSpc>
                <a:spcPct val="100000"/>
              </a:lnSpc>
              <a:spcBef>
                <a:spcPts val="0"/>
              </a:spcBef>
              <a:spcAft>
                <a:spcPts val="0"/>
              </a:spcAft>
              <a:buClrTx/>
              <a:buSzTx/>
              <a:buFontTx/>
              <a:buNone/>
              <a:defRPr/>
            </a:pPr>
            <a:r>
              <a:rPr lang="ar-JO" sz="3600" b="1" u="sng" dirty="0">
                <a:solidFill>
                  <a:schemeClr val="bg1"/>
                </a:solidFill>
                <a:highlight>
                  <a:srgbClr val="C0C0C0"/>
                </a:highlight>
                <a:latin typeface="Malgun Gothic" panose="020B0503020000020004" pitchFamily="34" charset="-127"/>
                <a:ea typeface="Malgun Gothic" panose="020B0503020000020004" pitchFamily="34" charset="-127"/>
              </a:rPr>
              <a:t>القسم الثالث: دا 6: 16-18 - الجب</a:t>
            </a:r>
            <a:endParaRPr kumimoji="0" lang="en-US" sz="3600" b="1" i="0" u="sng" strike="noStrike" kern="1200" cap="none" spc="0" normalizeH="0" baseline="0" noProof="0" dirty="0">
              <a:ln>
                <a:noFill/>
              </a:ln>
              <a:solidFill>
                <a:schemeClr val="bg1"/>
              </a:solidFill>
              <a:effectLst/>
              <a:highlight>
                <a:srgbClr val="C0C0C0"/>
              </a:highlight>
              <a:uLnTx/>
              <a:uFillTx/>
              <a:latin typeface="Malgun Gothic" panose="020B0503020000020004" pitchFamily="34" charset="-127"/>
              <a:ea typeface="Malgun Gothic" panose="020B0503020000020004" pitchFamily="34" charset="-127"/>
              <a:cs typeface="+mn-cs"/>
            </a:endParaRPr>
          </a:p>
          <a:p>
            <a:pPr marL="1717675" marR="0" lvl="0" indent="-1708150" algn="l" defTabSz="914400" rtl="0" eaLnBrk="1" fontAlgn="auto" latinLnBrk="0" hangingPunct="1">
              <a:lnSpc>
                <a:spcPct val="100000"/>
              </a:lnSpc>
              <a:spcBef>
                <a:spcPts val="0"/>
              </a:spcBef>
              <a:spcAft>
                <a:spcPts val="0"/>
              </a:spcAft>
              <a:buClrTx/>
              <a:buSzTx/>
              <a:buFontTx/>
              <a:buNone/>
              <a:defRPr/>
            </a:pPr>
            <a:endParaRPr kumimoji="0" lang="en-US" sz="10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a:p>
            <a:pPr marL="1717675" marR="0" lvl="0" indent="-1708150" algn="r" defTabSz="914400" rtl="1" eaLnBrk="1" fontAlgn="auto" latinLnBrk="0" hangingPunct="1">
              <a:lnSpc>
                <a:spcPct val="100000"/>
              </a:lnSpc>
              <a:spcBef>
                <a:spcPts val="0"/>
              </a:spcBef>
              <a:spcAft>
                <a:spcPts val="0"/>
              </a:spcAft>
              <a:buClrTx/>
              <a:buSzTx/>
              <a:buFontTx/>
              <a:buNone/>
              <a:defRPr/>
            </a:pPr>
            <a:r>
              <a:rPr lang="ar-JO" sz="3600" b="1" dirty="0">
                <a:solidFill>
                  <a:prstClr val="white"/>
                </a:solidFill>
                <a:latin typeface="Malgun Gothic" panose="020B0503020000020004" pitchFamily="34" charset="-127"/>
                <a:ea typeface="Malgun Gothic" panose="020B0503020000020004" pitchFamily="34" charset="-127"/>
              </a:rPr>
              <a:t>ع 16 – يخبر الملك دانيال أنه يرجو أن يقوم الله الذي يعبده دائماً بانقاذه</a:t>
            </a:r>
          </a:p>
          <a:p>
            <a:pPr marL="1717675" marR="0" lvl="0" indent="-1708150" algn="r" defTabSz="914400" rtl="1" eaLnBrk="1" fontAlgn="auto" latinLnBrk="0" hangingPunct="1">
              <a:lnSpc>
                <a:spcPct val="100000"/>
              </a:lnSpc>
              <a:spcBef>
                <a:spcPts val="0"/>
              </a:spcBef>
              <a:spcAft>
                <a:spcPts val="0"/>
              </a:spcAft>
              <a:buClrTx/>
              <a:buSzTx/>
              <a:buFontTx/>
              <a:buNone/>
              <a:defRPr/>
            </a:pPr>
            <a:endParaRPr kumimoji="0" lang="ar-JO"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a:p>
            <a:pPr marL="1717675" marR="0" lvl="0" indent="-1708150" algn="r" defTabSz="914400" rtl="1" eaLnBrk="1" fontAlgn="auto" latinLnBrk="0" hangingPunct="1">
              <a:lnSpc>
                <a:spcPct val="100000"/>
              </a:lnSpc>
              <a:spcBef>
                <a:spcPts val="0"/>
              </a:spcBef>
              <a:spcAft>
                <a:spcPts val="0"/>
              </a:spcAft>
              <a:buClrTx/>
              <a:buSzTx/>
              <a:buFontTx/>
              <a:buNone/>
              <a:defRPr/>
            </a:pPr>
            <a:r>
              <a:rPr lang="ar-JO" sz="3600" b="1" dirty="0">
                <a:solidFill>
                  <a:prstClr val="white"/>
                </a:solidFill>
                <a:latin typeface="Malgun Gothic" panose="020B0503020000020004" pitchFamily="34" charset="-127"/>
                <a:ea typeface="Malgun Gothic" panose="020B0503020000020004" pitchFamily="34" charset="-127"/>
              </a:rPr>
              <a:t>ع 17 – تم وضع الحجر على باب الجب وختمه، كان من المفترض أن يكون دانيال في أفضل الحالات ميتاً.</a:t>
            </a:r>
            <a:r>
              <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 </a:t>
            </a:r>
          </a:p>
        </p:txBody>
      </p:sp>
      <p:pic>
        <p:nvPicPr>
          <p:cNvPr id="4" name="Picture 2" descr="A Den of Lions in Babylon? – Crossroads Bible Church">
            <a:extLst>
              <a:ext uri="{FF2B5EF4-FFF2-40B4-BE49-F238E27FC236}">
                <a16:creationId xmlns:a16="http://schemas.microsoft.com/office/drawing/2014/main" id="{FB806BA9-5519-41FD-0334-CC758FDCE6C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868132"/>
            <a:ext cx="1874108" cy="1390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81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59ECF7-6A25-E653-C326-E2F9F3151233}"/>
              </a:ext>
            </a:extLst>
          </p:cNvPr>
          <p:cNvSpPr txBox="1"/>
          <p:nvPr/>
        </p:nvSpPr>
        <p:spPr>
          <a:xfrm>
            <a:off x="679622" y="271849"/>
            <a:ext cx="963827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44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Arial" panose="020B0604020202020204" pitchFamily="34" charset="0"/>
              </a:rPr>
              <a:t>الله لديه رجل – الله لديه خطة</a:t>
            </a:r>
          </a:p>
        </p:txBody>
      </p:sp>
      <p:sp>
        <p:nvSpPr>
          <p:cNvPr id="3" name="TextBox 2">
            <a:extLst>
              <a:ext uri="{FF2B5EF4-FFF2-40B4-BE49-F238E27FC236}">
                <a16:creationId xmlns:a16="http://schemas.microsoft.com/office/drawing/2014/main" id="{0AE961A3-6B88-96B0-D491-328913B5EABD}"/>
              </a:ext>
            </a:extLst>
          </p:cNvPr>
          <p:cNvSpPr txBox="1"/>
          <p:nvPr/>
        </p:nvSpPr>
        <p:spPr>
          <a:xfrm>
            <a:off x="577936" y="1946506"/>
            <a:ext cx="10636078" cy="3570208"/>
          </a:xfrm>
          <a:prstGeom prst="rect">
            <a:avLst/>
          </a:prstGeom>
          <a:noFill/>
        </p:spPr>
        <p:txBody>
          <a:bodyPr wrap="square" rtlCol="0">
            <a:spAutoFit/>
          </a:bodyPr>
          <a:lstStyle/>
          <a:p>
            <a:pPr marL="1717675" marR="0" lvl="0" indent="-1717675" algn="r" defTabSz="914400" rtl="1" eaLnBrk="1" fontAlgn="auto" latinLnBrk="0" hangingPunct="1">
              <a:lnSpc>
                <a:spcPct val="100000"/>
              </a:lnSpc>
              <a:spcBef>
                <a:spcPts val="0"/>
              </a:spcBef>
              <a:spcAft>
                <a:spcPts val="0"/>
              </a:spcAft>
              <a:buClrTx/>
              <a:buSzTx/>
              <a:buFontTx/>
              <a:buNone/>
              <a:defRPr/>
            </a:pPr>
            <a:r>
              <a:rPr lang="ar-JO" sz="3600" b="1" u="sng" dirty="0">
                <a:solidFill>
                  <a:schemeClr val="bg1"/>
                </a:solidFill>
                <a:highlight>
                  <a:srgbClr val="C0C0C0"/>
                </a:highlight>
                <a:latin typeface="Arial" panose="020B0604020202020204" pitchFamily="34" charset="0"/>
                <a:ea typeface="Malgun Gothic" panose="020B0503020000020004" pitchFamily="34" charset="-127"/>
                <a:cs typeface="Arial" panose="020B0604020202020204" pitchFamily="34" charset="0"/>
              </a:rPr>
              <a:t>القسم الرابع: دا 6: 19-24 -  الإنقاذ</a:t>
            </a:r>
            <a:endParaRPr kumimoji="0" lang="en-US" sz="3600" b="1" i="0" u="sng" strike="noStrike" kern="1200" cap="none" spc="0" normalizeH="0" baseline="0" noProof="0" dirty="0">
              <a:ln>
                <a:noFill/>
              </a:ln>
              <a:solidFill>
                <a:schemeClr val="bg1"/>
              </a:solidFill>
              <a:effectLst/>
              <a:highlight>
                <a:srgbClr val="C0C0C0"/>
              </a:highlight>
              <a:uLnTx/>
              <a:uFillTx/>
              <a:latin typeface="Arial" panose="020B0604020202020204" pitchFamily="34" charset="0"/>
              <a:ea typeface="Malgun Gothic" panose="020B0503020000020004" pitchFamily="34" charset="-127"/>
              <a:cs typeface="Arial" panose="020B0604020202020204" pitchFamily="34" charset="0"/>
            </a:endParaRPr>
          </a:p>
          <a:p>
            <a:pPr marL="1717675" marR="0" lvl="0" indent="-1717675" algn="l" defTabSz="914400" rtl="0" eaLnBrk="1" fontAlgn="auto" latinLnBrk="0" hangingPunct="1">
              <a:lnSpc>
                <a:spcPct val="100000"/>
              </a:lnSpc>
              <a:spcBef>
                <a:spcPts val="0"/>
              </a:spcBef>
              <a:spcAft>
                <a:spcPts val="0"/>
              </a:spcAft>
              <a:buClrTx/>
              <a:buSzTx/>
              <a:buFontTx/>
              <a:buNone/>
              <a:defRPr/>
            </a:pPr>
            <a:endPar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algun Gothic" panose="020B0503020000020004" pitchFamily="34" charset="-127"/>
              <a:cs typeface="Arial" panose="020B0604020202020204" pitchFamily="34" charset="0"/>
            </a:endParaRPr>
          </a:p>
          <a:p>
            <a:pPr marL="1717675" marR="0" lvl="0" indent="-1717675" algn="r" defTabSz="914400" rtl="1" eaLnBrk="1" fontAlgn="auto" latinLnBrk="0" hangingPunct="1">
              <a:lnSpc>
                <a:spcPct val="100000"/>
              </a:lnSpc>
              <a:spcBef>
                <a:spcPts val="0"/>
              </a:spcBef>
              <a:spcAft>
                <a:spcPts val="0"/>
              </a:spcAft>
              <a:buClrTx/>
              <a:buSzTx/>
              <a:buFontTx/>
              <a:buNone/>
              <a:defRPr/>
            </a:pPr>
            <a:r>
              <a:rPr lang="ar-JO" sz="3600" b="1" dirty="0">
                <a:solidFill>
                  <a:prstClr val="white"/>
                </a:solidFill>
                <a:latin typeface="Arial" panose="020B0604020202020204" pitchFamily="34" charset="0"/>
                <a:ea typeface="Malgun Gothic" panose="020B0503020000020004" pitchFamily="34" charset="-127"/>
                <a:cs typeface="Arial" panose="020B0604020202020204" pitchFamily="34" charset="0"/>
              </a:rPr>
              <a:t>ع 19 – عند فجر اليوم يسرع الملك ليرى إن كان دانيال حياً.</a:t>
            </a:r>
          </a:p>
          <a:p>
            <a:pPr marL="1717675" marR="0" lvl="0" indent="-1717675" algn="r" defTabSz="914400" rtl="1" eaLnBrk="1" fontAlgn="auto" latinLnBrk="0" hangingPunct="1">
              <a:lnSpc>
                <a:spcPct val="100000"/>
              </a:lnSpc>
              <a:spcBef>
                <a:spcPts val="0"/>
              </a:spcBef>
              <a:spcAft>
                <a:spcPts val="0"/>
              </a:spcAft>
              <a:buClrTx/>
              <a:buSzTx/>
              <a:buFontTx/>
              <a:buNone/>
              <a:defRPr/>
            </a:pPr>
            <a:endParaRPr lang="ar-JO" sz="3600" b="1" dirty="0">
              <a:solidFill>
                <a:prstClr val="white"/>
              </a:solidFill>
              <a:latin typeface="Arial" panose="020B0604020202020204" pitchFamily="34" charset="0"/>
              <a:ea typeface="Malgun Gothic" panose="020B0503020000020004" pitchFamily="34" charset="-127"/>
              <a:cs typeface="Arial" panose="020B0604020202020204" pitchFamily="34" charset="0"/>
            </a:endParaRPr>
          </a:p>
          <a:p>
            <a:pPr marL="1717675" marR="0" lvl="0" indent="-1717675" algn="r" defTabSz="914400" rtl="1" eaLnBrk="1" fontAlgn="auto" latinLnBrk="0" hangingPunct="1">
              <a:lnSpc>
                <a:spcPct val="100000"/>
              </a:lnSpc>
              <a:spcBef>
                <a:spcPts val="0"/>
              </a:spcBef>
              <a:spcAft>
                <a:spcPts val="0"/>
              </a:spcAft>
              <a:buClrTx/>
              <a:buSzTx/>
              <a:buFontTx/>
              <a:buNone/>
              <a:defRPr/>
            </a:pPr>
            <a:r>
              <a:rPr lang="ar-JO" sz="3600" b="1" dirty="0">
                <a:solidFill>
                  <a:prstClr val="white"/>
                </a:solidFill>
                <a:latin typeface="Arial" panose="020B0604020202020204" pitchFamily="34" charset="0"/>
                <a:ea typeface="Malgun Gothic" panose="020B0503020000020004" pitchFamily="34" charset="-127"/>
                <a:cs typeface="Arial" panose="020B0604020202020204" pitchFamily="34" charset="0"/>
              </a:rPr>
              <a:t>ع 22 – إلهي أرسل ملاكه وسد أفواه الأسود.</a:t>
            </a:r>
          </a:p>
          <a:p>
            <a:pPr marL="1717675" marR="0" lvl="0" indent="-1717675" algn="r" defTabSz="914400" rtl="1" eaLnBrk="1" fontAlgn="auto" latinLnBrk="0" hangingPunct="1">
              <a:lnSpc>
                <a:spcPct val="100000"/>
              </a:lnSpc>
              <a:spcBef>
                <a:spcPts val="0"/>
              </a:spcBef>
              <a:spcAft>
                <a:spcPts val="0"/>
              </a:spcAft>
              <a:buClrTx/>
              <a:buSzTx/>
              <a:buFontTx/>
              <a:buNone/>
              <a:defRPr/>
            </a:pPr>
            <a:endParaRPr lang="ar-JO" sz="3600" b="1" dirty="0">
              <a:solidFill>
                <a:prstClr val="white"/>
              </a:solidFill>
              <a:latin typeface="Arial" panose="020B0604020202020204" pitchFamily="34" charset="0"/>
              <a:ea typeface="Malgun Gothic" panose="020B0503020000020004" pitchFamily="34" charset="-127"/>
              <a:cs typeface="Arial" panose="020B0604020202020204" pitchFamily="34" charset="0"/>
            </a:endParaRPr>
          </a:p>
          <a:p>
            <a:pPr marL="1717675" marR="0" lvl="0" indent="-1717675" algn="r" defTabSz="914400" rtl="1" eaLnBrk="1" fontAlgn="auto" latinLnBrk="0" hangingPunct="1">
              <a:lnSpc>
                <a:spcPct val="100000"/>
              </a:lnSpc>
              <a:spcBef>
                <a:spcPts val="0"/>
              </a:spcBef>
              <a:spcAft>
                <a:spcPts val="0"/>
              </a:spcAft>
              <a:buClrTx/>
              <a:buSzTx/>
              <a:buFontTx/>
              <a:buNone/>
              <a:defRPr/>
            </a:pPr>
            <a:r>
              <a:rPr lang="ar-JO" sz="3600" b="1" dirty="0">
                <a:solidFill>
                  <a:prstClr val="white"/>
                </a:solidFill>
                <a:latin typeface="Arial" panose="020B0604020202020204" pitchFamily="34" charset="0"/>
                <a:ea typeface="Malgun Gothic" panose="020B0503020000020004" pitchFamily="34" charset="-127"/>
                <a:cs typeface="Arial" panose="020B0604020202020204" pitchFamily="34" charset="0"/>
              </a:rPr>
              <a:t>ع 23 – لم يتعرض دانيال للأذى لأنه وثق بإلهه. </a:t>
            </a:r>
            <a:endPar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algun Gothic" panose="020B0503020000020004" pitchFamily="34" charset="-127"/>
              <a:cs typeface="Arial" panose="020B0604020202020204" pitchFamily="34" charset="0"/>
            </a:endParaRPr>
          </a:p>
        </p:txBody>
      </p:sp>
      <p:pic>
        <p:nvPicPr>
          <p:cNvPr id="15362" name="Picture 2" descr="Bible Quotes: Daniel 6 Daniel in the Lions' Den | imgracemadewoman">
            <a:extLst>
              <a:ext uri="{FF2B5EF4-FFF2-40B4-BE49-F238E27FC236}">
                <a16:creationId xmlns:a16="http://schemas.microsoft.com/office/drawing/2014/main" id="{A6BF71A2-8739-9EBA-66C9-1A46DA2E086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 y="807243"/>
            <a:ext cx="2563090" cy="1735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0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386" name="Picture 2" descr="I issue a decree that in every part of my kingdom people must fear and  reverence the God of Daniel. For he is the living God a… | God, Wonderland  quotes, Scripture">
            <a:extLst>
              <a:ext uri="{FF2B5EF4-FFF2-40B4-BE49-F238E27FC236}">
                <a16:creationId xmlns:a16="http://schemas.microsoft.com/office/drawing/2014/main" id="{029680D6-0F5D-2A57-48C2-6E062CA5233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35337" y="0"/>
            <a:ext cx="55213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28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59ECF7-6A25-E653-C326-E2F9F3151233}"/>
              </a:ext>
            </a:extLst>
          </p:cNvPr>
          <p:cNvSpPr txBox="1"/>
          <p:nvPr/>
        </p:nvSpPr>
        <p:spPr>
          <a:xfrm>
            <a:off x="679622" y="271849"/>
            <a:ext cx="963827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4400" b="1" i="0" u="none" strike="noStrike" kern="1200" cap="none" spc="0" normalizeH="0" baseline="0" noProof="0" dirty="0">
                <a:ln>
                  <a:noFill/>
                </a:ln>
                <a:solidFill>
                  <a:prstClr val="white"/>
                </a:solidFill>
                <a:effectLst/>
                <a:uLnTx/>
                <a:uFillTx/>
                <a:latin typeface="Arial" panose="020B0604020202020204" pitchFamily="34" charset="0"/>
                <a:ea typeface="Malgun Gothic" panose="020B0503020000020004" pitchFamily="34" charset="-127"/>
                <a:cs typeface="Arial" panose="020B0604020202020204" pitchFamily="34" charset="0"/>
              </a:rPr>
              <a:t>الله لديه رجل – الله لديه خطة</a:t>
            </a:r>
          </a:p>
        </p:txBody>
      </p:sp>
      <p:sp>
        <p:nvSpPr>
          <p:cNvPr id="3" name="TextBox 2">
            <a:extLst>
              <a:ext uri="{FF2B5EF4-FFF2-40B4-BE49-F238E27FC236}">
                <a16:creationId xmlns:a16="http://schemas.microsoft.com/office/drawing/2014/main" id="{0AE961A3-6B88-96B0-D491-328913B5EABD}"/>
              </a:ext>
            </a:extLst>
          </p:cNvPr>
          <p:cNvSpPr txBox="1"/>
          <p:nvPr/>
        </p:nvSpPr>
        <p:spPr>
          <a:xfrm>
            <a:off x="438562" y="1746480"/>
            <a:ext cx="10636078" cy="1908215"/>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3600" b="1" i="0" u="sng" strike="noStrike" kern="1200" cap="none" spc="0" normalizeH="0" baseline="0" noProof="0" dirty="0">
                <a:ln>
                  <a:noFill/>
                </a:ln>
                <a:solidFill>
                  <a:schemeClr val="bg1"/>
                </a:solidFill>
                <a:effectLst/>
                <a:highlight>
                  <a:srgbClr val="C0C0C0"/>
                </a:highlight>
                <a:uLnTx/>
                <a:uFillTx/>
                <a:latin typeface="Arial" panose="020B0604020202020204" pitchFamily="34" charset="0"/>
                <a:ea typeface="Malgun Gothic" panose="020B0503020000020004" pitchFamily="34" charset="-127"/>
                <a:cs typeface="Arial" panose="020B0604020202020204" pitchFamily="34" charset="0"/>
              </a:rPr>
              <a:t>أمور جاهزة</a:t>
            </a:r>
            <a:endParaRPr kumimoji="0" lang="en-US" sz="3600" b="1" i="0" u="sng" strike="noStrike" kern="1200" cap="none" spc="0" normalizeH="0" baseline="0" noProof="0" dirty="0">
              <a:ln>
                <a:noFill/>
              </a:ln>
              <a:solidFill>
                <a:schemeClr val="bg1"/>
              </a:solidFill>
              <a:effectLst/>
              <a:highlight>
                <a:srgbClr val="C0C0C0"/>
              </a:highlight>
              <a:uLnTx/>
              <a:uFillTx/>
              <a:latin typeface="Arial" panose="020B0604020202020204" pitchFamily="34" charset="0"/>
              <a:ea typeface="Malgun Gothic" panose="020B0503020000020004" pitchFamily="34" charset="-127"/>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algun Gothic" panose="020B0503020000020004" pitchFamily="34" charset="-127"/>
              <a:cs typeface="Arial" panose="020B0604020202020204" pitchFamily="34" charset="0"/>
            </a:endParaRPr>
          </a:p>
          <a:p>
            <a:pPr marL="742950" marR="0" lvl="0" indent="-742950" algn="r" defTabSz="914400" rtl="1" eaLnBrk="1" fontAlgn="auto" latinLnBrk="0" hangingPunct="1">
              <a:lnSpc>
                <a:spcPct val="100000"/>
              </a:lnSpc>
              <a:spcBef>
                <a:spcPts val="0"/>
              </a:spcBef>
              <a:spcAft>
                <a:spcPts val="0"/>
              </a:spcAft>
              <a:buClrTx/>
              <a:buSzTx/>
              <a:buFontTx/>
              <a:buAutoNum type="arabicParenR"/>
              <a:tabLst/>
              <a:defRPr/>
            </a:pPr>
            <a:r>
              <a:rPr lang="ar-JO" sz="3600" b="1" dirty="0">
                <a:solidFill>
                  <a:prstClr val="white"/>
                </a:solidFill>
                <a:latin typeface="Arial" panose="020B0604020202020204" pitchFamily="34" charset="0"/>
                <a:ea typeface="Malgun Gothic" panose="020B0503020000020004" pitchFamily="34" charset="-127"/>
                <a:cs typeface="Arial" panose="020B0604020202020204" pitchFamily="34" charset="0"/>
              </a:rPr>
              <a:t>طوِّر عادات مقدسة ليوم الضيق</a:t>
            </a:r>
            <a:endPar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algun Gothic" panose="020B0503020000020004" pitchFamily="34" charset="-127"/>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algun Gothic" panose="020B0503020000020004" pitchFamily="34" charset="-127"/>
                <a:cs typeface="Arial" panose="020B0604020202020204" pitchFamily="34" charset="0"/>
              </a:rPr>
              <a:t>	 </a:t>
            </a:r>
          </a:p>
        </p:txBody>
      </p:sp>
      <p:pic>
        <p:nvPicPr>
          <p:cNvPr id="4" name="Picture 2" descr="A Den of Lions in Babylon? – Crossroads Bible Church">
            <a:extLst>
              <a:ext uri="{FF2B5EF4-FFF2-40B4-BE49-F238E27FC236}">
                <a16:creationId xmlns:a16="http://schemas.microsoft.com/office/drawing/2014/main" id="{06838855-F5B5-E381-DD43-75E25515AC3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868132"/>
            <a:ext cx="2036618" cy="1475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27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59ECF7-6A25-E653-C326-E2F9F3151233}"/>
              </a:ext>
            </a:extLst>
          </p:cNvPr>
          <p:cNvSpPr txBox="1"/>
          <p:nvPr/>
        </p:nvSpPr>
        <p:spPr>
          <a:xfrm>
            <a:off x="679622" y="271849"/>
            <a:ext cx="963827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4400" b="1" i="0" u="none" strike="noStrike" kern="1200" cap="none" spc="0" normalizeH="0" baseline="0" noProof="0" dirty="0">
                <a:ln>
                  <a:noFill/>
                </a:ln>
                <a:solidFill>
                  <a:prstClr val="white"/>
                </a:solidFill>
                <a:effectLst/>
                <a:uLnTx/>
                <a:uFillTx/>
                <a:latin typeface="Arial" panose="020B0604020202020204" pitchFamily="34" charset="0"/>
                <a:ea typeface="Malgun Gothic" panose="020B0503020000020004" pitchFamily="34" charset="-127"/>
                <a:cs typeface="Arial" panose="020B0604020202020204" pitchFamily="34" charset="0"/>
              </a:rPr>
              <a:t>الله لديه رجل – الله لديه خطة</a:t>
            </a:r>
          </a:p>
        </p:txBody>
      </p:sp>
      <p:sp>
        <p:nvSpPr>
          <p:cNvPr id="3" name="TextBox 2">
            <a:extLst>
              <a:ext uri="{FF2B5EF4-FFF2-40B4-BE49-F238E27FC236}">
                <a16:creationId xmlns:a16="http://schemas.microsoft.com/office/drawing/2014/main" id="{0AE961A3-6B88-96B0-D491-328913B5EABD}"/>
              </a:ext>
            </a:extLst>
          </p:cNvPr>
          <p:cNvSpPr txBox="1"/>
          <p:nvPr/>
        </p:nvSpPr>
        <p:spPr>
          <a:xfrm>
            <a:off x="438562" y="1746480"/>
            <a:ext cx="10636078" cy="3016210"/>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3600" b="1" i="0" u="sng" strike="noStrike" kern="1200" cap="none" spc="0" normalizeH="0" baseline="0" noProof="0" dirty="0">
                <a:ln>
                  <a:noFill/>
                </a:ln>
                <a:solidFill>
                  <a:schemeClr val="bg1"/>
                </a:solidFill>
                <a:effectLst/>
                <a:highlight>
                  <a:srgbClr val="C0C0C0"/>
                </a:highlight>
                <a:uLnTx/>
                <a:uFillTx/>
                <a:latin typeface="Arial" panose="020B0604020202020204" pitchFamily="34" charset="0"/>
                <a:ea typeface="Malgun Gothic" panose="020B0503020000020004" pitchFamily="34" charset="-127"/>
                <a:cs typeface="Arial" panose="020B0604020202020204" pitchFamily="34" charset="0"/>
              </a:rPr>
              <a:t>أمور جاهزة</a:t>
            </a:r>
            <a:endParaRPr kumimoji="0" lang="en-US" sz="3600" b="1" i="0" u="sng" strike="noStrike" kern="1200" cap="none" spc="0" normalizeH="0" baseline="0" noProof="0" dirty="0">
              <a:ln>
                <a:noFill/>
              </a:ln>
              <a:solidFill>
                <a:schemeClr val="bg1"/>
              </a:solidFill>
              <a:effectLst/>
              <a:highlight>
                <a:srgbClr val="C0C0C0"/>
              </a:highlight>
              <a:uLnTx/>
              <a:uFillTx/>
              <a:latin typeface="Arial" panose="020B0604020202020204" pitchFamily="34" charset="0"/>
              <a:ea typeface="Malgun Gothic" panose="020B0503020000020004" pitchFamily="34" charset="-127"/>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algun Gothic" panose="020B0503020000020004" pitchFamily="34" charset="-127"/>
              <a:cs typeface="Arial" panose="020B0604020202020204" pitchFamily="34" charset="0"/>
            </a:endParaRPr>
          </a:p>
          <a:p>
            <a:pPr marL="742950" lvl="0" indent="-742950" algn="r" rtl="1">
              <a:buFontTx/>
              <a:buAutoNum type="arabicParenR"/>
              <a:defRPr/>
            </a:pPr>
            <a:r>
              <a:rPr lang="ar-JO" sz="3600" b="1" dirty="0">
                <a:solidFill>
                  <a:prstClr val="white"/>
                </a:solidFill>
                <a:latin typeface="Arial" panose="020B0604020202020204" pitchFamily="34" charset="0"/>
                <a:ea typeface="Malgun Gothic" panose="020B0503020000020004" pitchFamily="34" charset="-127"/>
                <a:cs typeface="Arial" panose="020B0604020202020204" pitchFamily="34" charset="0"/>
              </a:rPr>
              <a:t>طوِّر عادات مقدسة ليوم الضيق</a:t>
            </a:r>
          </a:p>
          <a:p>
            <a:pPr marL="742950" marR="0" lvl="0" indent="-742950" algn="r" defTabSz="914400" rtl="1" eaLnBrk="1" fontAlgn="auto" latinLnBrk="0" hangingPunct="1">
              <a:lnSpc>
                <a:spcPct val="100000"/>
              </a:lnSpc>
              <a:spcBef>
                <a:spcPts val="0"/>
              </a:spcBef>
              <a:spcAft>
                <a:spcPts val="0"/>
              </a:spcAft>
              <a:buClrTx/>
              <a:buSzTx/>
              <a:buFontTx/>
              <a:buAutoNum type="arabicParenR"/>
              <a:tabLst/>
              <a:defRPr/>
            </a:pPr>
            <a:r>
              <a:rPr kumimoji="0" lang="ar-JO" sz="3600" b="1" i="0" u="none" strike="noStrike" kern="1200" cap="none" spc="0" normalizeH="0" baseline="0" noProof="0" dirty="0">
                <a:ln>
                  <a:noFill/>
                </a:ln>
                <a:solidFill>
                  <a:prstClr val="white"/>
                </a:solidFill>
                <a:effectLst/>
                <a:uLnTx/>
                <a:uFillTx/>
                <a:latin typeface="Arial" panose="020B0604020202020204" pitchFamily="34" charset="0"/>
                <a:ea typeface="Malgun Gothic" panose="020B0503020000020004" pitchFamily="34" charset="-127"/>
                <a:cs typeface="Arial" panose="020B0604020202020204" pitchFamily="34" charset="0"/>
              </a:rPr>
              <a:t>اجعل الصلاة تجاوبك الأول لكل تجربة أو ضيق</a:t>
            </a:r>
          </a:p>
          <a:p>
            <a:pPr marL="742950" marR="0" lvl="0" indent="-742950" algn="r" defTabSz="914400" rtl="1" eaLnBrk="1" fontAlgn="auto" latinLnBrk="0" hangingPunct="1">
              <a:lnSpc>
                <a:spcPct val="100000"/>
              </a:lnSpc>
              <a:spcBef>
                <a:spcPts val="0"/>
              </a:spcBef>
              <a:spcAft>
                <a:spcPts val="0"/>
              </a:spcAft>
              <a:buClrTx/>
              <a:buSzTx/>
              <a:buFontTx/>
              <a:buAutoNum type="arabicParenR"/>
              <a:tabLst/>
              <a:defRPr/>
            </a:pPr>
            <a:r>
              <a:rPr lang="ar-JO" sz="3600" b="1" dirty="0">
                <a:solidFill>
                  <a:prstClr val="white"/>
                </a:solidFill>
                <a:latin typeface="Arial" panose="020B0604020202020204" pitchFamily="34" charset="0"/>
                <a:ea typeface="Malgun Gothic" panose="020B0503020000020004" pitchFamily="34" charset="-127"/>
                <a:cs typeface="Arial" panose="020B0604020202020204" pitchFamily="34" charset="0"/>
              </a:rPr>
              <a:t>ثق بالله حتى عندما تسوء الأمور</a:t>
            </a:r>
            <a:endPar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algun Gothic" panose="020B0503020000020004" pitchFamily="34" charset="-127"/>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algun Gothic" panose="020B0503020000020004" pitchFamily="34" charset="-127"/>
                <a:cs typeface="Arial" panose="020B0604020202020204" pitchFamily="34" charset="0"/>
              </a:rPr>
              <a:t>	 </a:t>
            </a:r>
          </a:p>
        </p:txBody>
      </p:sp>
      <p:pic>
        <p:nvPicPr>
          <p:cNvPr id="14338" name="Picture 2" descr="A Den of Lions in Babylon? – Crossroads Bible Church">
            <a:extLst>
              <a:ext uri="{FF2B5EF4-FFF2-40B4-BE49-F238E27FC236}">
                <a16:creationId xmlns:a16="http://schemas.microsoft.com/office/drawing/2014/main" id="{6F2412D6-BBDB-F4BB-2B73-1C4B31CC52F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868132"/>
            <a:ext cx="2133600" cy="1475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23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386632177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rtl="1" eaLnBrk="1" hangingPunct="1">
              <a:defRPr/>
            </a:pPr>
            <a:r>
              <a:rPr lang="ar-JO" sz="3733" b="1" dirty="0">
                <a:solidFill>
                  <a:srgbClr val="FFFFFF"/>
                </a:solidFill>
                <a:latin typeface="Arial" panose="020B0604020202020204" pitchFamily="34" charset="0"/>
                <a:ea typeface="ＭＳ Ｐゴシック" charset="0"/>
                <a:cs typeface="Arial" panose="020B0604020202020204" pitchFamily="34" charset="0"/>
              </a:rPr>
              <a:t>رابط وعظ العهد القديم على </a:t>
            </a:r>
            <a:r>
              <a:rPr lang="en-US" sz="3733" b="1" dirty="0">
                <a:solidFill>
                  <a:srgbClr val="FFFFFF"/>
                </a:solidFill>
                <a:latin typeface="Arial" panose="020B0604020202020204" pitchFamily="34" charset="0"/>
                <a:ea typeface="ＭＳ Ｐゴシック" charset="0"/>
                <a:cs typeface="Arial" panose="020B0604020202020204" pitchFamily="34" charset="0"/>
              </a:rPr>
              <a:t> BibleStudyDownloads.org</a:t>
            </a:r>
            <a:endParaRPr lang="en-US" sz="14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ar-JO"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هذا العرض التقديمي والملخص مجاناً</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21169923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Text&#10;&#10;Description automatically generated">
            <a:extLst>
              <a:ext uri="{FF2B5EF4-FFF2-40B4-BE49-F238E27FC236}">
                <a16:creationId xmlns:a16="http://schemas.microsoft.com/office/drawing/2014/main" id="{3EC652B4-8B0D-F44C-C227-38CF0C66182B}"/>
              </a:ext>
            </a:extLst>
          </p:cNvPr>
          <p:cNvPicPr>
            <a:picLocks noChangeAspect="1"/>
          </p:cNvPicPr>
          <p:nvPr/>
        </p:nvPicPr>
        <p:blipFill rotWithShape="1">
          <a:blip r:embed="rId2">
            <a:extLst>
              <a:ext uri="{28A0092B-C50C-407E-A947-70E740481C1C}">
                <a14:useLocalDpi xmlns:a14="http://schemas.microsoft.com/office/drawing/2010/main" val="0"/>
              </a:ext>
            </a:extLst>
          </a:blip>
          <a:srcRect t="8108" b="18779"/>
          <a:stretch/>
        </p:blipFill>
        <p:spPr>
          <a:xfrm>
            <a:off x="-1504" y="1282"/>
            <a:ext cx="12191980" cy="5950067"/>
          </a:xfrm>
          <a:prstGeom prst="rect">
            <a:avLst/>
          </a:prstGeom>
        </p:spPr>
      </p:pic>
      <p:sp>
        <p:nvSpPr>
          <p:cNvPr id="4" name="Rectangle 3">
            <a:extLst>
              <a:ext uri="{FF2B5EF4-FFF2-40B4-BE49-F238E27FC236}">
                <a16:creationId xmlns:a16="http://schemas.microsoft.com/office/drawing/2014/main" id="{8DBC64BD-A299-EED2-7D92-8F381C04F2F3}"/>
              </a:ext>
            </a:extLst>
          </p:cNvPr>
          <p:cNvSpPr>
            <a:spLocks noChangeArrowheads="1"/>
          </p:cNvSpPr>
          <p:nvPr/>
        </p:nvSpPr>
        <p:spPr bwMode="auto">
          <a:xfrm>
            <a:off x="2262751" y="6096254"/>
            <a:ext cx="7061813" cy="479418"/>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ar-JO"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الثقة بتدبير الله في سفر دانيال</a:t>
            </a:r>
            <a:endParaRPr kumimoji="0" lang="en-US"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6" name="Rectangle 5">
            <a:extLst>
              <a:ext uri="{FF2B5EF4-FFF2-40B4-BE49-F238E27FC236}">
                <a16:creationId xmlns:a16="http://schemas.microsoft.com/office/drawing/2014/main" id="{4EFBA5C4-6CCC-7FD1-2083-9E873056AB1F}"/>
              </a:ext>
            </a:extLst>
          </p:cNvPr>
          <p:cNvSpPr>
            <a:spLocks noChangeArrowheads="1"/>
          </p:cNvSpPr>
          <p:nvPr/>
        </p:nvSpPr>
        <p:spPr bwMode="auto">
          <a:xfrm>
            <a:off x="8191041" y="1608464"/>
            <a:ext cx="2528371" cy="38558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ar-JO"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دانيال 1</a:t>
            </a:r>
            <a:endParaRPr kumimoji="0" lang="en-US"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5" name="Rectangle 4">
            <a:extLst>
              <a:ext uri="{FF2B5EF4-FFF2-40B4-BE49-F238E27FC236}">
                <a16:creationId xmlns:a16="http://schemas.microsoft.com/office/drawing/2014/main" id="{1ADF55A4-6591-0E28-ABBF-86ECE3E1BC14}"/>
              </a:ext>
            </a:extLst>
          </p:cNvPr>
          <p:cNvSpPr>
            <a:spLocks noChangeArrowheads="1"/>
          </p:cNvSpPr>
          <p:nvPr/>
        </p:nvSpPr>
        <p:spPr bwMode="auto">
          <a:xfrm>
            <a:off x="0" y="-35386"/>
            <a:ext cx="12190475" cy="97303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ar-JO" sz="4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الله رجلاً يمتلك الله خطة</a:t>
            </a:r>
            <a:endParaRPr kumimoji="0" lang="en-US" sz="4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49252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59ECF7-6A25-E653-C326-E2F9F3151233}"/>
              </a:ext>
            </a:extLst>
          </p:cNvPr>
          <p:cNvSpPr txBox="1"/>
          <p:nvPr/>
        </p:nvSpPr>
        <p:spPr>
          <a:xfrm>
            <a:off x="679622" y="271849"/>
            <a:ext cx="9638270" cy="769441"/>
          </a:xfrm>
          <a:prstGeom prst="rect">
            <a:avLst/>
          </a:prstGeom>
          <a:noFill/>
        </p:spPr>
        <p:txBody>
          <a:bodyPr wrap="square" rtlCol="0">
            <a:spAutoFit/>
          </a:bodyPr>
          <a:lstStyle/>
          <a:p>
            <a:pPr algn="ctr"/>
            <a:r>
              <a:rPr lang="ar-JO" sz="4400" b="1" dirty="0">
                <a:latin typeface="Arial" panose="020B0604020202020204" pitchFamily="34" charset="0"/>
                <a:ea typeface="Malgun Gothic" panose="020B0503020000020004" pitchFamily="34" charset="-127"/>
                <a:cs typeface="Arial" panose="020B0604020202020204" pitchFamily="34" charset="0"/>
              </a:rPr>
              <a:t>الله لديه رجل – الله لديه خطة</a:t>
            </a:r>
            <a:endParaRPr lang="en-US" sz="4400" b="1" dirty="0">
              <a:latin typeface="Arial" panose="020B0604020202020204" pitchFamily="34" charset="0"/>
              <a:ea typeface="Malgun Gothic" panose="020B0503020000020004" pitchFamily="34" charset="-127"/>
              <a:cs typeface="Arial" panose="020B0604020202020204" pitchFamily="34" charset="0"/>
            </a:endParaRPr>
          </a:p>
        </p:txBody>
      </p:sp>
      <p:sp>
        <p:nvSpPr>
          <p:cNvPr id="3" name="TextBox 2">
            <a:extLst>
              <a:ext uri="{FF2B5EF4-FFF2-40B4-BE49-F238E27FC236}">
                <a16:creationId xmlns:a16="http://schemas.microsoft.com/office/drawing/2014/main" id="{0AE961A3-6B88-96B0-D491-328913B5EABD}"/>
              </a:ext>
            </a:extLst>
          </p:cNvPr>
          <p:cNvSpPr txBox="1"/>
          <p:nvPr/>
        </p:nvSpPr>
        <p:spPr>
          <a:xfrm>
            <a:off x="679622" y="1471613"/>
            <a:ext cx="10636078" cy="3600986"/>
          </a:xfrm>
          <a:prstGeom prst="rect">
            <a:avLst/>
          </a:prstGeom>
          <a:noFill/>
        </p:spPr>
        <p:txBody>
          <a:bodyPr wrap="square" rtlCol="0">
            <a:spAutoFit/>
          </a:bodyPr>
          <a:lstStyle/>
          <a:p>
            <a:pPr algn="r" rtl="1"/>
            <a:r>
              <a:rPr lang="ar-JO" sz="3600" b="1" u="sng" dirty="0">
                <a:latin typeface="Arial" panose="020B0604020202020204" pitchFamily="34" charset="0"/>
                <a:ea typeface="Malgun Gothic" panose="020B0503020000020004" pitchFamily="34" charset="-127"/>
                <a:cs typeface="Arial" panose="020B0604020202020204" pitchFamily="34" charset="0"/>
              </a:rPr>
              <a:t>سفر دانيال حتى الآن ....</a:t>
            </a:r>
            <a:endParaRPr lang="en-US" sz="3600" b="1" u="sng" dirty="0">
              <a:latin typeface="Arial" panose="020B0604020202020204" pitchFamily="34" charset="0"/>
              <a:ea typeface="Malgun Gothic" panose="020B0503020000020004" pitchFamily="34" charset="-127"/>
              <a:cs typeface="Arial" panose="020B0604020202020204" pitchFamily="34" charset="0"/>
            </a:endParaRPr>
          </a:p>
          <a:p>
            <a:endParaRPr lang="en-US" sz="1200" b="1" dirty="0">
              <a:latin typeface="Arial" panose="020B0604020202020204" pitchFamily="34" charset="0"/>
              <a:ea typeface="Malgun Gothic" panose="020B0503020000020004" pitchFamily="34" charset="-127"/>
              <a:cs typeface="Arial" panose="020B0604020202020204" pitchFamily="34" charset="0"/>
            </a:endParaRPr>
          </a:p>
          <a:p>
            <a:pPr algn="r" rtl="1"/>
            <a:r>
              <a:rPr lang="ar-JO" sz="3600" b="1" dirty="0">
                <a:latin typeface="Arial" panose="020B0604020202020204" pitchFamily="34" charset="0"/>
                <a:ea typeface="Malgun Gothic" panose="020B0503020000020004" pitchFamily="34" charset="-127"/>
                <a:cs typeface="Arial" panose="020B0604020202020204" pitchFamily="34" charset="0"/>
              </a:rPr>
              <a:t>دانيال 1 – لن أساوم ولو قليلاً</a:t>
            </a:r>
          </a:p>
          <a:p>
            <a:pPr algn="r" rtl="1"/>
            <a:r>
              <a:rPr lang="ar-JO" sz="3600" b="1" dirty="0">
                <a:latin typeface="Arial" panose="020B0604020202020204" pitchFamily="34" charset="0"/>
                <a:ea typeface="Malgun Gothic" panose="020B0503020000020004" pitchFamily="34" charset="-127"/>
                <a:cs typeface="Arial" panose="020B0604020202020204" pitchFamily="34" charset="0"/>
              </a:rPr>
              <a:t>دانيال 2 – الله مسيطر على المستقبل</a:t>
            </a:r>
          </a:p>
          <a:p>
            <a:pPr algn="r" rtl="1"/>
            <a:r>
              <a:rPr lang="ar-JO" sz="3600" b="1" dirty="0">
                <a:latin typeface="Arial" panose="020B0604020202020204" pitchFamily="34" charset="0"/>
                <a:ea typeface="Malgun Gothic" panose="020B0503020000020004" pitchFamily="34" charset="-127"/>
                <a:cs typeface="Arial" panose="020B0604020202020204" pitchFamily="34" charset="0"/>
              </a:rPr>
              <a:t>دانيال 3 – أنا أقف على كلمة الله</a:t>
            </a:r>
          </a:p>
          <a:p>
            <a:pPr algn="r" rtl="1"/>
            <a:r>
              <a:rPr lang="ar-JO" sz="3600" b="1" dirty="0">
                <a:latin typeface="Arial" panose="020B0604020202020204" pitchFamily="34" charset="0"/>
                <a:ea typeface="Malgun Gothic" panose="020B0503020000020004" pitchFamily="34" charset="-127"/>
                <a:cs typeface="Arial" panose="020B0604020202020204" pitchFamily="34" charset="0"/>
              </a:rPr>
              <a:t>دانيال 4 – تعلم الحق عن الله العلي</a:t>
            </a:r>
          </a:p>
          <a:p>
            <a:pPr algn="r" rtl="1"/>
            <a:r>
              <a:rPr lang="ar-JO" sz="3600" b="1" dirty="0">
                <a:latin typeface="Arial" panose="020B0604020202020204" pitchFamily="34" charset="0"/>
                <a:ea typeface="Malgun Gothic" panose="020B0503020000020004" pitchFamily="34" charset="-127"/>
                <a:cs typeface="Arial" panose="020B0604020202020204" pitchFamily="34" charset="0"/>
              </a:rPr>
              <a:t>دانيال 5 – أسلك باتاضع أمام الله</a:t>
            </a:r>
            <a:endParaRPr lang="en-US" sz="3600" b="1" dirty="0">
              <a:latin typeface="Arial" panose="020B0604020202020204" pitchFamily="34" charset="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192040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niel and the Lions' Den | Children's Bible Lessons">
            <a:extLst>
              <a:ext uri="{FF2B5EF4-FFF2-40B4-BE49-F238E27FC236}">
                <a16:creationId xmlns:a16="http://schemas.microsoft.com/office/drawing/2014/main" id="{D37FF627-95D7-8AC9-D15B-C57C6EA797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7054"/>
            <a:ext cx="12192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6B4F9A3-0AE4-5E7B-4C87-1766704AFD29}"/>
              </a:ext>
            </a:extLst>
          </p:cNvPr>
          <p:cNvSpPr txBox="1"/>
          <p:nvPr/>
        </p:nvSpPr>
        <p:spPr>
          <a:xfrm>
            <a:off x="234778" y="123568"/>
            <a:ext cx="11957222"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4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دانيال 6 – الثقة في جب</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4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اليأس</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1778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59ECF7-6A25-E653-C326-E2F9F3151233}"/>
              </a:ext>
            </a:extLst>
          </p:cNvPr>
          <p:cNvSpPr txBox="1"/>
          <p:nvPr/>
        </p:nvSpPr>
        <p:spPr>
          <a:xfrm>
            <a:off x="679622" y="271849"/>
            <a:ext cx="963827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4400" b="1" i="0" u="none" strike="noStrike" kern="1200" cap="none" spc="0" normalizeH="0" baseline="0" noProof="0" dirty="0">
                <a:ln>
                  <a:noFill/>
                </a:ln>
                <a:solidFill>
                  <a:prstClr val="white"/>
                </a:solidFill>
                <a:effectLst/>
                <a:uLnTx/>
                <a:uFillTx/>
                <a:latin typeface="Arial" panose="020B0604020202020204" pitchFamily="34" charset="0"/>
                <a:ea typeface="Malgun Gothic" panose="020B0503020000020004" pitchFamily="34" charset="-127"/>
                <a:cs typeface="Arial" panose="020B0604020202020204" pitchFamily="34" charset="0"/>
              </a:rPr>
              <a:t>الله لديه رجل – الله لديه خطة</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algun Gothic" panose="020B0503020000020004" pitchFamily="34" charset="-127"/>
              <a:cs typeface="Arial" panose="020B0604020202020204" pitchFamily="34" charset="0"/>
            </a:endParaRPr>
          </a:p>
        </p:txBody>
      </p:sp>
      <p:sp>
        <p:nvSpPr>
          <p:cNvPr id="3" name="TextBox 2">
            <a:extLst>
              <a:ext uri="{FF2B5EF4-FFF2-40B4-BE49-F238E27FC236}">
                <a16:creationId xmlns:a16="http://schemas.microsoft.com/office/drawing/2014/main" id="{0AE961A3-6B88-96B0-D491-328913B5EABD}"/>
              </a:ext>
            </a:extLst>
          </p:cNvPr>
          <p:cNvSpPr txBox="1"/>
          <p:nvPr/>
        </p:nvSpPr>
        <p:spPr>
          <a:xfrm>
            <a:off x="449348" y="1475018"/>
            <a:ext cx="11742651" cy="4124206"/>
          </a:xfrm>
          <a:prstGeom prst="rect">
            <a:avLst/>
          </a:prstGeom>
          <a:noFill/>
        </p:spPr>
        <p:txBody>
          <a:bodyPr wrap="square" rtlCol="0">
            <a:spAutoFit/>
          </a:bodyPr>
          <a:lstStyle/>
          <a:p>
            <a:pPr algn="r" rtl="1"/>
            <a:r>
              <a:rPr lang="ar-JO" sz="3600" b="1" u="sng" dirty="0">
                <a:solidFill>
                  <a:schemeClr val="bg1"/>
                </a:solidFill>
                <a:highlight>
                  <a:srgbClr val="C0C0C0"/>
                </a:highlight>
                <a:latin typeface="Arial" panose="020B0604020202020204" pitchFamily="34" charset="0"/>
                <a:ea typeface="Malgun Gothic" panose="020B0503020000020004" pitchFamily="34" charset="-127"/>
                <a:cs typeface="Arial" panose="020B0604020202020204" pitchFamily="34" charset="0"/>
              </a:rPr>
              <a:t>القسم الأول: دا 6: 1-5 - الهيكل</a:t>
            </a:r>
            <a:endParaRPr lang="en-US" sz="3600" b="1" u="sng" dirty="0">
              <a:solidFill>
                <a:schemeClr val="bg1"/>
              </a:solidFill>
              <a:highlight>
                <a:srgbClr val="C0C0C0"/>
              </a:highlight>
              <a:latin typeface="Arial" panose="020B0604020202020204" pitchFamily="34" charset="0"/>
              <a:ea typeface="Malgun Gothic" panose="020B0503020000020004" pitchFamily="34" charset="-127"/>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prstClr val="white"/>
              </a:solidFill>
              <a:latin typeface="Arial" panose="020B0604020202020204" pitchFamily="34" charset="0"/>
              <a:ea typeface="Malgun Gothic" panose="020B0503020000020004" pitchFamily="34" charset="-127"/>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strike="noStrike" kern="1200" cap="none" spc="0" normalizeH="0" baseline="0" noProof="0" dirty="0">
              <a:ln>
                <a:noFill/>
              </a:ln>
              <a:solidFill>
                <a:prstClr val="white"/>
              </a:solidFill>
              <a:effectLst/>
              <a:uLnTx/>
              <a:uFillTx/>
              <a:latin typeface="Arial" panose="020B0604020202020204" pitchFamily="34" charset="0"/>
              <a:ea typeface="Malgun Gothic" panose="020B0503020000020004" pitchFamily="34" charset="-127"/>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3600" b="1" i="0" strike="noStrike" kern="1200" cap="none" spc="0" normalizeH="0" baseline="0" noProof="0" dirty="0">
                <a:ln>
                  <a:noFill/>
                </a:ln>
                <a:solidFill>
                  <a:prstClr val="white"/>
                </a:solidFill>
                <a:effectLst/>
                <a:uLnTx/>
                <a:uFillTx/>
                <a:latin typeface="Arial" panose="020B0604020202020204" pitchFamily="34" charset="0"/>
                <a:ea typeface="Malgun Gothic" panose="020B0503020000020004" pitchFamily="34" charset="-127"/>
                <a:cs typeface="Arial" panose="020B0604020202020204" pitchFamily="34" charset="0"/>
              </a:rPr>
              <a:t>ع1     – داريوس</a:t>
            </a:r>
            <a:r>
              <a:rPr kumimoji="0" lang="ar-JO" sz="3600" b="1" i="0" strike="noStrike" kern="1200" cap="none" spc="0" normalizeH="0" noProof="0" dirty="0">
                <a:ln>
                  <a:noFill/>
                </a:ln>
                <a:solidFill>
                  <a:prstClr val="white"/>
                </a:solidFill>
                <a:effectLst/>
                <a:uLnTx/>
                <a:uFillTx/>
                <a:latin typeface="Arial" panose="020B0604020202020204" pitchFamily="34" charset="0"/>
                <a:ea typeface="Malgun Gothic" panose="020B0503020000020004" pitchFamily="34" charset="-127"/>
                <a:cs typeface="Arial" panose="020B0604020202020204" pitchFamily="34" charset="0"/>
              </a:rPr>
              <a:t> المادي شخصية حقيقية</a:t>
            </a:r>
          </a:p>
          <a:p>
            <a:pPr marL="0" marR="0" lvl="0" indent="0" algn="r" defTabSz="914400" rtl="1" eaLnBrk="1" fontAlgn="auto" latinLnBrk="0" hangingPunct="1">
              <a:lnSpc>
                <a:spcPct val="100000"/>
              </a:lnSpc>
              <a:spcBef>
                <a:spcPts val="0"/>
              </a:spcBef>
              <a:spcAft>
                <a:spcPts val="0"/>
              </a:spcAft>
              <a:buClrTx/>
              <a:buSzTx/>
              <a:buFontTx/>
              <a:buNone/>
              <a:tabLst/>
              <a:defRPr/>
            </a:pPr>
            <a:r>
              <a:rPr lang="ar-JO" sz="3600" b="1" baseline="0" dirty="0">
                <a:solidFill>
                  <a:prstClr val="white"/>
                </a:solidFill>
                <a:latin typeface="Arial" panose="020B0604020202020204" pitchFamily="34" charset="0"/>
                <a:ea typeface="Malgun Gothic" panose="020B0503020000020004" pitchFamily="34" charset="-127"/>
                <a:cs typeface="Arial" panose="020B0604020202020204" pitchFamily="34" charset="0"/>
              </a:rPr>
              <a:t>ع 1-2 – تعيين دانيال في القيادة</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3600" b="1" i="0" strike="noStrike" kern="1200" cap="none" spc="0" normalizeH="0" noProof="0" dirty="0">
                <a:ln>
                  <a:noFill/>
                </a:ln>
                <a:solidFill>
                  <a:prstClr val="white"/>
                </a:solidFill>
                <a:effectLst/>
                <a:uLnTx/>
                <a:uFillTx/>
                <a:latin typeface="Arial" panose="020B0604020202020204" pitchFamily="34" charset="0"/>
                <a:ea typeface="Malgun Gothic" panose="020B0503020000020004" pitchFamily="34" charset="-127"/>
                <a:cs typeface="Arial" panose="020B0604020202020204" pitchFamily="34" charset="0"/>
              </a:rPr>
              <a:t>ع 3    – كانت هناك روح فاضلة على دانيال</a:t>
            </a:r>
          </a:p>
          <a:p>
            <a:pPr marL="0" marR="0" lvl="0" indent="0" algn="r" defTabSz="914400" rtl="1" eaLnBrk="1" fontAlgn="auto" latinLnBrk="0" hangingPunct="1">
              <a:lnSpc>
                <a:spcPct val="100000"/>
              </a:lnSpc>
              <a:spcBef>
                <a:spcPts val="0"/>
              </a:spcBef>
              <a:spcAft>
                <a:spcPts val="0"/>
              </a:spcAft>
              <a:buClrTx/>
              <a:buSzTx/>
              <a:buFontTx/>
              <a:buNone/>
              <a:tabLst/>
              <a:defRPr/>
            </a:pPr>
            <a:r>
              <a:rPr lang="ar-JO" sz="3600" b="1" baseline="0" dirty="0">
                <a:solidFill>
                  <a:prstClr val="white"/>
                </a:solidFill>
                <a:latin typeface="Arial" panose="020B0604020202020204" pitchFamily="34" charset="0"/>
                <a:ea typeface="Malgun Gothic" panose="020B0503020000020004" pitchFamily="34" charset="-127"/>
                <a:cs typeface="Arial" panose="020B0604020202020204" pitchFamily="34" charset="0"/>
              </a:rPr>
              <a:t>ع 4    – كان الآخرون غيورين لكن دانيال كان بلا لوم، وعلينا</a:t>
            </a:r>
            <a:r>
              <a:rPr lang="ar-JO" sz="3600" b="1" dirty="0">
                <a:solidFill>
                  <a:prstClr val="white"/>
                </a:solidFill>
                <a:latin typeface="Arial" panose="020B0604020202020204" pitchFamily="34" charset="0"/>
                <a:ea typeface="Malgun Gothic" panose="020B0503020000020004" pitchFamily="34" charset="-127"/>
                <a:cs typeface="Arial" panose="020B0604020202020204" pitchFamily="34" charset="0"/>
              </a:rPr>
              <a:t> نحن أيضاً أن </a:t>
            </a:r>
          </a:p>
          <a:p>
            <a:pPr marL="0" marR="0" lvl="0" indent="0" algn="r" defTabSz="914400" rtl="1" eaLnBrk="1" fontAlgn="auto" latinLnBrk="0" hangingPunct="1">
              <a:lnSpc>
                <a:spcPct val="100000"/>
              </a:lnSpc>
              <a:spcBef>
                <a:spcPts val="0"/>
              </a:spcBef>
              <a:spcAft>
                <a:spcPts val="0"/>
              </a:spcAft>
              <a:buClrTx/>
              <a:buSzTx/>
              <a:buFontTx/>
              <a:buNone/>
              <a:tabLst/>
              <a:defRPr/>
            </a:pPr>
            <a:r>
              <a:rPr lang="ar-JO" sz="3600" b="1" dirty="0">
                <a:solidFill>
                  <a:prstClr val="white"/>
                </a:solidFill>
                <a:latin typeface="Arial" panose="020B0604020202020204" pitchFamily="34" charset="0"/>
                <a:ea typeface="Malgun Gothic" panose="020B0503020000020004" pitchFamily="34" charset="-127"/>
                <a:cs typeface="Arial" panose="020B0604020202020204" pitchFamily="34" charset="0"/>
              </a:rPr>
              <a:t>             نعيش بلا لوم أمام العالم</a:t>
            </a:r>
            <a:endParaRPr kumimoji="0" lang="en-US" sz="3600" b="1" i="0" strike="noStrike" kern="1200" cap="none" spc="0" normalizeH="0" baseline="0" noProof="0" dirty="0">
              <a:ln>
                <a:noFill/>
              </a:ln>
              <a:solidFill>
                <a:prstClr val="white"/>
              </a:solidFill>
              <a:effectLst/>
              <a:uLnTx/>
              <a:uFillTx/>
              <a:latin typeface="Arial" panose="020B0604020202020204" pitchFamily="34" charset="0"/>
              <a:ea typeface="Malgun Gothic" panose="020B0503020000020004" pitchFamily="34" charset="-127"/>
              <a:cs typeface="Arial" panose="020B0604020202020204" pitchFamily="34" charset="0"/>
            </a:endParaRPr>
          </a:p>
        </p:txBody>
      </p:sp>
      <p:pic>
        <p:nvPicPr>
          <p:cNvPr id="2050" name="Picture 2" descr="Daniel the Prophet of the Bible, His Life and Accomplishments - Chabad.org">
            <a:extLst>
              <a:ext uri="{FF2B5EF4-FFF2-40B4-BE49-F238E27FC236}">
                <a16:creationId xmlns:a16="http://schemas.microsoft.com/office/drawing/2014/main" id="{75130D84-67FA-4F89-A792-801071A731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1290"/>
            <a:ext cx="3283527" cy="1725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Alistair Begg on Twitter: &quot;Do all things without grumbling or disputing,  that you may be blameless and innocent, children of God without blemish in  the midst of a crooked and twisted generation,">
            <a:extLst>
              <a:ext uri="{FF2B5EF4-FFF2-40B4-BE49-F238E27FC236}">
                <a16:creationId xmlns:a16="http://schemas.microsoft.com/office/drawing/2014/main" id="{E913BBF0-4AA3-E234-4B60-D4DF464397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34950"/>
            <a:ext cx="7620000" cy="638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861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Pin on First Corinthians">
            <a:extLst>
              <a:ext uri="{FF2B5EF4-FFF2-40B4-BE49-F238E27FC236}">
                <a16:creationId xmlns:a16="http://schemas.microsoft.com/office/drawing/2014/main" id="{95F69A7D-AFFF-13A5-E640-7B20BCDEB1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34950"/>
            <a:ext cx="7620000" cy="638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8660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10;&#10;Description automatically generated">
            <a:extLst>
              <a:ext uri="{FF2B5EF4-FFF2-40B4-BE49-F238E27FC236}">
                <a16:creationId xmlns:a16="http://schemas.microsoft.com/office/drawing/2014/main" id="{EE15CE94-CAA4-B475-3F3E-5194A38E0AA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041290"/>
            <a:ext cx="2479964" cy="1722120"/>
          </a:xfrm>
          <a:prstGeom prst="rect">
            <a:avLst/>
          </a:prstGeom>
        </p:spPr>
      </p:pic>
      <p:sp>
        <p:nvSpPr>
          <p:cNvPr id="2" name="TextBox 1">
            <a:extLst>
              <a:ext uri="{FF2B5EF4-FFF2-40B4-BE49-F238E27FC236}">
                <a16:creationId xmlns:a16="http://schemas.microsoft.com/office/drawing/2014/main" id="{5359ECF7-6A25-E653-C326-E2F9F3151233}"/>
              </a:ext>
            </a:extLst>
          </p:cNvPr>
          <p:cNvSpPr txBox="1"/>
          <p:nvPr/>
        </p:nvSpPr>
        <p:spPr>
          <a:xfrm>
            <a:off x="679622" y="271849"/>
            <a:ext cx="963827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4400" b="1" i="0" u="none" strike="noStrike" kern="1200" cap="none" spc="0" normalizeH="0" baseline="0" noProof="0" dirty="0">
                <a:ln>
                  <a:noFill/>
                </a:ln>
                <a:solidFill>
                  <a:prstClr val="white"/>
                </a:solidFill>
                <a:effectLst/>
                <a:uLnTx/>
                <a:uFillTx/>
                <a:latin typeface="Arial" panose="020B0604020202020204" pitchFamily="34" charset="0"/>
                <a:ea typeface="Malgun Gothic" panose="020B0503020000020004" pitchFamily="34" charset="-127"/>
                <a:cs typeface="Arial" panose="020B0604020202020204" pitchFamily="34" charset="0"/>
              </a:rPr>
              <a:t>الله لديه رجل – الله لديه خطة</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algun Gothic" panose="020B0503020000020004" pitchFamily="34" charset="-127"/>
              <a:cs typeface="Arial" panose="020B0604020202020204" pitchFamily="34" charset="0"/>
            </a:endParaRPr>
          </a:p>
        </p:txBody>
      </p:sp>
      <p:sp>
        <p:nvSpPr>
          <p:cNvPr id="3" name="TextBox 2">
            <a:extLst>
              <a:ext uri="{FF2B5EF4-FFF2-40B4-BE49-F238E27FC236}">
                <a16:creationId xmlns:a16="http://schemas.microsoft.com/office/drawing/2014/main" id="{0AE961A3-6B88-96B0-D491-328913B5EABD}"/>
              </a:ext>
            </a:extLst>
          </p:cNvPr>
          <p:cNvSpPr txBox="1"/>
          <p:nvPr/>
        </p:nvSpPr>
        <p:spPr>
          <a:xfrm>
            <a:off x="449349" y="1475018"/>
            <a:ext cx="10636078" cy="3016210"/>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3600" b="1" u="sng" dirty="0">
                <a:solidFill>
                  <a:schemeClr val="bg1"/>
                </a:solidFill>
                <a:highlight>
                  <a:srgbClr val="C0C0C0"/>
                </a:highlight>
                <a:latin typeface="Arial" panose="020B0604020202020204" pitchFamily="34" charset="0"/>
                <a:ea typeface="Malgun Gothic" panose="020B0503020000020004" pitchFamily="34" charset="-127"/>
                <a:cs typeface="Arial" panose="020B0604020202020204" pitchFamily="34" charset="0"/>
              </a:rPr>
              <a:t>القسم الثاني: دا 6: 6-15 - الحيلة</a:t>
            </a:r>
            <a:endParaRPr kumimoji="0" lang="en-US" sz="3600" b="1" i="0" u="sng" strike="noStrike" kern="1200" cap="none" spc="0" normalizeH="0" baseline="0" noProof="0" dirty="0">
              <a:ln>
                <a:noFill/>
              </a:ln>
              <a:solidFill>
                <a:schemeClr val="bg1"/>
              </a:solidFill>
              <a:effectLst/>
              <a:highlight>
                <a:srgbClr val="C0C0C0"/>
              </a:highlight>
              <a:uLnTx/>
              <a:uFillTx/>
              <a:latin typeface="Arial" panose="020B0604020202020204" pitchFamily="34" charset="0"/>
              <a:ea typeface="Malgun Gothic" panose="020B0503020000020004" pitchFamily="34" charset="-127"/>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algun Gothic" panose="020B0503020000020004" pitchFamily="34" charset="-127"/>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JO" sz="3600" b="1" dirty="0">
                <a:solidFill>
                  <a:prstClr val="white"/>
                </a:solidFill>
                <a:latin typeface="Arial" panose="020B0604020202020204" pitchFamily="34" charset="0"/>
                <a:ea typeface="Malgun Gothic" panose="020B0503020000020004" pitchFamily="34" charset="-127"/>
                <a:cs typeface="Arial" panose="020B0604020202020204" pitchFamily="34" charset="0"/>
              </a:rPr>
              <a:t>ع 6 – اجتمع كبار المسؤولين والمرازبة معاً ضد دانيال</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JO" sz="3600" b="1" dirty="0">
              <a:solidFill>
                <a:prstClr val="white"/>
              </a:solidFill>
              <a:latin typeface="Arial" panose="020B0604020202020204" pitchFamily="34" charset="0"/>
              <a:ea typeface="Malgun Gothic" panose="020B0503020000020004" pitchFamily="34" charset="-127"/>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JO" sz="3600" b="1" dirty="0">
                <a:solidFill>
                  <a:prstClr val="white"/>
                </a:solidFill>
                <a:latin typeface="Arial" panose="020B0604020202020204" pitchFamily="34" charset="0"/>
                <a:ea typeface="Malgun Gothic" panose="020B0503020000020004" pitchFamily="34" charset="-127"/>
                <a:cs typeface="Arial" panose="020B0604020202020204" pitchFamily="34" charset="0"/>
              </a:rPr>
              <a:t>ع 10 – عندما عرف دانيال ... جثا على ركبتيه .... وصلى </a:t>
            </a:r>
            <a:endPar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algun Gothic" panose="020B0503020000020004" pitchFamily="34" charset="-127"/>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Arial" panose="020B0604020202020204" pitchFamily="34" charset="0"/>
                <a:ea typeface="Malgun Gothic" panose="020B0503020000020004" pitchFamily="34" charset="-127"/>
                <a:cs typeface="Arial" panose="020B0604020202020204" pitchFamily="34" charset="0"/>
              </a:rPr>
              <a:t>	   </a:t>
            </a:r>
            <a:endPar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143564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7C4058-145B-AB95-2C77-ADC9ED564C4D}"/>
              </a:ext>
            </a:extLst>
          </p:cNvPr>
          <p:cNvSpPr txBox="1"/>
          <p:nvPr/>
        </p:nvSpPr>
        <p:spPr>
          <a:xfrm>
            <a:off x="4743963" y="2343150"/>
            <a:ext cx="7346858" cy="4514850"/>
          </a:xfrm>
          <a:prstGeom prst="rect">
            <a:avLst/>
          </a:prstGeom>
        </p:spPr>
        <p:txBody>
          <a:bodyPr vert="horz" lIns="91440" tIns="45720" rIns="91440" bIns="45720" rtlCol="0">
            <a:noAutofit/>
          </a:bodyPr>
          <a:lstStyle/>
          <a:p>
            <a:pPr algn="ctr">
              <a:lnSpc>
                <a:spcPct val="90000"/>
              </a:lnSpc>
              <a:spcAft>
                <a:spcPts val="600"/>
              </a:spcAft>
            </a:pPr>
            <a:r>
              <a:rPr lang="ar-JO" sz="3100" dirty="0">
                <a:effectLst/>
                <a:latin typeface="Arial" panose="020B0604020202020204" pitchFamily="34" charset="0"/>
                <a:cs typeface="Arial" panose="020B0604020202020204" pitchFamily="34" charset="0"/>
              </a:rPr>
              <a:t>إن العلاقة اليومية مع الله في الصلاة، تساعدنا على عدم الخلط بين إرادتنا وإرادته، إن أي شخص في الحياة العامة يعتقد أنه قادر على المضي قدماً بمفرده مخطئ بشكل مأساوي، لا أحد لديه ما يكفي من الحب، ما يكفي من الإهتمام، ما يكفي من التواضع، ما يكفي من القوة، ما يكفي من الشجاعة. في صداقة الفرد مع الله، يأتي كل يوم التواضع الناتج عن التقصير، وفرح الغفران، وقوة التجديد.</a:t>
            </a:r>
            <a:endParaRPr lang="en-US" sz="3100" dirty="0">
              <a:effectLst/>
              <a:latin typeface="Arial" panose="020B0604020202020204" pitchFamily="34" charset="0"/>
              <a:cs typeface="Arial" panose="020B0604020202020204" pitchFamily="34" charset="0"/>
            </a:endParaRPr>
          </a:p>
        </p:txBody>
      </p:sp>
      <p:pic>
        <p:nvPicPr>
          <p:cNvPr id="6" name="Picture 5" descr="A person in a suit&#10;&#10;Description automatically generated with low confidence">
            <a:extLst>
              <a:ext uri="{FF2B5EF4-FFF2-40B4-BE49-F238E27FC236}">
                <a16:creationId xmlns:a16="http://schemas.microsoft.com/office/drawing/2014/main" id="{A2A2B30D-8367-3D44-7BAE-DCD47F6BF913}"/>
              </a:ext>
            </a:extLst>
          </p:cNvPr>
          <p:cNvPicPr>
            <a:picLocks noChangeAspect="1"/>
          </p:cNvPicPr>
          <p:nvPr/>
        </p:nvPicPr>
        <p:blipFill rotWithShape="1">
          <a:blip r:embed="rId2"/>
          <a:srcRect l="332" r="10816" b="1"/>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05D44"/>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BE36784-AF93-8B5A-E9D9-2BA746E939C5}"/>
              </a:ext>
            </a:extLst>
          </p:cNvPr>
          <p:cNvSpPr txBox="1"/>
          <p:nvPr/>
        </p:nvSpPr>
        <p:spPr>
          <a:xfrm>
            <a:off x="5080934" y="729431"/>
            <a:ext cx="6672916" cy="656255"/>
          </a:xfrm>
          <a:prstGeom prst="rect">
            <a:avLst/>
          </a:prstGeom>
        </p:spPr>
        <p:txBody>
          <a:bodyPr vert="horz" lIns="91440" tIns="45720" rIns="91440" bIns="45720" rtlCol="0">
            <a:noAutofit/>
          </a:bodyPr>
          <a:lstStyle/>
          <a:p>
            <a:pPr algn="ctr">
              <a:lnSpc>
                <a:spcPct val="90000"/>
              </a:lnSpc>
              <a:spcAft>
                <a:spcPts val="600"/>
              </a:spcAft>
            </a:pPr>
            <a:r>
              <a:rPr lang="ar-JO" sz="3200" b="1" dirty="0">
                <a:effectLst/>
                <a:latin typeface="Arial" panose="020B0604020202020204" pitchFamily="34" charset="0"/>
                <a:cs typeface="Arial" panose="020B0604020202020204" pitchFamily="34" charset="0"/>
              </a:rPr>
              <a:t>السيناتور مارك هاتفيلد، سياسي أمريكي</a:t>
            </a:r>
            <a:endParaRPr lang="en-US" sz="3200" b="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534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413</TotalTime>
  <Words>588</Words>
  <Application>Microsoft Macintosh PowerPoint</Application>
  <PresentationFormat>Widescreen</PresentationFormat>
  <Paragraphs>81</Paragraphs>
  <Slides>19</Slides>
  <Notes>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19</vt:i4>
      </vt:variant>
    </vt:vector>
  </HeadingPairs>
  <TitlesOfParts>
    <vt:vector size="32" baseType="lpstr">
      <vt:lpstr>Malgun Gothic</vt:lpstr>
      <vt:lpstr>ＭＳ Ｐゴシック</vt:lpstr>
      <vt:lpstr>Arial</vt:lpstr>
      <vt:lpstr>Bradley Hand</vt:lpstr>
      <vt:lpstr>Calibri</vt:lpstr>
      <vt:lpstr>Calibri Light</vt:lpstr>
      <vt:lpstr>Century Gothic</vt:lpstr>
      <vt:lpstr>Times New Roman</vt:lpstr>
      <vt:lpstr>Wingdings</vt:lpstr>
      <vt:lpstr>Wingdings 3</vt:lpstr>
      <vt:lpstr>1_Office Theme</vt:lpstr>
      <vt:lpstr>Ion</vt:lpstr>
      <vt:lpstr>1_Orbit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رابط وعظ العهد القديم على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Manik Corea</dc:creator>
  <cp:lastModifiedBy>Rick Griffith</cp:lastModifiedBy>
  <cp:revision>10</cp:revision>
  <dcterms:created xsi:type="dcterms:W3CDTF">2023-03-09T02:43:31Z</dcterms:created>
  <dcterms:modified xsi:type="dcterms:W3CDTF">2024-06-13T21:00:32Z</dcterms:modified>
</cp:coreProperties>
</file>