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2" r:id="rId3"/>
    <p:sldId id="31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88" r:id="rId12"/>
    <p:sldId id="271" r:id="rId13"/>
    <p:sldId id="274" r:id="rId14"/>
    <p:sldId id="275" r:id="rId15"/>
    <p:sldId id="276" r:id="rId16"/>
    <p:sldId id="277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90" r:id="rId25"/>
    <p:sldId id="286" r:id="rId26"/>
    <p:sldId id="287" r:id="rId27"/>
    <p:sldId id="289" r:id="rId28"/>
    <p:sldId id="291" r:id="rId29"/>
    <p:sldId id="31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/>
    <p:restoredTop sz="93969" autoAdjust="0"/>
  </p:normalViewPr>
  <p:slideViewPr>
    <p:cSldViewPr snapToGrid="0">
      <p:cViewPr>
        <p:scale>
          <a:sx n="76" d="100"/>
          <a:sy n="76" d="100"/>
        </p:scale>
        <p:origin x="1224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CD85-FC61-49F9-974B-30266A0D7D37}" type="datetimeFigureOut">
              <a:rPr lang="en-SG" smtClean="0"/>
              <a:t>23/6/24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B4C-BCDB-4883-8B5D-C8B77EBE10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6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4B4C-BCDB-4883-8B5D-C8B77EBE1019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15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7498-FF5E-236B-E0D2-591D084F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3553B-8CFC-0A82-EB7C-A2F7D589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339-6211-466D-124B-683CB8A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C293-1758-90D2-88E6-AC582BAA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6958-9F10-C4F1-A50B-5C3BEE59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32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BB9F-5334-0AA8-EBBC-B9EBB5A6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F231-7E4F-40F8-77D7-DAA4CF3F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CA6C-951D-F4A5-EE59-86F90B26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4AAE-A365-CAB4-8E61-D1952C47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C6FF-C244-6CB8-CC64-4E74E83C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C8824-FF82-AC02-1336-B6ACB808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B12B-5D31-1561-1B83-5AF72BB5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16BF-9D61-FEA7-A991-B948181B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7BF6-26B3-6E9F-7716-53DEE06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FA47-1133-CFA4-3214-6018715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61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9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92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25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6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63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541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73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0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0C6-C801-0109-1872-534045EB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3F22-CF05-6D6D-4579-17F2B56D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18D7-27CA-170E-C564-46B9C5F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D402-F9C1-5C72-4599-29B97E26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2092-4384-E06E-CB5E-BC27045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9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94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78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4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0C90-95A2-D84D-0FFA-FE691F1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BD1A7-A3B5-AC85-5076-12897AC5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E6177-0482-C1DD-4214-492D3046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E1E0-ADB3-BA26-57FE-2DD9A0F0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30D8-F205-0F3C-4765-1BB58EB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35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4E00-75F1-41DC-9CB5-2E9A33E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7061-FAE2-3E21-2CF1-B41C5BDF2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3C73-A75A-E228-D744-8A444A0C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F2E0-E3F6-1042-6FAE-8EC5CFE0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8A09-EF35-9A9D-B0FE-4A053AA4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FFB9E-4EA1-BC9E-8B33-79EE94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68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AB39-9B06-FA67-C564-B0C4F596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74045-600F-D2D2-80A9-9733CEFE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03DE-650C-518A-45C9-818823FB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D0766-6603-1217-78D0-620E55052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57DEC-D5D5-8E35-E890-7070F43DC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A2130-F3E9-38DA-14EA-9F51C949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8933C-3DD7-C3DE-F54C-437CE815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45535-A48B-8DF6-4B87-3999CE0D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3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CACC-4134-1B0F-99EC-F80F2A76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4FF35-1F05-89E9-48AF-D0DDB757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485E-5E0A-37E5-FE8F-5F7015FC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B3684-DF38-E251-E312-BA5E792C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50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B5B4E-C0B6-0733-B5FA-8C151866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06F6D-38FA-F7EA-4E02-5EA8F091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B0F4-FD2B-2768-AC0D-780C3C20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43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1F5F-9EB1-219D-1456-80EAA92B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9720C-AA09-2F7B-9446-23147C8C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C7CD8-4845-55F5-ABC5-1A278F49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E7333-7171-C770-B792-C9862179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481A-4A6A-B664-116E-A0A2CCB6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9E2F-1039-6C55-A31D-687B88B9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16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8C70-C163-07FF-C2A8-A0E67568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3475E-81AB-90D9-2F86-70B293BE2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FE896-3577-517F-019D-17DD3C38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2AE0-AF17-DEA2-8CF9-63183E2C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D543-C009-64B1-FBE2-9C7270FB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8CBA9-048C-CB5A-9D34-096FDA0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42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78555-08EE-FF10-F746-89A21557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6CA86-4CDA-A72C-66F4-94819498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335C-12E1-0AFA-52BB-80B90CEC5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C670-62D0-4D56-9D6D-939E1A746FBB}" type="datetimeFigureOut">
              <a:rPr lang="en-SG" smtClean="0"/>
              <a:t>23/6/24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1E09-05BF-DDC2-6CEF-E2B977874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50E-0CA4-93C8-3EE1-FB63C475C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6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0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رؤيا دانيال الثالثة</a:t>
            </a:r>
          </a:p>
          <a:p>
            <a:pPr algn="ctr" rtl="1"/>
            <a:r>
              <a:rPr lang="ar-JO" sz="3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القسم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SG" sz="3200" b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القلاع الرملية</a:t>
            </a:r>
            <a:endParaRPr lang="en-S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AA68-2DAC-26D5-5D8B-A4754CAEA0F8}"/>
              </a:ext>
            </a:extLst>
          </p:cNvPr>
          <p:cNvSpPr txBox="1"/>
          <p:nvPr/>
        </p:nvSpPr>
        <p:spPr>
          <a:xfrm>
            <a:off x="503974" y="4056658"/>
            <a:ext cx="329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دانيال 11-12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E947-29C2-9F3F-30C4-CF0638DA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جيم هارملينغ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سنغافورة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 • مؤسسة الدراسات اللاهوتية الأردنية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 </a:t>
            </a: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كتابة وإخراج</a:t>
            </a:r>
            <a:endParaRPr lang="en-SG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يهوه الصباؤوت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575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الحلقة 2</a:t>
            </a:r>
            <a:endParaRPr lang="en-SG" sz="2800" b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احذر من الزوجة المرفوضة </a:t>
            </a: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(11: 5-6)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الجنوب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بطليموس الأول</a:t>
            </a: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الأمير     سلوقس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أنطيوخس الأول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A77F21-1166-F09D-9709-2428DF74C2D0}"/>
              </a:ext>
            </a:extLst>
          </p:cNvPr>
          <p:cNvCxnSpPr/>
          <p:nvPr/>
        </p:nvCxnSpPr>
        <p:spPr>
          <a:xfrm>
            <a:off x="3698240" y="3586480"/>
            <a:ext cx="6908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B40E82-9F98-7FAB-3885-DB400EF30169}"/>
              </a:ext>
            </a:extLst>
          </p:cNvPr>
          <p:cNvCxnSpPr/>
          <p:nvPr/>
        </p:nvCxnSpPr>
        <p:spPr>
          <a:xfrm>
            <a:off x="7142480" y="3586480"/>
            <a:ext cx="6908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الجنوب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بطليموس الثاني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برنيس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أنطيوخس الثاني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معاهدة سلام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لاوديس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/>
          <p:nvPr/>
        </p:nvCxnSpPr>
        <p:spPr>
          <a:xfrm>
            <a:off x="10017760" y="4326269"/>
            <a:ext cx="477520" cy="8045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برنيس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أنطيوخس الثاني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معاهدة سلام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لاوديس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>
            <a:cxnSpLocks/>
          </p:cNvCxnSpPr>
          <p:nvPr/>
        </p:nvCxnSpPr>
        <p:spPr>
          <a:xfrm flipH="1" flipV="1">
            <a:off x="10007600" y="4328160"/>
            <a:ext cx="660400" cy="8109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6677AD-91C4-70EE-DE77-E5A7405A357C}"/>
              </a:ext>
            </a:extLst>
          </p:cNvPr>
          <p:cNvCxnSpPr>
            <a:cxnSpLocks/>
          </p:cNvCxnSpPr>
          <p:nvPr/>
        </p:nvCxnSpPr>
        <p:spPr>
          <a:xfrm flipH="1">
            <a:off x="2806224" y="3157849"/>
            <a:ext cx="1910080" cy="9486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EFA4F-0A12-081B-DE4E-99AA048E3FA2}"/>
              </a:ext>
            </a:extLst>
          </p:cNvPr>
          <p:cNvSpPr txBox="1"/>
          <p:nvPr/>
        </p:nvSpPr>
        <p:spPr>
          <a:xfrm>
            <a:off x="4605815" y="1113776"/>
            <a:ext cx="2094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endParaRPr lang="en-SG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7047-1A73-1A6B-41F4-CF2493E1D5AF}"/>
              </a:ext>
            </a:extLst>
          </p:cNvPr>
          <p:cNvSpPr txBox="1"/>
          <p:nvPr/>
        </p:nvSpPr>
        <p:spPr>
          <a:xfrm>
            <a:off x="8158956" y="2908905"/>
            <a:ext cx="20948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endParaRPr lang="en-SG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194E-1475-7E56-7DFE-171094C7877B}"/>
              </a:ext>
            </a:extLst>
          </p:cNvPr>
          <p:cNvSpPr txBox="1"/>
          <p:nvPr/>
        </p:nvSpPr>
        <p:spPr>
          <a:xfrm>
            <a:off x="4600098" y="1982450"/>
            <a:ext cx="20948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endParaRPr lang="en-SG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سلوقس الثاني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04B31-FE72-29A0-35E1-63ABC03046E1}"/>
              </a:ext>
            </a:extLst>
          </p:cNvPr>
          <p:cNvSpPr txBox="1"/>
          <p:nvPr/>
        </p:nvSpPr>
        <p:spPr>
          <a:xfrm>
            <a:off x="8200072" y="4698805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لاوديس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كتابة وإخراج</a:t>
            </a:r>
            <a:endParaRPr lang="en-SG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يهوه الصباؤوت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13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الحلقة 3</a:t>
            </a:r>
            <a:endParaRPr lang="en-SG" sz="28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تلك كانت أختي. . . وأمتعتي </a:t>
            </a:r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 5-6)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الجنوب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بطليموس الثالث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سلوقس الثاني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8200072" y="35957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لاوديس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035093-EC04-E77D-109A-4936634836A2}"/>
              </a:ext>
            </a:extLst>
          </p:cNvPr>
          <p:cNvCxnSpPr>
            <a:cxnSpLocks/>
          </p:cNvCxnSpPr>
          <p:nvPr/>
        </p:nvCxnSpPr>
        <p:spPr>
          <a:xfrm>
            <a:off x="3749040" y="2938381"/>
            <a:ext cx="296672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D7C62985-2966-AD11-0B99-5F43F03EDF5A}"/>
              </a:ext>
            </a:extLst>
          </p:cNvPr>
          <p:cNvSpPr/>
          <p:nvPr/>
        </p:nvSpPr>
        <p:spPr>
          <a:xfrm>
            <a:off x="7001192" y="2544214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E9748-B0B7-BDAE-A986-98380CF8BA59}"/>
              </a:ext>
            </a:extLst>
          </p:cNvPr>
          <p:cNvSpPr txBox="1"/>
          <p:nvPr/>
        </p:nvSpPr>
        <p:spPr>
          <a:xfrm>
            <a:off x="8200072" y="2938381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6400B-0AD7-D805-572B-4642E88C51B7}"/>
              </a:ext>
            </a:extLst>
          </p:cNvPr>
          <p:cNvCxnSpPr>
            <a:cxnSpLocks/>
          </p:cNvCxnSpPr>
          <p:nvPr/>
        </p:nvCxnSpPr>
        <p:spPr>
          <a:xfrm flipH="1">
            <a:off x="3830320" y="3239924"/>
            <a:ext cx="280924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3840480" y="49468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2835592" y="453137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3901440" y="53158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ABC2D7-EEE6-7F5D-4944-F0152D844126}"/>
              </a:ext>
            </a:extLst>
          </p:cNvPr>
          <p:cNvGrpSpPr/>
          <p:nvPr/>
        </p:nvGrpSpPr>
        <p:grpSpPr>
          <a:xfrm>
            <a:off x="4239381" y="3205537"/>
            <a:ext cx="1986237" cy="1614098"/>
            <a:chOff x="7881504" y="3868299"/>
            <a:chExt cx="1986237" cy="16140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EEB23A-8FF2-9910-C454-5BB4EDDB03EC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5216D8E-C5E8-0117-BAC0-EA59CA51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9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كتابة وإخراج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يهوه الصباؤوت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C652B4-8B0D-F44C-C227-38CF0C66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18779"/>
          <a:stretch/>
        </p:blipFill>
        <p:spPr>
          <a:xfrm>
            <a:off x="-1504" y="1282"/>
            <a:ext cx="12191980" cy="5950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C64BD-A299-EED2-7D92-8F381C04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751" y="6096254"/>
            <a:ext cx="7061813" cy="47941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الثقة بتدبير الله في سفر دانيال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BA5C4-6CCC-7FD1-2083-9E873056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041" y="1608464"/>
            <a:ext cx="2528371" cy="38558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دانيال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55A4-6591-0E28-ABBF-86ECE3E1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386"/>
            <a:ext cx="12190475" cy="97303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رجلاً يمتلك الله خطة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الحلقة 4</a:t>
            </a:r>
            <a:endParaRPr lang="en-SG" sz="28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التجاوز</a:t>
            </a:r>
            <a:endParaRPr lang="en-SG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11: 10-20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الجنوب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بطليموس الرابع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أنطيوخس الثالث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4531360" y="30806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233055" y="2507417"/>
            <a:ext cx="2205311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الجنوب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بطليموس الخامس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أنطيوخس الثالث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650264" y="55375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معاهدة سلام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C0A57-240F-64A6-4F6F-31358ABF903E}"/>
              </a:ext>
            </a:extLst>
          </p:cNvPr>
          <p:cNvSpPr txBox="1"/>
          <p:nvPr/>
        </p:nvSpPr>
        <p:spPr>
          <a:xfrm>
            <a:off x="4716304" y="14453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كليوباترا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روما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/>
          <p:nvPr/>
        </p:nvCxnSpPr>
        <p:spPr>
          <a:xfrm>
            <a:off x="9753600" y="3698240"/>
            <a:ext cx="467360" cy="10363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3FA95486-A49F-6007-6835-6B480B7552BF}"/>
              </a:ext>
            </a:extLst>
          </p:cNvPr>
          <p:cNvSpPr/>
          <p:nvPr/>
        </p:nvSpPr>
        <p:spPr>
          <a:xfrm>
            <a:off x="9824957" y="4734560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59FA25-F026-B658-B91E-2837BDD59690}"/>
              </a:ext>
            </a:extLst>
          </p:cNvPr>
          <p:cNvCxnSpPr/>
          <p:nvPr/>
        </p:nvCxnSpPr>
        <p:spPr>
          <a:xfrm flipH="1" flipV="1">
            <a:off x="9239726" y="3698240"/>
            <a:ext cx="534671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C39E67-33BD-E9FF-21CE-96152E86A9CB}"/>
              </a:ext>
            </a:extLst>
          </p:cNvPr>
          <p:cNvSpPr txBox="1"/>
          <p:nvPr/>
        </p:nvSpPr>
        <p:spPr>
          <a:xfrm>
            <a:off x="8220392" y="2270463"/>
            <a:ext cx="21005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</p:spTree>
    <p:extLst>
      <p:ext uri="{BB962C8B-B14F-4D97-AF65-F5344CB8AC3E}">
        <p14:creationId xmlns:p14="http://schemas.microsoft.com/office/powerpoint/2010/main" val="37555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 animBg="1"/>
      <p:bldP spid="10" grpId="0" animBg="1"/>
      <p:bldP spid="11" grpId="0" animBg="1"/>
      <p:bldP spid="14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5" y="2507417"/>
            <a:ext cx="230595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الجنوب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بطليموس الخامس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سلوقس الرابع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روما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>
            <a:cxnSpLocks/>
          </p:cNvCxnSpPr>
          <p:nvPr/>
        </p:nvCxnSpPr>
        <p:spPr>
          <a:xfrm>
            <a:off x="9540240" y="3698240"/>
            <a:ext cx="655002" cy="17373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4AED93-4680-98BD-D9B0-D4DDDE046C9F}"/>
              </a:ext>
            </a:extLst>
          </p:cNvPr>
          <p:cNvSpPr txBox="1"/>
          <p:nvPr/>
        </p:nvSpPr>
        <p:spPr>
          <a:xfrm>
            <a:off x="8220392" y="2270463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B0374-9542-C011-45F8-F6F55CEA77C7}"/>
              </a:ext>
            </a:extLst>
          </p:cNvPr>
          <p:cNvGrpSpPr/>
          <p:nvPr/>
        </p:nvGrpSpPr>
        <p:grpSpPr>
          <a:xfrm>
            <a:off x="7881504" y="3868299"/>
            <a:ext cx="1986237" cy="1614098"/>
            <a:chOff x="7881504" y="3868299"/>
            <a:chExt cx="1986237" cy="16140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F3026C-E625-198F-031D-667A72A69D37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469A26-71F2-B32C-2D2F-7904DD75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0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كتابة وإخراج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يهوه الصباؤوت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الحلقة 5</a:t>
            </a:r>
            <a:endParaRPr lang="en-SG" sz="28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الشخص الحقير              </a:t>
            </a:r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 20-35)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246504" y="2507417"/>
            <a:ext cx="219186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الجنوب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بطليموس السادس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50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الشمال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أنطيوخس الرابع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557588" y="594941"/>
            <a:ext cx="254157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معاهدة سلام</a:t>
            </a:r>
            <a:endParaRPr lang="en-S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1351438" y="3769358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روما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DFAA90-F802-0C0A-7697-1E30C6C845E5}"/>
              </a:ext>
            </a:extLst>
          </p:cNvPr>
          <p:cNvCxnSpPr>
            <a:cxnSpLocks/>
          </p:cNvCxnSpPr>
          <p:nvPr/>
        </p:nvCxnSpPr>
        <p:spPr>
          <a:xfrm flipH="1">
            <a:off x="4541520" y="389016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321D8C72-E4FD-FE1A-0EEC-BCF149195640}"/>
              </a:ext>
            </a:extLst>
          </p:cNvPr>
          <p:cNvSpPr/>
          <p:nvPr/>
        </p:nvSpPr>
        <p:spPr>
          <a:xfrm>
            <a:off x="3470592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16C1DDFD-AFD8-20EA-4B13-1732AF9CCC99}"/>
              </a:ext>
            </a:extLst>
          </p:cNvPr>
          <p:cNvSpPr/>
          <p:nvPr/>
        </p:nvSpPr>
        <p:spPr>
          <a:xfrm>
            <a:off x="3492658" y="351074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0C74C0-049F-D5F9-2C54-50D6AA2420A1}"/>
              </a:ext>
            </a:extLst>
          </p:cNvPr>
          <p:cNvCxnSpPr>
            <a:cxnSpLocks/>
          </p:cNvCxnSpPr>
          <p:nvPr/>
        </p:nvCxnSpPr>
        <p:spPr>
          <a:xfrm>
            <a:off x="4541520" y="3210560"/>
            <a:ext cx="27736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9B85BB-2CFA-FF25-2FC3-60AF066E92EA}"/>
              </a:ext>
            </a:extLst>
          </p:cNvPr>
          <p:cNvCxnSpPr>
            <a:cxnSpLocks/>
          </p:cNvCxnSpPr>
          <p:nvPr/>
        </p:nvCxnSpPr>
        <p:spPr>
          <a:xfrm>
            <a:off x="4592320" y="4399280"/>
            <a:ext cx="424688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4E06B0-F8BF-434B-7DCA-1895456F2F9C}"/>
              </a:ext>
            </a:extLst>
          </p:cNvPr>
          <p:cNvSpPr txBox="1"/>
          <p:nvPr/>
        </p:nvSpPr>
        <p:spPr>
          <a:xfrm>
            <a:off x="9839166" y="5045097"/>
            <a:ext cx="2100580" cy="523220"/>
          </a:xfrm>
          <a:prstGeom prst="rect">
            <a:avLst/>
          </a:prstGeom>
          <a:solidFill>
            <a:srgbClr val="512373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أورشليم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D55B181A-CF62-1811-D07F-2FF3A4796BAD}"/>
              </a:ext>
            </a:extLst>
          </p:cNvPr>
          <p:cNvSpPr/>
          <p:nvPr/>
        </p:nvSpPr>
        <p:spPr>
          <a:xfrm>
            <a:off x="8863012" y="476305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0" grpId="0" animBg="1"/>
      <p:bldP spid="11" grpId="0" animBg="1"/>
      <p:bldP spid="18" grpId="0" animBg="1"/>
      <p:bldP spid="19" grpId="0" animBg="1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كتابة وإخراج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يهوه الصباؤوت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663217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رابط وعظ العهد القديم على 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رؤيا دانيال الثالثة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القسم 2</a:t>
            </a:r>
            <a:endParaRPr kumimoji="0" lang="en-SG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القلاع الرملية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AA68-2DAC-26D5-5D8B-A4754CAEA0F8}"/>
              </a:ext>
            </a:extLst>
          </p:cNvPr>
          <p:cNvSpPr txBox="1"/>
          <p:nvPr/>
        </p:nvSpPr>
        <p:spPr>
          <a:xfrm>
            <a:off x="495229" y="5338704"/>
            <a:ext cx="329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دانيال 11-12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67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كلمة من المخرج:</a:t>
            </a:r>
            <a:r>
              <a:rPr lang="ar-JO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يهوه الصباؤوت               </a:t>
            </a:r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(11: 1)</a:t>
            </a:r>
            <a:endParaRPr lang="ar-J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106157" y="1788083"/>
            <a:ext cx="3816096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الحلقة 1</a:t>
            </a:r>
            <a:endParaRPr lang="en-SG" sz="2800" b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صوت وحركة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(11: 2-4)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975FD-20C9-90E9-FAD1-2FECCC531B00}"/>
              </a:ext>
            </a:extLst>
          </p:cNvPr>
          <p:cNvSpPr txBox="1"/>
          <p:nvPr/>
        </p:nvSpPr>
        <p:spPr>
          <a:xfrm>
            <a:off x="304800" y="2243574"/>
            <a:ext cx="325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كامبيسيس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BFBB-0815-73D3-5E78-F1436292E920}"/>
              </a:ext>
            </a:extLst>
          </p:cNvPr>
          <p:cNvSpPr txBox="1"/>
          <p:nvPr/>
        </p:nvSpPr>
        <p:spPr>
          <a:xfrm>
            <a:off x="3045460" y="410269"/>
            <a:ext cx="61010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هؤلاء الملوك الثلاثة ... وواحد آخر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C6CC3-26A1-D3CF-B0BE-1976915B0743}"/>
              </a:ext>
            </a:extLst>
          </p:cNvPr>
          <p:cNvSpPr txBox="1"/>
          <p:nvPr/>
        </p:nvSpPr>
        <p:spPr>
          <a:xfrm>
            <a:off x="2895600" y="2255817"/>
            <a:ext cx="3571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بسيدو-سميرديس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12FEF-CD15-9670-5BAF-1A69CCF6AC5C}"/>
              </a:ext>
            </a:extLst>
          </p:cNvPr>
          <p:cNvSpPr txBox="1"/>
          <p:nvPr/>
        </p:nvSpPr>
        <p:spPr>
          <a:xfrm>
            <a:off x="6648450" y="2255817"/>
            <a:ext cx="186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داريوس الأول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9B2CF-D7B5-CB8D-72C7-87D7999A29E4}"/>
              </a:ext>
            </a:extLst>
          </p:cNvPr>
          <p:cNvSpPr txBox="1"/>
          <p:nvPr/>
        </p:nvSpPr>
        <p:spPr>
          <a:xfrm>
            <a:off x="9004300" y="2235369"/>
            <a:ext cx="201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أحشويروش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038FB-D7F7-8ABE-5464-DEB43B722E31}"/>
              </a:ext>
            </a:extLst>
          </p:cNvPr>
          <p:cNvSpPr txBox="1"/>
          <p:nvPr/>
        </p:nvSpPr>
        <p:spPr>
          <a:xfrm>
            <a:off x="6570980" y="3145305"/>
            <a:ext cx="20167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معركة   ماراثون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DD700-CBF2-0EA6-7BDB-5F9A568F70E3}"/>
              </a:ext>
            </a:extLst>
          </p:cNvPr>
          <p:cNvSpPr txBox="1"/>
          <p:nvPr/>
        </p:nvSpPr>
        <p:spPr>
          <a:xfrm>
            <a:off x="9004300" y="3145305"/>
            <a:ext cx="22834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معركة  ثيرموبيلاي</a:t>
            </a:r>
            <a:endParaRPr lang="en-S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C5FC5CD8-9816-1DB6-E454-2289A0E1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398903" y="1398461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74191791-FF89-78D0-4820-BFB41077E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146549" y="1454564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18301446-2386-7456-7411-02718F6CE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7080247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BA4B18F-1934-EF44-CF8C-578CC35A7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9478009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430981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6108756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الإسكندر الأكبر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 animBg="1"/>
      <p:bldP spid="14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36773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2501393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الإسكندر الأكبر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32604-4A5C-BD1D-BDBB-F4450FFFB8A4}"/>
              </a:ext>
            </a:extLst>
          </p:cNvPr>
          <p:cNvCxnSpPr/>
          <p:nvPr/>
        </p:nvCxnSpPr>
        <p:spPr>
          <a:xfrm flipH="1">
            <a:off x="2499361" y="3083560"/>
            <a:ext cx="1615440" cy="128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D0BB6C-F06B-92EF-A093-98E0AB286080}"/>
              </a:ext>
            </a:extLst>
          </p:cNvPr>
          <p:cNvCxnSpPr>
            <a:cxnSpLocks/>
          </p:cNvCxnSpPr>
          <p:nvPr/>
        </p:nvCxnSpPr>
        <p:spPr>
          <a:xfrm flipH="1">
            <a:off x="3992880" y="3414336"/>
            <a:ext cx="1006475" cy="1795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6C3F2F-F3D5-5960-ABDE-8D71C60432BE}"/>
              </a:ext>
            </a:extLst>
          </p:cNvPr>
          <p:cNvCxnSpPr>
            <a:cxnSpLocks/>
          </p:cNvCxnSpPr>
          <p:nvPr/>
        </p:nvCxnSpPr>
        <p:spPr>
          <a:xfrm>
            <a:off x="6569393" y="3434198"/>
            <a:ext cx="1056005" cy="173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524A5-403B-2BB3-682F-FE6B619CA110}"/>
              </a:ext>
            </a:extLst>
          </p:cNvPr>
          <p:cNvCxnSpPr>
            <a:cxnSpLocks/>
          </p:cNvCxnSpPr>
          <p:nvPr/>
        </p:nvCxnSpPr>
        <p:spPr>
          <a:xfrm>
            <a:off x="7531734" y="3083560"/>
            <a:ext cx="1584643" cy="14607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11499E-8CD5-8AE6-AD82-1CD68C9BC3DB}"/>
              </a:ext>
            </a:extLst>
          </p:cNvPr>
          <p:cNvSpPr txBox="1"/>
          <p:nvPr/>
        </p:nvSpPr>
        <p:spPr>
          <a:xfrm>
            <a:off x="555466" y="4686369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كساندر</a:t>
            </a:r>
            <a:endParaRPr lang="en-S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8C001-649F-62EC-E885-0C24AC63A9FA}"/>
              </a:ext>
            </a:extLst>
          </p:cNvPr>
          <p:cNvSpPr txBox="1"/>
          <p:nvPr/>
        </p:nvSpPr>
        <p:spPr>
          <a:xfrm>
            <a:off x="2898775" y="5349250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ليسيماخوس</a:t>
            </a:r>
            <a:endParaRPr lang="en-S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A6C87-DA6D-FE32-971B-E55437D0F7BF}"/>
              </a:ext>
            </a:extLst>
          </p:cNvPr>
          <p:cNvSpPr txBox="1"/>
          <p:nvPr/>
        </p:nvSpPr>
        <p:spPr>
          <a:xfrm>
            <a:off x="6481444" y="531895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بطليموس</a:t>
            </a:r>
            <a:endParaRPr lang="en-S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C06B86-FD23-6742-305E-3520311AF8DC}"/>
              </a:ext>
            </a:extLst>
          </p:cNvPr>
          <p:cNvSpPr txBox="1"/>
          <p:nvPr/>
        </p:nvSpPr>
        <p:spPr>
          <a:xfrm>
            <a:off x="8764745" y="479573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سلوقس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506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tility Funnel - 8 oz H-5213 - Uline">
            <a:extLst>
              <a:ext uri="{FF2B5EF4-FFF2-40B4-BE49-F238E27FC236}">
                <a16:creationId xmlns:a16="http://schemas.microsoft.com/office/drawing/2014/main" id="{AE9691B6-E282-49AA-E9E0-328D554D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40" y="0"/>
            <a:ext cx="688848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E8F8D-FE58-25FB-0B0C-F6CA7135E308}"/>
              </a:ext>
            </a:extLst>
          </p:cNvPr>
          <p:cNvSpPr txBox="1"/>
          <p:nvPr/>
        </p:nvSpPr>
        <p:spPr>
          <a:xfrm>
            <a:off x="2367280" y="698638"/>
            <a:ext cx="6096000" cy="39035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فارس العظمى</a:t>
            </a:r>
            <a:endParaRPr lang="en-S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اليونان الأصغر</a:t>
            </a:r>
            <a:endParaRPr lang="en-S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4 أقسام يونانية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قسمين رئيسيين من أقسام اليونان الأربعة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شخص واحد من اليونان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شخص واحد مستقبلي مثل الشخص اليوناني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E3D28-2931-4B35-AF85-6205721F08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122" name="Picture 2" descr="Pheidippides - Wikipedia">
            <a:extLst>
              <a:ext uri="{FF2B5EF4-FFF2-40B4-BE49-F238E27FC236}">
                <a16:creationId xmlns:a16="http://schemas.microsoft.com/office/drawing/2014/main" id="{1868A82A-9444-D1C6-7629-A9E3C768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19213"/>
            <a:ext cx="674370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E6DCC-94D7-BBF9-BA48-34CB301EB4D3}"/>
              </a:ext>
            </a:extLst>
          </p:cNvPr>
          <p:cNvSpPr txBox="1"/>
          <p:nvPr/>
        </p:nvSpPr>
        <p:spPr>
          <a:xfrm>
            <a:off x="3045460" y="73443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لقد انتصرنا</a:t>
            </a:r>
            <a:endParaRPr lang="en-SG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The $35 Nike Swoosh Logo Design Story – Logo Histories">
            <a:extLst>
              <a:ext uri="{FF2B5EF4-FFF2-40B4-BE49-F238E27FC236}">
                <a16:creationId xmlns:a16="http://schemas.microsoft.com/office/drawing/2014/main" id="{15330CF2-20BA-6A56-DBD8-4E6F8C7B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01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2699E-0B1A-9F3A-9D2B-EFA11849A3AB}"/>
              </a:ext>
            </a:extLst>
          </p:cNvPr>
          <p:cNvSpPr txBox="1"/>
          <p:nvPr/>
        </p:nvSpPr>
        <p:spPr>
          <a:xfrm>
            <a:off x="133985" y="2345174"/>
            <a:ext cx="2456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نايك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7711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296</Words>
  <Application>Microsoft Macintosh PowerPoint</Application>
  <PresentationFormat>Widescreen</PresentationFormat>
  <Paragraphs>118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1_Orbit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رابط وعظ العهد القديم على 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17</cp:revision>
  <dcterms:created xsi:type="dcterms:W3CDTF">2023-04-21T05:08:19Z</dcterms:created>
  <dcterms:modified xsi:type="dcterms:W3CDTF">2024-06-24T03:47:40Z</dcterms:modified>
</cp:coreProperties>
</file>