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5.xml" ContentType="application/vnd.openxmlformats-officedocument.themeOverr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1" r:id="rId1"/>
    <p:sldMasterId id="2147484287" r:id="rId2"/>
    <p:sldMasterId id="2147484894" r:id="rId3"/>
    <p:sldMasterId id="2147485050" r:id="rId4"/>
    <p:sldMasterId id="2147485624" r:id="rId5"/>
    <p:sldMasterId id="2147485638" r:id="rId6"/>
    <p:sldMasterId id="2147485652" r:id="rId7"/>
    <p:sldMasterId id="2147485666" r:id="rId8"/>
  </p:sldMasterIdLst>
  <p:notesMasterIdLst>
    <p:notesMasterId r:id="rId70"/>
  </p:notesMasterIdLst>
  <p:sldIdLst>
    <p:sldId id="510" r:id="rId9"/>
    <p:sldId id="649" r:id="rId10"/>
    <p:sldId id="526" r:id="rId11"/>
    <p:sldId id="676" r:id="rId12"/>
    <p:sldId id="576" r:id="rId13"/>
    <p:sldId id="4774" r:id="rId14"/>
    <p:sldId id="539" r:id="rId15"/>
    <p:sldId id="4765" r:id="rId16"/>
    <p:sldId id="637" r:id="rId17"/>
    <p:sldId id="639" r:id="rId18"/>
    <p:sldId id="578" r:id="rId19"/>
    <p:sldId id="4775" r:id="rId20"/>
    <p:sldId id="612" r:id="rId21"/>
    <p:sldId id="613" r:id="rId22"/>
    <p:sldId id="616" r:id="rId23"/>
    <p:sldId id="617" r:id="rId24"/>
    <p:sldId id="618" r:id="rId25"/>
    <p:sldId id="619" r:id="rId26"/>
    <p:sldId id="652" r:id="rId27"/>
    <p:sldId id="653" r:id="rId28"/>
    <p:sldId id="580" r:id="rId29"/>
    <p:sldId id="655" r:id="rId30"/>
    <p:sldId id="656" r:id="rId31"/>
    <p:sldId id="657" r:id="rId32"/>
    <p:sldId id="581" r:id="rId33"/>
    <p:sldId id="667" r:id="rId34"/>
    <p:sldId id="668" r:id="rId35"/>
    <p:sldId id="583" r:id="rId36"/>
    <p:sldId id="645" r:id="rId37"/>
    <p:sldId id="621" r:id="rId38"/>
    <p:sldId id="590" r:id="rId39"/>
    <p:sldId id="648" r:id="rId40"/>
    <p:sldId id="647" r:id="rId41"/>
    <p:sldId id="4776" r:id="rId42"/>
    <p:sldId id="666" r:id="rId43"/>
    <p:sldId id="623" r:id="rId44"/>
    <p:sldId id="625" r:id="rId45"/>
    <p:sldId id="672" r:id="rId46"/>
    <p:sldId id="669" r:id="rId47"/>
    <p:sldId id="670" r:id="rId48"/>
    <p:sldId id="626" r:id="rId49"/>
    <p:sldId id="627" r:id="rId50"/>
    <p:sldId id="4777" r:id="rId51"/>
    <p:sldId id="594" r:id="rId52"/>
    <p:sldId id="658" r:id="rId53"/>
    <p:sldId id="671" r:id="rId54"/>
    <p:sldId id="659" r:id="rId55"/>
    <p:sldId id="660" r:id="rId56"/>
    <p:sldId id="661" r:id="rId57"/>
    <p:sldId id="587" r:id="rId58"/>
    <p:sldId id="588" r:id="rId59"/>
    <p:sldId id="673" r:id="rId60"/>
    <p:sldId id="4778" r:id="rId61"/>
    <p:sldId id="582" r:id="rId62"/>
    <p:sldId id="262" r:id="rId63"/>
    <p:sldId id="575" r:id="rId64"/>
    <p:sldId id="631" r:id="rId65"/>
    <p:sldId id="662" r:id="rId66"/>
    <p:sldId id="663" r:id="rId67"/>
    <p:sldId id="610" r:id="rId68"/>
    <p:sldId id="5570" r:id="rId69"/>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6FB"/>
    <a:srgbClr val="5F5F5F"/>
    <a:srgbClr val="FFFF66"/>
    <a:srgbClr val="F8F8F8"/>
    <a:srgbClr val="6600CC"/>
    <a:srgbClr val="9900CC"/>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589"/>
    <p:restoredTop sz="94249" autoAdjust="0"/>
  </p:normalViewPr>
  <p:slideViewPr>
    <p:cSldViewPr>
      <p:cViewPr varScale="1">
        <p:scale>
          <a:sx n="128" d="100"/>
          <a:sy n="128" d="100"/>
        </p:scale>
        <p:origin x="872" y="176"/>
      </p:cViewPr>
      <p:guideLst>
        <p:guide orient="horz" pos="2160"/>
        <p:guide pos="2880"/>
      </p:guideLst>
    </p:cSldViewPr>
  </p:slideViewPr>
  <p:outlineViewPr>
    <p:cViewPr>
      <p:scale>
        <a:sx n="33" d="100"/>
        <a:sy n="33" d="100"/>
      </p:scale>
      <p:origin x="0" y="44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E9D6B7-0A0F-D843-98FB-2E5AB02C4F03}" type="slidenum">
              <a:rPr lang="en-US"/>
              <a:pPr>
                <a:defRPr/>
              </a:pPr>
              <a:t>‹#›</a:t>
            </a:fld>
            <a:endParaRPr lang="en-US"/>
          </a:p>
        </p:txBody>
      </p:sp>
    </p:spTree>
    <p:extLst>
      <p:ext uri="{BB962C8B-B14F-4D97-AF65-F5344CB8AC3E}">
        <p14:creationId xmlns:p14="http://schemas.microsoft.com/office/powerpoint/2010/main" val="353025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C53F22-6AEF-F144-81CD-FC572C7553ED}"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9394" name="Rectangle 1026"/>
          <p:cNvSpPr>
            <a:spLocks noGrp="1" noRot="1" noChangeAspect="1" noChangeArrowheads="1"/>
          </p:cNvSpPr>
          <p:nvPr>
            <p:ph type="sldImg"/>
          </p:nvPr>
        </p:nvSpPr>
        <p:spPr>
          <a:solidFill>
            <a:srgbClr val="FFFFFF"/>
          </a:solidFill>
          <a:ln/>
        </p:spPr>
      </p:sp>
      <p:sp>
        <p:nvSpPr>
          <p:cNvPr id="59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0A4A724-6080-C144-92D2-67EF38C091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77826" name="Rectangle 1026"/>
          <p:cNvSpPr>
            <a:spLocks noGrp="1" noRot="1" noChangeAspect="1" noChangeArrowheads="1"/>
          </p:cNvSpPr>
          <p:nvPr>
            <p:ph type="sldImg"/>
          </p:nvPr>
        </p:nvSpPr>
        <p:spPr>
          <a:solidFill>
            <a:srgbClr val="FFFFFF"/>
          </a:solidFill>
          <a:ln/>
        </p:spPr>
      </p:sp>
      <p:sp>
        <p:nvSpPr>
          <p:cNvPr id="77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7C62BF-ED88-B74C-A595-6BEF8652059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4242" name="Rectangle 1026"/>
          <p:cNvSpPr>
            <a:spLocks noGrp="1" noRot="1" noChangeAspect="1" noChangeArrowheads="1"/>
          </p:cNvSpPr>
          <p:nvPr>
            <p:ph type="sldImg"/>
          </p:nvPr>
        </p:nvSpPr>
        <p:spPr>
          <a:solidFill>
            <a:srgbClr val="FFFFFF"/>
          </a:solidFill>
          <a:ln/>
        </p:spPr>
      </p:sp>
      <p:sp>
        <p:nvSpPr>
          <p:cNvPr id="3942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14AF0-9136-2A46-8FF9-FBFA8301AF1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6290" name="Rectangle 1026"/>
          <p:cNvSpPr>
            <a:spLocks noGrp="1" noRot="1" noChangeAspect="1" noChangeArrowheads="1"/>
          </p:cNvSpPr>
          <p:nvPr>
            <p:ph type="sldImg"/>
          </p:nvPr>
        </p:nvSpPr>
        <p:spPr>
          <a:solidFill>
            <a:srgbClr val="FFFFFF"/>
          </a:solidFill>
          <a:ln/>
        </p:spPr>
      </p:sp>
      <p:sp>
        <p:nvSpPr>
          <p:cNvPr id="396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4FCA659-3D4A-5543-A10F-EA1969430E9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83970" name="Rectangle 1026"/>
          <p:cNvSpPr>
            <a:spLocks noGrp="1" noRot="1" noChangeAspect="1" noChangeArrowheads="1"/>
          </p:cNvSpPr>
          <p:nvPr>
            <p:ph type="sldImg"/>
          </p:nvPr>
        </p:nvSpPr>
        <p:spPr>
          <a:solidFill>
            <a:srgbClr val="FFFFFF"/>
          </a:solidFill>
          <a:ln/>
        </p:spPr>
      </p:sp>
      <p:sp>
        <p:nvSpPr>
          <p:cNvPr id="83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C915357-4118-6745-B175-15ED6B35DDB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86018" name="Rectangle 1026"/>
          <p:cNvSpPr>
            <a:spLocks noGrp="1" noRot="1" noChangeAspect="1" noChangeArrowheads="1"/>
          </p:cNvSpPr>
          <p:nvPr>
            <p:ph type="sldImg"/>
          </p:nvPr>
        </p:nvSpPr>
        <p:spPr>
          <a:solidFill>
            <a:srgbClr val="FFFFFF"/>
          </a:solidFill>
          <a:ln/>
        </p:spPr>
      </p:sp>
      <p:sp>
        <p:nvSpPr>
          <p:cNvPr id="86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A6CD647-45DF-3849-8285-2BBCDDD37AA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88066" name="Rectangle 1026"/>
          <p:cNvSpPr>
            <a:spLocks noGrp="1" noRot="1" noChangeAspect="1" noChangeArrowheads="1"/>
          </p:cNvSpPr>
          <p:nvPr>
            <p:ph type="sldImg"/>
          </p:nvPr>
        </p:nvSpPr>
        <p:spPr>
          <a:solidFill>
            <a:srgbClr val="FFFFFF"/>
          </a:solidFill>
          <a:ln/>
        </p:spPr>
      </p:sp>
      <p:sp>
        <p:nvSpPr>
          <p:cNvPr id="88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212CBB-D286-6B44-9595-A378A5C9E66E}"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0114" name="Rectangle 1026"/>
          <p:cNvSpPr>
            <a:spLocks noGrp="1" noRot="1" noChangeAspect="1" noChangeArrowheads="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B0C90B-3072-BD48-8FBA-187D3C8B116F}"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2162" name="Rectangle 1026"/>
          <p:cNvSpPr>
            <a:spLocks noGrp="1" noRot="1" noChangeAspect="1" noChangeArrowheads="1"/>
          </p:cNvSpPr>
          <p:nvPr>
            <p:ph type="sldImg"/>
          </p:nvPr>
        </p:nvSpPr>
        <p:spPr>
          <a:solidFill>
            <a:srgbClr val="FFFFFF"/>
          </a:solidFill>
          <a:ln/>
        </p:spPr>
      </p:sp>
      <p:sp>
        <p:nvSpPr>
          <p:cNvPr id="92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3CA0990-3B94-7143-B5CB-A8309F178DB8}"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4210" name="Rectangle 1026"/>
          <p:cNvSpPr>
            <a:spLocks noGrp="1" noRot="1" noChangeAspect="1" noChangeArrowheads="1"/>
          </p:cNvSpPr>
          <p:nvPr>
            <p:ph type="sldImg"/>
          </p:nvPr>
        </p:nvSpPr>
        <p:spPr>
          <a:solidFill>
            <a:srgbClr val="FFFFFF"/>
          </a:solidFill>
          <a:ln/>
        </p:spPr>
      </p:sp>
      <p:sp>
        <p:nvSpPr>
          <p:cNvPr id="94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F9CE01-E100-E54E-AC5F-4DAD9F696C6F}"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6258" name="Rectangle 1026"/>
          <p:cNvSpPr>
            <a:spLocks noGrp="1" noRot="1" noChangeAspect="1" noChangeArrowheads="1"/>
          </p:cNvSpPr>
          <p:nvPr>
            <p:ph type="sldImg"/>
          </p:nvPr>
        </p:nvSpPr>
        <p:spPr>
          <a:solidFill>
            <a:srgbClr val="FFFFFF"/>
          </a:solidFill>
          <a:ln/>
        </p:spPr>
      </p:sp>
      <p:sp>
        <p:nvSpPr>
          <p:cNvPr id="9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6C78F11-B571-4041-BABF-8B3C459D416D}"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61442" name="Rectangle 1026"/>
          <p:cNvSpPr>
            <a:spLocks noGrp="1" noRot="1" noChangeAspect="1" noChangeArrowheads="1"/>
          </p:cNvSpPr>
          <p:nvPr>
            <p:ph type="sldImg"/>
          </p:nvPr>
        </p:nvSpPr>
        <p:spPr>
          <a:solidFill>
            <a:srgbClr val="FFFFFF"/>
          </a:solidFill>
          <a:ln/>
        </p:spPr>
      </p:sp>
      <p:sp>
        <p:nvSpPr>
          <p:cNvPr id="61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912B7-A854-8C4E-B18D-3A60CDE625F3}"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8306" name="Rectangle 1026"/>
          <p:cNvSpPr>
            <a:spLocks noGrp="1" noRot="1" noChangeAspect="1" noChangeArrowheads="1"/>
          </p:cNvSpPr>
          <p:nvPr>
            <p:ph type="sldImg"/>
          </p:nvPr>
        </p:nvSpPr>
        <p:spPr>
          <a:solidFill>
            <a:srgbClr val="FFFFFF"/>
          </a:solidFill>
          <a:ln/>
        </p:spPr>
      </p:sp>
      <p:sp>
        <p:nvSpPr>
          <p:cNvPr id="983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5A5BB-0138-9341-A400-377908E85E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Neither your knowledge nor your job will really give you joy</a:t>
            </a:r>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41B86A4-9126-1E48-9491-9BE396541187}"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2402" name="Rectangle 1026"/>
          <p:cNvSpPr>
            <a:spLocks noGrp="1" noRot="1" noChangeAspect="1" noChangeArrowheads="1"/>
          </p:cNvSpPr>
          <p:nvPr>
            <p:ph type="sldImg"/>
          </p:nvPr>
        </p:nvSpPr>
        <p:spPr>
          <a:solidFill>
            <a:srgbClr val="FFFFFF"/>
          </a:solidFill>
          <a:ln/>
        </p:spPr>
      </p:sp>
      <p:sp>
        <p:nvSpPr>
          <p:cNvPr id="102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4F5D38-B948-BD40-AB48-A582886A0A6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4450" name="Rectangle 1026"/>
          <p:cNvSpPr>
            <a:spLocks noGrp="1" noRot="1" noChangeAspect="1" noChangeArrowheads="1"/>
          </p:cNvSpPr>
          <p:nvPr>
            <p:ph type="sldImg"/>
          </p:nvPr>
        </p:nvSpPr>
        <p:spPr>
          <a:solidFill>
            <a:srgbClr val="FFFFFF"/>
          </a:solidFill>
          <a:ln/>
        </p:spPr>
      </p:sp>
      <p:sp>
        <p:nvSpPr>
          <p:cNvPr id="1044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182E06-4C78-AE4F-8AA1-323985C7AC1B}"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6498" name="Rectangle 1026"/>
          <p:cNvSpPr>
            <a:spLocks noGrp="1" noRot="1" noChangeAspect="1" noChangeArrowheads="1"/>
          </p:cNvSpPr>
          <p:nvPr>
            <p:ph type="sldImg"/>
          </p:nvPr>
        </p:nvSpPr>
        <p:spPr>
          <a:solidFill>
            <a:srgbClr val="FFFFFF"/>
          </a:solidFill>
          <a:ln/>
        </p:spPr>
      </p:sp>
      <p:sp>
        <p:nvSpPr>
          <p:cNvPr id="106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8A90DF-D3A6-6B43-88DF-0E081A53ADE8}"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8546" name="Rectangle 1026"/>
          <p:cNvSpPr>
            <a:spLocks noGrp="1" noRot="1" noChangeAspect="1" noChangeArrowheads="1"/>
          </p:cNvSpPr>
          <p:nvPr>
            <p:ph type="sldImg"/>
          </p:nvPr>
        </p:nvSpPr>
        <p:spPr>
          <a:solidFill>
            <a:srgbClr val="FFFFFF"/>
          </a:solidFill>
          <a:ln/>
        </p:spPr>
      </p:sp>
      <p:sp>
        <p:nvSpPr>
          <p:cNvPr id="108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564E69-8F82-4941-8EA6-C198C8D5F4ED}"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10594" name="Rectangle 1026"/>
          <p:cNvSpPr>
            <a:spLocks noGrp="1" noRot="1" noChangeAspect="1" noChangeArrowheads="1"/>
          </p:cNvSpPr>
          <p:nvPr>
            <p:ph type="sldImg"/>
          </p:nvPr>
        </p:nvSpPr>
        <p:spPr>
          <a:solidFill>
            <a:srgbClr val="FFFFFF"/>
          </a:solidFill>
          <a:ln/>
        </p:spPr>
      </p:sp>
      <p:sp>
        <p:nvSpPr>
          <p:cNvPr id="1105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42067F-BB1A-FA41-9C34-7DF401997C14}"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4442FBC-AEF2-8B4D-B751-D8275A2E295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14690" name="Rectangle 1026"/>
          <p:cNvSpPr>
            <a:spLocks noGrp="1" noRot="1" noChangeAspect="1" noChangeArrowheads="1"/>
          </p:cNvSpPr>
          <p:nvPr>
            <p:ph type="sldImg"/>
          </p:nvPr>
        </p:nvSpPr>
        <p:spPr>
          <a:solidFill>
            <a:srgbClr val="FFFFFF"/>
          </a:solidFill>
          <a:ln/>
        </p:spPr>
      </p:sp>
      <p:sp>
        <p:nvSpPr>
          <p:cNvPr id="114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DA3953C-73B6-5245-9E77-2F568D70B79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16738" name="Rectangle 1026"/>
          <p:cNvSpPr>
            <a:spLocks noGrp="1" noRot="1" noChangeAspect="1" noChangeArrowheads="1"/>
          </p:cNvSpPr>
          <p:nvPr>
            <p:ph type="sldImg"/>
          </p:nvPr>
        </p:nvSpPr>
        <p:spPr>
          <a:solidFill>
            <a:srgbClr val="FFFFFF"/>
          </a:solidFill>
          <a:ln/>
        </p:spPr>
      </p:sp>
      <p:sp>
        <p:nvSpPr>
          <p:cNvPr id="116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D0B7B1-1528-B946-9822-3E779D5534F4}"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63490" name="Rectangle 1026"/>
          <p:cNvSpPr>
            <a:spLocks noGrp="1" noRot="1" noChangeAspect="1" noChangeArrowheads="1"/>
          </p:cNvSpPr>
          <p:nvPr>
            <p:ph type="sldImg"/>
          </p:nvPr>
        </p:nvSpPr>
        <p:spPr>
          <a:solidFill>
            <a:srgbClr val="FFFFFF"/>
          </a:solidFill>
          <a:ln/>
        </p:spPr>
      </p:sp>
      <p:sp>
        <p:nvSpPr>
          <p:cNvPr id="63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6195B54-FB3C-3C49-A028-72677D96158B}"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18786" name="Rectangle 1026"/>
          <p:cNvSpPr>
            <a:spLocks noGrp="1" noRot="1" noChangeAspect="1" noChangeArrowheads="1"/>
          </p:cNvSpPr>
          <p:nvPr>
            <p:ph type="sldImg"/>
          </p:nvPr>
        </p:nvSpPr>
        <p:spPr>
          <a:solidFill>
            <a:srgbClr val="FFFFFF"/>
          </a:solidFill>
          <a:ln/>
        </p:spPr>
      </p:sp>
      <p:sp>
        <p:nvSpPr>
          <p:cNvPr id="118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92F0E50-B418-494D-ACD8-45C78433AFE5}"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20834" name="Rectangle 1026"/>
          <p:cNvSpPr>
            <a:spLocks noGrp="1" noRot="1" noChangeAspect="1" noChangeArrowheads="1"/>
          </p:cNvSpPr>
          <p:nvPr>
            <p:ph type="sldImg"/>
          </p:nvPr>
        </p:nvSpPr>
        <p:spPr>
          <a:solidFill>
            <a:srgbClr val="FFFFFF"/>
          </a:solidFill>
          <a:ln/>
        </p:spPr>
      </p:sp>
      <p:sp>
        <p:nvSpPr>
          <p:cNvPr id="120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F7D4C2D-7CE3-E843-8FC5-40E270C882A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22882" name="Rectangle 1026"/>
          <p:cNvSpPr>
            <a:spLocks noGrp="1" noRot="1" noChangeAspect="1" noChangeArrowheads="1"/>
          </p:cNvSpPr>
          <p:nvPr>
            <p:ph type="sldImg"/>
          </p:nvPr>
        </p:nvSpPr>
        <p:spPr>
          <a:solidFill>
            <a:srgbClr val="FFFFFF"/>
          </a:solidFill>
          <a:ln/>
        </p:spPr>
      </p:sp>
      <p:sp>
        <p:nvSpPr>
          <p:cNvPr id="122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6D0D6EB-5DE2-F941-870B-9F94F4372DE5}"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24930" name="Rectangle 1026"/>
          <p:cNvSpPr>
            <a:spLocks noGrp="1" noRot="1" noChangeAspect="1" noChangeArrowheads="1"/>
          </p:cNvSpPr>
          <p:nvPr>
            <p:ph type="sldImg"/>
          </p:nvPr>
        </p:nvSpPr>
        <p:spPr>
          <a:solidFill>
            <a:srgbClr val="FFFFFF"/>
          </a:solidFill>
          <a:ln/>
        </p:spPr>
      </p:sp>
      <p:sp>
        <p:nvSpPr>
          <p:cNvPr id="124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D43684-C93D-F448-A06C-51092DDC2E5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20D5431-F2A5-254E-8640-374D04758D96}"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BBF0827-2210-884C-845C-CA3AD3BD997F}"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31074" name="Rectangle 1026"/>
          <p:cNvSpPr>
            <a:spLocks noGrp="1" noRot="1" noChangeAspect="1" noChangeArrowheads="1"/>
          </p:cNvSpPr>
          <p:nvPr>
            <p:ph type="sldImg"/>
          </p:nvPr>
        </p:nvSpPr>
        <p:spPr>
          <a:solidFill>
            <a:srgbClr val="FFFFFF"/>
          </a:solidFill>
          <a:ln/>
        </p:spPr>
      </p:sp>
      <p:sp>
        <p:nvSpPr>
          <p:cNvPr id="131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DCF66C-C0B9-6B45-8FC8-0B517143ABB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33122" name="Rectangle 1026"/>
          <p:cNvSpPr>
            <a:spLocks noGrp="1" noRot="1" noChangeAspect="1" noChangeArrowheads="1"/>
          </p:cNvSpPr>
          <p:nvPr>
            <p:ph type="sldImg"/>
          </p:nvPr>
        </p:nvSpPr>
        <p:spPr>
          <a:solidFill>
            <a:srgbClr val="FFFFFF"/>
          </a:solidFill>
          <a:ln/>
        </p:spPr>
      </p:sp>
      <p:sp>
        <p:nvSpPr>
          <p:cNvPr id="133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4BEF718-AB45-1045-8FEE-2491DC9A08A3}"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35170" name="Rectangle 1026"/>
          <p:cNvSpPr>
            <a:spLocks noGrp="1" noRot="1" noChangeAspect="1" noChangeArrowheads="1"/>
          </p:cNvSpPr>
          <p:nvPr>
            <p:ph type="sldImg"/>
          </p:nvPr>
        </p:nvSpPr>
        <p:spPr>
          <a:solidFill>
            <a:srgbClr val="FFFFFF"/>
          </a:solidFill>
          <a:ln/>
        </p:spPr>
      </p:sp>
      <p:sp>
        <p:nvSpPr>
          <p:cNvPr id="135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24C3141-AF2A-5647-852F-542D1639864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37218" name="Rectangle 1026"/>
          <p:cNvSpPr>
            <a:spLocks noGrp="1" noRot="1" noChangeAspect="1" noChangeArrowheads="1"/>
          </p:cNvSpPr>
          <p:nvPr>
            <p:ph type="sldImg"/>
          </p:nvPr>
        </p:nvSpPr>
        <p:spPr>
          <a:solidFill>
            <a:srgbClr val="FFFFFF"/>
          </a:solidFill>
          <a:ln/>
        </p:spPr>
      </p:sp>
      <p:sp>
        <p:nvSpPr>
          <p:cNvPr id="137219" name="Rectangle 1027"/>
          <p:cNvSpPr>
            <a:spLocks noGrp="1" noChangeArrowheads="1"/>
          </p:cNvSpPr>
          <p:nvPr>
            <p:ph type="body" idx="1"/>
          </p:nvPr>
        </p:nvSpPr>
        <p:spPr>
          <a:solidFill>
            <a:srgbClr val="FFFFFF"/>
          </a:solidFill>
          <a:ln>
            <a:solidFill>
              <a:srgbClr val="000000"/>
            </a:solidFill>
          </a:ln>
        </p:spPr>
        <p:txBody>
          <a:bodyPr/>
          <a:lstStyle/>
          <a:p>
            <a:r>
              <a:rPr lang="en-US" i="1"/>
              <a:t>Newsweek</a:t>
            </a:r>
            <a:r>
              <a:rPr lang="en-US"/>
              <a:t> magazine reported about this German industrialist, “When West German industrialist Freidrich Flick died, he left a personal fortune estimated at $1.5 billion… a business empire that embraced all or part of some 300 firms, and a reputation as perhaps the crustiest and craftiest magnate ever to operate on the German business scene.</a:t>
            </a:r>
          </a:p>
          <a:p>
            <a:endParaRPr lang="en-US"/>
          </a:p>
          <a:p>
            <a:r>
              <a:rPr lang="en-US"/>
              <a:t>Flick was dedicated wholly to his work (he buried his wife at 3 PM one day in 1966 and was back at his desk two hours later)…</a:t>
            </a:r>
          </a:p>
          <a:p>
            <a:endParaRPr lang="en-US"/>
          </a:p>
          <a:p>
            <a:r>
              <a:rPr lang="en-US"/>
              <a:t>At his death, the Flick empire generated annual sales in excess of $3 billion…  but for all his enormous power and  wealth, the old man had one very human shortcoming: he could not control his family.   By last week a Flick family fight over </a:t>
            </a:r>
            <a:r>
              <a:rPr lang="en-US" i="1"/>
              <a:t>der alter Herr’s </a:t>
            </a:r>
            <a:r>
              <a:rPr lang="en-US"/>
              <a:t> empire had employees, bankers and politicians alike wondering over the eventual impact it might have on the West German economy.”</a:t>
            </a:r>
          </a:p>
          <a:p>
            <a:endParaRPr lang="en-US">
              <a:cs typeface="ＭＳ Ｐゴシック" charset="0"/>
            </a:endParaRPr>
          </a:p>
          <a:p>
            <a:r>
              <a:rPr lang="en-US" i="1">
                <a:cs typeface="ＭＳ Ｐゴシック" charset="0"/>
              </a:rPr>
              <a:t>Newsweek</a:t>
            </a:r>
            <a:r>
              <a:rPr lang="en-US">
                <a:cs typeface="ＭＳ Ｐゴシック" charset="0"/>
              </a:rPr>
              <a:t> magazine, 25 Sept 1972; cited by Charles R. Swindoll, </a:t>
            </a:r>
            <a:r>
              <a:rPr lang="en-US" i="1">
                <a:cs typeface="ＭＳ Ｐゴシック" charset="0"/>
              </a:rPr>
              <a:t>Living on the Ragged Edge</a:t>
            </a:r>
            <a:r>
              <a:rPr lang="en-US">
                <a:cs typeface="ＭＳ Ｐゴシック" charset="0"/>
              </a:rPr>
              <a:t> (Waco, Texas: Word, 1985), 59-60.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502138-17AE-0C40-B3A0-B5DBFF45E5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88098" name="Rectangle 1026"/>
          <p:cNvSpPr>
            <a:spLocks noGrp="1" noRot="1" noChangeAspect="1" noChangeArrowheads="1"/>
          </p:cNvSpPr>
          <p:nvPr>
            <p:ph type="sldImg"/>
          </p:nvPr>
        </p:nvSpPr>
        <p:spPr>
          <a:solidFill>
            <a:srgbClr val="FFFFFF"/>
          </a:solidFill>
          <a:ln/>
        </p:spPr>
      </p:sp>
      <p:sp>
        <p:nvSpPr>
          <p:cNvPr id="388099" name="Rectangle 1027"/>
          <p:cNvSpPr>
            <a:spLocks noGrp="1" noChangeArrowheads="1"/>
          </p:cNvSpPr>
          <p:nvPr>
            <p:ph type="body" idx="1"/>
          </p:nvPr>
        </p:nvSpPr>
        <p:spPr>
          <a:solidFill>
            <a:srgbClr val="FFFFFF"/>
          </a:solidFill>
          <a:ln>
            <a:solidFill>
              <a:srgbClr val="000000"/>
            </a:solidFill>
          </a:ln>
        </p:spPr>
        <p:txBody>
          <a:bodyPr/>
          <a:lstStyle/>
          <a:p>
            <a:r>
              <a:rPr lang="en-US" dirty="0"/>
              <a:t>Perhaps you say, "Well, yeah, basically.  I’m where I want to be at this stage of my career."</a:t>
            </a:r>
            <a:endParaRPr lang="en-US" altLang="ja-JP" dirty="0"/>
          </a:p>
          <a:p>
            <a:r>
              <a:rPr lang="en-US" dirty="0"/>
              <a:t>Others may be thinking, "Why do you ask?  Have you heard something about me?"  No, I’m asking because this is the issue in our passage today!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0593D36-B379-A644-9322-44E5D3CBDAFB}"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39266" name="Rectangle 1026"/>
          <p:cNvSpPr>
            <a:spLocks noGrp="1" noRot="1" noChangeAspect="1" noChangeArrowheads="1"/>
          </p:cNvSpPr>
          <p:nvPr>
            <p:ph type="sldImg"/>
          </p:nvPr>
        </p:nvSpPr>
        <p:spPr>
          <a:solidFill>
            <a:srgbClr val="FFFFFF"/>
          </a:solidFill>
          <a:ln/>
        </p:spPr>
      </p:sp>
      <p:sp>
        <p:nvSpPr>
          <p:cNvPr id="139267" name="Rectangle 1027"/>
          <p:cNvSpPr>
            <a:spLocks noGrp="1" noChangeArrowheads="1"/>
          </p:cNvSpPr>
          <p:nvPr>
            <p:ph type="body" idx="1"/>
          </p:nvPr>
        </p:nvSpPr>
        <p:spPr>
          <a:solidFill>
            <a:srgbClr val="FFFFFF"/>
          </a:solidFill>
          <a:ln>
            <a:solidFill>
              <a:srgbClr val="000000"/>
            </a:solidFill>
          </a:ln>
        </p:spPr>
        <p:txBody>
          <a:bodyPr/>
          <a:lstStyle/>
          <a:p>
            <a:r>
              <a:rPr lang="en-US"/>
              <a:t>Charles Swindoll notes, “Let me get painfully personal. I do not care how capable, how competent, how perfectly suited your children may be to continue your dream, there’s something in </a:t>
            </a:r>
            <a:r>
              <a:rPr lang="en-US" i="1"/>
              <a:t>you</a:t>
            </a:r>
            <a:r>
              <a:rPr lang="en-US"/>
              <a:t> they don’t possess and never will possess… you’re indomitable, innovative spirit.  You were the original dreamer, the tough-minded pioneer.  You hammered that dream out on the anvil of time.  Though you had nothing, you came to something.  And no matter how closely you’ve had your children work alongside you, there’s something you’ve got that they lack.  And that’s what worries you, right?” (ibid.).</a:t>
            </a:r>
          </a:p>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E13CFF-D2DD-424B-B03B-8463A1FE6F26}"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41314" name="Rectangle 1026"/>
          <p:cNvSpPr>
            <a:spLocks noGrp="1" noRot="1" noChangeAspect="1" noChangeArrowheads="1"/>
          </p:cNvSpPr>
          <p:nvPr>
            <p:ph type="sldImg"/>
          </p:nvPr>
        </p:nvSpPr>
        <p:spPr>
          <a:solidFill>
            <a:srgbClr val="FFFFFF"/>
          </a:solidFill>
          <a:ln/>
        </p:spPr>
      </p:sp>
      <p:sp>
        <p:nvSpPr>
          <p:cNvPr id="141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92160FF-3C82-DE4B-980E-D6DB8A0425E3}" type="slidenum">
              <a:rPr lang="en-US" sz="1200">
                <a:solidFill>
                  <a:srgbClr val="000000"/>
                </a:solidFill>
              </a:rPr>
              <a:pPr/>
              <a:t>42</a:t>
            </a:fld>
            <a:endParaRPr lang="en-US" sz="1200">
              <a:solidFill>
                <a:srgbClr val="000000"/>
              </a:solidFill>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9205DCB-9FE2-C343-A52D-B71F6F84DE1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400386" name="Rectangle 1026"/>
          <p:cNvSpPr>
            <a:spLocks noGrp="1" noRot="1" noChangeAspect="1" noChangeArrowheads="1"/>
          </p:cNvSpPr>
          <p:nvPr>
            <p:ph type="sldImg"/>
          </p:nvPr>
        </p:nvSpPr>
        <p:spPr>
          <a:solidFill>
            <a:srgbClr val="FFFFFF"/>
          </a:solidFill>
          <a:ln/>
        </p:spPr>
      </p:sp>
      <p:sp>
        <p:nvSpPr>
          <p:cNvPr id="400387"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Living the way God wants is the only way to genuinely find joy</a:t>
            </a:r>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E1A5013-AF62-044D-ADE9-E0561F3233AD}"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47458" name="Rectangle 1026"/>
          <p:cNvSpPr>
            <a:spLocks noGrp="1" noRot="1" noChangeAspect="1" noChangeArrowheads="1"/>
          </p:cNvSpPr>
          <p:nvPr>
            <p:ph type="sldImg"/>
          </p:nvPr>
        </p:nvSpPr>
        <p:spPr>
          <a:solidFill>
            <a:srgbClr val="FFFFFF"/>
          </a:solidFill>
          <a:ln/>
        </p:spPr>
      </p:sp>
      <p:sp>
        <p:nvSpPr>
          <p:cNvPr id="147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A6C985-A9C5-2248-833F-0698BA9798AE}"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49506" name="Rectangle 1026"/>
          <p:cNvSpPr>
            <a:spLocks noGrp="1" noRot="1" noChangeAspect="1" noChangeArrowheads="1"/>
          </p:cNvSpPr>
          <p:nvPr>
            <p:ph type="sldImg"/>
          </p:nvPr>
        </p:nvSpPr>
        <p:spPr>
          <a:solidFill>
            <a:srgbClr val="FFFFFF"/>
          </a:solidFill>
          <a:ln/>
        </p:spPr>
      </p:sp>
      <p:sp>
        <p:nvSpPr>
          <p:cNvPr id="149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C0B78AE-5B5B-F542-8DD8-4666289095E8}"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51554" name="Rectangle 1026"/>
          <p:cNvSpPr>
            <a:spLocks noGrp="1" noRot="1" noChangeAspect="1" noChangeArrowheads="1"/>
          </p:cNvSpPr>
          <p:nvPr>
            <p:ph type="sldImg"/>
          </p:nvPr>
        </p:nvSpPr>
        <p:spPr>
          <a:solidFill>
            <a:srgbClr val="FFFFFF"/>
          </a:solidFill>
          <a:ln/>
        </p:spPr>
      </p:sp>
      <p:sp>
        <p:nvSpPr>
          <p:cNvPr id="151555" name="Rectangle 1027"/>
          <p:cNvSpPr>
            <a:spLocks noGrp="1" noChangeArrowheads="1"/>
          </p:cNvSpPr>
          <p:nvPr>
            <p:ph type="body" idx="1"/>
          </p:nvPr>
        </p:nvSpPr>
        <p:spPr>
          <a:solidFill>
            <a:srgbClr val="FFFFFF"/>
          </a:solidFill>
          <a:ln>
            <a:solidFill>
              <a:srgbClr val="000000"/>
            </a:solidFill>
          </a:ln>
        </p:spPr>
        <p:txBody>
          <a:bodyPr/>
          <a:lstStyle/>
          <a:p>
            <a:r>
              <a:rPr lang="en-US"/>
              <a:t>“In his book, </a:t>
            </a:r>
            <a:r>
              <a:rPr lang="en-US" i="1"/>
              <a:t>The Rockefeller Billions</a:t>
            </a:r>
            <a:r>
              <a:rPr lang="en-US"/>
              <a:t>, Jules Abels says that John D. Rockefeller had an income of approximately a million dollars a week toward the end of his life. Yet his doctors allowed him to eat only a bare minimum. One of his biographers said he lived on a diet a pauper would have hated. ‘Now, less than 100 pounds in weight, he sampled everything (at breakfast): a drop of coffee, a spoonful of cereal, a forkful of egg, and a bit of chop the size of a pea.’ Rockefeller was the richest man in the world, but he didn’t have the ability to enjoy even his food.”</a:t>
            </a:r>
            <a:r>
              <a:rPr lang="en-US" altLang="ja-JP"/>
              <a:t> </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4EA421-515F-8E4B-B22A-103184F6C783}"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53602" name="Rectangle 1026"/>
          <p:cNvSpPr>
            <a:spLocks noGrp="1" noRot="1" noChangeAspect="1" noChangeArrowheads="1"/>
          </p:cNvSpPr>
          <p:nvPr>
            <p:ph type="sldImg"/>
          </p:nvPr>
        </p:nvSpPr>
        <p:spPr>
          <a:solidFill>
            <a:srgbClr val="FFFFFF"/>
          </a:solidFill>
          <a:ln/>
        </p:spPr>
      </p:sp>
      <p:sp>
        <p:nvSpPr>
          <p:cNvPr id="153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8232F26-B52A-484B-825D-D4FBC61E176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55650" name="Rectangle 1026"/>
          <p:cNvSpPr>
            <a:spLocks noGrp="1" noRot="1" noChangeAspect="1" noChangeArrowheads="1"/>
          </p:cNvSpPr>
          <p:nvPr>
            <p:ph type="sldImg"/>
          </p:nvPr>
        </p:nvSpPr>
        <p:spPr>
          <a:solidFill>
            <a:srgbClr val="FFFFFF"/>
          </a:solidFill>
          <a:ln/>
        </p:spPr>
      </p:sp>
      <p:sp>
        <p:nvSpPr>
          <p:cNvPr id="155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F498841-6BB8-7448-83BA-3CAA2E855E8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E50625-8930-D442-82FE-9C094A363D8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0146" name="Rectangle 1026"/>
          <p:cNvSpPr>
            <a:spLocks noGrp="1" noRot="1" noChangeAspect="1" noChangeArrowheads="1"/>
          </p:cNvSpPr>
          <p:nvPr>
            <p:ph type="sldImg"/>
          </p:nvPr>
        </p:nvSpPr>
        <p:spPr>
          <a:solidFill>
            <a:srgbClr val="FFFFFF"/>
          </a:solidFill>
          <a:ln/>
        </p:spPr>
      </p:sp>
      <p:sp>
        <p:nvSpPr>
          <p:cNvPr id="390147" name="Rectangle 1027"/>
          <p:cNvSpPr>
            <a:spLocks noGrp="1" noChangeArrowheads="1"/>
          </p:cNvSpPr>
          <p:nvPr>
            <p:ph type="body" idx="1"/>
          </p:nvPr>
        </p:nvSpPr>
        <p:spPr>
          <a:solidFill>
            <a:srgbClr val="FFFFFF"/>
          </a:solidFill>
          <a:ln>
            <a:solidFill>
              <a:srgbClr val="000000"/>
            </a:solidFill>
          </a:ln>
        </p:spPr>
        <p:txBody>
          <a:bodyPr/>
          <a:lstStyle/>
          <a:p>
            <a:r>
              <a:rPr lang="en-US" dirty="0"/>
              <a:t>Still others might have the attitude, "What do you mean by </a:t>
            </a:r>
            <a:r>
              <a:rPr lang="en-US" i="1" dirty="0"/>
              <a:t>satisfied</a:t>
            </a:r>
            <a:r>
              <a:rPr lang="en-US" dirty="0"/>
              <a:t>?"  I’m talking about a genuine, deep sense of fulfillment in your being right now.</a:t>
            </a:r>
          </a:p>
          <a:p>
            <a:r>
              <a:rPr lang="en-US" dirty="0"/>
              <a:t>I suspect every one of us could be happier and more fulfilled, so let me ask this question…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08FE8D-FD8C-084A-8993-99DA5268F728}"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59746" name="Rectangle 1026"/>
          <p:cNvSpPr>
            <a:spLocks noGrp="1" noRot="1" noChangeAspect="1" noChangeArrowheads="1"/>
          </p:cNvSpPr>
          <p:nvPr>
            <p:ph type="sldImg"/>
          </p:nvPr>
        </p:nvSpPr>
        <p:spPr>
          <a:solidFill>
            <a:srgbClr val="FFFFFF"/>
          </a:solidFill>
          <a:ln/>
        </p:spPr>
      </p:sp>
      <p:sp>
        <p:nvSpPr>
          <p:cNvPr id="159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ED417F4-9674-4D43-9293-63F8B0CEC815}"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1794" name="Rectangle 1026"/>
          <p:cNvSpPr>
            <a:spLocks noGrp="1" noRot="1" noChangeAspect="1" noChangeArrowheads="1"/>
          </p:cNvSpPr>
          <p:nvPr>
            <p:ph type="sldImg"/>
          </p:nvPr>
        </p:nvSpPr>
        <p:spPr>
          <a:solidFill>
            <a:srgbClr val="FFFFFF"/>
          </a:solidFill>
          <a:ln/>
        </p:spPr>
      </p:sp>
      <p:sp>
        <p:nvSpPr>
          <p:cNvPr id="1617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918AAD-2ED8-624F-B977-6F8A888D5AE6}"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D43684-C93D-F448-A06C-51092DDC2E54}"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79B73-EF34-1445-919F-F72FEA28344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39B3C0-EE8A-3B4D-B1A1-DFDA7E23A608}"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a:lstStyle/>
          <a:p>
            <a:r>
              <a:rPr lang="en-US"/>
              <a:t>Do you believe that doing well in school will bring satisfaction?</a:t>
            </a:r>
          </a:p>
          <a:p>
            <a:r>
              <a:rPr lang="en-US"/>
              <a:t>Do you feel that holding a significant position at church will satisfy?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D344E28-9DDE-7B4A-AD10-2BBAE3EE9556}"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p:spPr>
        <p:txBody>
          <a:bodyPr/>
          <a:lstStyle/>
          <a:p>
            <a:r>
              <a:rPr lang="en-US"/>
              <a:t>Do you really have to work as hard as you do?</a:t>
            </a:r>
          </a:p>
          <a:p>
            <a:r>
              <a:rPr lang="en-US"/>
              <a:t>How much do you serve your goals?  (Who is the master—you or your goals?)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D83E3D-CE64-2E48-9243-5A31F5BFA94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B100C4-0695-124D-B675-931CB7D149B5}"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78178" name="Rectangle 1026"/>
          <p:cNvSpPr>
            <a:spLocks noGrp="1" noRot="1" noChangeAspect="1" noChangeArrowheads="1"/>
          </p:cNvSpPr>
          <p:nvPr>
            <p:ph type="sldImg"/>
          </p:nvPr>
        </p:nvSpPr>
        <p:spPr>
          <a:solidFill>
            <a:srgbClr val="FFFFFF"/>
          </a:solidFill>
          <a:ln/>
        </p:spPr>
      </p:sp>
      <p:sp>
        <p:nvSpPr>
          <p:cNvPr id="1781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B3FE56-C97E-E643-8C0B-859D822B24D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might say, "Well, if I just had more free time…"</a:t>
            </a:r>
            <a:endParaRPr lang="en-US" altLang="ja-JP"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You may be thinking, "A little more money might really help in the satisfaction department!"</a:t>
            </a:r>
            <a:endParaRPr lang="en-US" altLang="ja-JP"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Or, "Wow, if only so-and-so changed, I’d be happy!"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A2A3DF-59ED-E243-BA1C-1EDB888B106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3298" name="Rectangle 1026"/>
          <p:cNvSpPr>
            <a:spLocks noGrp="1" noRot="1" noChangeAspect="1" noChangeArrowheads="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http://</a:t>
            </a:r>
            <a:r>
              <a:rPr lang="en-US" dirty="0" err="1">
                <a:cs typeface="ＭＳ Ｐゴシック" charset="0"/>
              </a:rPr>
              <a:t>churchsermonseriesideas.com</a:t>
            </a:r>
            <a:r>
              <a:rPr lang="en-US" dirty="0">
                <a:cs typeface="ＭＳ Ｐゴシック" charset="0"/>
              </a:rPr>
              <a:t>/?s=</a:t>
            </a:r>
            <a:r>
              <a:rPr lang="ar-SA" dirty="0">
                <a:cs typeface="ＭＳ Ｐゴシック" charset="0"/>
              </a:rPr>
              <a:t>سفر الجامعة</a:t>
            </a:r>
            <a:r>
              <a:rPr lang="en-US" dirty="0">
                <a:cs typeface="ＭＳ Ｐゴシック" charset="0"/>
              </a:rPr>
              <a:t>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F532E2-240A-134D-AD5F-6C93ED3D85F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80578" name="Rectangle 1026"/>
          <p:cNvSpPr>
            <a:spLocks noGrp="1" noRot="1" noChangeAspect="1" noChangeArrowheads="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38C73F0-F30C-9F45-8632-CAC700458C2A}"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75778" name="Rectangle 1026"/>
          <p:cNvSpPr>
            <a:spLocks noGrp="1" noRot="1" noChangeAspect="1" noChangeArrowheads="1"/>
          </p:cNvSpPr>
          <p:nvPr>
            <p:ph type="sldImg"/>
          </p:nvPr>
        </p:nvSpPr>
        <p:spPr>
          <a:solidFill>
            <a:srgbClr val="FFFFFF"/>
          </a:solidFill>
          <a:ln/>
        </p:spPr>
      </p:sp>
      <p:sp>
        <p:nvSpPr>
          <p:cNvPr id="757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5C02F40-8467-A047-B8B7-BB8453A3B637}" type="slidenum">
              <a:rPr lang="en-US"/>
              <a:pPr>
                <a:defRPr/>
              </a:pPr>
              <a:t>‹#›</a:t>
            </a:fld>
            <a:endParaRPr lang="en-US"/>
          </a:p>
        </p:txBody>
      </p:sp>
    </p:spTree>
    <p:extLst>
      <p:ext uri="{BB962C8B-B14F-4D97-AF65-F5344CB8AC3E}">
        <p14:creationId xmlns:p14="http://schemas.microsoft.com/office/powerpoint/2010/main" val="410647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6FC4482-0682-EE49-8371-C713DCCEC9EC}" type="slidenum">
              <a:rPr lang="en-US"/>
              <a:pPr>
                <a:defRPr/>
              </a:pPr>
              <a:t>‹#›</a:t>
            </a:fld>
            <a:endParaRPr lang="en-US"/>
          </a:p>
        </p:txBody>
      </p:sp>
    </p:spTree>
    <p:extLst>
      <p:ext uri="{BB962C8B-B14F-4D97-AF65-F5344CB8AC3E}">
        <p14:creationId xmlns:p14="http://schemas.microsoft.com/office/powerpoint/2010/main" val="31301641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62D0E9A-3BE8-3D43-BAC6-4D4B34716B4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60845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0FA83E-BCE5-C842-BE5A-FB6964D9E8B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06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64659D0-DEA3-FA43-BA70-440D61F4AFF9}" type="slidenum">
              <a:rPr lang="en-US"/>
              <a:pPr>
                <a:defRPr/>
              </a:pPr>
              <a:t>‹#›</a:t>
            </a:fld>
            <a:endParaRPr lang="en-US"/>
          </a:p>
        </p:txBody>
      </p:sp>
    </p:spTree>
    <p:extLst>
      <p:ext uri="{BB962C8B-B14F-4D97-AF65-F5344CB8AC3E}">
        <p14:creationId xmlns:p14="http://schemas.microsoft.com/office/powerpoint/2010/main" val="429697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668B7DC-AB5D-1F42-8CEC-848C53ADDD40}" type="slidenum">
              <a:rPr lang="en-US"/>
              <a:pPr>
                <a:defRPr/>
              </a:pPr>
              <a:t>‹#›</a:t>
            </a:fld>
            <a:endParaRPr lang="en-US"/>
          </a:p>
        </p:txBody>
      </p:sp>
    </p:spTree>
    <p:extLst>
      <p:ext uri="{BB962C8B-B14F-4D97-AF65-F5344CB8AC3E}">
        <p14:creationId xmlns:p14="http://schemas.microsoft.com/office/powerpoint/2010/main" val="129682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25D53A26-2CBF-AA45-AC66-2E7294A2F11F}" type="slidenum">
              <a:rPr lang="en-US"/>
              <a:pPr>
                <a:defRPr/>
              </a:pPr>
              <a:t>‹#›</a:t>
            </a:fld>
            <a:endParaRPr lang="en-US"/>
          </a:p>
        </p:txBody>
      </p:sp>
    </p:spTree>
    <p:extLst>
      <p:ext uri="{BB962C8B-B14F-4D97-AF65-F5344CB8AC3E}">
        <p14:creationId xmlns:p14="http://schemas.microsoft.com/office/powerpoint/2010/main" val="216191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993A69-C723-B94B-89EE-470F1A247A32}" type="slidenum">
              <a:rPr lang="en-US"/>
              <a:pPr>
                <a:defRPr/>
              </a:pPr>
              <a:t>‹#›</a:t>
            </a:fld>
            <a:endParaRPr lang="en-US"/>
          </a:p>
        </p:txBody>
      </p:sp>
    </p:spTree>
    <p:extLst>
      <p:ext uri="{BB962C8B-B14F-4D97-AF65-F5344CB8AC3E}">
        <p14:creationId xmlns:p14="http://schemas.microsoft.com/office/powerpoint/2010/main" val="132166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E9F73B-01DC-884F-847F-5B7C9387B235}" type="slidenum">
              <a:rPr lang="en-US"/>
              <a:pPr>
                <a:defRPr/>
              </a:pPr>
              <a:t>‹#›</a:t>
            </a:fld>
            <a:endParaRPr lang="en-US"/>
          </a:p>
        </p:txBody>
      </p:sp>
    </p:spTree>
    <p:extLst>
      <p:ext uri="{BB962C8B-B14F-4D97-AF65-F5344CB8AC3E}">
        <p14:creationId xmlns:p14="http://schemas.microsoft.com/office/powerpoint/2010/main" val="109180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700BC-2484-594E-97EC-65440099655D}" type="slidenum">
              <a:rPr lang="en-US"/>
              <a:pPr>
                <a:defRPr/>
              </a:pPr>
              <a:t>‹#›</a:t>
            </a:fld>
            <a:endParaRPr lang="en-US"/>
          </a:p>
        </p:txBody>
      </p:sp>
    </p:spTree>
    <p:extLst>
      <p:ext uri="{BB962C8B-B14F-4D97-AF65-F5344CB8AC3E}">
        <p14:creationId xmlns:p14="http://schemas.microsoft.com/office/powerpoint/2010/main" val="3357879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90BD40-C361-0F4F-937D-1DE32A5A33ED}" type="slidenum">
              <a:rPr lang="en-US"/>
              <a:pPr>
                <a:defRPr/>
              </a:pPr>
              <a:t>‹#›</a:t>
            </a:fld>
            <a:endParaRPr lang="en-US"/>
          </a:p>
        </p:txBody>
      </p:sp>
    </p:spTree>
    <p:extLst>
      <p:ext uri="{BB962C8B-B14F-4D97-AF65-F5344CB8AC3E}">
        <p14:creationId xmlns:p14="http://schemas.microsoft.com/office/powerpoint/2010/main" val="153826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268C39-A472-2A46-BD57-CE2071E7D0B6}" type="slidenum">
              <a:rPr lang="en-US"/>
              <a:pPr>
                <a:defRPr/>
              </a:pPr>
              <a:t>‹#›</a:t>
            </a:fld>
            <a:endParaRPr lang="en-US"/>
          </a:p>
        </p:txBody>
      </p:sp>
    </p:spTree>
    <p:extLst>
      <p:ext uri="{BB962C8B-B14F-4D97-AF65-F5344CB8AC3E}">
        <p14:creationId xmlns:p14="http://schemas.microsoft.com/office/powerpoint/2010/main" val="326007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F3B397F-970C-5642-92C6-C474824887C9}" type="slidenum">
              <a:rPr lang="en-US"/>
              <a:pPr>
                <a:defRPr/>
              </a:pPr>
              <a:t>‹#›</a:t>
            </a:fld>
            <a:endParaRPr lang="en-US"/>
          </a:p>
        </p:txBody>
      </p:sp>
    </p:spTree>
    <p:extLst>
      <p:ext uri="{BB962C8B-B14F-4D97-AF65-F5344CB8AC3E}">
        <p14:creationId xmlns:p14="http://schemas.microsoft.com/office/powerpoint/2010/main" val="80602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C2AF441-C36B-A843-A6EB-D2F4DEB26296}" type="slidenum">
              <a:rPr lang="en-US"/>
              <a:pPr>
                <a:defRPr/>
              </a:pPr>
              <a:t>‹#›</a:t>
            </a:fld>
            <a:endParaRPr lang="en-US"/>
          </a:p>
        </p:txBody>
      </p:sp>
    </p:spTree>
    <p:extLst>
      <p:ext uri="{BB962C8B-B14F-4D97-AF65-F5344CB8AC3E}">
        <p14:creationId xmlns:p14="http://schemas.microsoft.com/office/powerpoint/2010/main" val="137154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D32D3-B7B2-8549-A0D1-24CC1C56CC06}" type="slidenum">
              <a:rPr lang="en-US"/>
              <a:pPr>
                <a:defRPr/>
              </a:pPr>
              <a:t>‹#›</a:t>
            </a:fld>
            <a:endParaRPr lang="en-US"/>
          </a:p>
        </p:txBody>
      </p:sp>
    </p:spTree>
    <p:extLst>
      <p:ext uri="{BB962C8B-B14F-4D97-AF65-F5344CB8AC3E}">
        <p14:creationId xmlns:p14="http://schemas.microsoft.com/office/powerpoint/2010/main" val="2119100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410C9C-F5E2-254F-BA21-947AF2248478}" type="slidenum">
              <a:rPr lang="en-US"/>
              <a:pPr>
                <a:defRPr/>
              </a:pPr>
              <a:t>‹#›</a:t>
            </a:fld>
            <a:endParaRPr lang="en-US"/>
          </a:p>
        </p:txBody>
      </p:sp>
    </p:spTree>
    <p:extLst>
      <p:ext uri="{BB962C8B-B14F-4D97-AF65-F5344CB8AC3E}">
        <p14:creationId xmlns:p14="http://schemas.microsoft.com/office/powerpoint/2010/main" val="217651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1EB3DFB-B367-7C44-BA74-7F743FB4BFEF}" type="slidenum">
              <a:rPr lang="en-US"/>
              <a:pPr>
                <a:defRPr/>
              </a:pPr>
              <a:t>‹#›</a:t>
            </a:fld>
            <a:endParaRPr lang="en-US"/>
          </a:p>
        </p:txBody>
      </p:sp>
    </p:spTree>
    <p:extLst>
      <p:ext uri="{BB962C8B-B14F-4D97-AF65-F5344CB8AC3E}">
        <p14:creationId xmlns:p14="http://schemas.microsoft.com/office/powerpoint/2010/main" val="2728468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29B7AC1-087E-8F42-AECA-AD012D7E383A}" type="slidenum">
              <a:rPr lang="en-US"/>
              <a:pPr>
                <a:defRPr/>
              </a:pPr>
              <a:t>‹#›</a:t>
            </a:fld>
            <a:endParaRPr lang="en-US"/>
          </a:p>
        </p:txBody>
      </p:sp>
    </p:spTree>
    <p:extLst>
      <p:ext uri="{BB962C8B-B14F-4D97-AF65-F5344CB8AC3E}">
        <p14:creationId xmlns:p14="http://schemas.microsoft.com/office/powerpoint/2010/main" val="332555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19C063B-1C38-EA41-AF2F-9941E5C75C77}" type="slidenum">
              <a:rPr lang="en-US"/>
              <a:pPr>
                <a:defRPr/>
              </a:pPr>
              <a:t>‹#›</a:t>
            </a:fld>
            <a:endParaRPr lang="en-US"/>
          </a:p>
        </p:txBody>
      </p:sp>
    </p:spTree>
    <p:extLst>
      <p:ext uri="{BB962C8B-B14F-4D97-AF65-F5344CB8AC3E}">
        <p14:creationId xmlns:p14="http://schemas.microsoft.com/office/powerpoint/2010/main" val="163184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22EEC46-20E6-0049-B8D0-1B9524E3B2DD}" type="slidenum">
              <a:rPr lang="en-US"/>
              <a:pPr>
                <a:defRPr/>
              </a:pPr>
              <a:t>‹#›</a:t>
            </a:fld>
            <a:endParaRPr lang="en-US"/>
          </a:p>
        </p:txBody>
      </p:sp>
    </p:spTree>
    <p:extLst>
      <p:ext uri="{BB962C8B-B14F-4D97-AF65-F5344CB8AC3E}">
        <p14:creationId xmlns:p14="http://schemas.microsoft.com/office/powerpoint/2010/main" val="3752982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86882AA-2666-CA4D-9922-20CAE89C556E}" type="slidenum">
              <a:rPr lang="en-US"/>
              <a:pPr>
                <a:defRPr/>
              </a:pPr>
              <a:t>‹#›</a:t>
            </a:fld>
            <a:endParaRPr lang="en-US"/>
          </a:p>
        </p:txBody>
      </p:sp>
    </p:spTree>
    <p:extLst>
      <p:ext uri="{BB962C8B-B14F-4D97-AF65-F5344CB8AC3E}">
        <p14:creationId xmlns:p14="http://schemas.microsoft.com/office/powerpoint/2010/main" val="2477694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0" name="Rectangle 18"/>
            <p:cNvSpPr>
              <a:spLocks noChangeArrowheads="1"/>
            </p:cNvSpPr>
            <p:nvPr userDrawn="1"/>
          </p:nvSpPr>
          <p:spPr bwMode="hidden">
            <a:xfrm rot="39991575" flipH="1" flipV="1">
              <a:off x="5394"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BDF01BA2-3227-8A40-823E-75EE72A0D3EE}" type="slidenum">
              <a:rPr lang="en-US"/>
              <a:pPr>
                <a:defRPr/>
              </a:pPr>
              <a:t>‹#›</a:t>
            </a:fld>
            <a:endParaRPr lang="en-US"/>
          </a:p>
        </p:txBody>
      </p:sp>
    </p:spTree>
    <p:extLst>
      <p:ext uri="{BB962C8B-B14F-4D97-AF65-F5344CB8AC3E}">
        <p14:creationId xmlns:p14="http://schemas.microsoft.com/office/powerpoint/2010/main" val="2328547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F7D891E9-9A76-D446-9004-23A4BB0877FD}"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5822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B2765859-530B-1943-B2D3-F5EE943F4F17}"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9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CA30FC-8E91-E44F-BD2D-4329BC2267B2}" type="slidenum">
              <a:rPr lang="en-US"/>
              <a:pPr>
                <a:defRPr/>
              </a:pPr>
              <a:t>‹#›</a:t>
            </a:fld>
            <a:endParaRPr lang="en-US"/>
          </a:p>
        </p:txBody>
      </p:sp>
    </p:spTree>
    <p:extLst>
      <p:ext uri="{BB962C8B-B14F-4D97-AF65-F5344CB8AC3E}">
        <p14:creationId xmlns:p14="http://schemas.microsoft.com/office/powerpoint/2010/main" val="3592404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8D849683-1FE9-E74D-B00A-2C2382C1959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6769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FEC20BDA-02C4-8E45-84B0-981082B25AA1}"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157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C3A4B1E1-5946-CD4C-9F16-B6BD70C70355}"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4554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A0B95633-689F-B64C-B68D-EB1742B52F30}"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71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F103224-D5C8-E248-8ADA-3A7D80F0B7F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774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19B57796-FAA7-F94E-A87A-1E7463B1906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2887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2EDEB3FF-C919-8F43-8105-A04727086621}"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9363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825EA3D7-2F57-0745-B8D9-37FD7100ADA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2986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CC88BDBA-F4D8-2241-A11D-60CCD8408BE8}"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591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F92595D-8400-BC41-A271-CCC4159F513E}" type="slidenum">
              <a:rPr lang="en-US"/>
              <a:pPr>
                <a:defRPr/>
              </a:pPr>
              <a:t>‹#›</a:t>
            </a:fld>
            <a:endParaRPr lang="en-US"/>
          </a:p>
        </p:txBody>
      </p:sp>
    </p:spTree>
    <p:extLst>
      <p:ext uri="{BB962C8B-B14F-4D97-AF65-F5344CB8AC3E}">
        <p14:creationId xmlns:p14="http://schemas.microsoft.com/office/powerpoint/2010/main" val="376458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379BFA4-86E1-234A-997A-0A9FD5C0E353}" type="slidenum">
              <a:rPr lang="en-US"/>
              <a:pPr>
                <a:defRPr/>
              </a:pPr>
              <a:t>‹#›</a:t>
            </a:fld>
            <a:endParaRPr lang="en-US"/>
          </a:p>
        </p:txBody>
      </p:sp>
    </p:spTree>
    <p:extLst>
      <p:ext uri="{BB962C8B-B14F-4D97-AF65-F5344CB8AC3E}">
        <p14:creationId xmlns:p14="http://schemas.microsoft.com/office/powerpoint/2010/main" val="4160477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60C037-7A30-054E-A683-B833B5AE9809}" type="slidenum">
              <a:rPr lang="en-US"/>
              <a:pPr>
                <a:defRPr/>
              </a:pPr>
              <a:t>‹#›</a:t>
            </a:fld>
            <a:endParaRPr lang="en-US"/>
          </a:p>
        </p:txBody>
      </p:sp>
    </p:spTree>
    <p:extLst>
      <p:ext uri="{BB962C8B-B14F-4D97-AF65-F5344CB8AC3E}">
        <p14:creationId xmlns:p14="http://schemas.microsoft.com/office/powerpoint/2010/main" val="1333882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B3EA1E-057D-404E-A128-6DDDECEEC3EC}" type="slidenum">
              <a:rPr lang="en-US"/>
              <a:pPr>
                <a:defRPr/>
              </a:pPr>
              <a:t>‹#›</a:t>
            </a:fld>
            <a:endParaRPr lang="en-US"/>
          </a:p>
        </p:txBody>
      </p:sp>
    </p:spTree>
    <p:extLst>
      <p:ext uri="{BB962C8B-B14F-4D97-AF65-F5344CB8AC3E}">
        <p14:creationId xmlns:p14="http://schemas.microsoft.com/office/powerpoint/2010/main" val="3282082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2FF334E-DACA-3243-A6D5-7C53A3A9707D}" type="slidenum">
              <a:rPr lang="en-US"/>
              <a:pPr>
                <a:defRPr/>
              </a:pPr>
              <a:t>‹#›</a:t>
            </a:fld>
            <a:endParaRPr lang="en-US"/>
          </a:p>
        </p:txBody>
      </p:sp>
    </p:spTree>
    <p:extLst>
      <p:ext uri="{BB962C8B-B14F-4D97-AF65-F5344CB8AC3E}">
        <p14:creationId xmlns:p14="http://schemas.microsoft.com/office/powerpoint/2010/main" val="2796309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A860F52-1B80-B64B-AC03-F253ADEF26CD}" type="slidenum">
              <a:rPr lang="en-US"/>
              <a:pPr>
                <a:defRPr/>
              </a:pPr>
              <a:t>‹#›</a:t>
            </a:fld>
            <a:endParaRPr lang="en-US"/>
          </a:p>
        </p:txBody>
      </p:sp>
    </p:spTree>
    <p:extLst>
      <p:ext uri="{BB962C8B-B14F-4D97-AF65-F5344CB8AC3E}">
        <p14:creationId xmlns:p14="http://schemas.microsoft.com/office/powerpoint/2010/main" val="1704355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B30F3B0-A44A-1B46-9C7A-C01F45EDC0C4}" type="slidenum">
              <a:rPr lang="en-US"/>
              <a:pPr>
                <a:defRPr/>
              </a:pPr>
              <a:t>‹#›</a:t>
            </a:fld>
            <a:endParaRPr lang="en-US"/>
          </a:p>
        </p:txBody>
      </p:sp>
    </p:spTree>
    <p:extLst>
      <p:ext uri="{BB962C8B-B14F-4D97-AF65-F5344CB8AC3E}">
        <p14:creationId xmlns:p14="http://schemas.microsoft.com/office/powerpoint/2010/main" val="955610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F4BB5DE-C75A-2B4F-8D14-3DC50EB65B0B}" type="slidenum">
              <a:rPr lang="en-US"/>
              <a:pPr>
                <a:defRPr/>
              </a:pPr>
              <a:t>‹#›</a:t>
            </a:fld>
            <a:endParaRPr lang="en-US"/>
          </a:p>
        </p:txBody>
      </p:sp>
    </p:spTree>
    <p:extLst>
      <p:ext uri="{BB962C8B-B14F-4D97-AF65-F5344CB8AC3E}">
        <p14:creationId xmlns:p14="http://schemas.microsoft.com/office/powerpoint/2010/main" val="451425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6B6F83C-E939-3941-A066-587411DD6C50}" type="slidenum">
              <a:rPr lang="en-US"/>
              <a:pPr>
                <a:defRPr/>
              </a:pPr>
              <a:t>‹#›</a:t>
            </a:fld>
            <a:endParaRPr lang="en-US"/>
          </a:p>
        </p:txBody>
      </p:sp>
    </p:spTree>
    <p:extLst>
      <p:ext uri="{BB962C8B-B14F-4D97-AF65-F5344CB8AC3E}">
        <p14:creationId xmlns:p14="http://schemas.microsoft.com/office/powerpoint/2010/main" val="1276129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F6FC309-AACF-6648-BA3F-FBDBD3B772C3}" type="slidenum">
              <a:rPr lang="en-US"/>
              <a:pPr>
                <a:defRPr/>
              </a:pPr>
              <a:t>‹#›</a:t>
            </a:fld>
            <a:endParaRPr lang="en-US"/>
          </a:p>
        </p:txBody>
      </p:sp>
    </p:spTree>
    <p:extLst>
      <p:ext uri="{BB962C8B-B14F-4D97-AF65-F5344CB8AC3E}">
        <p14:creationId xmlns:p14="http://schemas.microsoft.com/office/powerpoint/2010/main" val="618106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E2A4991-C14A-1647-93FB-074930E95897}" type="slidenum">
              <a:rPr lang="en-US"/>
              <a:pPr>
                <a:defRPr/>
              </a:pPr>
              <a:t>‹#›</a:t>
            </a:fld>
            <a:endParaRPr lang="en-US"/>
          </a:p>
        </p:txBody>
      </p:sp>
    </p:spTree>
    <p:extLst>
      <p:ext uri="{BB962C8B-B14F-4D97-AF65-F5344CB8AC3E}">
        <p14:creationId xmlns:p14="http://schemas.microsoft.com/office/powerpoint/2010/main" val="1364460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B53683-000E-0246-B104-92A8D88CCB10}" type="slidenum">
              <a:rPr lang="en-US"/>
              <a:pPr>
                <a:defRPr/>
              </a:pPr>
              <a:t>‹#›</a:t>
            </a:fld>
            <a:endParaRPr lang="en-US"/>
          </a:p>
        </p:txBody>
      </p:sp>
    </p:spTree>
    <p:extLst>
      <p:ext uri="{BB962C8B-B14F-4D97-AF65-F5344CB8AC3E}">
        <p14:creationId xmlns:p14="http://schemas.microsoft.com/office/powerpoint/2010/main" val="13854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97CAEFB-3674-A24F-97E9-0C95F71999C2}" type="slidenum">
              <a:rPr lang="en-US"/>
              <a:pPr>
                <a:defRPr/>
              </a:pPr>
              <a:t>‹#›</a:t>
            </a:fld>
            <a:endParaRPr lang="en-US"/>
          </a:p>
        </p:txBody>
      </p:sp>
    </p:spTree>
    <p:extLst>
      <p:ext uri="{BB962C8B-B14F-4D97-AF65-F5344CB8AC3E}">
        <p14:creationId xmlns:p14="http://schemas.microsoft.com/office/powerpoint/2010/main" val="4246637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8F990BD-0AA5-0542-A13D-B1E62F607D61}" type="slidenum">
              <a:rPr lang="en-US"/>
              <a:pPr>
                <a:defRPr/>
              </a:pPr>
              <a:t>‹#›</a:t>
            </a:fld>
            <a:endParaRPr lang="en-US"/>
          </a:p>
        </p:txBody>
      </p:sp>
    </p:spTree>
    <p:extLst>
      <p:ext uri="{BB962C8B-B14F-4D97-AF65-F5344CB8AC3E}">
        <p14:creationId xmlns:p14="http://schemas.microsoft.com/office/powerpoint/2010/main" val="2324399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52EC7B5D-1AB8-B54B-8250-1B654B1E7AED}" type="slidenum">
              <a:rPr lang="en-US"/>
              <a:pPr>
                <a:defRPr/>
              </a:pPr>
              <a:t>‹#›</a:t>
            </a:fld>
            <a:endParaRPr lang="en-US"/>
          </a:p>
        </p:txBody>
      </p:sp>
    </p:spTree>
    <p:extLst>
      <p:ext uri="{BB962C8B-B14F-4D97-AF65-F5344CB8AC3E}">
        <p14:creationId xmlns:p14="http://schemas.microsoft.com/office/powerpoint/2010/main" val="87754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2290666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163370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4291210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3091684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111634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3164052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1545308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61688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AE3C844-2402-4A47-A11B-AA625E536101}" type="slidenum">
              <a:rPr lang="en-US"/>
              <a:pPr>
                <a:defRPr/>
              </a:pPr>
              <a:t>‹#›</a:t>
            </a:fld>
            <a:endParaRPr lang="en-US"/>
          </a:p>
        </p:txBody>
      </p:sp>
    </p:spTree>
    <p:extLst>
      <p:ext uri="{BB962C8B-B14F-4D97-AF65-F5344CB8AC3E}">
        <p14:creationId xmlns:p14="http://schemas.microsoft.com/office/powerpoint/2010/main" val="1627553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7084208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588413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218950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844154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717423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6418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8025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53348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47388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053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4A5BDC-CCA9-4942-84F9-E866A5638FB4}" type="slidenum">
              <a:rPr lang="en-US"/>
              <a:pPr>
                <a:defRPr/>
              </a:pPr>
              <a:t>‹#›</a:t>
            </a:fld>
            <a:endParaRPr lang="en-US"/>
          </a:p>
        </p:txBody>
      </p:sp>
    </p:spTree>
    <p:extLst>
      <p:ext uri="{BB962C8B-B14F-4D97-AF65-F5344CB8AC3E}">
        <p14:creationId xmlns:p14="http://schemas.microsoft.com/office/powerpoint/2010/main" val="3078395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18792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89647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06447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674190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49766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85378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43384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638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651807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9733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5CD13E-6522-0140-ACC0-C4DA0C9BE3DE}" type="slidenum">
              <a:rPr lang="en-US"/>
              <a:pPr>
                <a:defRPr/>
              </a:pPr>
              <a:t>‹#›</a:t>
            </a:fld>
            <a:endParaRPr lang="en-US"/>
          </a:p>
        </p:txBody>
      </p:sp>
    </p:spTree>
    <p:extLst>
      <p:ext uri="{BB962C8B-B14F-4D97-AF65-F5344CB8AC3E}">
        <p14:creationId xmlns:p14="http://schemas.microsoft.com/office/powerpoint/2010/main" val="18346247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49238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76334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60509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02360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19292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6697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13923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70467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5586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94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FECE59C-23D9-054E-A3FE-44DF7A8AFC21}" type="slidenum">
              <a:rPr lang="en-US"/>
              <a:pPr>
                <a:defRPr/>
              </a:pPr>
              <a:t>‹#›</a:t>
            </a:fld>
            <a:endParaRPr lang="en-US"/>
          </a:p>
        </p:txBody>
      </p:sp>
    </p:spTree>
    <p:extLst>
      <p:ext uri="{BB962C8B-B14F-4D97-AF65-F5344CB8AC3E}">
        <p14:creationId xmlns:p14="http://schemas.microsoft.com/office/powerpoint/2010/main" val="13664469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89939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B646595-7735-2F48-8964-0666D48608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220925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88301D-9D64-6548-A3C7-13D5497504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1352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9FE6585-C4B6-7B48-A4E1-287489D2022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1887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05EBA6-E05A-B646-9E59-A14B04A746E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3258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810119-8BB0-0344-9333-007F6F139F4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37338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DECB0DF-02CA-FA47-9F7D-85E358EEBC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84355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11A112-8982-654D-9300-5413839F348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35791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74DFA78-1F19-134D-AE8B-2DF7B8A2811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28451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4EE0DE-0141-A047-B225-DE2CB3B96A7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369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3F4E2F3F-3068-A543-89CD-189C19D6D6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4E19D1C-AB12-9C4B-BA4E-3512504101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 id="2147485594" r:id="rId12"/>
    <p:sldLayoutId id="2147485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AC1F01E5-B84B-FE4B-91D2-BF30171E463A}"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596"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E02C5B6-2FE6-BF47-A17C-63E324760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 id="2147485608" r:id="rId12"/>
    <p:sldLayoutId id="21474856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432234434"/>
      </p:ext>
    </p:extLst>
  </p:cSld>
  <p:clrMap bg1="lt1" tx1="dk1" bg2="lt2" tx2="dk2" accent1="accent1" accent2="accent2" accent3="accent3" accent4="accent4" accent5="accent5" accent6="accent6" hlink="hlink" folHlink="folHlink"/>
  <p:sldLayoutIdLst>
    <p:sldLayoutId id="2147485625" r:id="rId1"/>
    <p:sldLayoutId id="2147485626" r:id="rId2"/>
    <p:sldLayoutId id="2147485627" r:id="rId3"/>
    <p:sldLayoutId id="2147485628" r:id="rId4"/>
    <p:sldLayoutId id="2147485629" r:id="rId5"/>
    <p:sldLayoutId id="2147485630" r:id="rId6"/>
    <p:sldLayoutId id="2147485631" r:id="rId7"/>
    <p:sldLayoutId id="2147485632" r:id="rId8"/>
    <p:sldLayoutId id="2147485633" r:id="rId9"/>
    <p:sldLayoutId id="2147485634" r:id="rId10"/>
    <p:sldLayoutId id="2147485635" r:id="rId11"/>
    <p:sldLayoutId id="2147485636" r:id="rId12"/>
    <p:sldLayoutId id="214748563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4957569"/>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50" r:id="rId12"/>
    <p:sldLayoutId id="214748565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63358530"/>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 id="21474856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24013CB3-BC7C-DF43-8C05-DD0C0462FB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6936522"/>
      </p:ext>
    </p:extLst>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9.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5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9.xml"/><Relationship Id="rId1" Type="http://schemas.openxmlformats.org/officeDocument/2006/relationships/themeOverride" Target="../theme/themeOverride4.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9.xml"/><Relationship Id="rId1" Type="http://schemas.openxmlformats.org/officeDocument/2006/relationships/themeOverride" Target="../theme/themeOverride5.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9.xml"/><Relationship Id="rId1" Type="http://schemas.openxmlformats.org/officeDocument/2006/relationships/themeOverride" Target="../theme/themeOverride6.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8.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88"/>
            <a:ext cx="9144000"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0" y="4149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2: 12-26</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الحكمة</a:t>
            </a:r>
            <a:b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8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بخصوص العمل</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765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Israel</a:t>
            </a:r>
            <a:r>
              <a:rPr lang="fr-FR" b="1" i="1" dirty="0">
                <a:effectLst>
                  <a:glow rad="876300">
                    <a:schemeClr val="tx1"/>
                  </a:glow>
                </a:effectLst>
                <a:latin typeface="Arial" charset="0"/>
                <a:ea typeface="ＭＳ Ｐゴシック" charset="0"/>
                <a:cs typeface="ＭＳ Ｐゴシック" charset="0"/>
              </a:rPr>
              <a:t>'</a:t>
            </a:r>
            <a:r>
              <a:rPr lang="en-US" b="1" i="1" dirty="0">
                <a:effectLst>
                  <a:glow rad="876300">
                    <a:schemeClr val="tx1"/>
                  </a:glow>
                </a:effectLst>
                <a:latin typeface="Arial" charset="0"/>
                <a:ea typeface="ＭＳ Ｐゴシック" charset="0"/>
                <a:cs typeface="ＭＳ Ｐゴシック" charset="0"/>
              </a:rPr>
              <a:t>s Golden Age</a:t>
            </a:r>
          </a:p>
        </p:txBody>
      </p:sp>
      <p:pic>
        <p:nvPicPr>
          <p:cNvPr id="768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9525"/>
            <a:ext cx="838835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90488"/>
            <a:ext cx="10440988" cy="698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32656"/>
            <a:ext cx="5004048" cy="6263952"/>
          </a:xfrm>
          <a:effectLst>
            <a:outerShdw blurRad="63500" dist="35921" dir="2700000" algn="ctr" rotWithShape="0">
              <a:schemeClr val="tx2">
                <a:alpha val="74998"/>
              </a:schemeClr>
            </a:outerShdw>
          </a:effectLst>
        </p:spPr>
        <p:txBody>
          <a:bodyPr/>
          <a:lstStyle/>
          <a:p>
            <a:pPr>
              <a:defRPr/>
            </a:pPr>
            <a:r>
              <a:rPr lang="ar-SA" sz="3600" dirty="0">
                <a:effectLst>
                  <a:glow rad="127000">
                    <a:schemeClr val="tx1"/>
                  </a:glow>
                </a:effectLst>
                <a:ea typeface="ＭＳ Ｐゴシック" charset="0"/>
              </a:rPr>
              <a:t>١ ملوك ١٠ : ٢١</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وجميع آنية شرب الملك سليمان من ذهب وجميع آنية بيت وعر لبنان من ذهب خالص لا فضة.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هي لم تحسب شيئاً في أيام سليمان</a:t>
            </a:r>
            <a:r>
              <a:rPr lang="ar-SA" sz="3600" dirty="0">
                <a:effectLst>
                  <a:glow rad="127000">
                    <a:schemeClr val="tx1"/>
                  </a:glow>
                </a:effectLst>
                <a:ea typeface="ＭＳ Ｐゴシック" charset="0"/>
              </a:rPr>
              <a:t> </a:t>
            </a:r>
          </a:p>
        </p:txBody>
      </p:sp>
      <p:pic>
        <p:nvPicPr>
          <p:cNvPr id="39321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115888"/>
            <a:ext cx="2454275"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3220"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0425" y="4365625"/>
            <a:ext cx="2987675" cy="221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36096" y="3140968"/>
            <a:ext cx="3563888" cy="309560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تأملات</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رجل عجوز</a:t>
            </a:r>
            <a:endParaRPr lang="en-US" sz="4000" dirty="0">
              <a:effectLst>
                <a:glow rad="127000">
                  <a:schemeClr val="tx1"/>
                </a:glow>
              </a:effectLst>
              <a:ea typeface="ＭＳ Ｐゴシック" charset="0"/>
            </a:endParaRPr>
          </a:p>
        </p:txBody>
      </p:sp>
      <p:pic>
        <p:nvPicPr>
          <p:cNvPr id="3952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5383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442913" indent="-4429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الفطنة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لا تشبع (1: 16-18)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المتعة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لا تشبع (2: 1-3)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849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115888"/>
            <a:ext cx="8980487" cy="1295400"/>
          </a:xfrm>
          <a:effectLst>
            <a:outerShdw blurRad="63500" dist="35921" dir="2700000" algn="ctr" rotWithShape="0">
              <a:schemeClr val="tx2">
                <a:alpha val="74998"/>
              </a:schemeClr>
            </a:outerShdw>
          </a:effectLst>
        </p:spPr>
        <p:txBody>
          <a:bodyPr/>
          <a:lstStyle/>
          <a:p>
            <a:pPr marL="982663" indent="-98266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المشاريع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لا تشبع (2: 4-6)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87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803275" indent="-803275"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4.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الممتلكات</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لا تشبع (2: 7-8)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89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46" y="1712913"/>
            <a:ext cx="9223375"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p:spPr>
        <p:txBody>
          <a:bodyPr/>
          <a:lstStyle/>
          <a:p>
            <a:pPr marL="803275" indent="-803275"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5.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القوة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لا تشبع (2: 9)</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875" y="4797425"/>
            <a:ext cx="9144000" cy="204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فعظمت وازددت أكثر من جميع الذين كانوا قبلي في أورشليم، وبقيت أيضا حكمتي معي.</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2830513"/>
            <a:ext cx="9144000" cy="4027487"/>
            <a:chOff x="0" y="2830513"/>
            <a:chExt cx="9144000" cy="4027487"/>
          </a:xfrm>
        </p:grpSpPr>
        <p:pic>
          <p:nvPicPr>
            <p:cNvPr id="931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0"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grpSp>
      <p:sp>
        <p:nvSpPr>
          <p:cNvPr id="900098" name="Rectangle 2"/>
          <p:cNvSpPr>
            <a:spLocks noGrp="1" noChangeArrowheads="1"/>
          </p:cNvSpPr>
          <p:nvPr>
            <p:ph type="ctrTitle"/>
          </p:nvPr>
        </p:nvSpPr>
        <p:spPr>
          <a:xfrm>
            <a:off x="0" y="188913"/>
            <a:ext cx="9144000" cy="4679950"/>
          </a:xfrm>
          <a:effectLst>
            <a:outerShdw blurRad="63500" dist="35921" dir="2700000" algn="ctr" rotWithShape="0">
              <a:schemeClr val="tx2">
                <a:alpha val="74998"/>
              </a:schemeClr>
            </a:outerShdw>
          </a:effectLst>
        </p:spPr>
        <p:txBody>
          <a:bodyPr anchor="t"/>
          <a:lstStyle/>
          <a:p>
            <a:pPr>
              <a:defRPr/>
            </a:pPr>
            <a:br>
              <a:rPr lang="en-US" sz="3600" b="1" dirty="0">
                <a:effectLst>
                  <a:glow rad="152400">
                    <a:schemeClr val="tx1"/>
                  </a:glow>
                </a:effectLst>
              </a:rPr>
            </a:br>
            <a:r>
              <a:rPr lang="ar-JO" sz="3600" b="1" dirty="0">
                <a:effectLst>
                  <a:glow rad="152400">
                    <a:schemeClr val="tx1"/>
                  </a:glow>
                </a:effectLst>
              </a:rPr>
              <a:t>ومهما اشتهته عيناي لم أمسكه عنهما، لم أمنع قلبي من كل فرح، لأن قلبي فرح بكل تعبي، وهذا كان نصيبي من كل تعبي. ثم التفت أنا إلى كل أعمالي التي عملتها يداي، وإلى التعب الذي تعبته في عمله، فإذا الكل </a:t>
            </a:r>
            <a:r>
              <a:rPr lang="ar-JO" sz="3600" b="1" dirty="0">
                <a:solidFill>
                  <a:srgbClr val="FFFF00"/>
                </a:solidFill>
                <a:effectLst>
                  <a:glow rad="152400">
                    <a:schemeClr val="tx1"/>
                  </a:glow>
                </a:effectLst>
              </a:rPr>
              <a:t>باطل</a:t>
            </a:r>
            <a:r>
              <a:rPr lang="ar-JO" sz="3600" b="1" dirty="0">
                <a:effectLst>
                  <a:glow rad="152400">
                    <a:schemeClr val="tx1"/>
                  </a:glow>
                </a:effectLst>
              </a:rPr>
              <a:t> وقبض الريح، ولا منفعة تحت الشمس.</a:t>
            </a:r>
            <a:endParaRPr lang="en-US" sz="3600" b="1" dirty="0">
              <a:effectLst>
                <a:glow rad="1524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175" y="5516563"/>
            <a:ext cx="9142413" cy="112553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خلاصة المساعي غير المجدية</a:t>
            </a:r>
          </a:p>
          <a:p>
            <a:pPr>
              <a:defRPr/>
            </a:pP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10-11</a:t>
            </a: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a:grpSpLocks/>
          </p:cNvGrpSpPr>
          <p:nvPr/>
        </p:nvGrpSpPr>
        <p:grpSpPr bwMode="auto">
          <a:xfrm>
            <a:off x="2322513" y="0"/>
            <a:ext cx="6858000" cy="6858000"/>
            <a:chOff x="2322513" y="0"/>
            <a:chExt cx="6858000" cy="6858000"/>
          </a:xfrm>
        </p:grpSpPr>
        <p:pic>
          <p:nvPicPr>
            <p:cNvPr id="95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2513"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4427984" y="4725144"/>
              <a:ext cx="4716016" cy="17279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أين نجد              الرضا الحقيقي</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0" y="-26765"/>
            <a:ext cx="9144000" cy="1079501"/>
          </a:xfrm>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إلى أين نحن ذاهبون اليوم ...</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p:cNvGrpSpPr>
            <a:grpSpLocks/>
          </p:cNvGrpSpPr>
          <p:nvPr/>
        </p:nvGrpSpPr>
        <p:grpSpPr bwMode="auto">
          <a:xfrm>
            <a:off x="0" y="1989138"/>
            <a:ext cx="5092700" cy="4464050"/>
            <a:chOff x="-1" y="1988840"/>
            <a:chExt cx="5092673" cy="4464223"/>
          </a:xfrm>
        </p:grpSpPr>
        <p:sp>
          <p:nvSpPr>
            <p:cNvPr id="5" name="Rectangle 2"/>
            <p:cNvSpPr txBox="1">
              <a:spLocks noChangeArrowheads="1"/>
            </p:cNvSpPr>
            <p:nvPr/>
          </p:nvSpPr>
          <p:spPr bwMode="auto">
            <a:xfrm>
              <a:off x="0" y="4725144"/>
              <a:ext cx="3779912" cy="17279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مسعيان       نهائيان</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9524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1988840"/>
              <a:ext cx="5092673" cy="2758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ight Arrow 1"/>
          <p:cNvSpPr>
            <a:spLocks noChangeArrowheads="1"/>
          </p:cNvSpPr>
          <p:nvPr/>
        </p:nvSpPr>
        <p:spPr bwMode="auto">
          <a:xfrm>
            <a:off x="3492500" y="5013325"/>
            <a:ext cx="935038" cy="921412"/>
          </a:xfrm>
          <a:prstGeom prst="right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0" y="764704"/>
            <a:ext cx="9144000" cy="1079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جامعة 2: 12-26</a:t>
            </a:r>
            <a:endParaRPr lang="en-US"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2014-05 Rick &amp; D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هال جريفيث</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293096"/>
            <a:ext cx="9144000" cy="18002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إذاً أين يجب </a:t>
            </a: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JO" sz="7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نبحث عن الرضا؟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37650" cy="719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261392"/>
            <a:ext cx="8892480" cy="2591544"/>
          </a:xfrm>
          <a:effectLst>
            <a:outerShdw blurRad="63500" dist="35921" dir="2700000" algn="ctr" rotWithShape="0">
              <a:schemeClr val="tx2">
                <a:alpha val="74998"/>
              </a:schemeClr>
            </a:outerShdw>
          </a:effectLst>
        </p:spPr>
        <p:txBody>
          <a:bodyPr anchor="t"/>
          <a:lstStyle/>
          <a:p>
            <a:pPr marL="803275" indent="-803275">
              <a:defRPr/>
            </a:pPr>
            <a:r>
              <a:rPr lang="ar-JO" sz="4800" dirty="0">
                <a:effectLst>
                  <a:glow rad="127000">
                    <a:schemeClr val="tx1"/>
                  </a:glow>
                </a:effectLst>
                <a:ea typeface="ＭＳ Ｐゴシック" charset="0"/>
              </a:rPr>
              <a:t>1. لا تبحث عن الرضا في </a:t>
            </a:r>
            <a:r>
              <a:rPr lang="ar-JO" sz="4800" dirty="0">
                <a:solidFill>
                  <a:srgbClr val="FFFF00"/>
                </a:solidFill>
                <a:effectLst>
                  <a:glow rad="127000">
                    <a:schemeClr val="tx1"/>
                  </a:glow>
                </a:effectLst>
                <a:ea typeface="ＭＳ Ｐゴシック" charset="0"/>
              </a:rPr>
              <a:t>الحكمة</a:t>
            </a:r>
            <a:r>
              <a:rPr lang="ar-JO" sz="4800" dirty="0">
                <a:effectLst>
                  <a:glow rad="127000">
                    <a:schemeClr val="tx1"/>
                  </a:glow>
                </a:effectLst>
                <a:ea typeface="ＭＳ Ｐゴシック" charset="0"/>
              </a:rPr>
              <a:t> أو </a:t>
            </a:r>
            <a:r>
              <a:rPr lang="ar-JO" sz="4800" dirty="0">
                <a:solidFill>
                  <a:srgbClr val="FFFF00"/>
                </a:solidFill>
                <a:effectLst>
                  <a:glow rad="127000">
                    <a:schemeClr val="tx1"/>
                  </a:glow>
                </a:effectLst>
                <a:ea typeface="ＭＳ Ｐゴシック" charset="0"/>
              </a:rPr>
              <a:t>العمل</a:t>
            </a:r>
            <a:r>
              <a:rPr lang="ar-JO" sz="4800" dirty="0">
                <a:effectLst>
                  <a:glow rad="127000">
                    <a:schemeClr val="tx1"/>
                  </a:glow>
                </a:effectLst>
                <a:ea typeface="ＭＳ Ｐゴシック" charset="0"/>
              </a:rPr>
              <a:t> (2: 12-23)</a:t>
            </a:r>
            <a:endParaRPr lang="en-US" sz="4800" dirty="0">
              <a:effectLst>
                <a:glow rad="127000">
                  <a:schemeClr val="tx1"/>
                </a:glow>
              </a:effectLst>
              <a:ea typeface="ＭＳ Ｐゴシック"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128"/>
            <a:ext cx="9144000" cy="215949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الحكمة لا ترضي لأن كلاً من الرجل الحكيم والجاهل يموتان (2: 12-17)</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171450"/>
            <a:ext cx="5137150"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Rectangle 2"/>
          <p:cNvSpPr>
            <a:spLocks noGrp="1" noChangeArrowheads="1"/>
          </p:cNvSpPr>
          <p:nvPr>
            <p:ph type="ctrTitle"/>
          </p:nvPr>
        </p:nvSpPr>
        <p:spPr>
          <a:xfrm>
            <a:off x="4606925" y="1412875"/>
            <a:ext cx="4537075" cy="3600450"/>
          </a:xfrm>
        </p:spPr>
        <p:txBody>
          <a:bodyPr anchor="t"/>
          <a:lstStyle/>
          <a:p>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رأى سليمان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أن حكمته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لا يمكن تجاوزها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(2: 12)</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4212" name="Rectangle 2"/>
          <p:cNvSpPr txBox="1">
            <a:spLocks noChangeArrowheads="1"/>
          </p:cNvSpPr>
          <p:nvPr/>
        </p:nvSpPr>
        <p:spPr bwMode="auto">
          <a:xfrm>
            <a:off x="0" y="5013325"/>
            <a:ext cx="9144000" cy="180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3600" b="1" dirty="0">
                <a:solidFill>
                  <a:srgbClr val="000000"/>
                </a:solidFill>
                <a:latin typeface="Arial" panose="020B0604020202020204" pitchFamily="34" charset="0"/>
                <a:cs typeface="Arial" panose="020B0604020202020204" pitchFamily="34" charset="0"/>
              </a:rPr>
              <a:t>ثم التفت لأنظر الحكمة والحماقة والجهل (فما الإنسان الذي يأتي وراء الملك؟)</a:t>
            </a:r>
            <a:endParaRPr lang="en-US" sz="36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heckerboard(across)">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29712" cy="511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869160"/>
            <a:ext cx="9144000" cy="1727448"/>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الحكمة خير من الحماقة ولكن ليس لها فائدة نهائية إذ يموت الجميع (2: 13-16)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363"/>
            <a:ext cx="9144000" cy="295116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فرأيت أن للحكمة منفعة أكثر من الجهل، كما أن للنور منفعة أكثر من الظلمة (2: 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93296"/>
            <a:ext cx="9144000" cy="647328"/>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http://</a:t>
            </a:r>
            <a:r>
              <a:rPr lang="en-US" sz="3600" b="1" dirty="0" err="1">
                <a:effectLst>
                  <a:glow rad="127000">
                    <a:schemeClr val="tx1"/>
                  </a:glow>
                </a:effectLst>
                <a:latin typeface="Arial" charset="0"/>
                <a:ea typeface="ＭＳ Ｐゴシック" charset="0"/>
                <a:cs typeface="ＭＳ Ｐゴシック" charset="0"/>
              </a:rPr>
              <a:t>doubledebtsinglewoman.com</a:t>
            </a:r>
            <a:r>
              <a:rPr lang="en-US" sz="3600" b="1" dirty="0">
                <a:effectLst>
                  <a:glow rad="127000">
                    <a:schemeClr val="tx1"/>
                  </a:glow>
                </a:effectLst>
                <a:latin typeface="Arial" charset="0"/>
                <a:ea typeface="ＭＳ Ｐゴシック" charset="0"/>
                <a:cs typeface="ＭＳ Ｐゴシック" charset="0"/>
              </a:rPr>
              <a:t>/</a:t>
            </a:r>
          </a:p>
        </p:txBody>
      </p:sp>
      <p:pic>
        <p:nvPicPr>
          <p:cNvPr id="1095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404813"/>
            <a:ext cx="5478463"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1" name="Picture 3" descr="Screen Shot 2014-07-20 at 10.25.08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16500" y="0"/>
            <a:ext cx="412750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550" y="1628775"/>
            <a:ext cx="8172450"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9144000" cy="302359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الحكيم عيناه في رأسه، أما الجاهل فيسلك في الظلام. وعرفت أنا أيضاً أن حادثة واحدة تحدث لكليهما      (2: 14)</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79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500438"/>
            <a:ext cx="9144000" cy="3241675"/>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فقلت في قلبي: كما يحدث للجاهل كذلك يحدث أيضاً لي أنا، وإذ ذاك فلماذا أنا أوفر حكمة؟ فقلت في قلبي: هذا أيضا باطل (2: 15)</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نفس المصير</a:t>
            </a:r>
            <a:endPar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87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4" name="Oval 3"/>
          <p:cNvSpPr>
            <a:spLocks noChangeArrowheads="1"/>
          </p:cNvSpPr>
          <p:nvPr/>
        </p:nvSpPr>
        <p:spPr bwMode="auto">
          <a:xfrm>
            <a:off x="6372225" y="1989138"/>
            <a:ext cx="1944688" cy="65225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algn="l"/>
            <a:endParaRPr lang="en-US">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688013"/>
            <a:ext cx="4500563" cy="112553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الكبرياء بسبب</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الحكمة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6513" y="115888"/>
            <a:ext cx="9144001"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وجهان غبيان: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908050"/>
            <a:ext cx="4572000"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العجرفة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27538" y="908050"/>
            <a:ext cx="4572000"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الشفقة على الذات</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15719" name="TextBox 2"/>
          <p:cNvSpPr txBox="1">
            <a:spLocks noChangeArrowheads="1"/>
          </p:cNvSpPr>
          <p:nvPr/>
        </p:nvSpPr>
        <p:spPr bwMode="auto">
          <a:xfrm>
            <a:off x="6516217" y="2060575"/>
            <a:ext cx="1656184" cy="95410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800" dirty="0">
                <a:latin typeface="Arial" panose="020B0604020202020204" pitchFamily="34" charset="0"/>
                <a:cs typeface="Arial" panose="020B0604020202020204" pitchFamily="34" charset="0"/>
              </a:rPr>
              <a:t>لماذا أنا؟؟</a:t>
            </a:r>
          </a:p>
          <a:p>
            <a:endParaRPr lang="en-US" sz="2800" dirty="0">
              <a:latin typeface="Arial" panose="020B0604020202020204" pitchFamily="34" charset="0"/>
              <a:cs typeface="Arial" panose="020B0604020202020204" pitchFamily="34" charset="0"/>
            </a:endParaRPr>
          </a:p>
        </p:txBody>
      </p:sp>
      <p:sp>
        <p:nvSpPr>
          <p:cNvPr id="13" name="Rectangle 2"/>
          <p:cNvSpPr txBox="1">
            <a:spLocks noChangeArrowheads="1"/>
          </p:cNvSpPr>
          <p:nvPr/>
        </p:nvSpPr>
        <p:spPr bwMode="auto">
          <a:xfrm>
            <a:off x="4427538" y="5688013"/>
            <a:ext cx="4500562" cy="11255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الندم بسبب</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الحماقة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355600"/>
            <a:ext cx="9144000"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5148263" y="4184650"/>
            <a:ext cx="3995737" cy="266382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Hal Griffith</a:t>
            </a:r>
          </a:p>
        </p:txBody>
      </p:sp>
      <p:sp>
        <p:nvSpPr>
          <p:cNvPr id="62467" name="Picture 1"/>
          <p:cNvSpPr>
            <a:spLocks noChangeAspect="1"/>
          </p:cNvSpPr>
          <p:nvPr/>
        </p:nvSpPr>
        <p:spPr bwMode="auto">
          <a:xfrm>
            <a:off x="0" y="203200"/>
            <a:ext cx="9144000"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 name="Picture 2"/>
          <p:cNvPicPr>
            <a:picLocks noChangeAspect="1"/>
          </p:cNvPicPr>
          <p:nvPr/>
        </p:nvPicPr>
        <p:blipFill>
          <a:blip r:embed="rId4">
            <a:duotone>
              <a:prstClr val="black"/>
              <a:srgbClr val="D9C3A5">
                <a:tint val="50000"/>
                <a:satMod val="180000"/>
              </a:srgbClr>
            </a:duotone>
          </a:blip>
          <a:stretch>
            <a:fillRect/>
          </a:stretch>
        </p:blipFill>
        <p:spPr>
          <a:xfrm rot="20598380">
            <a:off x="4243388" y="2886075"/>
            <a:ext cx="5334000" cy="4013200"/>
          </a:xfrm>
          <a:prstGeom prst="rect">
            <a:avLst/>
          </a:prstGeom>
          <a:ln w="57150" cmpd="sng">
            <a:solidFill>
              <a:schemeClr val="tx1"/>
            </a:solidFill>
          </a:ln>
        </p:spPr>
      </p:pic>
      <p:sp>
        <p:nvSpPr>
          <p:cNvPr id="4" name="&quot;No&quot; Symbol 3"/>
          <p:cNvSpPr/>
          <p:nvPr/>
        </p:nvSpPr>
        <p:spPr bwMode="auto">
          <a:xfrm>
            <a:off x="6011863" y="3284538"/>
            <a:ext cx="2089150" cy="2089150"/>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l">
              <a:defRPr/>
            </a:pPr>
            <a:endParaRPr lang="en-US">
              <a:latin typeface="Comic Sans MS"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376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3"/>
            <a:ext cx="9144000" cy="3024187"/>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ليس ذكر للحكيم ولا للجاهل إلى الأبد، كما منذ زمان كذا الأيام الآتية: الكل ينسى وكيف يموت الحكيم كالجاهل؟</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16)</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892175"/>
            <a:ext cx="9136062" cy="693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573463"/>
            <a:ext cx="9144000" cy="3167062"/>
          </a:xfrm>
          <a:solidFill>
            <a:schemeClr val="tx1"/>
          </a:solidFill>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فكرهت الحياة لأنه رديء عندي العمل الذي عمل تحت الشمس، لأن الكل باطل وقبض الريح.</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17)</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5435600" y="2492375"/>
            <a:ext cx="2667000" cy="208756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شهادة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الدكتوراه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1+#ppt_w/2"/>
                                          </p:val>
                                        </p:tav>
                                        <p:tav tm="100000">
                                          <p:val>
                                            <p:strVal val="#ppt_x"/>
                                          </p:val>
                                        </p:tav>
                                      </p:tavLst>
                                    </p:anim>
                                    <p:anim calcmode="lin" valueType="num">
                                      <p:cBhvr additive="base">
                                        <p:cTn id="8" dur="500" fill="hold"/>
                                        <p:tgtEl>
                                          <p:spTgt spid="900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051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2"/>
          <p:cNvSpPr>
            <a:spLocks noGrp="1" noChangeArrowheads="1"/>
          </p:cNvSpPr>
          <p:nvPr>
            <p:ph type="ctrTitle"/>
          </p:nvPr>
        </p:nvSpPr>
        <p:spPr>
          <a:xfrm>
            <a:off x="4222750" y="-14288"/>
            <a:ext cx="4895850" cy="6858001"/>
          </a:xfrm>
        </p:spPr>
        <p:txBody>
          <a:bodyPr anchor="t"/>
          <a:lstStyle/>
          <a:p>
            <a:r>
              <a:rPr lang="ar-JO" b="1" dirty="0">
                <a:solidFill>
                  <a:schemeClr val="tx1"/>
                </a:solidFill>
                <a:latin typeface="Arial" panose="020B0604020202020204" pitchFamily="34" charset="0"/>
                <a:ea typeface="ＭＳ Ｐゴシック" charset="0"/>
                <a:cs typeface="Arial" panose="020B0604020202020204" pitchFamily="34" charset="0"/>
              </a:rPr>
              <a:t>شهادة الدكتوراه =     تلف الرأس الدائم</a:t>
            </a:r>
            <a:br>
              <a:rPr lang="en-US" b="1" dirty="0">
                <a:solidFill>
                  <a:schemeClr val="tx1"/>
                </a:solidFill>
                <a:latin typeface="Arial" panose="020B0604020202020204" pitchFamily="34" charset="0"/>
                <a:ea typeface="ＭＳ Ｐゴシック" charset="0"/>
                <a:cs typeface="Arial" panose="020B0604020202020204" pitchFamily="34" charset="0"/>
              </a:rPr>
            </a:br>
            <a:br>
              <a:rPr lang="en-US"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كم عدد الأطروحات    التي تمت قراءتها؟</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2: 12-26)</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1410" name="TextBox 1"/>
          <p:cNvSpPr txBox="1">
            <a:spLocks noChangeArrowheads="1"/>
          </p:cNvSpPr>
          <p:nvPr/>
        </p:nvSpPr>
        <p:spPr bwMode="auto">
          <a:xfrm>
            <a:off x="4343400" y="-1598613"/>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014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557338"/>
            <a:ext cx="48609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141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5913" y="1557338"/>
            <a:ext cx="319563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a:grpSpLocks/>
          </p:cNvGrpSpPr>
          <p:nvPr/>
        </p:nvGrpSpPr>
        <p:grpSpPr bwMode="auto">
          <a:xfrm>
            <a:off x="0" y="3860800"/>
            <a:ext cx="9144000" cy="2881313"/>
            <a:chOff x="0" y="3861048"/>
            <a:chExt cx="9144000" cy="2880320"/>
          </a:xfrm>
        </p:grpSpPr>
        <p:pic>
          <p:nvPicPr>
            <p:cNvPr id="401415"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3768" y="3861048"/>
              <a:ext cx="3779912" cy="28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0" y="5445968"/>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لم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تسر</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259632" y="1772816"/>
            <a:ext cx="6624736" cy="12954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الحكمة والعمل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لا </a:t>
            </a:r>
            <a:r>
              <a:rPr lang="ar-JO" sz="4800" dirty="0">
                <a:solidFill>
                  <a:srgbClr val="FFFF00"/>
                </a:solidFill>
                <a:effectLst>
                  <a:glow rad="127000">
                    <a:schemeClr val="tx1"/>
                  </a:glow>
                </a:effectLst>
                <a:ea typeface="ＭＳ Ｐゴシック" charset="0"/>
              </a:rPr>
              <a:t>يكفيان</a:t>
            </a:r>
            <a:endParaRPr lang="en-US" sz="4800" dirty="0">
              <a:effectLst>
                <a:glow rad="127000">
                  <a:schemeClr val="tx1"/>
                </a:glow>
              </a:effectLst>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079625"/>
            <a:ext cx="9144001"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1056" y="24305"/>
            <a:ext cx="9144000" cy="179945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العمل لا يرضي الإنسان، لأن ثمرة تعبه قد يضيع (2: 18-23)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00113" y="261938"/>
            <a:ext cx="8243887" cy="6335712"/>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فكرهت كل تعبي الذي تعبت فيه تحت الشمس، حيث أتركه للإنسان الذي يكون بعدي، ومن يعلم هل يكون حكيماً أو جاهلاً، ويستولي على كل تعبي الذي تعبت فيه وأظهرت فيه حكمتي تحت الشمس؟ هذا أيضا باطل.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فتحولت لكي أجعل قلبي ييئس من كل التعب الذي تعبت فيه تحت الشمس.</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18-20)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817688"/>
            <a:ext cx="5575300"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9" name="Rectangle 2"/>
          <p:cNvSpPr>
            <a:spLocks noGrp="1" noChangeArrowheads="1"/>
          </p:cNvSpPr>
          <p:nvPr>
            <p:ph type="ctrTitle"/>
          </p:nvPr>
        </p:nvSpPr>
        <p:spPr>
          <a:xfrm>
            <a:off x="107950" y="115888"/>
            <a:ext cx="4895850" cy="6858000"/>
          </a:xfrm>
        </p:spPr>
        <p:txBody>
          <a:bodyPr anchor="t"/>
          <a:lstStyle/>
          <a:p>
            <a:br>
              <a:rPr lang="en-US"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لأنه قد يكون إنسان تعبه بالحكمة والمعرفة وبالفلاح، فيتركه نصيباً لإنسان لم يتعب فيه، هذا أيضاً باطل وشر عظيم.</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(2: 21)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188912"/>
            <a:ext cx="4067944" cy="554434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رحبعام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341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692150"/>
            <a:ext cx="4537075"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9550"/>
            <a:ext cx="9144000" cy="706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2986" y="4797152"/>
            <a:ext cx="5989173" cy="206084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فريدريتش فليك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5926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940425" y="1268413"/>
            <a:ext cx="3059113" cy="5184775"/>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هل أنت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راض عن حياتك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الآن؟</a:t>
            </a:r>
            <a:endParaRPr lang="en-US" dirty="0">
              <a:effectLst>
                <a:glow rad="127000">
                  <a:schemeClr val="tx1"/>
                </a:glow>
              </a:effectLst>
              <a:ea typeface="ＭＳ Ｐゴシック"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196975"/>
            <a:ext cx="9123363"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تشارلز ر. سويندول، الحياة على الحافة الخشنة، 59</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5400" y="46039"/>
            <a:ext cx="9094788" cy="10066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a:t>
            </a:r>
            <a:endParaRPr lang="en-US"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76600"/>
            <a:ext cx="53975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913"/>
            <a:ext cx="9144000" cy="302260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ماذا للإنسان من كل تعبه، ومن اجتهاد قلبه الذي تعب فيه تحت الشمس؟ لأن كل أيامه أحزان وعمله غم، أيضاً بالليل لا يستريح قلبه، هذا أيضاً باطل هو.</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22-23)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panose="020B0604020202020204" pitchFamily="34" charset="0"/>
                <a:cs typeface="Arial" panose="020B0604020202020204" pitchFamily="34" charset="0"/>
              </a:rPr>
              <a:t>Cover</a:t>
            </a:r>
          </a:p>
        </p:txBody>
      </p:sp>
      <p:pic>
        <p:nvPicPr>
          <p:cNvPr id="14233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500" b="1">
              <a:solidFill>
                <a:srgbClr val="CC0000"/>
              </a:solidFill>
              <a:latin typeface="Arial" panose="020B0604020202020204" pitchFamily="34" charset="0"/>
              <a:cs typeface="Arial" panose="020B0604020202020204" pitchFamily="34" charset="0"/>
            </a:endParaRPr>
          </a:p>
        </p:txBody>
      </p:sp>
      <p:sp>
        <p:nvSpPr>
          <p:cNvPr id="14234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500" b="1">
              <a:solidFill>
                <a:srgbClr val="CC0000"/>
              </a:solidFill>
              <a:latin typeface="Arial" panose="020B0604020202020204" pitchFamily="34" charset="0"/>
              <a:cs typeface="Arial" panose="020B0604020202020204" pitchFamily="34" charset="0"/>
            </a:endParaRPr>
          </a:p>
        </p:txBody>
      </p:sp>
      <p:sp>
        <p:nvSpPr>
          <p:cNvPr id="14234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ar-JO"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المساعي غير المربحة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
        <p:nvSpPr>
          <p:cNvPr id="9" name="Rectangle 2"/>
          <p:cNvSpPr txBox="1">
            <a:spLocks noChangeArrowheads="1"/>
          </p:cNvSpPr>
          <p:nvPr/>
        </p:nvSpPr>
        <p:spPr bwMode="auto">
          <a:xfrm>
            <a:off x="179388" y="44450"/>
            <a:ext cx="2305050" cy="41052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الفطنة</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المتعة</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المشاريع</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الممتلكات</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القوة</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الحكمة</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العمل</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234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ar-JO"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تحت الشمس</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93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943100"/>
          </a:xfrm>
          <a:effectLst>
            <a:outerShdw blurRad="63500" dist="35921" dir="2700000" algn="ctr" rotWithShape="0">
              <a:schemeClr val="tx2">
                <a:alpha val="74998"/>
              </a:schemeClr>
            </a:outerShdw>
          </a:effectLst>
        </p:spPr>
        <p:txBody>
          <a:bodyPr/>
          <a:lstStyle/>
          <a:p>
            <a:pPr>
              <a:defRPr/>
            </a:pPr>
            <a:r>
              <a:rPr lang="ar-JO" sz="4800" b="1" dirty="0">
                <a:solidFill>
                  <a:srgbClr val="FFFFFF"/>
                </a:solidFill>
                <a:effectLst>
                  <a:glow rad="127000">
                    <a:srgbClr val="000000"/>
                  </a:glow>
                </a:effectLst>
                <a:ea typeface="ＭＳ Ｐゴシック" charset="0"/>
              </a:rPr>
              <a:t>2. سوف تكون مكتفياً فقط عندما </a:t>
            </a:r>
            <a:r>
              <a:rPr lang="ar-JO" sz="4800" b="1" dirty="0">
                <a:solidFill>
                  <a:srgbClr val="FFFF00"/>
                </a:solidFill>
                <a:effectLst>
                  <a:glow rad="127000">
                    <a:srgbClr val="000000"/>
                  </a:glow>
                </a:effectLst>
                <a:ea typeface="ＭＳ Ｐゴシック" charset="0"/>
              </a:rPr>
              <a:t>تسر الله </a:t>
            </a:r>
            <a:r>
              <a:rPr lang="ar-JO" sz="4800" b="1" dirty="0">
                <a:solidFill>
                  <a:srgbClr val="FFFFFF"/>
                </a:solidFill>
                <a:effectLst>
                  <a:glow rad="127000">
                    <a:srgbClr val="000000"/>
                  </a:glow>
                </a:effectLst>
                <a:ea typeface="ＭＳ Ｐゴシック" charset="0"/>
              </a:rPr>
              <a:t>(2: 24-26)</a:t>
            </a:r>
            <a:endParaRPr lang="en-US" b="1" dirty="0">
              <a:effectLst>
                <a:glow rad="127000">
                  <a:schemeClr val="tx1"/>
                </a:glow>
              </a:effectLst>
              <a:ea typeface="ＭＳ Ｐゴシック"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60350"/>
            <a:ext cx="9144000" cy="1295400"/>
          </a:xfrm>
          <a:effectLst>
            <a:outerShdw blurRad="63500" dist="35921" dir="2700000" algn="ctr" rotWithShape="0">
              <a:schemeClr val="tx2">
                <a:alpha val="74998"/>
              </a:schemeClr>
            </a:outerShdw>
          </a:effectLst>
        </p:spPr>
        <p:txBody>
          <a:bodyPr/>
          <a:lstStyle/>
          <a:p>
            <a:pPr>
              <a:defRPr/>
            </a:pPr>
            <a:r>
              <a:rPr lang="ar-JO" b="1" dirty="0">
                <a:solidFill>
                  <a:srgbClr val="000090"/>
                </a:solidFill>
              </a:rPr>
              <a:t>يمنح الله من يرضيه فوائد كثيرة من العمل      (2: 24-26)</a:t>
            </a:r>
            <a:endParaRPr lang="en-US" b="1" dirty="0">
              <a:solidFill>
                <a:srgbClr val="000090"/>
              </a:solidFill>
              <a:latin typeface="Arial" charset="0"/>
              <a:ea typeface="ＭＳ Ｐゴシック" charset="0"/>
              <a:cs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2"/>
          <p:cNvSpPr>
            <a:spLocks noGrp="1" noChangeArrowheads="1"/>
          </p:cNvSpPr>
          <p:nvPr>
            <p:ph type="ctrTitle"/>
          </p:nvPr>
        </p:nvSpPr>
        <p:spPr>
          <a:xfrm>
            <a:off x="5076056" y="2348880"/>
            <a:ext cx="3995490" cy="4509120"/>
          </a:xfrm>
          <a:effectLst>
            <a:outerShdw blurRad="63500" dist="35921" dir="2700000" algn="ctr" rotWithShape="0">
              <a:schemeClr val="tx2">
                <a:alpha val="74998"/>
              </a:schemeClr>
            </a:outerShdw>
          </a:effectLst>
        </p:spPr>
        <p:txBody>
          <a:bodyPr/>
          <a:lstStyle/>
          <a:p>
            <a:pPr>
              <a:defRPr/>
            </a:pP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ليس للإنسان خير من أن يأكل ويشرب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(2: 24أ)</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644008" y="1052736"/>
            <a:ext cx="4499992" cy="580526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د.</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روكفيلر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852738"/>
            <a:ext cx="60515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9" name="Rectangle 2"/>
          <p:cNvSpPr>
            <a:spLocks noGrp="1" noChangeArrowheads="1"/>
          </p:cNvSpPr>
          <p:nvPr>
            <p:ph type="ctrTitle"/>
          </p:nvPr>
        </p:nvSpPr>
        <p:spPr>
          <a:xfrm>
            <a:off x="107950" y="115888"/>
            <a:ext cx="9036050" cy="2881312"/>
          </a:xfrm>
        </p:spPr>
        <p:txBody>
          <a:bodyPr anchor="t"/>
          <a:lstStyle/>
          <a:p>
            <a:r>
              <a:rPr lang="ar-JO" sz="3600" b="1" dirty="0">
                <a:solidFill>
                  <a:schemeClr val="tx1"/>
                </a:solidFill>
                <a:latin typeface="Arial" panose="020B0604020202020204" pitchFamily="34" charset="0"/>
                <a:ea typeface="ＭＳ Ｐゴシック" charset="0"/>
                <a:cs typeface="Arial" panose="020B0604020202020204" pitchFamily="34" charset="0"/>
              </a:rPr>
              <a:t>ليس للإنسان خير من أن ... ويري نفسه خيراً في تعبه. رأيت هذا أيضاً أنه من يد الله.</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(2: 24ب)</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5258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51500" y="3559175"/>
            <a:ext cx="3756025" cy="331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474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2"/>
          <p:cNvSpPr>
            <a:spLocks noGrp="1" noChangeArrowheads="1"/>
          </p:cNvSpPr>
          <p:nvPr>
            <p:ph type="ctrTitle"/>
          </p:nvPr>
        </p:nvSpPr>
        <p:spPr>
          <a:xfrm>
            <a:off x="4859338" y="115888"/>
            <a:ext cx="4284662" cy="4465637"/>
          </a:xfrm>
        </p:spPr>
        <p:txBody>
          <a:bodyPr anchor="t"/>
          <a:lstStyle/>
          <a:p>
            <a:r>
              <a:rPr lang="ar-JO" sz="3600" b="1" dirty="0">
                <a:solidFill>
                  <a:schemeClr val="tx1"/>
                </a:solidFill>
                <a:latin typeface="Arial" panose="020B0604020202020204" pitchFamily="34" charset="0"/>
                <a:ea typeface="ＭＳ Ｐゴシック" charset="0"/>
                <a:cs typeface="Arial" panose="020B0604020202020204" pitchFamily="34" charset="0"/>
              </a:rPr>
              <a:t>لأنه من يأكل              ومن يلتذ غيري؟</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(2: 25)</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013176"/>
            <a:ext cx="9144000" cy="1727448"/>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يؤتي الإنسان الصالح قدامه حكمة ومعرفة وفرحاً.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26أ)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7338"/>
            <a:ext cx="3059113" cy="5183187"/>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هل أنت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راضٍ عن حياتك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الآن؟</a:t>
            </a:r>
            <a:endParaRPr lang="en-US" dirty="0">
              <a:effectLst>
                <a:glow rad="127000">
                  <a:schemeClr val="tx1"/>
                </a:glow>
              </a:effectLst>
              <a:ea typeface="ＭＳ Ｐゴシック"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34475"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15888"/>
            <a:ext cx="9144000" cy="1657350"/>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أما الخاطئ فيعطيه شغل الجمع والتكويم، ليعطي للصالح قدام الله.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5400" y="4868863"/>
            <a:ext cx="9144000" cy="1954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هذا أيضاً باطل وقبض الريح (2: 26ب)</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125"/>
            <a:ext cx="9144000" cy="129540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هل يمكنك أن تقول بصراحة أن هدفك الأسمى في الحياة هو إرضاء الله؟</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rPr>
              <a:t>الجامعة</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rPr>
              <a:t>العمل والحكمة لا يدومان</a:t>
            </a:r>
            <a:endParaRPr kumimoji="0" lang="en-US"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الفكرة الرئيسية في 2: 12-26)</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01410" name="TextBox 1"/>
          <p:cNvSpPr txBox="1">
            <a:spLocks noChangeArrowheads="1"/>
          </p:cNvSpPr>
          <p:nvPr/>
        </p:nvSpPr>
        <p:spPr bwMode="auto">
          <a:xfrm>
            <a:off x="4343400" y="-1598613"/>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b="1" dirty="0">
              <a:solidFill>
                <a:srgbClr val="000000"/>
              </a:solidFill>
              <a:latin typeface="Arial" panose="020B0604020202020204" pitchFamily="34" charset="0"/>
              <a:cs typeface="Arial" panose="020B0604020202020204" pitchFamily="34" charset="0"/>
            </a:endParaRPr>
          </a:p>
        </p:txBody>
      </p:sp>
      <p:pic>
        <p:nvPicPr>
          <p:cNvPr id="4014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557338"/>
            <a:ext cx="48609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141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5913" y="1557338"/>
            <a:ext cx="319563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a:grpSpLocks/>
          </p:cNvGrpSpPr>
          <p:nvPr/>
        </p:nvGrpSpPr>
        <p:grpSpPr bwMode="auto">
          <a:xfrm>
            <a:off x="0" y="3860800"/>
            <a:ext cx="9144000" cy="2881313"/>
            <a:chOff x="0" y="3861048"/>
            <a:chExt cx="9144000" cy="2880320"/>
          </a:xfrm>
        </p:grpSpPr>
        <p:pic>
          <p:nvPicPr>
            <p:cNvPr id="401415"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3768" y="3861048"/>
              <a:ext cx="3779912" cy="28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0" y="5445968"/>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إن لم </a:t>
              </a:r>
              <a:r>
                <a:rPr lang="ar-JO" sz="48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تسر</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الله</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259632" y="1772816"/>
            <a:ext cx="6624736" cy="1295400"/>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الحكمة والعمل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لا </a:t>
            </a:r>
            <a:r>
              <a:rPr lang="ar-JO" sz="4800" dirty="0">
                <a:solidFill>
                  <a:srgbClr val="FFFF00"/>
                </a:solidFill>
                <a:effectLst>
                  <a:glow rad="127000">
                    <a:schemeClr val="tx1"/>
                  </a:glow>
                </a:effectLst>
                <a:ea typeface="ＭＳ Ｐゴシック" charset="0"/>
              </a:rPr>
              <a:t>يكفيان</a:t>
            </a:r>
            <a:endParaRPr lang="en-US" sz="4800" dirty="0">
              <a:effectLst>
                <a:glow rad="127000">
                  <a:schemeClr val="tx1"/>
                </a:glow>
              </a:effectLst>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68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950"/>
            <a:ext cx="9144000" cy="100806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لكن كيف تسر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بالإيمان</a:t>
            </a:r>
            <a:endParaRPr lang="en-US" sz="8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4300"/>
            <a:ext cx="9264650" cy="662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95536" y="4725144"/>
            <a:ext cx="8495928" cy="15841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ولكن بدون </a:t>
            </a:r>
            <a:r>
              <a:rPr kumimoji="0" lang="ar-JO" sz="2800" b="1" i="0" u="none" strike="noStrike" kern="1200" cap="none" spc="0" normalizeH="0" baseline="0" noProof="0" dirty="0">
                <a:ln>
                  <a:noFill/>
                </a:ln>
                <a:solidFill>
                  <a:srgbClr val="FFFF00"/>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إيمان</a:t>
            </a:r>
            <a:r>
              <a:rPr kumimoji="0" lang="ar-JO"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rPr>
              <a:t> لا يمكن إرضاؤه لأنه يجب أن الذي يأتي إلى الله يؤمن بأنه موجود وأنه يجازي الذين يطلبونه (عب 11: 6)</a:t>
            </a:r>
            <a:endParaRPr kumimoji="0" lang="en-US" sz="28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ea typeface="ＭＳ Ｐゴシック" charset="-128"/>
              <a:cs typeface="Arial" panose="020B0604020202020204" pitchFamily="34" charset="0"/>
            </a:endParaRPr>
          </a:p>
        </p:txBody>
      </p:sp>
      <p:sp>
        <p:nvSpPr>
          <p:cNvPr id="2" name="Title 1"/>
          <p:cNvSpPr>
            <a:spLocks noGrp="1"/>
          </p:cNvSpPr>
          <p:nvPr>
            <p:ph type="ctrTitle"/>
          </p:nvPr>
        </p:nvSpPr>
        <p:spPr>
          <a:xfrm>
            <a:off x="685800" y="-1199797"/>
            <a:ext cx="7772400" cy="1470025"/>
          </a:xfrm>
        </p:spPr>
        <p:txBody>
          <a:bodyPr/>
          <a:lstStyle/>
          <a:p>
            <a:r>
              <a:rPr lang="en-US" dirty="0">
                <a:cs typeface="Arial" panose="020B0604020202020204" pitchFamily="34" charset="0"/>
              </a:rPr>
              <a:t>FAITH</a:t>
            </a:r>
          </a:p>
        </p:txBody>
      </p:sp>
    </p:spTree>
    <p:extLst>
      <p:ext uri="{BB962C8B-B14F-4D97-AF65-F5344CB8AC3E}">
        <p14:creationId xmlns:p14="http://schemas.microsoft.com/office/powerpoint/2010/main" val="2582943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348038" y="476250"/>
            <a:ext cx="5724525" cy="511175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الحكمة هدف نبيل، ولكن هل تسعى إلى تحقيق الكمال في الحكمة – أم في إرضاء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71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628775"/>
            <a:ext cx="2968625"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73500" y="620713"/>
            <a:ext cx="5221288" cy="511175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العمل الجاد هو أيضاً أمر مثير للإعجاب، ولكن هل تسعى إلى تحقيق الكمال في العمل — أم في إرضاء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730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412875"/>
            <a:ext cx="3832225"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067944" y="0"/>
            <a:ext cx="5076056" cy="664197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إما أن تهين العالم وتسر الله، أو أن تسر العالم وتهين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يوحنا حاجي</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17510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692150"/>
            <a:ext cx="3421063" cy="45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168"/>
            <a:ext cx="9144000" cy="1700808"/>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أخبر الله أن هدفك الأسمى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 أن تسره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3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525"/>
            <a:ext cx="9144000" cy="208756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الذي تحتاجه حقاً لتكون </a:t>
            </a:r>
            <a:r>
              <a:rPr lang="ar-JO" sz="5400" dirty="0">
                <a:solidFill>
                  <a:srgbClr val="FFFF00"/>
                </a:solidFill>
                <a:effectLst>
                  <a:glow rad="127000">
                    <a:schemeClr val="tx1"/>
                  </a:glow>
                </a:effectLst>
                <a:ea typeface="ＭＳ Ｐゴシック" charset="0"/>
              </a:rPr>
              <a:t>مكتفياً</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391171" name="Picture 1"/>
          <p:cNvSpPr>
            <a:spLocks noChangeAspect="1"/>
          </p:cNvSpPr>
          <p:nvPr/>
        </p:nvSpPr>
        <p:spPr bwMode="auto">
          <a:xfrm>
            <a:off x="1574800" y="0"/>
            <a:ext cx="5989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775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يليق بسليمان:</a:t>
            </a:r>
            <a:endParaRPr lang="en-US" sz="5400" dirty="0">
              <a:effectLst>
                <a:glow rad="127000">
                  <a:schemeClr val="tx1"/>
                </a:glow>
              </a:effectLst>
              <a:ea typeface="ＭＳ Ｐゴシック" charset="0"/>
            </a:endParaRP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 الجامعة</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p:spPr>
        <p:txBody>
          <a:bodyPr/>
          <a:lstStyle/>
          <a:p>
            <a:pPr>
              <a:defRPr/>
            </a:pPr>
            <a:r>
              <a:rPr lang="ar-JO" b="1" dirty="0">
                <a:effectLst/>
                <a:ea typeface="ＭＳ Ｐゴシック" charset="0"/>
              </a:rPr>
              <a:t>عصر إسرائيل الذهبي</a:t>
            </a:r>
            <a:endParaRPr lang="en-US" b="1" dirty="0">
              <a:effectLst/>
              <a:ea typeface="ＭＳ Ｐゴシック" charset="0"/>
            </a:endParaRPr>
          </a:p>
        </p:txBody>
      </p:sp>
      <p:pic>
        <p:nvPicPr>
          <p:cNvPr id="279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955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7730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765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Israel</a:t>
            </a:r>
            <a:r>
              <a:rPr lang="fr-FR" b="1" i="1" dirty="0">
                <a:effectLst>
                  <a:glow rad="876300">
                    <a:schemeClr val="tx1"/>
                  </a:glow>
                </a:effectLst>
                <a:latin typeface="Arial" charset="0"/>
                <a:ea typeface="ＭＳ Ｐゴシック" charset="0"/>
                <a:cs typeface="ＭＳ Ｐゴシック" charset="0"/>
              </a:rPr>
              <a:t>'</a:t>
            </a:r>
            <a:r>
              <a:rPr lang="en-US" b="1" i="1" dirty="0">
                <a:effectLst>
                  <a:glow rad="876300">
                    <a:schemeClr val="tx1"/>
                  </a:glow>
                </a:effectLst>
                <a:latin typeface="Arial" charset="0"/>
                <a:ea typeface="ＭＳ Ｐゴシック" charset="0"/>
                <a:cs typeface="ＭＳ Ｐゴシック" charset="0"/>
              </a:rPr>
              <a:t>s Golden Age</a:t>
            </a:r>
          </a:p>
        </p:txBody>
      </p:sp>
      <p:pic>
        <p:nvPicPr>
          <p:cNvPr id="747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900"/>
            <a:ext cx="9144000" cy="665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8264</TotalTime>
  <Words>1733</Words>
  <Application>Microsoft Macintosh PowerPoint</Application>
  <PresentationFormat>On-screen Show (4:3)</PresentationFormat>
  <Paragraphs>185</Paragraphs>
  <Slides>61</Slides>
  <Notes>59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61</vt:i4>
      </vt:variant>
    </vt:vector>
  </HeadingPairs>
  <TitlesOfParts>
    <vt:vector size="75" baseType="lpstr">
      <vt:lpstr>ＭＳ Ｐゴシック</vt:lpstr>
      <vt:lpstr>Arial</vt:lpstr>
      <vt:lpstr>Comic Sans MS</vt:lpstr>
      <vt:lpstr>Impact</vt:lpstr>
      <vt:lpstr>Times New Roman</vt:lpstr>
      <vt:lpstr>Wingdings</vt:lpstr>
      <vt:lpstr>46_Blank Presentation</vt:lpstr>
      <vt:lpstr>47_Blank Presentation</vt:lpstr>
      <vt:lpstr>1_Digital Dots</vt:lpstr>
      <vt:lpstr>48_Blank Presentation</vt:lpstr>
      <vt:lpstr>50_Blank Presentation</vt:lpstr>
      <vt:lpstr>51_Blank Presentation</vt:lpstr>
      <vt:lpstr>52_Blank Presentation</vt:lpstr>
      <vt:lpstr>3_Default Design</vt:lpstr>
      <vt:lpstr>الحكمة  بخصوص العمل</vt:lpstr>
      <vt:lpstr>هال جريفيث</vt:lpstr>
      <vt:lpstr>Hal Griffith</vt:lpstr>
      <vt:lpstr>هل أنت  راض عن حياتك  الآن؟</vt:lpstr>
      <vt:lpstr>هل أنت  راضٍ عن حياتك  الآن؟</vt:lpstr>
      <vt:lpstr>ما الذي تحتاجه حقاً لتكون مكتفياً؟</vt:lpstr>
      <vt:lpstr>يليق بسليمان:</vt:lpstr>
      <vt:lpstr>عصر إسرائيل الذهبي</vt:lpstr>
      <vt:lpstr>Israel's Golden Age</vt:lpstr>
      <vt:lpstr>Israel's Golden Age</vt:lpstr>
      <vt:lpstr>١ ملوك ١٠ : ٢١   وجميع آنية شرب الملك سليمان من ذهب وجميع آنية بيت وعر لبنان من ذهب خالص لا فضة. هي لم تحسب شيئاً في أيام سليمان </vt:lpstr>
      <vt:lpstr>تأملات رجل عجوز</vt:lpstr>
      <vt:lpstr>1. الفطنة لا تشبع (1: 16-18)</vt:lpstr>
      <vt:lpstr>2. المتعة لا تشبع (2: 1-3)</vt:lpstr>
      <vt:lpstr>3. المشاريع لا تشبع (2: 4-6)</vt:lpstr>
      <vt:lpstr>4. الممتلكات لا تشبع (2: 7-8)</vt:lpstr>
      <vt:lpstr>5. القوة لا تشبع (2: 9)</vt:lpstr>
      <vt:lpstr> ومهما اشتهته عيناي لم أمسكه عنهما، لم أمنع قلبي من كل فرح، لأن قلبي فرح بكل تعبي، وهذا كان نصيبي من كل تعبي. ثم التفت أنا إلى كل أعمالي التي عملتها يداي، وإلى التعب الذي تعبته في عمله، فإذا الكل باطل وقبض الريح، ولا منفعة تحت الشمس.</vt:lpstr>
      <vt:lpstr>إلى أين نحن ذاهبون اليوم ...</vt:lpstr>
      <vt:lpstr>إذاً أين يجب ألا نبحث عن الرضا؟</vt:lpstr>
      <vt:lpstr>1. لا تبحث عن الرضا في الحكمة أو العمل (2: 12-23)</vt:lpstr>
      <vt:lpstr>الحكمة لا ترضي لأن كلاً من الرجل الحكيم والجاهل يموتان (2: 12-17) </vt:lpstr>
      <vt:lpstr> رأى سليمان  أن حكمته  لا يمكن تجاوزها  (2: 12)</vt:lpstr>
      <vt:lpstr>الحكمة خير من الحماقة ولكن ليس لها فائدة نهائية إذ يموت الجميع (2: 13-16)</vt:lpstr>
      <vt:lpstr>فرأيت أن للحكمة منفعة أكثر من الجهل، كما أن للنور منفعة أكثر من الظلمة (2: 13)</vt:lpstr>
      <vt:lpstr>http://doubledebtsinglewoman.com/</vt:lpstr>
      <vt:lpstr>الحكيم عيناه في رأسه، أما الجاهل فيسلك في الظلام. وعرفت أنا أيضاً أن حادثة واحدة تحدث لكليهما      (2: 14)</vt:lpstr>
      <vt:lpstr>فقلت في قلبي: كما يحدث للجاهل كذلك يحدث أيضاً لي أنا، وإذ ذاك فلماذا أنا أوفر حكمة؟ فقلت في قلبي: هذا أيضا باطل (2: 15)</vt:lpstr>
      <vt:lpstr>الكبرياء بسبب الحكمة</vt:lpstr>
      <vt:lpstr>لأنه ليس ذكر للحكيم ولا للجاهل إلى الأبد، كما منذ زمان كذا الأيام الآتية: الكل ينسى وكيف يموت الحكيم كالجاهل؟ (2: 16)</vt:lpstr>
      <vt:lpstr>فكرهت الحياة لأنه رديء عندي العمل الذي عمل تحت الشمس، لأن الكل باطل وقبض الريح. (2: 17)</vt:lpstr>
      <vt:lpstr>شهادة الدكتوراه</vt:lpstr>
      <vt:lpstr>شهادة الدكتوراه =     تلف الرأس الدائم  كم عدد الأطروحات    التي تمت قراءتها؟</vt:lpstr>
      <vt:lpstr>الحكمة والعمل لا يكفيان</vt:lpstr>
      <vt:lpstr>العمل لا يرضي الإنسان، لأن ثمرة تعبه قد يضيع (2: 18-23)</vt:lpstr>
      <vt:lpstr>فكرهت كل تعبي الذي تعبت فيه تحت الشمس، حيث أتركه للإنسان الذي يكون بعدي، ومن يعلم هل يكون حكيماً أو جاهلاً، ويستولي على كل تعبي الذي تعبت فيه وأظهرت فيه حكمتي تحت الشمس؟ هذا أيضا باطل. فتحولت لكي أجعل قلبي ييئس من كل التعب الذي تعبت فيه تحت الشمس. (2: 18-20)</vt:lpstr>
      <vt:lpstr> لأنه قد يكون إنسان تعبه بالحكمة والمعرفة وبالفلاح، فيتركه نصيباً لإنسان لم يتعب فيه، هذا أيضاً باطل وشر عظيم. (2: 21)</vt:lpstr>
      <vt:lpstr>رحبعام</vt:lpstr>
      <vt:lpstr>فريدريتش فليك</vt:lpstr>
      <vt:lpstr>تشارلز ر. سويندول، الحياة على الحافة الخشنة، 59</vt:lpstr>
      <vt:lpstr>لأنه ماذا للإنسان من كل تعبه، ومن اجتهاد قلبه الذي تعب فيه تحت الشمس؟ لأن كل أيامه أحزان وعمله غم، أيضاً بالليل لا يستريح قلبه، هذا أيضاً باطل هو. (2: 22-23)</vt:lpstr>
      <vt:lpstr>Cover</vt:lpstr>
      <vt:lpstr>2. سوف تكون مكتفياً فقط عندما تسر الله (2: 24-26)</vt:lpstr>
      <vt:lpstr>يمنح الله من يرضيه فوائد كثيرة من العمل      (2: 24-26)</vt:lpstr>
      <vt:lpstr> ليس للإنسان خير من أن يأكل ويشرب ... (2: 24أ)</vt:lpstr>
      <vt:lpstr>يوحنا د. روكفيلر</vt:lpstr>
      <vt:lpstr>ليس للإنسان خير من أن ... ويري نفسه خيراً في تعبه. رأيت هذا أيضاً أنه من يد الله. (2: 24ب)</vt:lpstr>
      <vt:lpstr>لأنه من يأكل              ومن يلتذ غيري؟ (2: 25)</vt:lpstr>
      <vt:lpstr>لأنه يؤتي الإنسان الصالح قدامه حكمة ومعرفة وفرحاً. (2: 26أ)</vt:lpstr>
      <vt:lpstr>أما الخاطئ فيعطيه شغل الجمع والتكويم، ليعطي للصالح قدام الله. </vt:lpstr>
      <vt:lpstr>هل يمكنك أن تقول بصراحة أن هدفك الأسمى في الحياة هو إرضاء الله؟</vt:lpstr>
      <vt:lpstr>الجامعة</vt:lpstr>
      <vt:lpstr>الحكمة والعمل لا يكفيان</vt:lpstr>
      <vt:lpstr>لكن كيف تسر الله؟</vt:lpstr>
      <vt:lpstr>FAITH</vt:lpstr>
      <vt:lpstr>الحكمة هدف نبيل، ولكن هل تسعى إلى تحقيق الكمال في الحكمة – أم في إرضاء الله؟</vt:lpstr>
      <vt:lpstr>العمل الجاد هو أيضاً أمر مثير للإعجاب، ولكن هل تسعى إلى تحقيق الكمال في العمل — أم في إرضاء الله؟</vt:lpstr>
      <vt:lpstr>إما أن تهين العالم وتسر الله، أو أن تسر العالم وتهين الله.    يوحنا حاجي—</vt:lpstr>
      <vt:lpstr>أخبر الله أن هدفك الأسمى  هو أن تسره</vt:lpstr>
      <vt:lpstr>PowerPoint Presentation</vt:lpstr>
      <vt:lpstr>الرابط للعرض التقديميِّ "وعْظُ العهد القديم" متاحٌ على الموقع الإلكترونيّ:  BibleStudyDownloads.org</vt:lpstr>
    </vt:vector>
  </TitlesOfParts>
  <Company>Bartley Christian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390</cp:revision>
  <dcterms:created xsi:type="dcterms:W3CDTF">2010-04-06T10:28:06Z</dcterms:created>
  <dcterms:modified xsi:type="dcterms:W3CDTF">2024-05-21T16:23:58Z</dcterms:modified>
</cp:coreProperties>
</file>