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1"/>
    <p:sldMasterId id="2147484129" r:id="rId2"/>
  </p:sldMasterIdLst>
  <p:notesMasterIdLst>
    <p:notesMasterId r:id="rId44"/>
  </p:notesMasterIdLst>
  <p:sldIdLst>
    <p:sldId id="256" r:id="rId3"/>
    <p:sldId id="263" r:id="rId4"/>
    <p:sldId id="293" r:id="rId5"/>
    <p:sldId id="300" r:id="rId6"/>
    <p:sldId id="332" r:id="rId7"/>
    <p:sldId id="331" r:id="rId8"/>
    <p:sldId id="330" r:id="rId9"/>
    <p:sldId id="308" r:id="rId10"/>
    <p:sldId id="301" r:id="rId11"/>
    <p:sldId id="302" r:id="rId12"/>
    <p:sldId id="303" r:id="rId13"/>
    <p:sldId id="305" r:id="rId14"/>
    <p:sldId id="306" r:id="rId15"/>
    <p:sldId id="307" r:id="rId16"/>
    <p:sldId id="310" r:id="rId17"/>
    <p:sldId id="311" r:id="rId18"/>
    <p:sldId id="312" r:id="rId19"/>
    <p:sldId id="313" r:id="rId20"/>
    <p:sldId id="314" r:id="rId21"/>
    <p:sldId id="318" r:id="rId22"/>
    <p:sldId id="309" r:id="rId23"/>
    <p:sldId id="333" r:id="rId24"/>
    <p:sldId id="297" r:id="rId25"/>
    <p:sldId id="329" r:id="rId26"/>
    <p:sldId id="299" r:id="rId27"/>
    <p:sldId id="317" r:id="rId28"/>
    <p:sldId id="319" r:id="rId29"/>
    <p:sldId id="322" r:id="rId30"/>
    <p:sldId id="320" r:id="rId31"/>
    <p:sldId id="285" r:id="rId32"/>
    <p:sldId id="291" r:id="rId33"/>
    <p:sldId id="292" r:id="rId34"/>
    <p:sldId id="323" r:id="rId35"/>
    <p:sldId id="324" r:id="rId36"/>
    <p:sldId id="325" r:id="rId37"/>
    <p:sldId id="328" r:id="rId38"/>
    <p:sldId id="321" r:id="rId39"/>
    <p:sldId id="326" r:id="rId40"/>
    <p:sldId id="327" r:id="rId41"/>
    <p:sldId id="334" r:id="rId42"/>
    <p:sldId id="335"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00FF00"/>
    <a:srgbClr val="969696"/>
    <a:srgbClr val="808080"/>
    <a:srgbClr val="0000FF"/>
    <a:srgbClr val="FF00FF"/>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72" d="100"/>
          <a:sy n="72" d="100"/>
        </p:scale>
        <p:origin x="1326" y="66"/>
      </p:cViewPr>
      <p:guideLst>
        <p:guide orient="horz" pos="2160"/>
        <p:guide pos="2880"/>
      </p:guideLst>
    </p:cSldViewPr>
  </p:slideViewPr>
  <p:outlineViewPr>
    <p:cViewPr>
      <p:scale>
        <a:sx n="33" d="100"/>
        <a:sy n="33" d="100"/>
      </p:scale>
      <p:origin x="0" y="2352"/>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sto MT" pitchFamily="29" charset="0"/>
                <a:ea typeface="ＭＳ Ｐゴシック" pitchFamily="34" charset="-128"/>
                <a:cs typeface="+mn-cs"/>
              </a:defRPr>
            </a:lvl1pPr>
          </a:lstStyle>
          <a:p>
            <a:pPr>
              <a:defRPr/>
            </a:pPr>
            <a:endParaRPr lang="en-US"/>
          </a:p>
        </p:txBody>
      </p:sp>
      <p:sp>
        <p:nvSpPr>
          <p:cNvPr id="921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sto MT" charset="0"/>
              </a:defRPr>
            </a:lvl1pPr>
          </a:lstStyle>
          <a:p>
            <a:pPr>
              <a:defRPr/>
            </a:pPr>
            <a:fld id="{FE4EBBB1-6B4C-FE48-A3A7-2FB6BEB1EDA6}" type="datetime1">
              <a:rPr lang="en-US"/>
              <a:pPr>
                <a:defRPr/>
              </a:pPr>
              <a:t>5/29/2024</a:t>
            </a:fld>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921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1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sto MT" pitchFamily="29" charset="0"/>
                <a:ea typeface="ＭＳ Ｐゴシック" pitchFamily="34" charset="-128"/>
                <a:cs typeface="+mn-cs"/>
              </a:defRPr>
            </a:lvl1pPr>
          </a:lstStyle>
          <a:p>
            <a:pPr>
              <a:defRPr/>
            </a:pPr>
            <a:endParaRPr lang="en-US"/>
          </a:p>
        </p:txBody>
      </p:sp>
      <p:sp>
        <p:nvSpPr>
          <p:cNvPr id="921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sto MT" charset="0"/>
              </a:defRPr>
            </a:lvl1pPr>
          </a:lstStyle>
          <a:p>
            <a:pPr>
              <a:defRPr/>
            </a:pPr>
            <a:fld id="{4BF490D7-CEBF-F647-987E-AE7F62B3F739}" type="slidenum">
              <a:rPr lang="en-US"/>
              <a:pPr>
                <a:defRPr/>
              </a:pPr>
              <a:t>‹#›</a:t>
            </a:fld>
            <a:endParaRPr lang="en-US"/>
          </a:p>
        </p:txBody>
      </p:sp>
    </p:spTree>
    <p:extLst>
      <p:ext uri="{BB962C8B-B14F-4D97-AF65-F5344CB8AC3E}">
        <p14:creationId xmlns:p14="http://schemas.microsoft.com/office/powerpoint/2010/main" val="312967347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Arial" charset="0"/>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Arial" charset="0"/>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Arial" charset="0"/>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Arial" charset="0"/>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US">
              <a:latin typeface="Calibri"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a typeface="ＭＳ Ｐゴシック" pitchFamily="34" charset="-128"/>
                <a:cs typeface="+mn-cs"/>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9" name="Freeform 7"/>
            <p:cNvSpPr>
              <a:spLocks/>
            </p:cNvSpPr>
            <p:nvPr userDrawn="1"/>
          </p:nvSpPr>
          <p:spPr bwMode="hidden">
            <a:xfrm>
              <a:off x="3599" y="2477"/>
              <a:ext cx="186" cy="120"/>
            </a:xfrm>
            <a:custGeom>
              <a:avLst/>
              <a:gdLst>
                <a:gd name="T0" fmla="*/ 196 w 185"/>
                <a:gd name="T1" fmla="*/ 0 h 120"/>
                <a:gd name="T2" fmla="*/ 196 w 185"/>
                <a:gd name="T3" fmla="*/ 6 h 120"/>
                <a:gd name="T4" fmla="*/ 196 w 185"/>
                <a:gd name="T5" fmla="*/ 18 h 120"/>
                <a:gd name="T6" fmla="*/ 196 w 185"/>
                <a:gd name="T7" fmla="*/ 36 h 120"/>
                <a:gd name="T8" fmla="*/ 190 w 185"/>
                <a:gd name="T9" fmla="*/ 54 h 120"/>
                <a:gd name="T10" fmla="*/ 172 w 185"/>
                <a:gd name="T11" fmla="*/ 72 h 120"/>
                <a:gd name="T12" fmla="*/ 148 w 185"/>
                <a:gd name="T13" fmla="*/ 96 h 120"/>
                <a:gd name="T14" fmla="*/ 11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6 w 185"/>
                <a:gd name="T29" fmla="*/ 0 h 120"/>
                <a:gd name="T30" fmla="*/ 19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8 w 526"/>
                <a:gd name="T17" fmla="*/ 179 h 275"/>
                <a:gd name="T18" fmla="*/ 220 w 526"/>
                <a:gd name="T19" fmla="*/ 143 h 275"/>
                <a:gd name="T20" fmla="*/ 262 w 526"/>
                <a:gd name="T21" fmla="*/ 120 h 275"/>
                <a:gd name="T22" fmla="*/ 310 w 526"/>
                <a:gd name="T23" fmla="*/ 96 h 275"/>
                <a:gd name="T24" fmla="*/ 415 w 526"/>
                <a:gd name="T25" fmla="*/ 48 h 275"/>
                <a:gd name="T26" fmla="*/ 464 w 526"/>
                <a:gd name="T27" fmla="*/ 30 h 275"/>
                <a:gd name="T28" fmla="*/ 500 w 526"/>
                <a:gd name="T29" fmla="*/ 12 h 275"/>
                <a:gd name="T30" fmla="*/ 524 w 526"/>
                <a:gd name="T31" fmla="*/ 6 h 275"/>
                <a:gd name="T32" fmla="*/ 542 w 526"/>
                <a:gd name="T33" fmla="*/ 0 h 275"/>
                <a:gd name="T34" fmla="*/ 548 w 526"/>
                <a:gd name="T35" fmla="*/ 0 h 275"/>
                <a:gd name="T36" fmla="*/ 542 w 526"/>
                <a:gd name="T37" fmla="*/ 6 h 275"/>
                <a:gd name="T38" fmla="*/ 530 w 526"/>
                <a:gd name="T39" fmla="*/ 12 h 275"/>
                <a:gd name="T40" fmla="*/ 506 w 526"/>
                <a:gd name="T41" fmla="*/ 24 h 275"/>
                <a:gd name="T42" fmla="*/ 482 w 526"/>
                <a:gd name="T43" fmla="*/ 42 h 275"/>
                <a:gd name="T44" fmla="*/ 458 w 526"/>
                <a:gd name="T45" fmla="*/ 54 h 275"/>
                <a:gd name="T46" fmla="*/ 415 w 526"/>
                <a:gd name="T47" fmla="*/ 78 h 275"/>
                <a:gd name="T48" fmla="*/ 351 w 526"/>
                <a:gd name="T49" fmla="*/ 108 h 275"/>
                <a:gd name="T50" fmla="*/ 28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1 w 718"/>
                <a:gd name="T17" fmla="*/ 228 h 306"/>
                <a:gd name="T18" fmla="*/ 137 w 718"/>
                <a:gd name="T19" fmla="*/ 228 h 306"/>
                <a:gd name="T20" fmla="*/ 155 w 718"/>
                <a:gd name="T21" fmla="*/ 222 h 306"/>
                <a:gd name="T22" fmla="*/ 179 w 718"/>
                <a:gd name="T23" fmla="*/ 216 h 306"/>
                <a:gd name="T24" fmla="*/ 209 w 718"/>
                <a:gd name="T25" fmla="*/ 204 h 306"/>
                <a:gd name="T26" fmla="*/ 286 w 718"/>
                <a:gd name="T27" fmla="*/ 180 h 306"/>
                <a:gd name="T28" fmla="*/ 393 w 718"/>
                <a:gd name="T29" fmla="*/ 156 h 306"/>
                <a:gd name="T30" fmla="*/ 483 w 718"/>
                <a:gd name="T31" fmla="*/ 126 h 306"/>
                <a:gd name="T32" fmla="*/ 566 w 718"/>
                <a:gd name="T33" fmla="*/ 102 h 306"/>
                <a:gd name="T34" fmla="*/ 596 w 718"/>
                <a:gd name="T35" fmla="*/ 90 h 306"/>
                <a:gd name="T36" fmla="*/ 637 w 718"/>
                <a:gd name="T37" fmla="*/ 84 h 306"/>
                <a:gd name="T38" fmla="*/ 655 w 718"/>
                <a:gd name="T39" fmla="*/ 78 h 306"/>
                <a:gd name="T40" fmla="*/ 661 w 718"/>
                <a:gd name="T41" fmla="*/ 72 h 306"/>
                <a:gd name="T42" fmla="*/ 667 w 718"/>
                <a:gd name="T43" fmla="*/ 66 h 306"/>
                <a:gd name="T44" fmla="*/ 685 w 718"/>
                <a:gd name="T45" fmla="*/ 60 h 306"/>
                <a:gd name="T46" fmla="*/ 727 w 718"/>
                <a:gd name="T47" fmla="*/ 30 h 306"/>
                <a:gd name="T48" fmla="*/ 745 w 718"/>
                <a:gd name="T49" fmla="*/ 18 h 306"/>
                <a:gd name="T50" fmla="*/ 751 w 718"/>
                <a:gd name="T51" fmla="*/ 6 h 306"/>
                <a:gd name="T52" fmla="*/ 745 w 718"/>
                <a:gd name="T53" fmla="*/ 0 h 306"/>
                <a:gd name="T54" fmla="*/ 721 w 718"/>
                <a:gd name="T55" fmla="*/ 0 h 306"/>
                <a:gd name="T56" fmla="*/ 661 w 718"/>
                <a:gd name="T57" fmla="*/ 0 h 306"/>
                <a:gd name="T58" fmla="*/ 603 w 718"/>
                <a:gd name="T59" fmla="*/ 0 h 306"/>
                <a:gd name="T60" fmla="*/ 566 w 718"/>
                <a:gd name="T61" fmla="*/ 0 h 306"/>
                <a:gd name="T62" fmla="*/ 536 w 718"/>
                <a:gd name="T63" fmla="*/ 18 h 306"/>
                <a:gd name="T64" fmla="*/ 507 w 718"/>
                <a:gd name="T65" fmla="*/ 42 h 306"/>
                <a:gd name="T66" fmla="*/ 489 w 718"/>
                <a:gd name="T67" fmla="*/ 54 h 306"/>
                <a:gd name="T68" fmla="*/ 471 w 718"/>
                <a:gd name="T69" fmla="*/ 60 h 306"/>
                <a:gd name="T70" fmla="*/ 447 w 718"/>
                <a:gd name="T71" fmla="*/ 60 h 306"/>
                <a:gd name="T72" fmla="*/ 411 w 718"/>
                <a:gd name="T73" fmla="*/ 66 h 306"/>
                <a:gd name="T74" fmla="*/ 358 w 718"/>
                <a:gd name="T75" fmla="*/ 84 h 306"/>
                <a:gd name="T76" fmla="*/ 322 w 718"/>
                <a:gd name="T77" fmla="*/ 108 h 306"/>
                <a:gd name="T78" fmla="*/ 298 w 718"/>
                <a:gd name="T79" fmla="*/ 126 h 306"/>
                <a:gd name="T80" fmla="*/ 286 w 718"/>
                <a:gd name="T81" fmla="*/ 132 h 306"/>
                <a:gd name="T82" fmla="*/ 268 w 718"/>
                <a:gd name="T83" fmla="*/ 138 h 306"/>
                <a:gd name="T84" fmla="*/ 232 w 718"/>
                <a:gd name="T85" fmla="*/ 138 h 306"/>
                <a:gd name="T86" fmla="*/ 197 w 718"/>
                <a:gd name="T87" fmla="*/ 138 h 306"/>
                <a:gd name="T88" fmla="*/ 191 w 718"/>
                <a:gd name="T89" fmla="*/ 138 h 306"/>
                <a:gd name="T90" fmla="*/ 18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userDrawn="1"/>
          </p:nvSpPr>
          <p:spPr bwMode="hidden">
            <a:xfrm>
              <a:off x="3358" y="1890"/>
              <a:ext cx="2400" cy="881"/>
            </a:xfrm>
            <a:custGeom>
              <a:avLst/>
              <a:gdLst>
                <a:gd name="T0" fmla="*/ 2317 w 2392"/>
                <a:gd name="T1" fmla="*/ 54 h 881"/>
                <a:gd name="T2" fmla="*/ 2269 w 2392"/>
                <a:gd name="T3" fmla="*/ 54 h 881"/>
                <a:gd name="T4" fmla="*/ 2224 w 2392"/>
                <a:gd name="T5" fmla="*/ 66 h 881"/>
                <a:gd name="T6" fmla="*/ 2098 w 2392"/>
                <a:gd name="T7" fmla="*/ 101 h 881"/>
                <a:gd name="T8" fmla="*/ 2033 w 2392"/>
                <a:gd name="T9" fmla="*/ 119 h 881"/>
                <a:gd name="T10" fmla="*/ 1926 w 2392"/>
                <a:gd name="T11" fmla="*/ 167 h 881"/>
                <a:gd name="T12" fmla="*/ 1902 w 2392"/>
                <a:gd name="T13" fmla="*/ 245 h 881"/>
                <a:gd name="T14" fmla="*/ 1908 w 2392"/>
                <a:gd name="T15" fmla="*/ 305 h 881"/>
                <a:gd name="T16" fmla="*/ 1824 w 2392"/>
                <a:gd name="T17" fmla="*/ 317 h 881"/>
                <a:gd name="T18" fmla="*/ 1653 w 2392"/>
                <a:gd name="T19" fmla="*/ 263 h 881"/>
                <a:gd name="T20" fmla="*/ 1562 w 2392"/>
                <a:gd name="T21" fmla="*/ 257 h 881"/>
                <a:gd name="T22" fmla="*/ 1454 w 2392"/>
                <a:gd name="T23" fmla="*/ 311 h 881"/>
                <a:gd name="T24" fmla="*/ 1386 w 2392"/>
                <a:gd name="T25" fmla="*/ 353 h 881"/>
                <a:gd name="T26" fmla="*/ 1356 w 2392"/>
                <a:gd name="T27" fmla="*/ 359 h 881"/>
                <a:gd name="T28" fmla="*/ 1258 w 2392"/>
                <a:gd name="T29" fmla="*/ 371 h 881"/>
                <a:gd name="T30" fmla="*/ 1204 w 2392"/>
                <a:gd name="T31" fmla="*/ 365 h 881"/>
                <a:gd name="T32" fmla="*/ 1097 w 2392"/>
                <a:gd name="T33" fmla="*/ 371 h 881"/>
                <a:gd name="T34" fmla="*/ 990 w 2392"/>
                <a:gd name="T35" fmla="*/ 383 h 881"/>
                <a:gd name="T36" fmla="*/ 954 w 2392"/>
                <a:gd name="T37" fmla="*/ 401 h 881"/>
                <a:gd name="T38" fmla="*/ 852 w 2392"/>
                <a:gd name="T39" fmla="*/ 419 h 881"/>
                <a:gd name="T40" fmla="*/ 811 w 2392"/>
                <a:gd name="T41" fmla="*/ 419 h 881"/>
                <a:gd name="T42" fmla="*/ 686 w 2392"/>
                <a:gd name="T43" fmla="*/ 437 h 881"/>
                <a:gd name="T44" fmla="*/ 620 w 2392"/>
                <a:gd name="T45" fmla="*/ 473 h 881"/>
                <a:gd name="T46" fmla="*/ 525 w 2392"/>
                <a:gd name="T47" fmla="*/ 467 h 881"/>
                <a:gd name="T48" fmla="*/ 442 w 2392"/>
                <a:gd name="T49" fmla="*/ 491 h 881"/>
                <a:gd name="T50" fmla="*/ 424 w 2392"/>
                <a:gd name="T51" fmla="*/ 539 h 881"/>
                <a:gd name="T52" fmla="*/ 358 w 2392"/>
                <a:gd name="T53" fmla="*/ 569 h 881"/>
                <a:gd name="T54" fmla="*/ 233 w 2392"/>
                <a:gd name="T55" fmla="*/ 599 h 881"/>
                <a:gd name="T56" fmla="*/ 138 w 2392"/>
                <a:gd name="T57" fmla="*/ 647 h 881"/>
                <a:gd name="T58" fmla="*/ 108 w 2392"/>
                <a:gd name="T59" fmla="*/ 659 h 881"/>
                <a:gd name="T60" fmla="*/ 0 w 2392"/>
                <a:gd name="T61" fmla="*/ 671 h 881"/>
                <a:gd name="T62" fmla="*/ 84 w 2392"/>
                <a:gd name="T63" fmla="*/ 695 h 881"/>
                <a:gd name="T64" fmla="*/ 274 w 2392"/>
                <a:gd name="T65" fmla="*/ 653 h 881"/>
                <a:gd name="T66" fmla="*/ 495 w 2392"/>
                <a:gd name="T67" fmla="*/ 569 h 881"/>
                <a:gd name="T68" fmla="*/ 590 w 2392"/>
                <a:gd name="T69" fmla="*/ 521 h 881"/>
                <a:gd name="T70" fmla="*/ 668 w 2392"/>
                <a:gd name="T71" fmla="*/ 515 h 881"/>
                <a:gd name="T72" fmla="*/ 906 w 2392"/>
                <a:gd name="T73" fmla="*/ 461 h 881"/>
                <a:gd name="T74" fmla="*/ 1192 w 2392"/>
                <a:gd name="T75" fmla="*/ 425 h 881"/>
                <a:gd name="T76" fmla="*/ 1336 w 2392"/>
                <a:gd name="T77" fmla="*/ 461 h 881"/>
                <a:gd name="T78" fmla="*/ 1472 w 2392"/>
                <a:gd name="T79" fmla="*/ 533 h 881"/>
                <a:gd name="T80" fmla="*/ 1490 w 2392"/>
                <a:gd name="T81" fmla="*/ 617 h 881"/>
                <a:gd name="T82" fmla="*/ 1431 w 2392"/>
                <a:gd name="T83" fmla="*/ 653 h 881"/>
                <a:gd name="T84" fmla="*/ 1270 w 2392"/>
                <a:gd name="T85" fmla="*/ 701 h 881"/>
                <a:gd name="T86" fmla="*/ 1156 w 2392"/>
                <a:gd name="T87" fmla="*/ 755 h 881"/>
                <a:gd name="T88" fmla="*/ 1109 w 2392"/>
                <a:gd name="T89" fmla="*/ 809 h 881"/>
                <a:gd name="T90" fmla="*/ 1121 w 2392"/>
                <a:gd name="T91" fmla="*/ 869 h 881"/>
                <a:gd name="T92" fmla="*/ 1150 w 2392"/>
                <a:gd name="T93" fmla="*/ 881 h 881"/>
                <a:gd name="T94" fmla="*/ 1252 w 2392"/>
                <a:gd name="T95" fmla="*/ 869 h 881"/>
                <a:gd name="T96" fmla="*/ 1443 w 2392"/>
                <a:gd name="T97" fmla="*/ 857 h 881"/>
                <a:gd name="T98" fmla="*/ 1496 w 2392"/>
                <a:gd name="T99" fmla="*/ 851 h 881"/>
                <a:gd name="T100" fmla="*/ 1538 w 2392"/>
                <a:gd name="T101" fmla="*/ 833 h 881"/>
                <a:gd name="T102" fmla="*/ 1741 w 2392"/>
                <a:gd name="T103" fmla="*/ 743 h 881"/>
                <a:gd name="T104" fmla="*/ 1872 w 2392"/>
                <a:gd name="T105" fmla="*/ 689 h 881"/>
                <a:gd name="T106" fmla="*/ 1951 w 2392"/>
                <a:gd name="T107" fmla="*/ 581 h 881"/>
                <a:gd name="T108" fmla="*/ 2116 w 2392"/>
                <a:gd name="T109" fmla="*/ 389 h 881"/>
                <a:gd name="T110" fmla="*/ 2289 w 2392"/>
                <a:gd name="T111" fmla="*/ 269 h 881"/>
                <a:gd name="T112" fmla="*/ 2337 w 2392"/>
                <a:gd name="T113" fmla="*/ 239 h 881"/>
                <a:gd name="T114" fmla="*/ 2480 w 2392"/>
                <a:gd name="T115" fmla="*/ 0 h 881"/>
                <a:gd name="T116" fmla="*/ 239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 xmlns:a14="http://schemas.microsoft.com/office/drawing/2010/main" w="9525">
                  <a:solidFill>
                    <a:schemeClr val="tx1"/>
                  </a:solidFill>
                  <a:round/>
                  <a:headEnd/>
                  <a:tailEnd/>
                </a14:hiddenLine>
              </a:ext>
            </a:extLst>
          </p:spPr>
          <p:txBody>
            <a:bodyPr/>
            <a:lstStyle/>
            <a:p>
              <a:endParaRPr lang="en-US"/>
            </a:p>
          </p:txBody>
        </p:sp>
      </p:grpSp>
      <p:sp>
        <p:nvSpPr>
          <p:cNvPr id="87058"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SG" noProof="0"/>
              <a:t>Click to edit Master title style</a:t>
            </a:r>
          </a:p>
        </p:txBody>
      </p:sp>
      <p:sp>
        <p:nvSpPr>
          <p:cNvPr id="8705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SG" noProof="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fld id="{F8B72114-4B92-2D40-9C11-9A9FBA6E012D}" type="datetime1">
              <a:rPr lang="en-US"/>
              <a:pPr>
                <a:defRPr/>
              </a:pPr>
              <a:t>5/29/2024</a:t>
            </a:fld>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SG"/>
          </a:p>
        </p:txBody>
      </p:sp>
      <p:sp>
        <p:nvSpPr>
          <p:cNvPr id="22" name="Rectangle 22"/>
          <p:cNvSpPr>
            <a:spLocks noGrp="1" noChangeArrowheads="1"/>
          </p:cNvSpPr>
          <p:nvPr>
            <p:ph type="sldNum" sz="quarter" idx="12"/>
          </p:nvPr>
        </p:nvSpPr>
        <p:spPr/>
        <p:txBody>
          <a:bodyPr/>
          <a:lstStyle>
            <a:lvl1pPr>
              <a:defRPr/>
            </a:lvl1pPr>
          </a:lstStyle>
          <a:p>
            <a:pPr>
              <a:defRPr/>
            </a:pPr>
            <a:fld id="{A5D58554-BA11-6E4F-A335-CDFC91E9F196}" type="slidenum">
              <a:rPr lang="en-US"/>
              <a:pPr>
                <a:defRPr/>
              </a:pPr>
              <a:t>‹#›</a:t>
            </a:fld>
            <a:endParaRPr lang="en-US"/>
          </a:p>
        </p:txBody>
      </p:sp>
    </p:spTree>
    <p:extLst>
      <p:ext uri="{BB962C8B-B14F-4D97-AF65-F5344CB8AC3E}">
        <p14:creationId xmlns:p14="http://schemas.microsoft.com/office/powerpoint/2010/main" val="2518777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fld id="{78E3B180-C44D-6D4E-8BAB-37A6388E8ECD}" type="datetime1">
              <a:rPr lang="en-US"/>
              <a:pPr>
                <a:defRPr/>
              </a:pPr>
              <a:t>5/29/2024</a:t>
            </a:fld>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SG"/>
          </a:p>
        </p:txBody>
      </p:sp>
      <p:sp>
        <p:nvSpPr>
          <p:cNvPr id="6" name="Rectangle 21"/>
          <p:cNvSpPr>
            <a:spLocks noGrp="1" noChangeArrowheads="1"/>
          </p:cNvSpPr>
          <p:nvPr>
            <p:ph type="sldNum" sz="quarter" idx="12"/>
          </p:nvPr>
        </p:nvSpPr>
        <p:spPr>
          <a:ln/>
        </p:spPr>
        <p:txBody>
          <a:bodyPr/>
          <a:lstStyle>
            <a:lvl1pPr>
              <a:defRPr/>
            </a:lvl1pPr>
          </a:lstStyle>
          <a:p>
            <a:pPr>
              <a:defRPr/>
            </a:pPr>
            <a:fld id="{DE83ED69-D988-E84D-990E-85E9825ABFB1}" type="slidenum">
              <a:rPr lang="en-US"/>
              <a:pPr>
                <a:defRPr/>
              </a:pPr>
              <a:t>‹#›</a:t>
            </a:fld>
            <a:endParaRPr lang="en-US"/>
          </a:p>
        </p:txBody>
      </p:sp>
    </p:spTree>
    <p:extLst>
      <p:ext uri="{BB962C8B-B14F-4D97-AF65-F5344CB8AC3E}">
        <p14:creationId xmlns:p14="http://schemas.microsoft.com/office/powerpoint/2010/main" val="38424476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fld id="{6B6C8F15-DD86-4F40-9419-4F284D98001A}" type="datetime1">
              <a:rPr lang="en-US"/>
              <a:pPr>
                <a:defRPr/>
              </a:pPr>
              <a:t>5/29/2024</a:t>
            </a:fld>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SG"/>
          </a:p>
        </p:txBody>
      </p:sp>
      <p:sp>
        <p:nvSpPr>
          <p:cNvPr id="6" name="Rectangle 21"/>
          <p:cNvSpPr>
            <a:spLocks noGrp="1" noChangeArrowheads="1"/>
          </p:cNvSpPr>
          <p:nvPr>
            <p:ph type="sldNum" sz="quarter" idx="12"/>
          </p:nvPr>
        </p:nvSpPr>
        <p:spPr>
          <a:ln/>
        </p:spPr>
        <p:txBody>
          <a:bodyPr/>
          <a:lstStyle>
            <a:lvl1pPr>
              <a:defRPr/>
            </a:lvl1pPr>
          </a:lstStyle>
          <a:p>
            <a:pPr>
              <a:defRPr/>
            </a:pPr>
            <a:fld id="{91AED7B7-30AB-E747-9A90-1BAEEC755FFA}" type="slidenum">
              <a:rPr lang="en-US"/>
              <a:pPr>
                <a:defRPr/>
              </a:pPr>
              <a:t>‹#›</a:t>
            </a:fld>
            <a:endParaRPr lang="en-US"/>
          </a:p>
        </p:txBody>
      </p:sp>
    </p:spTree>
    <p:extLst>
      <p:ext uri="{BB962C8B-B14F-4D97-AF65-F5344CB8AC3E}">
        <p14:creationId xmlns:p14="http://schemas.microsoft.com/office/powerpoint/2010/main" val="20335228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46582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488225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605392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071125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250897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3677921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14135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1788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fld id="{9738061F-CCD4-4D41-8C49-EDCF3FB37BAC}" type="datetime1">
              <a:rPr lang="en-US"/>
              <a:pPr>
                <a:defRPr/>
              </a:pPr>
              <a:t>5/29/2024</a:t>
            </a:fld>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SG"/>
          </a:p>
        </p:txBody>
      </p:sp>
      <p:sp>
        <p:nvSpPr>
          <p:cNvPr id="6" name="Rectangle 21"/>
          <p:cNvSpPr>
            <a:spLocks noGrp="1" noChangeArrowheads="1"/>
          </p:cNvSpPr>
          <p:nvPr>
            <p:ph type="sldNum" sz="quarter" idx="12"/>
          </p:nvPr>
        </p:nvSpPr>
        <p:spPr>
          <a:ln/>
        </p:spPr>
        <p:txBody>
          <a:bodyPr/>
          <a:lstStyle>
            <a:lvl1pPr>
              <a:defRPr/>
            </a:lvl1pPr>
          </a:lstStyle>
          <a:p>
            <a:pPr>
              <a:defRPr/>
            </a:pPr>
            <a:fld id="{D555FA47-1D4C-D445-8F79-AB6FF3E7F145}" type="slidenum">
              <a:rPr lang="en-US"/>
              <a:pPr>
                <a:defRPr/>
              </a:pPr>
              <a:t>‹#›</a:t>
            </a:fld>
            <a:endParaRPr lang="en-US"/>
          </a:p>
        </p:txBody>
      </p:sp>
    </p:spTree>
    <p:extLst>
      <p:ext uri="{BB962C8B-B14F-4D97-AF65-F5344CB8AC3E}">
        <p14:creationId xmlns:p14="http://schemas.microsoft.com/office/powerpoint/2010/main" val="303956803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042272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718093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272612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4066557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4205363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fld id="{EEF2EDCD-F2B4-3746-AD2B-F6E2B39BAD72}" type="datetime1">
              <a:rPr lang="en-US"/>
              <a:pPr>
                <a:defRPr/>
              </a:pPr>
              <a:t>5/29/2024</a:t>
            </a:fld>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SG"/>
          </a:p>
        </p:txBody>
      </p:sp>
      <p:sp>
        <p:nvSpPr>
          <p:cNvPr id="6" name="Rectangle 21"/>
          <p:cNvSpPr>
            <a:spLocks noGrp="1" noChangeArrowheads="1"/>
          </p:cNvSpPr>
          <p:nvPr>
            <p:ph type="sldNum" sz="quarter" idx="12"/>
          </p:nvPr>
        </p:nvSpPr>
        <p:spPr>
          <a:ln/>
        </p:spPr>
        <p:txBody>
          <a:bodyPr/>
          <a:lstStyle>
            <a:lvl1pPr>
              <a:defRPr/>
            </a:lvl1pPr>
          </a:lstStyle>
          <a:p>
            <a:pPr>
              <a:defRPr/>
            </a:pPr>
            <a:fld id="{45C7840D-B794-BD42-B707-A79F2CFA493E}" type="slidenum">
              <a:rPr lang="en-US"/>
              <a:pPr>
                <a:defRPr/>
              </a:pPr>
              <a:t>‹#›</a:t>
            </a:fld>
            <a:endParaRPr lang="en-US"/>
          </a:p>
        </p:txBody>
      </p:sp>
    </p:spTree>
    <p:extLst>
      <p:ext uri="{BB962C8B-B14F-4D97-AF65-F5344CB8AC3E}">
        <p14:creationId xmlns:p14="http://schemas.microsoft.com/office/powerpoint/2010/main" val="170233840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fld id="{1CA05D4D-0583-274C-ADD3-601759161E4A}" type="datetime1">
              <a:rPr lang="en-US"/>
              <a:pPr>
                <a:defRPr/>
              </a:pPr>
              <a:t>5/29/2024</a:t>
            </a:fld>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SG"/>
          </a:p>
        </p:txBody>
      </p:sp>
      <p:sp>
        <p:nvSpPr>
          <p:cNvPr id="7" name="Rectangle 21"/>
          <p:cNvSpPr>
            <a:spLocks noGrp="1" noChangeArrowheads="1"/>
          </p:cNvSpPr>
          <p:nvPr>
            <p:ph type="sldNum" sz="quarter" idx="12"/>
          </p:nvPr>
        </p:nvSpPr>
        <p:spPr>
          <a:ln/>
        </p:spPr>
        <p:txBody>
          <a:bodyPr/>
          <a:lstStyle>
            <a:lvl1pPr>
              <a:defRPr/>
            </a:lvl1pPr>
          </a:lstStyle>
          <a:p>
            <a:pPr>
              <a:defRPr/>
            </a:pPr>
            <a:fld id="{B9F5F46F-F3A0-8545-806A-A71463586739}" type="slidenum">
              <a:rPr lang="en-US"/>
              <a:pPr>
                <a:defRPr/>
              </a:pPr>
              <a:t>‹#›</a:t>
            </a:fld>
            <a:endParaRPr lang="en-US"/>
          </a:p>
        </p:txBody>
      </p:sp>
    </p:spTree>
    <p:extLst>
      <p:ext uri="{BB962C8B-B14F-4D97-AF65-F5344CB8AC3E}">
        <p14:creationId xmlns:p14="http://schemas.microsoft.com/office/powerpoint/2010/main" val="339044864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fld id="{A8734E44-194D-474A-8341-D054A0F63653}" type="datetime1">
              <a:rPr lang="en-US"/>
              <a:pPr>
                <a:defRPr/>
              </a:pPr>
              <a:t>5/29/2024</a:t>
            </a:fld>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SG"/>
          </a:p>
        </p:txBody>
      </p:sp>
      <p:sp>
        <p:nvSpPr>
          <p:cNvPr id="9" name="Rectangle 21"/>
          <p:cNvSpPr>
            <a:spLocks noGrp="1" noChangeArrowheads="1"/>
          </p:cNvSpPr>
          <p:nvPr>
            <p:ph type="sldNum" sz="quarter" idx="12"/>
          </p:nvPr>
        </p:nvSpPr>
        <p:spPr>
          <a:ln/>
        </p:spPr>
        <p:txBody>
          <a:bodyPr/>
          <a:lstStyle>
            <a:lvl1pPr>
              <a:defRPr/>
            </a:lvl1pPr>
          </a:lstStyle>
          <a:p>
            <a:pPr>
              <a:defRPr/>
            </a:pPr>
            <a:fld id="{79DCFA1B-CBF8-6246-8664-9BA2F3506FC7}" type="slidenum">
              <a:rPr lang="en-US"/>
              <a:pPr>
                <a:defRPr/>
              </a:pPr>
              <a:t>‹#›</a:t>
            </a:fld>
            <a:endParaRPr lang="en-US"/>
          </a:p>
        </p:txBody>
      </p:sp>
    </p:spTree>
    <p:extLst>
      <p:ext uri="{BB962C8B-B14F-4D97-AF65-F5344CB8AC3E}">
        <p14:creationId xmlns:p14="http://schemas.microsoft.com/office/powerpoint/2010/main" val="7546621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fld id="{FF636179-077C-5E48-B5E0-B434503C68B3}" type="datetime1">
              <a:rPr lang="en-US"/>
              <a:pPr>
                <a:defRPr/>
              </a:pPr>
              <a:t>5/29/2024</a:t>
            </a:fld>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SG"/>
          </a:p>
        </p:txBody>
      </p:sp>
      <p:sp>
        <p:nvSpPr>
          <p:cNvPr id="5" name="Rectangle 21"/>
          <p:cNvSpPr>
            <a:spLocks noGrp="1" noChangeArrowheads="1"/>
          </p:cNvSpPr>
          <p:nvPr>
            <p:ph type="sldNum" sz="quarter" idx="12"/>
          </p:nvPr>
        </p:nvSpPr>
        <p:spPr>
          <a:ln/>
        </p:spPr>
        <p:txBody>
          <a:bodyPr/>
          <a:lstStyle>
            <a:lvl1pPr>
              <a:defRPr/>
            </a:lvl1pPr>
          </a:lstStyle>
          <a:p>
            <a:pPr>
              <a:defRPr/>
            </a:pPr>
            <a:fld id="{8ACE49BC-1308-994B-B3A2-09804EF837E2}" type="slidenum">
              <a:rPr lang="en-US"/>
              <a:pPr>
                <a:defRPr/>
              </a:pPr>
              <a:t>‹#›</a:t>
            </a:fld>
            <a:endParaRPr lang="en-US"/>
          </a:p>
        </p:txBody>
      </p:sp>
    </p:spTree>
    <p:extLst>
      <p:ext uri="{BB962C8B-B14F-4D97-AF65-F5344CB8AC3E}">
        <p14:creationId xmlns:p14="http://schemas.microsoft.com/office/powerpoint/2010/main" val="23329241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fld id="{2265524C-8E5F-AF46-B480-E1E4942030B0}" type="datetime1">
              <a:rPr lang="en-US"/>
              <a:pPr>
                <a:defRPr/>
              </a:pPr>
              <a:t>5/29/2024</a:t>
            </a:fld>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SG"/>
          </a:p>
        </p:txBody>
      </p:sp>
      <p:sp>
        <p:nvSpPr>
          <p:cNvPr id="4" name="Rectangle 21"/>
          <p:cNvSpPr>
            <a:spLocks noGrp="1" noChangeArrowheads="1"/>
          </p:cNvSpPr>
          <p:nvPr>
            <p:ph type="sldNum" sz="quarter" idx="12"/>
          </p:nvPr>
        </p:nvSpPr>
        <p:spPr>
          <a:ln/>
        </p:spPr>
        <p:txBody>
          <a:bodyPr/>
          <a:lstStyle>
            <a:lvl1pPr>
              <a:defRPr/>
            </a:lvl1pPr>
          </a:lstStyle>
          <a:p>
            <a:pPr>
              <a:defRPr/>
            </a:pPr>
            <a:fld id="{63A3BD29-3761-3D42-A42B-F2438447D23A}" type="slidenum">
              <a:rPr lang="en-US"/>
              <a:pPr>
                <a:defRPr/>
              </a:pPr>
              <a:t>‹#›</a:t>
            </a:fld>
            <a:endParaRPr lang="en-US"/>
          </a:p>
        </p:txBody>
      </p:sp>
    </p:spTree>
    <p:extLst>
      <p:ext uri="{BB962C8B-B14F-4D97-AF65-F5344CB8AC3E}">
        <p14:creationId xmlns:p14="http://schemas.microsoft.com/office/powerpoint/2010/main" val="85843631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fld id="{12CC2C01-75A6-084A-98F6-810D2C3FB725}" type="datetime1">
              <a:rPr lang="en-US"/>
              <a:pPr>
                <a:defRPr/>
              </a:pPr>
              <a:t>5/29/2024</a:t>
            </a:fld>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SG"/>
          </a:p>
        </p:txBody>
      </p:sp>
      <p:sp>
        <p:nvSpPr>
          <p:cNvPr id="7" name="Rectangle 21"/>
          <p:cNvSpPr>
            <a:spLocks noGrp="1" noChangeArrowheads="1"/>
          </p:cNvSpPr>
          <p:nvPr>
            <p:ph type="sldNum" sz="quarter" idx="12"/>
          </p:nvPr>
        </p:nvSpPr>
        <p:spPr>
          <a:ln/>
        </p:spPr>
        <p:txBody>
          <a:bodyPr/>
          <a:lstStyle>
            <a:lvl1pPr>
              <a:defRPr/>
            </a:lvl1pPr>
          </a:lstStyle>
          <a:p>
            <a:pPr>
              <a:defRPr/>
            </a:pPr>
            <a:fld id="{202DD123-34CB-8246-BC8C-C64D3A87B1CB}" type="slidenum">
              <a:rPr lang="en-US"/>
              <a:pPr>
                <a:defRPr/>
              </a:pPr>
              <a:t>‹#›</a:t>
            </a:fld>
            <a:endParaRPr lang="en-US"/>
          </a:p>
        </p:txBody>
      </p:sp>
    </p:spTree>
    <p:extLst>
      <p:ext uri="{BB962C8B-B14F-4D97-AF65-F5344CB8AC3E}">
        <p14:creationId xmlns:p14="http://schemas.microsoft.com/office/powerpoint/2010/main" val="111903726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fld id="{6F20AC02-CCC2-9544-8AA6-138E35E82921}" type="datetime1">
              <a:rPr lang="en-US"/>
              <a:pPr>
                <a:defRPr/>
              </a:pPr>
              <a:t>5/29/2024</a:t>
            </a:fld>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SG"/>
          </a:p>
        </p:txBody>
      </p:sp>
      <p:sp>
        <p:nvSpPr>
          <p:cNvPr id="7" name="Rectangle 21"/>
          <p:cNvSpPr>
            <a:spLocks noGrp="1" noChangeArrowheads="1"/>
          </p:cNvSpPr>
          <p:nvPr>
            <p:ph type="sldNum" sz="quarter" idx="12"/>
          </p:nvPr>
        </p:nvSpPr>
        <p:spPr>
          <a:ln/>
        </p:spPr>
        <p:txBody>
          <a:bodyPr/>
          <a:lstStyle>
            <a:lvl1pPr>
              <a:defRPr/>
            </a:lvl1pPr>
          </a:lstStyle>
          <a:p>
            <a:pPr>
              <a:defRPr/>
            </a:pPr>
            <a:fld id="{CA22F19E-90BA-5B40-9184-F9D95E8D8B0F}" type="slidenum">
              <a:rPr lang="en-US"/>
              <a:pPr>
                <a:defRPr/>
              </a:pPr>
              <a:t>‹#›</a:t>
            </a:fld>
            <a:endParaRPr lang="en-US"/>
          </a:p>
        </p:txBody>
      </p:sp>
    </p:spTree>
    <p:extLst>
      <p:ext uri="{BB962C8B-B14F-4D97-AF65-F5344CB8AC3E}">
        <p14:creationId xmlns:p14="http://schemas.microsoft.com/office/powerpoint/2010/main" val="9426367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8601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a typeface="ＭＳ Ｐゴシック" pitchFamily="34" charset="-128"/>
                <a:cs typeface="+mn-cs"/>
              </a:endParaRPr>
            </a:p>
          </p:txBody>
        </p:sp>
        <p:sp>
          <p:nvSpPr>
            <p:cNvPr id="1033"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022"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1036" name="Freeform 7"/>
            <p:cNvSpPr>
              <a:spLocks/>
            </p:cNvSpPr>
            <p:nvPr userDrawn="1"/>
          </p:nvSpPr>
          <p:spPr bwMode="hidden">
            <a:xfrm>
              <a:off x="3599" y="2477"/>
              <a:ext cx="186" cy="120"/>
            </a:xfrm>
            <a:custGeom>
              <a:avLst/>
              <a:gdLst>
                <a:gd name="T0" fmla="*/ 196 w 185"/>
                <a:gd name="T1" fmla="*/ 0 h 120"/>
                <a:gd name="T2" fmla="*/ 196 w 185"/>
                <a:gd name="T3" fmla="*/ 6 h 120"/>
                <a:gd name="T4" fmla="*/ 196 w 185"/>
                <a:gd name="T5" fmla="*/ 18 h 120"/>
                <a:gd name="T6" fmla="*/ 196 w 185"/>
                <a:gd name="T7" fmla="*/ 36 h 120"/>
                <a:gd name="T8" fmla="*/ 190 w 185"/>
                <a:gd name="T9" fmla="*/ 54 h 120"/>
                <a:gd name="T10" fmla="*/ 172 w 185"/>
                <a:gd name="T11" fmla="*/ 72 h 120"/>
                <a:gd name="T12" fmla="*/ 148 w 185"/>
                <a:gd name="T13" fmla="*/ 96 h 120"/>
                <a:gd name="T14" fmla="*/ 11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6 w 185"/>
                <a:gd name="T29" fmla="*/ 0 h 120"/>
                <a:gd name="T30" fmla="*/ 19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8 w 526"/>
                <a:gd name="T17" fmla="*/ 179 h 275"/>
                <a:gd name="T18" fmla="*/ 220 w 526"/>
                <a:gd name="T19" fmla="*/ 143 h 275"/>
                <a:gd name="T20" fmla="*/ 262 w 526"/>
                <a:gd name="T21" fmla="*/ 120 h 275"/>
                <a:gd name="T22" fmla="*/ 310 w 526"/>
                <a:gd name="T23" fmla="*/ 96 h 275"/>
                <a:gd name="T24" fmla="*/ 415 w 526"/>
                <a:gd name="T25" fmla="*/ 48 h 275"/>
                <a:gd name="T26" fmla="*/ 464 w 526"/>
                <a:gd name="T27" fmla="*/ 30 h 275"/>
                <a:gd name="T28" fmla="*/ 500 w 526"/>
                <a:gd name="T29" fmla="*/ 12 h 275"/>
                <a:gd name="T30" fmla="*/ 524 w 526"/>
                <a:gd name="T31" fmla="*/ 6 h 275"/>
                <a:gd name="T32" fmla="*/ 542 w 526"/>
                <a:gd name="T33" fmla="*/ 0 h 275"/>
                <a:gd name="T34" fmla="*/ 548 w 526"/>
                <a:gd name="T35" fmla="*/ 0 h 275"/>
                <a:gd name="T36" fmla="*/ 542 w 526"/>
                <a:gd name="T37" fmla="*/ 6 h 275"/>
                <a:gd name="T38" fmla="*/ 530 w 526"/>
                <a:gd name="T39" fmla="*/ 12 h 275"/>
                <a:gd name="T40" fmla="*/ 506 w 526"/>
                <a:gd name="T41" fmla="*/ 24 h 275"/>
                <a:gd name="T42" fmla="*/ 482 w 526"/>
                <a:gd name="T43" fmla="*/ 42 h 275"/>
                <a:gd name="T44" fmla="*/ 458 w 526"/>
                <a:gd name="T45" fmla="*/ 54 h 275"/>
                <a:gd name="T46" fmla="*/ 415 w 526"/>
                <a:gd name="T47" fmla="*/ 78 h 275"/>
                <a:gd name="T48" fmla="*/ 351 w 526"/>
                <a:gd name="T49" fmla="*/ 108 h 275"/>
                <a:gd name="T50" fmla="*/ 28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1 w 718"/>
                <a:gd name="T17" fmla="*/ 228 h 306"/>
                <a:gd name="T18" fmla="*/ 137 w 718"/>
                <a:gd name="T19" fmla="*/ 228 h 306"/>
                <a:gd name="T20" fmla="*/ 155 w 718"/>
                <a:gd name="T21" fmla="*/ 222 h 306"/>
                <a:gd name="T22" fmla="*/ 179 w 718"/>
                <a:gd name="T23" fmla="*/ 216 h 306"/>
                <a:gd name="T24" fmla="*/ 209 w 718"/>
                <a:gd name="T25" fmla="*/ 204 h 306"/>
                <a:gd name="T26" fmla="*/ 286 w 718"/>
                <a:gd name="T27" fmla="*/ 180 h 306"/>
                <a:gd name="T28" fmla="*/ 393 w 718"/>
                <a:gd name="T29" fmla="*/ 156 h 306"/>
                <a:gd name="T30" fmla="*/ 483 w 718"/>
                <a:gd name="T31" fmla="*/ 126 h 306"/>
                <a:gd name="T32" fmla="*/ 566 w 718"/>
                <a:gd name="T33" fmla="*/ 102 h 306"/>
                <a:gd name="T34" fmla="*/ 596 w 718"/>
                <a:gd name="T35" fmla="*/ 90 h 306"/>
                <a:gd name="T36" fmla="*/ 637 w 718"/>
                <a:gd name="T37" fmla="*/ 84 h 306"/>
                <a:gd name="T38" fmla="*/ 655 w 718"/>
                <a:gd name="T39" fmla="*/ 78 h 306"/>
                <a:gd name="T40" fmla="*/ 661 w 718"/>
                <a:gd name="T41" fmla="*/ 72 h 306"/>
                <a:gd name="T42" fmla="*/ 667 w 718"/>
                <a:gd name="T43" fmla="*/ 66 h 306"/>
                <a:gd name="T44" fmla="*/ 685 w 718"/>
                <a:gd name="T45" fmla="*/ 60 h 306"/>
                <a:gd name="T46" fmla="*/ 727 w 718"/>
                <a:gd name="T47" fmla="*/ 30 h 306"/>
                <a:gd name="T48" fmla="*/ 745 w 718"/>
                <a:gd name="T49" fmla="*/ 18 h 306"/>
                <a:gd name="T50" fmla="*/ 751 w 718"/>
                <a:gd name="T51" fmla="*/ 6 h 306"/>
                <a:gd name="T52" fmla="*/ 745 w 718"/>
                <a:gd name="T53" fmla="*/ 0 h 306"/>
                <a:gd name="T54" fmla="*/ 721 w 718"/>
                <a:gd name="T55" fmla="*/ 0 h 306"/>
                <a:gd name="T56" fmla="*/ 661 w 718"/>
                <a:gd name="T57" fmla="*/ 0 h 306"/>
                <a:gd name="T58" fmla="*/ 603 w 718"/>
                <a:gd name="T59" fmla="*/ 0 h 306"/>
                <a:gd name="T60" fmla="*/ 566 w 718"/>
                <a:gd name="T61" fmla="*/ 0 h 306"/>
                <a:gd name="T62" fmla="*/ 536 w 718"/>
                <a:gd name="T63" fmla="*/ 18 h 306"/>
                <a:gd name="T64" fmla="*/ 507 w 718"/>
                <a:gd name="T65" fmla="*/ 42 h 306"/>
                <a:gd name="T66" fmla="*/ 489 w 718"/>
                <a:gd name="T67" fmla="*/ 54 h 306"/>
                <a:gd name="T68" fmla="*/ 471 w 718"/>
                <a:gd name="T69" fmla="*/ 60 h 306"/>
                <a:gd name="T70" fmla="*/ 447 w 718"/>
                <a:gd name="T71" fmla="*/ 60 h 306"/>
                <a:gd name="T72" fmla="*/ 411 w 718"/>
                <a:gd name="T73" fmla="*/ 66 h 306"/>
                <a:gd name="T74" fmla="*/ 358 w 718"/>
                <a:gd name="T75" fmla="*/ 84 h 306"/>
                <a:gd name="T76" fmla="*/ 322 w 718"/>
                <a:gd name="T77" fmla="*/ 108 h 306"/>
                <a:gd name="T78" fmla="*/ 298 w 718"/>
                <a:gd name="T79" fmla="*/ 126 h 306"/>
                <a:gd name="T80" fmla="*/ 286 w 718"/>
                <a:gd name="T81" fmla="*/ 132 h 306"/>
                <a:gd name="T82" fmla="*/ 268 w 718"/>
                <a:gd name="T83" fmla="*/ 138 h 306"/>
                <a:gd name="T84" fmla="*/ 232 w 718"/>
                <a:gd name="T85" fmla="*/ 138 h 306"/>
                <a:gd name="T86" fmla="*/ 197 w 718"/>
                <a:gd name="T87" fmla="*/ 138 h 306"/>
                <a:gd name="T88" fmla="*/ 191 w 718"/>
                <a:gd name="T89" fmla="*/ 138 h 306"/>
                <a:gd name="T90" fmla="*/ 18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userDrawn="1"/>
          </p:nvSpPr>
          <p:spPr bwMode="hidden">
            <a:xfrm>
              <a:off x="3358" y="1890"/>
              <a:ext cx="2400" cy="881"/>
            </a:xfrm>
            <a:custGeom>
              <a:avLst/>
              <a:gdLst>
                <a:gd name="T0" fmla="*/ 2317 w 2392"/>
                <a:gd name="T1" fmla="*/ 54 h 881"/>
                <a:gd name="T2" fmla="*/ 2269 w 2392"/>
                <a:gd name="T3" fmla="*/ 54 h 881"/>
                <a:gd name="T4" fmla="*/ 2224 w 2392"/>
                <a:gd name="T5" fmla="*/ 66 h 881"/>
                <a:gd name="T6" fmla="*/ 2098 w 2392"/>
                <a:gd name="T7" fmla="*/ 101 h 881"/>
                <a:gd name="T8" fmla="*/ 2033 w 2392"/>
                <a:gd name="T9" fmla="*/ 119 h 881"/>
                <a:gd name="T10" fmla="*/ 1926 w 2392"/>
                <a:gd name="T11" fmla="*/ 167 h 881"/>
                <a:gd name="T12" fmla="*/ 1902 w 2392"/>
                <a:gd name="T13" fmla="*/ 245 h 881"/>
                <a:gd name="T14" fmla="*/ 1908 w 2392"/>
                <a:gd name="T15" fmla="*/ 305 h 881"/>
                <a:gd name="T16" fmla="*/ 1824 w 2392"/>
                <a:gd name="T17" fmla="*/ 317 h 881"/>
                <a:gd name="T18" fmla="*/ 1653 w 2392"/>
                <a:gd name="T19" fmla="*/ 263 h 881"/>
                <a:gd name="T20" fmla="*/ 1562 w 2392"/>
                <a:gd name="T21" fmla="*/ 257 h 881"/>
                <a:gd name="T22" fmla="*/ 1454 w 2392"/>
                <a:gd name="T23" fmla="*/ 311 h 881"/>
                <a:gd name="T24" fmla="*/ 1386 w 2392"/>
                <a:gd name="T25" fmla="*/ 353 h 881"/>
                <a:gd name="T26" fmla="*/ 1356 w 2392"/>
                <a:gd name="T27" fmla="*/ 359 h 881"/>
                <a:gd name="T28" fmla="*/ 1258 w 2392"/>
                <a:gd name="T29" fmla="*/ 371 h 881"/>
                <a:gd name="T30" fmla="*/ 1204 w 2392"/>
                <a:gd name="T31" fmla="*/ 365 h 881"/>
                <a:gd name="T32" fmla="*/ 1097 w 2392"/>
                <a:gd name="T33" fmla="*/ 371 h 881"/>
                <a:gd name="T34" fmla="*/ 990 w 2392"/>
                <a:gd name="T35" fmla="*/ 383 h 881"/>
                <a:gd name="T36" fmla="*/ 954 w 2392"/>
                <a:gd name="T37" fmla="*/ 401 h 881"/>
                <a:gd name="T38" fmla="*/ 852 w 2392"/>
                <a:gd name="T39" fmla="*/ 419 h 881"/>
                <a:gd name="T40" fmla="*/ 811 w 2392"/>
                <a:gd name="T41" fmla="*/ 419 h 881"/>
                <a:gd name="T42" fmla="*/ 686 w 2392"/>
                <a:gd name="T43" fmla="*/ 437 h 881"/>
                <a:gd name="T44" fmla="*/ 620 w 2392"/>
                <a:gd name="T45" fmla="*/ 473 h 881"/>
                <a:gd name="T46" fmla="*/ 525 w 2392"/>
                <a:gd name="T47" fmla="*/ 467 h 881"/>
                <a:gd name="T48" fmla="*/ 442 w 2392"/>
                <a:gd name="T49" fmla="*/ 491 h 881"/>
                <a:gd name="T50" fmla="*/ 424 w 2392"/>
                <a:gd name="T51" fmla="*/ 539 h 881"/>
                <a:gd name="T52" fmla="*/ 358 w 2392"/>
                <a:gd name="T53" fmla="*/ 569 h 881"/>
                <a:gd name="T54" fmla="*/ 233 w 2392"/>
                <a:gd name="T55" fmla="*/ 599 h 881"/>
                <a:gd name="T56" fmla="*/ 138 w 2392"/>
                <a:gd name="T57" fmla="*/ 647 h 881"/>
                <a:gd name="T58" fmla="*/ 108 w 2392"/>
                <a:gd name="T59" fmla="*/ 659 h 881"/>
                <a:gd name="T60" fmla="*/ 0 w 2392"/>
                <a:gd name="T61" fmla="*/ 671 h 881"/>
                <a:gd name="T62" fmla="*/ 84 w 2392"/>
                <a:gd name="T63" fmla="*/ 695 h 881"/>
                <a:gd name="T64" fmla="*/ 274 w 2392"/>
                <a:gd name="T65" fmla="*/ 653 h 881"/>
                <a:gd name="T66" fmla="*/ 495 w 2392"/>
                <a:gd name="T67" fmla="*/ 569 h 881"/>
                <a:gd name="T68" fmla="*/ 590 w 2392"/>
                <a:gd name="T69" fmla="*/ 521 h 881"/>
                <a:gd name="T70" fmla="*/ 668 w 2392"/>
                <a:gd name="T71" fmla="*/ 515 h 881"/>
                <a:gd name="T72" fmla="*/ 906 w 2392"/>
                <a:gd name="T73" fmla="*/ 461 h 881"/>
                <a:gd name="T74" fmla="*/ 1192 w 2392"/>
                <a:gd name="T75" fmla="*/ 425 h 881"/>
                <a:gd name="T76" fmla="*/ 1336 w 2392"/>
                <a:gd name="T77" fmla="*/ 461 h 881"/>
                <a:gd name="T78" fmla="*/ 1472 w 2392"/>
                <a:gd name="T79" fmla="*/ 533 h 881"/>
                <a:gd name="T80" fmla="*/ 1490 w 2392"/>
                <a:gd name="T81" fmla="*/ 617 h 881"/>
                <a:gd name="T82" fmla="*/ 1431 w 2392"/>
                <a:gd name="T83" fmla="*/ 653 h 881"/>
                <a:gd name="T84" fmla="*/ 1270 w 2392"/>
                <a:gd name="T85" fmla="*/ 701 h 881"/>
                <a:gd name="T86" fmla="*/ 1156 w 2392"/>
                <a:gd name="T87" fmla="*/ 755 h 881"/>
                <a:gd name="T88" fmla="*/ 1109 w 2392"/>
                <a:gd name="T89" fmla="*/ 809 h 881"/>
                <a:gd name="T90" fmla="*/ 1121 w 2392"/>
                <a:gd name="T91" fmla="*/ 869 h 881"/>
                <a:gd name="T92" fmla="*/ 1150 w 2392"/>
                <a:gd name="T93" fmla="*/ 881 h 881"/>
                <a:gd name="T94" fmla="*/ 1252 w 2392"/>
                <a:gd name="T95" fmla="*/ 869 h 881"/>
                <a:gd name="T96" fmla="*/ 1443 w 2392"/>
                <a:gd name="T97" fmla="*/ 857 h 881"/>
                <a:gd name="T98" fmla="*/ 1496 w 2392"/>
                <a:gd name="T99" fmla="*/ 851 h 881"/>
                <a:gd name="T100" fmla="*/ 1538 w 2392"/>
                <a:gd name="T101" fmla="*/ 833 h 881"/>
                <a:gd name="T102" fmla="*/ 1741 w 2392"/>
                <a:gd name="T103" fmla="*/ 743 h 881"/>
                <a:gd name="T104" fmla="*/ 1872 w 2392"/>
                <a:gd name="T105" fmla="*/ 689 h 881"/>
                <a:gd name="T106" fmla="*/ 1951 w 2392"/>
                <a:gd name="T107" fmla="*/ 581 h 881"/>
                <a:gd name="T108" fmla="*/ 2116 w 2392"/>
                <a:gd name="T109" fmla="*/ 389 h 881"/>
                <a:gd name="T110" fmla="*/ 2289 w 2392"/>
                <a:gd name="T111" fmla="*/ 269 h 881"/>
                <a:gd name="T112" fmla="*/ 2337 w 2392"/>
                <a:gd name="T113" fmla="*/ 239 h 881"/>
                <a:gd name="T114" fmla="*/ 2480 w 2392"/>
                <a:gd name="T115" fmla="*/ 0 h 881"/>
                <a:gd name="T116" fmla="*/ 239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028"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1042"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6030"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86031"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86032"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ea typeface="ＭＳ Ｐゴシック" pitchFamily="34" charset="-128"/>
                <a:cs typeface="+mn-cs"/>
              </a:endParaRPr>
            </a:p>
          </p:txBody>
        </p:sp>
        <p:sp>
          <p:nvSpPr>
            <p:cNvPr id="1046"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 xmlns:a14="http://schemas.microsoft.com/office/drawing/2010/main" w="9525">
                  <a:solidFill>
                    <a:schemeClr val="tx1"/>
                  </a:solidFill>
                  <a:round/>
                  <a:headEnd/>
                  <a:tailEnd/>
                </a14:hiddenLine>
              </a:ext>
            </a:extLst>
          </p:spPr>
          <p:txBody>
            <a:bodyPr/>
            <a:lstStyle/>
            <a:p>
              <a:endParaRPr lang="en-US"/>
            </a:p>
          </p:txBody>
        </p:sp>
      </p:grpSp>
      <p:sp>
        <p:nvSpPr>
          <p:cNvPr id="86034"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SG" dirty="0"/>
              <a:t>Click to edit Master title style</a:t>
            </a:r>
          </a:p>
        </p:txBody>
      </p:sp>
      <p:sp>
        <p:nvSpPr>
          <p:cNvPr id="86035"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Garamond" charset="0"/>
              </a:defRPr>
            </a:lvl1pPr>
          </a:lstStyle>
          <a:p>
            <a:pPr>
              <a:defRPr/>
            </a:pPr>
            <a:fld id="{D873A5B5-92BC-7047-9B11-3CDF2A6990EA}" type="datetime1">
              <a:rPr lang="en-US"/>
              <a:pPr>
                <a:defRPr/>
              </a:pPr>
              <a:t>5/29/2024</a:t>
            </a:fld>
            <a:endParaRPr lang="en-US"/>
          </a:p>
        </p:txBody>
      </p:sp>
      <p:sp>
        <p:nvSpPr>
          <p:cNvPr id="8603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ea typeface="ＭＳ Ｐゴシック" pitchFamily="34" charset="-128"/>
                <a:cs typeface="+mn-cs"/>
              </a:defRPr>
            </a:lvl1pPr>
          </a:lstStyle>
          <a:p>
            <a:pPr>
              <a:defRPr/>
            </a:pPr>
            <a:endParaRPr lang="en-SG"/>
          </a:p>
        </p:txBody>
      </p:sp>
      <p:sp>
        <p:nvSpPr>
          <p:cNvPr id="86037"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pPr>
              <a:defRPr/>
            </a:pPr>
            <a:fld id="{AA53A429-C634-EB48-A62A-90643C2000A1}" type="slidenum">
              <a:rPr lang="en-US"/>
              <a:pPr>
                <a:defRPr/>
              </a:pPr>
              <a:t>‹#›</a:t>
            </a:fld>
            <a:endParaRPr lang="en-US"/>
          </a:p>
        </p:txBody>
      </p:sp>
      <p:sp>
        <p:nvSpPr>
          <p:cNvPr id="86038"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SG" dirty="0"/>
              <a:t>Click to edit Master text styles</a:t>
            </a:r>
          </a:p>
          <a:p>
            <a:pPr lvl="1"/>
            <a:r>
              <a:rPr lang="en-SG" dirty="0"/>
              <a:t>Second level</a:t>
            </a:r>
          </a:p>
          <a:p>
            <a:pPr lvl="2"/>
            <a:r>
              <a:rPr lang="en-SG" dirty="0"/>
              <a:t>Third level</a:t>
            </a:r>
          </a:p>
          <a:p>
            <a:pPr lvl="3"/>
            <a:r>
              <a:rPr lang="en-SG" dirty="0"/>
              <a:t>Fourth level</a:t>
            </a:r>
          </a:p>
          <a:p>
            <a:pPr lvl="4"/>
            <a:r>
              <a:rPr lang="en-SG" dirty="0"/>
              <a:t>Fifth level</a:t>
            </a:r>
          </a:p>
        </p:txBody>
      </p:sp>
    </p:spTree>
  </p:cSld>
  <p:clrMap bg1="dk2" tx1="lt1" bg2="dk1" tx2="lt2" accent1="accent1" accent2="accent2" accent3="accent3" accent4="accent4" accent5="accent5" accent6="accent6" hlink="hlink" folHlink="folHlink"/>
  <p:sldLayoutIdLst>
    <p:sldLayoutId id="2147484128"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ransition>
    <p:fade/>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0"/>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Char char="•"/>
        <a:defRPr sz="3200" b="1">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Arial"/>
          <a:ea typeface="Arial" charset="0"/>
          <a:cs typeface="Arial"/>
        </a:defRPr>
      </a:lvl2pPr>
      <a:lvl3pPr marL="1143000" indent="-228600" algn="l" rtl="0" eaLnBrk="0" fontAlgn="base" hangingPunct="0">
        <a:spcBef>
          <a:spcPct val="20000"/>
        </a:spcBef>
        <a:spcAft>
          <a:spcPct val="0"/>
        </a:spcAft>
        <a:buClr>
          <a:schemeClr val="tx2"/>
        </a:buClr>
        <a:buChar char="•"/>
        <a:defRPr sz="2400" b="1">
          <a:solidFill>
            <a:schemeClr val="tx1"/>
          </a:solidFill>
          <a:effectLst>
            <a:outerShdw blurRad="38100" dist="38100" dir="2700000" algn="tl">
              <a:srgbClr val="000000"/>
            </a:outerShdw>
          </a:effectLst>
          <a:latin typeface="Arial"/>
          <a:ea typeface="Arial" charset="0"/>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Arial"/>
          <a:ea typeface="Arial" charset="0"/>
          <a:cs typeface="Arial"/>
        </a:defRPr>
      </a:lvl4pPr>
      <a:lvl5pPr marL="2057400" indent="-228600" algn="l" rtl="0" eaLnBrk="0" fontAlgn="base" hangingPunct="0">
        <a:spcBef>
          <a:spcPct val="20000"/>
        </a:spcBef>
        <a:spcAft>
          <a:spcPct val="0"/>
        </a:spcAft>
        <a:buClr>
          <a:schemeClr val="folHlink"/>
        </a:buClr>
        <a:buChar char="•"/>
        <a:defRPr sz="2000" b="1">
          <a:solidFill>
            <a:schemeClr val="tx1"/>
          </a:solidFill>
          <a:effectLst>
            <a:outerShdw blurRad="38100" dist="38100" dir="2700000" algn="tl">
              <a:srgbClr val="000000"/>
            </a:outerShdw>
          </a:effectLst>
          <a:latin typeface="Arial"/>
          <a:ea typeface="Arial" charset="0"/>
          <a:cs typeface="Arial"/>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hangingPunct="0">
              <a:defRPr/>
            </a:pPr>
            <a:fld id="{C7FCEC4A-0619-534F-AB0C-4C4D1986DF16}" type="slidenum">
              <a:rPr lang="en-US"/>
              <a:pPr defTabSz="914400" eaLnBrk="0" hangingPunct="0">
                <a:defRPr/>
              </a:pPr>
              <a:t>‹#›</a:t>
            </a:fld>
            <a:endParaRPr lang="en-US"/>
          </a:p>
        </p:txBody>
      </p:sp>
    </p:spTree>
    <p:extLst>
      <p:ext uri="{BB962C8B-B14F-4D97-AF65-F5344CB8AC3E}">
        <p14:creationId xmlns:p14="http://schemas.microsoft.com/office/powerpoint/2010/main" val="778259379"/>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ctrTitle" idx="4294967295"/>
          </p:nvPr>
        </p:nvSpPr>
        <p:spPr>
          <a:xfrm>
            <a:off x="436563" y="949325"/>
            <a:ext cx="8305800" cy="1893888"/>
          </a:xfrm>
        </p:spPr>
        <p:txBody>
          <a:bodyPr anchor="b" anchorCtr="0"/>
          <a:lstStyle/>
          <a:p>
            <a:pPr eaLnBrk="1" hangingPunct="1">
              <a:defRPr/>
            </a:pPr>
            <a:r>
              <a:rPr lang="ar-JO" sz="6600" dirty="0"/>
              <a:t>العيش من أجل                 ما يهم حقاً</a:t>
            </a:r>
            <a:endParaRPr lang="en-US" sz="6600" dirty="0"/>
          </a:p>
        </p:txBody>
      </p:sp>
      <p:sp>
        <p:nvSpPr>
          <p:cNvPr id="18435" name="Subtitle 2"/>
          <p:cNvSpPr>
            <a:spLocks noGrp="1"/>
          </p:cNvSpPr>
          <p:nvPr>
            <p:ph type="subTitle" idx="4294967295"/>
          </p:nvPr>
        </p:nvSpPr>
        <p:spPr>
          <a:xfrm>
            <a:off x="1052513" y="3260725"/>
            <a:ext cx="7092950" cy="914400"/>
          </a:xfrm>
        </p:spPr>
        <p:txBody>
          <a:bodyPr/>
          <a:lstStyle/>
          <a:p>
            <a:pPr marL="0" indent="0" algn="ctr" eaLnBrk="1" hangingPunct="1">
              <a:buFontTx/>
              <a:buNone/>
              <a:defRPr/>
            </a:pPr>
            <a:r>
              <a:rPr lang="ar-JO" dirty="0"/>
              <a:t>الجامعة 12: 1-8، 13-14</a:t>
            </a:r>
            <a:endParaRPr lang="en-US" dirty="0"/>
          </a:p>
        </p:txBody>
      </p:sp>
      <p:sp>
        <p:nvSpPr>
          <p:cNvPr id="4" name="Subtitle 2"/>
          <p:cNvSpPr txBox="1">
            <a:spLocks/>
          </p:cNvSpPr>
          <p:nvPr/>
        </p:nvSpPr>
        <p:spPr bwMode="auto">
          <a:xfrm>
            <a:off x="1177925" y="4314909"/>
            <a:ext cx="7092950" cy="1365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Char char="•"/>
              <a:defRPr sz="3200" b="1">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Arial"/>
                <a:ea typeface="Arial" charset="0"/>
                <a:cs typeface="Arial"/>
              </a:defRPr>
            </a:lvl2pPr>
            <a:lvl3pPr marL="1143000" indent="-228600" algn="l" rtl="0" eaLnBrk="0" fontAlgn="base" hangingPunct="0">
              <a:spcBef>
                <a:spcPct val="20000"/>
              </a:spcBef>
              <a:spcAft>
                <a:spcPct val="0"/>
              </a:spcAft>
              <a:buClr>
                <a:schemeClr val="tx2"/>
              </a:buClr>
              <a:buChar char="•"/>
              <a:defRPr sz="2400" b="1">
                <a:solidFill>
                  <a:schemeClr val="tx1"/>
                </a:solidFill>
                <a:effectLst>
                  <a:outerShdw blurRad="38100" dist="38100" dir="2700000" algn="tl">
                    <a:srgbClr val="000000"/>
                  </a:outerShdw>
                </a:effectLst>
                <a:latin typeface="Arial"/>
                <a:ea typeface="Arial" charset="0"/>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Arial"/>
                <a:ea typeface="Arial" charset="0"/>
                <a:cs typeface="Arial"/>
              </a:defRPr>
            </a:lvl4pPr>
            <a:lvl5pPr marL="2057400" indent="-228600" algn="l" rtl="0" eaLnBrk="0" fontAlgn="base" hangingPunct="0">
              <a:spcBef>
                <a:spcPct val="20000"/>
              </a:spcBef>
              <a:spcAft>
                <a:spcPct val="0"/>
              </a:spcAft>
              <a:buClr>
                <a:schemeClr val="folHlink"/>
              </a:buClr>
              <a:buChar char="•"/>
              <a:defRPr sz="2000" b="1">
                <a:solidFill>
                  <a:schemeClr val="tx1"/>
                </a:solidFill>
                <a:effectLst>
                  <a:outerShdw blurRad="38100" dist="38100" dir="2700000" algn="tl">
                    <a:srgbClr val="000000"/>
                  </a:outerShdw>
                </a:effectLst>
                <a:latin typeface="Arial"/>
                <a:ea typeface="Arial" charset="0"/>
                <a:cs typeface="Arial"/>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a:lstStyle>
          <a:p>
            <a:pPr marL="0" indent="0" algn="ctr" eaLnBrk="1" hangingPunct="1">
              <a:buFontTx/>
              <a:buNone/>
              <a:defRPr/>
            </a:pPr>
            <a:r>
              <a:rPr lang="ar-JO" dirty="0"/>
              <a:t>د. لويس وينكلر</a:t>
            </a:r>
            <a:endParaRPr lang="en-US" dirty="0"/>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rtl="1" eaLnBrk="0" hangingPunct="0">
              <a:defRPr/>
            </a:pPr>
            <a:r>
              <a:rPr lang="ar-JO" sz="2000" b="1" kern="0" dirty="0">
                <a:solidFill>
                  <a:srgbClr val="FFFFFF"/>
                </a:solidFill>
                <a:effectLst>
                  <a:outerShdw blurRad="38100" dist="38100" dir="2700000" algn="tl">
                    <a:srgbClr val="000000"/>
                  </a:outerShdw>
                </a:effectLst>
                <a:latin typeface="Arial"/>
                <a:cs typeface="Arial"/>
              </a:rPr>
              <a:t>تحميل د. ريك جريفيث</a:t>
            </a:r>
            <a:r>
              <a:rPr lang="en-US" sz="2000" b="1" kern="0" dirty="0">
                <a:solidFill>
                  <a:srgbClr val="FFFFFF"/>
                </a:solidFill>
                <a:effectLst>
                  <a:outerShdw blurRad="38100" dist="38100" dir="2700000" algn="tl">
                    <a:srgbClr val="000000"/>
                  </a:outerShdw>
                </a:effectLst>
                <a:latin typeface="Arial"/>
                <a:cs typeface="Arial"/>
              </a:rPr>
              <a:t> • </a:t>
            </a:r>
            <a:r>
              <a:rPr lang="ar-JO" sz="2000" b="1" kern="0" dirty="0">
                <a:solidFill>
                  <a:srgbClr val="FFFFFF"/>
                </a:solidFill>
                <a:effectLst>
                  <a:outerShdw blurRad="38100" dist="38100" dir="2700000" algn="tl">
                    <a:srgbClr val="000000"/>
                  </a:outerShdw>
                </a:effectLst>
                <a:latin typeface="Arial"/>
                <a:cs typeface="Arial"/>
              </a:rPr>
              <a:t>كنيسة الطرق المتقاطعة الدولية سنغافورة</a:t>
            </a:r>
            <a:endParaRPr lang="en-US" sz="2000" b="1" kern="0" dirty="0">
              <a:solidFill>
                <a:srgbClr val="FFFFFF"/>
              </a:solidFill>
              <a:effectLst>
                <a:outerShdw blurRad="38100" dist="38100" dir="2700000" algn="tl">
                  <a:srgbClr val="000000"/>
                </a:outerShdw>
              </a:effectLst>
              <a:latin typeface="Arial"/>
              <a:cs typeface="Arial"/>
            </a:endParaRPr>
          </a:p>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CICFamily.com • BibleStudyDownloads.org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تذكر </a:t>
            </a:r>
            <a:r>
              <a:rPr kumimoji="0" lang="ar-JO" sz="4400" b="1" i="0" u="sng"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charset="0"/>
                <a:cs typeface="Arial"/>
              </a:rPr>
              <a:t>الل</a:t>
            </a: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ه قبل أن يتأخر الوقت                (جا 12: 1-8)</a:t>
            </a:r>
            <a:endParaRPr lang="en-US" dirty="0"/>
          </a:p>
        </p:txBody>
      </p:sp>
      <p:sp>
        <p:nvSpPr>
          <p:cNvPr id="3" name="Content Placeholder 2"/>
          <p:cNvSpPr>
            <a:spLocks noGrp="1"/>
          </p:cNvSpPr>
          <p:nvPr>
            <p:ph idx="1"/>
          </p:nvPr>
        </p:nvSpPr>
        <p:spPr>
          <a:xfrm>
            <a:off x="457200" y="1600200"/>
            <a:ext cx="8686800" cy="4495800"/>
          </a:xfrm>
        </p:spPr>
        <p:txBody>
          <a:bodyPr/>
          <a:lstStyle/>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قبل أن تفقد </a:t>
            </a:r>
            <a:r>
              <a:rPr kumimoji="0" lang="ar-JO" sz="3200" b="1" i="0" u="sng"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بصرك</a:t>
            </a: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 (2-3)</a:t>
            </a:r>
            <a:endParaRPr lang="en-US" dirty="0"/>
          </a:p>
          <a:p>
            <a:pPr algn="r" rtl="1">
              <a:defRPr/>
            </a:pPr>
            <a:r>
              <a:rPr lang="ar-JO" dirty="0"/>
              <a:t>قبل أن تفقد </a:t>
            </a:r>
            <a:r>
              <a:rPr lang="ar-JO" u="sng" dirty="0">
                <a:solidFill>
                  <a:srgbClr val="FFFF00"/>
                </a:solidFill>
              </a:rPr>
              <a:t>قوتك</a:t>
            </a:r>
            <a:r>
              <a:rPr lang="ar-JO" dirty="0"/>
              <a:t> (3، 5)</a:t>
            </a:r>
            <a:endParaRPr lang="en-US" dirty="0"/>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724150"/>
            <a:ext cx="3604591" cy="413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تذكر </a:t>
            </a:r>
            <a:r>
              <a:rPr kumimoji="0" lang="ar-JO" sz="4400" b="1" i="0" u="sng"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charset="0"/>
                <a:cs typeface="Arial"/>
              </a:rPr>
              <a:t>الل</a:t>
            </a: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ه قبل أن يتأخر الوقت                (جا 12: 1-8)</a:t>
            </a:r>
            <a:endParaRPr lang="en-US" dirty="0"/>
          </a:p>
        </p:txBody>
      </p:sp>
      <p:sp>
        <p:nvSpPr>
          <p:cNvPr id="3" name="Content Placeholder 2"/>
          <p:cNvSpPr>
            <a:spLocks noGrp="1"/>
          </p:cNvSpPr>
          <p:nvPr>
            <p:ph idx="1"/>
          </p:nvPr>
        </p:nvSpPr>
        <p:spPr>
          <a:xfrm>
            <a:off x="457199" y="1600200"/>
            <a:ext cx="8686799" cy="4495800"/>
          </a:xfrm>
        </p:spPr>
        <p:txBody>
          <a:bodyPr/>
          <a:lstStyle/>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قبل أن تفقد </a:t>
            </a:r>
            <a:r>
              <a:rPr kumimoji="0" lang="ar-JO" sz="3200" b="1" i="0" u="sng"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بصرك</a:t>
            </a: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 (2-3)</a:t>
            </a:r>
            <a:endParaRPr kumimoji="0" lang="en-US"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endParaRPr>
          </a:p>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قبل أن تفقد </a:t>
            </a:r>
            <a:r>
              <a:rPr kumimoji="0" lang="ar-JO" sz="3200" b="1" i="0" u="sng"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قوتك</a:t>
            </a: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 (3، 5)</a:t>
            </a:r>
            <a:endParaRPr kumimoji="0" lang="en-US"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endParaRPr>
          </a:p>
          <a:p>
            <a:pPr algn="r" rtl="1">
              <a:defRPr/>
            </a:pPr>
            <a:r>
              <a:rPr lang="ar-JO" dirty="0"/>
              <a:t>قبل أن تفقد </a:t>
            </a:r>
            <a:r>
              <a:rPr lang="ar-JO" u="sng" dirty="0">
                <a:solidFill>
                  <a:srgbClr val="FFFF00"/>
                </a:solidFill>
              </a:rPr>
              <a:t>أسنانك</a:t>
            </a:r>
            <a:r>
              <a:rPr lang="ar-JO" dirty="0"/>
              <a:t> (3)</a:t>
            </a:r>
            <a:endParaRPr lang="en-US" dirty="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3367088"/>
            <a:ext cx="3803373" cy="3490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368550"/>
            <a:ext cx="3591339" cy="4489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lstStyle/>
          <a:p>
            <a:pPr>
              <a:defRPr/>
            </a:pP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تذكر </a:t>
            </a:r>
            <a:r>
              <a:rPr kumimoji="0" lang="ar-JO" sz="4400" b="1" i="0" u="sng"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charset="0"/>
                <a:cs typeface="Arial"/>
              </a:rPr>
              <a:t>الل</a:t>
            </a: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ه قبل أن يتأخر الوقت                (جا 12: 1-8)</a:t>
            </a:r>
            <a:endParaRPr lang="en-US" dirty="0"/>
          </a:p>
        </p:txBody>
      </p:sp>
      <p:sp>
        <p:nvSpPr>
          <p:cNvPr id="3" name="Content Placeholder 2"/>
          <p:cNvSpPr>
            <a:spLocks noGrp="1"/>
          </p:cNvSpPr>
          <p:nvPr>
            <p:ph idx="1"/>
          </p:nvPr>
        </p:nvSpPr>
        <p:spPr>
          <a:xfrm>
            <a:off x="457200" y="1600200"/>
            <a:ext cx="8686800" cy="4495800"/>
          </a:xfrm>
        </p:spPr>
        <p:txBody>
          <a:bodyPr/>
          <a:lstStyle/>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قبل أن تفقد </a:t>
            </a:r>
            <a:r>
              <a:rPr kumimoji="0" lang="ar-JO" sz="3200" b="1" i="0" u="sng"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بصرك</a:t>
            </a: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 (2-3)</a:t>
            </a:r>
            <a:endParaRPr kumimoji="0" lang="en-US"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endParaRPr>
          </a:p>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قبل أن تفقد </a:t>
            </a:r>
            <a:r>
              <a:rPr kumimoji="0" lang="ar-JO" sz="3200" b="1" i="0" u="sng"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قوتك</a:t>
            </a: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 (3، 5)</a:t>
            </a:r>
            <a:endParaRPr kumimoji="0" lang="en-US"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endParaRPr>
          </a:p>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قبل أن تفقد </a:t>
            </a:r>
            <a:r>
              <a:rPr kumimoji="0" lang="ar-JO" sz="3200" b="1" i="0" u="sng"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أسنانك</a:t>
            </a: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 (3)</a:t>
            </a:r>
            <a:endParaRPr kumimoji="0" lang="en-US"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endParaRPr>
          </a:p>
          <a:p>
            <a:pPr algn="r" rtl="1">
              <a:defRPr/>
            </a:pPr>
            <a:r>
              <a:rPr lang="ar-JO" dirty="0"/>
              <a:t>قبل أن تفقد </a:t>
            </a:r>
            <a:r>
              <a:rPr lang="ar-JO" u="sng" dirty="0">
                <a:solidFill>
                  <a:srgbClr val="FFFF00"/>
                </a:solidFill>
              </a:rPr>
              <a:t>سمعك</a:t>
            </a:r>
            <a:r>
              <a:rPr lang="ar-JO" dirty="0"/>
              <a:t> (4)</a:t>
            </a:r>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تذكر </a:t>
            </a:r>
            <a:r>
              <a:rPr kumimoji="0" lang="ar-JO" sz="4400" b="1" i="0" u="sng"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charset="0"/>
                <a:cs typeface="Arial"/>
              </a:rPr>
              <a:t>الل</a:t>
            </a: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ه قبل أن يتأخر الوقت                (جا 12: 1-8)</a:t>
            </a:r>
            <a:endParaRPr lang="en-US" dirty="0"/>
          </a:p>
        </p:txBody>
      </p:sp>
      <p:sp>
        <p:nvSpPr>
          <p:cNvPr id="3" name="Content Placeholder 2"/>
          <p:cNvSpPr>
            <a:spLocks noGrp="1"/>
          </p:cNvSpPr>
          <p:nvPr>
            <p:ph idx="1"/>
          </p:nvPr>
        </p:nvSpPr>
        <p:spPr>
          <a:xfrm>
            <a:off x="457200" y="1600200"/>
            <a:ext cx="8686800" cy="4495800"/>
          </a:xfrm>
        </p:spPr>
        <p:txBody>
          <a:bodyPr/>
          <a:lstStyle/>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قبل أن تفقد </a:t>
            </a:r>
            <a:r>
              <a:rPr kumimoji="0" lang="ar-JO" sz="3200" b="1" i="0" u="sng"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بصرك</a:t>
            </a: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 (2-3)</a:t>
            </a:r>
            <a:endParaRPr kumimoji="0" lang="en-US"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endParaRPr>
          </a:p>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قبل أن تفقد </a:t>
            </a:r>
            <a:r>
              <a:rPr kumimoji="0" lang="ar-JO" sz="3200" b="1" i="0" u="sng"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قوتك</a:t>
            </a: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 (3، 5)</a:t>
            </a:r>
            <a:endParaRPr kumimoji="0" lang="en-US"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endParaRPr>
          </a:p>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قبل أن تفقد </a:t>
            </a:r>
            <a:r>
              <a:rPr kumimoji="0" lang="ar-JO" sz="3200" b="1" i="0" u="sng"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أسنانك</a:t>
            </a: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 (3)</a:t>
            </a:r>
            <a:endParaRPr kumimoji="0" lang="en-US"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endParaRPr>
          </a:p>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قبل أن تفقد </a:t>
            </a:r>
            <a:r>
              <a:rPr kumimoji="0" lang="ar-JO" sz="3200" b="1" i="0" u="sng"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سمعك</a:t>
            </a: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 (4)</a:t>
            </a:r>
            <a:endParaRPr kumimoji="0" lang="en-US"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endParaRPr>
          </a:p>
          <a:p>
            <a:pPr algn="r" rtl="1">
              <a:defRPr/>
            </a:pPr>
            <a:r>
              <a:rPr lang="ar-JO" dirty="0"/>
              <a:t>قبل أن تفقد </a:t>
            </a:r>
            <a:r>
              <a:rPr lang="ar-JO" u="sng" dirty="0">
                <a:solidFill>
                  <a:srgbClr val="FFFF00"/>
                </a:solidFill>
              </a:rPr>
              <a:t>رغبتك الجنسية </a:t>
            </a:r>
            <a:r>
              <a:rPr lang="ar-JO" dirty="0"/>
              <a:t>(5)</a:t>
            </a:r>
            <a:endParaRPr lang="en-US" dirty="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511675"/>
            <a:ext cx="2637183" cy="2346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lstStyle/>
          <a:p>
            <a:pPr>
              <a:defRPr/>
            </a:pP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تذكر </a:t>
            </a:r>
            <a:r>
              <a:rPr kumimoji="0" lang="ar-JO" sz="4400" b="1" i="0" u="sng"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charset="0"/>
                <a:cs typeface="Arial"/>
              </a:rPr>
              <a:t>الل</a:t>
            </a: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ه قبل أن يتأخر الوقت                (جا 12: 1-8)</a:t>
            </a:r>
            <a:endParaRPr lang="en-US" dirty="0"/>
          </a:p>
        </p:txBody>
      </p:sp>
      <p:sp>
        <p:nvSpPr>
          <p:cNvPr id="3" name="Content Placeholder 2"/>
          <p:cNvSpPr>
            <a:spLocks noGrp="1"/>
          </p:cNvSpPr>
          <p:nvPr>
            <p:ph idx="1"/>
          </p:nvPr>
        </p:nvSpPr>
        <p:spPr>
          <a:xfrm>
            <a:off x="457200" y="1600200"/>
            <a:ext cx="8686800" cy="4495800"/>
          </a:xfrm>
        </p:spPr>
        <p:txBody>
          <a:bodyPr/>
          <a:lstStyle/>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rPr>
              <a:t>قبل أن تفقد </a:t>
            </a:r>
            <a:r>
              <a:rPr kumimoji="0" lang="ar-JO" sz="3200" b="1" i="0" u="sng"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rPr>
              <a:t>بصرك</a:t>
            </a:r>
            <a:r>
              <a:rPr kumimoji="0" lang="ar-JO" sz="32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rPr>
              <a:t> (2-3)</a:t>
            </a:r>
            <a:endParaRPr kumimoji="0" lang="en-US" sz="32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endParaRPr>
          </a:p>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rPr>
              <a:t>قبل أن تفقد </a:t>
            </a:r>
            <a:r>
              <a:rPr kumimoji="0" lang="ar-JO" sz="3200" b="1" i="0" u="sng"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rPr>
              <a:t>قوتك</a:t>
            </a:r>
            <a:r>
              <a:rPr kumimoji="0" lang="ar-JO" sz="32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rPr>
              <a:t> (3، 5)</a:t>
            </a:r>
            <a:endParaRPr kumimoji="0" lang="en-US" sz="32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endParaRPr>
          </a:p>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rPr>
              <a:t>قبل أن تفقد </a:t>
            </a:r>
            <a:r>
              <a:rPr kumimoji="0" lang="ar-JO" sz="3200" b="1" i="0" u="sng"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rPr>
              <a:t>أسنانك</a:t>
            </a:r>
            <a:r>
              <a:rPr kumimoji="0" lang="ar-JO" sz="32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rPr>
              <a:t> (3)</a:t>
            </a:r>
            <a:endParaRPr kumimoji="0" lang="en-US" sz="32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endParaRPr>
          </a:p>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rPr>
              <a:t>قبل أن تفقد </a:t>
            </a:r>
            <a:r>
              <a:rPr kumimoji="0" lang="ar-JO" sz="3200" b="1" i="0" u="sng"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rPr>
              <a:t>سمعك</a:t>
            </a:r>
            <a:r>
              <a:rPr kumimoji="0" lang="ar-JO" sz="32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rPr>
              <a:t> (4)</a:t>
            </a:r>
            <a:endParaRPr kumimoji="0" lang="en-US" sz="32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endParaRPr>
          </a:p>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قبل أن تفقد </a:t>
            </a:r>
            <a:r>
              <a:rPr kumimoji="0" lang="ar-JO" sz="3200" b="1" i="0" u="sng"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رغبتك الجنسية </a:t>
            </a: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(5)</a:t>
            </a:r>
            <a:endParaRPr lang="en-US" dirty="0"/>
          </a:p>
          <a:p>
            <a:pPr algn="r" rtl="1">
              <a:defRPr/>
            </a:pPr>
            <a:r>
              <a:rPr lang="ar-JO" dirty="0"/>
              <a:t>قبل أن تفقد </a:t>
            </a:r>
            <a:r>
              <a:rPr lang="ar-JO" u="sng" dirty="0">
                <a:solidFill>
                  <a:srgbClr val="FFFF00"/>
                </a:solidFill>
              </a:rPr>
              <a:t>حياتك</a:t>
            </a:r>
            <a:r>
              <a:rPr lang="ar-JO" dirty="0"/>
              <a:t> (5-7)</a:t>
            </a:r>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142875"/>
            <a:ext cx="9072563" cy="1457325"/>
          </a:xfrm>
        </p:spPr>
        <p:txBody>
          <a:bodyPr/>
          <a:lstStyle/>
          <a:p>
            <a:pPr eaLnBrk="1" hangingPunct="1">
              <a:defRPr/>
            </a:pPr>
            <a:r>
              <a:rPr lang="ar-JO" dirty="0"/>
              <a:t>ماذا تعني كلمة هباء أو باطل في عدد 8؟</a:t>
            </a:r>
            <a:endParaRPr lang="en-US" dirty="0"/>
          </a:p>
        </p:txBody>
      </p:sp>
      <p:sp>
        <p:nvSpPr>
          <p:cNvPr id="101379" name="Rectangle 3"/>
          <p:cNvSpPr>
            <a:spLocks noGrp="1" noChangeArrowheads="1"/>
          </p:cNvSpPr>
          <p:nvPr>
            <p:ph type="body" idx="1"/>
          </p:nvPr>
        </p:nvSpPr>
        <p:spPr/>
        <p:txBody>
          <a:bodyPr/>
          <a:lstStyle/>
          <a:p>
            <a:pPr algn="r" rtl="1" eaLnBrk="1" hangingPunct="1">
              <a:defRPr/>
            </a:pPr>
            <a:r>
              <a:rPr lang="ar-JO" sz="3600" dirty="0"/>
              <a:t>الكلمة الرئيسية هي هيبيل</a:t>
            </a:r>
            <a:endParaRPr lang="en-US" sz="3600" dirty="0"/>
          </a:p>
          <a:p>
            <a:pPr lvl="1" algn="r" rtl="1" eaLnBrk="1" hangingPunct="1">
              <a:defRPr/>
            </a:pPr>
            <a:r>
              <a:rPr lang="ar-JO" sz="3200" dirty="0"/>
              <a:t> باطل؟</a:t>
            </a:r>
          </a:p>
          <a:p>
            <a:pPr lvl="1" algn="r" rtl="1" eaLnBrk="1" hangingPunct="1">
              <a:defRPr/>
            </a:pPr>
            <a:r>
              <a:rPr lang="ar-JO" sz="3200" dirty="0"/>
              <a:t> هباء؟</a:t>
            </a:r>
          </a:p>
          <a:p>
            <a:pPr lvl="1" algn="r" rtl="1" eaLnBrk="1" hangingPunct="1">
              <a:defRPr/>
            </a:pPr>
            <a:r>
              <a:rPr lang="ar-JO" sz="3200" dirty="0"/>
              <a:t> عقيم؟</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500"/>
                                        <p:tgtEl>
                                          <p:spTgt spid="1013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379">
                                            <p:txEl>
                                              <p:pRg st="1" end="1"/>
                                            </p:txEl>
                                          </p:spTgt>
                                        </p:tgtEl>
                                        <p:attrNameLst>
                                          <p:attrName>style.visibility</p:attrName>
                                        </p:attrNameLst>
                                      </p:cBhvr>
                                      <p:to>
                                        <p:strVal val="visible"/>
                                      </p:to>
                                    </p:set>
                                    <p:animEffect transition="in" filter="fade">
                                      <p:cBhvr>
                                        <p:cTn id="10" dur="500"/>
                                        <p:tgtEl>
                                          <p:spTgt spid="10137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1379">
                                            <p:txEl>
                                              <p:pRg st="2" end="2"/>
                                            </p:txEl>
                                          </p:spTgt>
                                        </p:tgtEl>
                                        <p:attrNameLst>
                                          <p:attrName>style.visibility</p:attrName>
                                        </p:attrNameLst>
                                      </p:cBhvr>
                                      <p:to>
                                        <p:strVal val="visible"/>
                                      </p:to>
                                    </p:set>
                                    <p:animEffect transition="in" filter="fade">
                                      <p:cBhvr>
                                        <p:cTn id="13" dur="500"/>
                                        <p:tgtEl>
                                          <p:spTgt spid="10137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1379">
                                            <p:txEl>
                                              <p:pRg st="3" end="3"/>
                                            </p:txEl>
                                          </p:spTgt>
                                        </p:tgtEl>
                                        <p:attrNameLst>
                                          <p:attrName>style.visibility</p:attrName>
                                        </p:attrNameLst>
                                      </p:cBhvr>
                                      <p:to>
                                        <p:strVal val="visible"/>
                                      </p:to>
                                    </p:set>
                                    <p:animEffect transition="in" filter="fade">
                                      <p:cBhvr>
                                        <p:cTn id="16" dur="500"/>
                                        <p:tgtEl>
                                          <p:spTgt spid="101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descr="SteamyTea"/>
          <p:cNvPicPr>
            <a:picLocks noChangeAspect="1" noChangeArrowheads="1"/>
          </p:cNvPicPr>
          <p:nvPr/>
        </p:nvPicPr>
        <p:blipFill>
          <a:blip r:embed="rId2">
            <a:lum contras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9810" name="Rectangle 2"/>
          <p:cNvSpPr>
            <a:spLocks noGrp="1" noChangeArrowheads="1"/>
          </p:cNvSpPr>
          <p:nvPr>
            <p:ph type="title"/>
          </p:nvPr>
        </p:nvSpPr>
        <p:spPr>
          <a:xfrm>
            <a:off x="0" y="274638"/>
            <a:ext cx="9144000" cy="1143000"/>
          </a:xfrm>
        </p:spPr>
        <p:txBody>
          <a:bodyPr/>
          <a:lstStyle/>
          <a:p>
            <a:pPr eaLnBrk="1" hangingPunct="1">
              <a:defRPr/>
            </a:pP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ماذا تعني كلمة هباء أو باطل في عدد 8؟</a:t>
            </a:r>
            <a:endParaRPr lang="en-US" dirty="0"/>
          </a:p>
        </p:txBody>
      </p:sp>
      <p:sp>
        <p:nvSpPr>
          <p:cNvPr id="119811" name="Rectangle 3"/>
          <p:cNvSpPr>
            <a:spLocks noGrp="1" noChangeArrowheads="1"/>
          </p:cNvSpPr>
          <p:nvPr>
            <p:ph type="body" idx="1"/>
          </p:nvPr>
        </p:nvSpPr>
        <p:spPr/>
        <p:txBody>
          <a:bodyPr/>
          <a:lstStyle/>
          <a:p>
            <a:pPr marL="342900" marR="0" lvl="0" indent="-342900" algn="r" defTabSz="914400" rtl="1" eaLnBrk="1" fontAlgn="base" latinLnBrk="0" hangingPunct="1">
              <a:lnSpc>
                <a:spcPct val="100000"/>
              </a:lnSpc>
              <a:spcBef>
                <a:spcPct val="20000"/>
              </a:spcBef>
              <a:spcAft>
                <a:spcPct val="0"/>
              </a:spcAft>
              <a:buClr>
                <a:srgbClr val="00FF99"/>
              </a:buClr>
              <a:buSzTx/>
              <a:buFontTx/>
              <a:buChar char="•"/>
              <a:tabLst/>
              <a:defRPr/>
            </a:pPr>
            <a:r>
              <a:rPr kumimoji="0" lang="ar-JO" sz="36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الكلمة الرئيسية هي هيبيل</a:t>
            </a:r>
            <a:endParaRPr kumimoji="0" lang="en-US" sz="36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endParaRPr>
          </a:p>
          <a:p>
            <a:pPr marL="742950" marR="0" lvl="1" indent="-285750" algn="r" defTabSz="914400" rtl="1" eaLnBrk="1" fontAlgn="base" latinLnBrk="0" hangingPunct="1">
              <a:lnSpc>
                <a:spcPct val="100000"/>
              </a:lnSpc>
              <a:spcBef>
                <a:spcPct val="20000"/>
              </a:spcBef>
              <a:spcAft>
                <a:spcPct val="0"/>
              </a:spcAft>
              <a:buClrTx/>
              <a:buSzTx/>
              <a:buFontTx/>
              <a:buChar char="–"/>
              <a:tabLst/>
              <a:defRPr/>
            </a:pP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cs typeface="Arial"/>
              </a:rPr>
              <a:t> باطل؟</a:t>
            </a:r>
          </a:p>
          <a:p>
            <a:pPr marL="742950" marR="0" lvl="1" indent="-285750" algn="r" defTabSz="914400" rtl="1" eaLnBrk="1" fontAlgn="base" latinLnBrk="0" hangingPunct="1">
              <a:lnSpc>
                <a:spcPct val="100000"/>
              </a:lnSpc>
              <a:spcBef>
                <a:spcPct val="20000"/>
              </a:spcBef>
              <a:spcAft>
                <a:spcPct val="0"/>
              </a:spcAft>
              <a:buClrTx/>
              <a:buSzTx/>
              <a:buFontTx/>
              <a:buChar char="–"/>
              <a:tabLst/>
              <a:defRPr/>
            </a:pP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cs typeface="Arial"/>
              </a:rPr>
              <a:t> هباء؟</a:t>
            </a:r>
          </a:p>
          <a:p>
            <a:pPr marL="742950" marR="0" lvl="1" indent="-285750" algn="r" defTabSz="914400" rtl="1" eaLnBrk="1" fontAlgn="base" latinLnBrk="0" hangingPunct="1">
              <a:lnSpc>
                <a:spcPct val="100000"/>
              </a:lnSpc>
              <a:spcBef>
                <a:spcPct val="20000"/>
              </a:spcBef>
              <a:spcAft>
                <a:spcPct val="0"/>
              </a:spcAft>
              <a:buClrTx/>
              <a:buSzTx/>
              <a:buFontTx/>
              <a:buChar char="–"/>
              <a:tabLst/>
              <a:defRPr/>
            </a:pPr>
            <a:r>
              <a:rPr kumimoji="0" lang="ar-JO" sz="32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cs typeface="Arial"/>
              </a:rPr>
              <a:t> عقيم؟</a:t>
            </a:r>
          </a:p>
          <a:p>
            <a:pPr algn="r" rtl="1" eaLnBrk="1" hangingPunct="1">
              <a:defRPr/>
            </a:pPr>
            <a:r>
              <a:rPr lang="ar-JO" sz="3600" dirty="0"/>
              <a:t>إنها تأتي من جذر الكلمة بخار</a:t>
            </a:r>
            <a:endParaRPr lang="en-US" sz="3600"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SteamyTea"/>
          <p:cNvPicPr>
            <a:picLocks noChangeAspect="1" noChangeArrowheads="1"/>
          </p:cNvPicPr>
          <p:nvPr/>
        </p:nvPicPr>
        <p:blipFill>
          <a:blip r:embed="rId2">
            <a:lum contras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4" name="Rectangle 2"/>
          <p:cNvSpPr>
            <a:spLocks noGrp="1" noChangeArrowheads="1"/>
          </p:cNvSpPr>
          <p:nvPr>
            <p:ph type="title"/>
          </p:nvPr>
        </p:nvSpPr>
        <p:spPr>
          <a:xfrm>
            <a:off x="0" y="274638"/>
            <a:ext cx="9144000" cy="1143000"/>
          </a:xfrm>
        </p:spPr>
        <p:txBody>
          <a:bodyPr/>
          <a:lstStyle/>
          <a:p>
            <a:pPr eaLnBrk="1" hangingPunct="1">
              <a:defRPr/>
            </a:pP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ماذا تعني كلمة هباء أو باطل في عدد 8؟</a:t>
            </a:r>
            <a:endParaRPr lang="en-US" dirty="0"/>
          </a:p>
        </p:txBody>
      </p:sp>
      <p:sp>
        <p:nvSpPr>
          <p:cNvPr id="120835" name="Rectangle 3"/>
          <p:cNvSpPr>
            <a:spLocks noGrp="1" noChangeArrowheads="1"/>
          </p:cNvSpPr>
          <p:nvPr>
            <p:ph type="body" idx="1"/>
          </p:nvPr>
        </p:nvSpPr>
        <p:spPr>
          <a:xfrm>
            <a:off x="0" y="1600200"/>
            <a:ext cx="9144000" cy="4951413"/>
          </a:xfrm>
        </p:spPr>
        <p:txBody>
          <a:bodyPr/>
          <a:lstStyle/>
          <a:p>
            <a:pPr marL="342900" marR="0" lvl="0" indent="-342900" algn="r" defTabSz="914400" rtl="1" eaLnBrk="1" fontAlgn="base" latinLnBrk="0" hangingPunct="1">
              <a:lnSpc>
                <a:spcPct val="100000"/>
              </a:lnSpc>
              <a:spcBef>
                <a:spcPct val="20000"/>
              </a:spcBef>
              <a:spcAft>
                <a:spcPct val="0"/>
              </a:spcAft>
              <a:buClr>
                <a:srgbClr val="00FF99"/>
              </a:buClr>
              <a:buSzTx/>
              <a:buFontTx/>
              <a:buChar char="•"/>
              <a:tabLst/>
              <a:defRPr/>
            </a:pPr>
            <a:r>
              <a:rPr kumimoji="0" lang="ar-JO" sz="36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rPr>
              <a:t>الكلمة الرئيسية هي هيبيل</a:t>
            </a:r>
            <a:endParaRPr kumimoji="0" lang="en-US" sz="36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ea typeface="ＭＳ Ｐゴシック" charset="0"/>
              <a:cs typeface="Arial"/>
            </a:endParaRPr>
          </a:p>
          <a:p>
            <a:pPr marL="742950" marR="0" lvl="1" indent="-285750" algn="r" defTabSz="914400" rtl="1" eaLnBrk="1" fontAlgn="base" latinLnBrk="0" hangingPunct="1">
              <a:lnSpc>
                <a:spcPct val="100000"/>
              </a:lnSpc>
              <a:spcBef>
                <a:spcPct val="20000"/>
              </a:spcBef>
              <a:spcAft>
                <a:spcPct val="0"/>
              </a:spcAft>
              <a:buClrTx/>
              <a:buSzTx/>
              <a:buFontTx/>
              <a:buChar char="–"/>
              <a:tabLst/>
              <a:defRPr/>
            </a:pPr>
            <a:r>
              <a:rPr kumimoji="0" lang="ar-JO" sz="32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cs typeface="Arial"/>
              </a:rPr>
              <a:t> باطل؟</a:t>
            </a:r>
          </a:p>
          <a:p>
            <a:pPr marL="742950" marR="0" lvl="1" indent="-285750" algn="r" defTabSz="914400" rtl="1" eaLnBrk="1" fontAlgn="base" latinLnBrk="0" hangingPunct="1">
              <a:lnSpc>
                <a:spcPct val="100000"/>
              </a:lnSpc>
              <a:spcBef>
                <a:spcPct val="20000"/>
              </a:spcBef>
              <a:spcAft>
                <a:spcPct val="0"/>
              </a:spcAft>
              <a:buClrTx/>
              <a:buSzTx/>
              <a:buFontTx/>
              <a:buChar char="–"/>
              <a:tabLst/>
              <a:defRPr/>
            </a:pPr>
            <a:r>
              <a:rPr kumimoji="0" lang="ar-JO" sz="32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cs typeface="Arial"/>
              </a:rPr>
              <a:t> هباء؟</a:t>
            </a:r>
          </a:p>
          <a:p>
            <a:pPr marL="742950" marR="0" lvl="1" indent="-285750" algn="r" defTabSz="914400" rtl="1" eaLnBrk="1" fontAlgn="base" latinLnBrk="0" hangingPunct="1">
              <a:lnSpc>
                <a:spcPct val="100000"/>
              </a:lnSpc>
              <a:spcBef>
                <a:spcPct val="20000"/>
              </a:spcBef>
              <a:spcAft>
                <a:spcPct val="0"/>
              </a:spcAft>
              <a:buClrTx/>
              <a:buSzTx/>
              <a:buFontTx/>
              <a:buChar char="–"/>
              <a:tabLst/>
              <a:defRPr/>
            </a:pPr>
            <a:r>
              <a:rPr kumimoji="0" lang="ar-JO" sz="3200" b="1" i="0" u="none" strike="noStrike" kern="0" cap="none" spc="0" normalizeH="0" baseline="0" noProof="0" dirty="0">
                <a:ln>
                  <a:noFill/>
                </a:ln>
                <a:solidFill>
                  <a:srgbClr val="FFFFFF">
                    <a:lumMod val="75000"/>
                  </a:srgbClr>
                </a:solidFill>
                <a:effectLst>
                  <a:outerShdw blurRad="38100" dist="38100" dir="2700000" algn="tl">
                    <a:srgbClr val="000000"/>
                  </a:outerShdw>
                </a:effectLst>
                <a:uLnTx/>
                <a:uFillTx/>
                <a:latin typeface="Arial"/>
                <a:cs typeface="Arial"/>
              </a:rPr>
              <a:t> عقيم؟</a:t>
            </a:r>
          </a:p>
          <a:p>
            <a:pPr marL="342900" marR="0" lvl="0" indent="-342900" algn="r" defTabSz="914400" rtl="1" eaLnBrk="1" fontAlgn="base" latinLnBrk="0" hangingPunct="1">
              <a:lnSpc>
                <a:spcPct val="100000"/>
              </a:lnSpc>
              <a:spcBef>
                <a:spcPct val="20000"/>
              </a:spcBef>
              <a:spcAft>
                <a:spcPct val="0"/>
              </a:spcAft>
              <a:buClr>
                <a:srgbClr val="00FF99"/>
              </a:buClr>
              <a:buSzTx/>
              <a:buFontTx/>
              <a:buChar char="•"/>
              <a:tabLst/>
              <a:defRPr/>
            </a:pPr>
            <a:r>
              <a:rPr kumimoji="0" lang="ar-JO" sz="36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rPr>
              <a:t>إنها تأتي من جذر الكلمة بخار</a:t>
            </a:r>
            <a:endParaRPr kumimoji="0" lang="en-US" sz="3600" b="1" i="0" u="none" strike="noStrike" kern="0" cap="none" spc="0" normalizeH="0" baseline="0" noProof="0" dirty="0">
              <a:ln>
                <a:noFill/>
              </a:ln>
              <a:solidFill>
                <a:schemeClr val="tx1">
                  <a:lumMod val="75000"/>
                </a:schemeClr>
              </a:solidFill>
              <a:effectLst>
                <a:outerShdw blurRad="38100" dist="38100" dir="2700000" algn="tl">
                  <a:srgbClr val="000000"/>
                </a:outerShdw>
              </a:effectLst>
              <a:uLnTx/>
              <a:uFillTx/>
              <a:latin typeface="Arial"/>
              <a:ea typeface="ＭＳ Ｐゴシック" charset="0"/>
              <a:cs typeface="Arial"/>
            </a:endParaRPr>
          </a:p>
          <a:p>
            <a:pPr algn="r" rtl="1" eaLnBrk="1" hangingPunct="1">
              <a:defRPr/>
            </a:pPr>
            <a:r>
              <a:rPr lang="ar-JO" sz="3600" dirty="0"/>
              <a:t>البخار شيء عابر ومن المستحيل التقاطه أو الإحتفاظ به.</a:t>
            </a:r>
            <a:endParaRPr lang="en-US" sz="2800"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6" descr="SteamyTea"/>
          <p:cNvPicPr>
            <a:picLocks noChangeAspect="1" noChangeArrowheads="1"/>
          </p:cNvPicPr>
          <p:nvPr/>
        </p:nvPicPr>
        <p:blipFill>
          <a:blip r:embed="rId2">
            <a:lum contras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02" name="Rectangle 2"/>
          <p:cNvSpPr>
            <a:spLocks noGrp="1" noChangeArrowheads="1"/>
          </p:cNvSpPr>
          <p:nvPr>
            <p:ph type="title"/>
          </p:nvPr>
        </p:nvSpPr>
        <p:spPr>
          <a:xfrm>
            <a:off x="0" y="274638"/>
            <a:ext cx="9144000" cy="1143000"/>
          </a:xfrm>
        </p:spPr>
        <p:txBody>
          <a:bodyPr/>
          <a:lstStyle/>
          <a:p>
            <a:pPr eaLnBrk="1" hangingPunct="1">
              <a:defRPr/>
            </a:pP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ماذا تعني كلمة هباء أو باطل في عدد 8؟</a:t>
            </a:r>
            <a:endParaRPr lang="en-US" dirty="0"/>
          </a:p>
        </p:txBody>
      </p:sp>
      <p:sp>
        <p:nvSpPr>
          <p:cNvPr id="102403" name="Rectangle 3"/>
          <p:cNvSpPr>
            <a:spLocks noGrp="1" noChangeArrowheads="1"/>
          </p:cNvSpPr>
          <p:nvPr>
            <p:ph type="body" idx="1"/>
          </p:nvPr>
        </p:nvSpPr>
        <p:spPr>
          <a:xfrm>
            <a:off x="0" y="1600200"/>
            <a:ext cx="9144000" cy="4495800"/>
          </a:xfrm>
        </p:spPr>
        <p:txBody>
          <a:bodyPr/>
          <a:lstStyle/>
          <a:p>
            <a:pPr algn="ctr" rtl="1" eaLnBrk="1" hangingPunct="1">
              <a:buFontTx/>
              <a:buNone/>
              <a:defRPr/>
            </a:pPr>
            <a:r>
              <a:rPr lang="ar-JO" dirty="0"/>
              <a:t>أنتم الذين لا تعرفون أمر الغد، لأنه ما هي حياتكم؟ إنها بخار يظهر قليلاً ثم يضمحل.</a:t>
            </a:r>
            <a:endParaRPr lang="en-US" dirty="0"/>
          </a:p>
          <a:p>
            <a:pPr eaLnBrk="1" hangingPunct="1">
              <a:buFontTx/>
              <a:buNone/>
              <a:defRPr/>
            </a:pPr>
            <a:endParaRPr lang="en-US" dirty="0"/>
          </a:p>
          <a:p>
            <a:pPr eaLnBrk="1" hangingPunct="1">
              <a:buFontTx/>
              <a:buNone/>
              <a:defRPr/>
            </a:pPr>
            <a:r>
              <a:rPr lang="en-US" dirty="0"/>
              <a:t>							</a:t>
            </a:r>
            <a:r>
              <a:rPr lang="ar-JO" dirty="0"/>
              <a:t> يعقوب 4: 14</a:t>
            </a:r>
            <a:r>
              <a:rPr lang="en-US" dirty="0"/>
              <a:t>—</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descr="SteamyTea"/>
          <p:cNvPicPr>
            <a:picLocks noChangeAspect="1" noChangeArrowheads="1"/>
          </p:cNvPicPr>
          <p:nvPr/>
        </p:nvPicPr>
        <p:blipFill>
          <a:blip r:embed="rId2">
            <a:lum contras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02" name="Rectangle 2"/>
          <p:cNvSpPr>
            <a:spLocks noGrp="1" noChangeArrowheads="1"/>
          </p:cNvSpPr>
          <p:nvPr>
            <p:ph type="title"/>
          </p:nvPr>
        </p:nvSpPr>
        <p:spPr>
          <a:xfrm>
            <a:off x="0" y="274638"/>
            <a:ext cx="9144000" cy="1143000"/>
          </a:xfrm>
        </p:spPr>
        <p:txBody>
          <a:bodyPr/>
          <a:lstStyle/>
          <a:p>
            <a:pPr eaLnBrk="1" hangingPunct="1">
              <a:defRPr/>
            </a:pP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ماذا تعني كلمة هباء أو باطل في عدد 8؟</a:t>
            </a:r>
            <a:endParaRPr lang="en-US" dirty="0"/>
          </a:p>
        </p:txBody>
      </p:sp>
      <p:sp>
        <p:nvSpPr>
          <p:cNvPr id="102403" name="Rectangle 3"/>
          <p:cNvSpPr>
            <a:spLocks noGrp="1" noChangeArrowheads="1"/>
          </p:cNvSpPr>
          <p:nvPr>
            <p:ph type="body" idx="1"/>
          </p:nvPr>
        </p:nvSpPr>
        <p:spPr>
          <a:xfrm>
            <a:off x="0" y="1600200"/>
            <a:ext cx="9144000" cy="4495800"/>
          </a:xfrm>
        </p:spPr>
        <p:txBody>
          <a:bodyPr/>
          <a:lstStyle/>
          <a:p>
            <a:pPr algn="r" rtl="1" eaLnBrk="1" hangingPunct="1">
              <a:buFontTx/>
              <a:buNone/>
              <a:defRPr/>
            </a:pPr>
            <a:r>
              <a:rPr lang="ar-JO" dirty="0"/>
              <a:t>يمكن أن نترجم العدد 8 كما يلي:</a:t>
            </a:r>
            <a:endParaRPr lang="en-US" dirty="0"/>
          </a:p>
          <a:p>
            <a:pPr algn="r" rtl="1" eaLnBrk="1" hangingPunct="1">
              <a:buFontTx/>
              <a:buNone/>
              <a:defRPr/>
            </a:pPr>
            <a:r>
              <a:rPr lang="ar-JO" dirty="0"/>
              <a:t>بخار الأبخرة، يقول الجامعة: كل شيء بخاري.</a:t>
            </a:r>
            <a:endParaRPr lang="en-US" dirty="0"/>
          </a:p>
          <a:p>
            <a:pPr eaLnBrk="1" hangingPunct="1">
              <a:buFontTx/>
              <a:buNone/>
              <a:defRPr/>
            </a:pPr>
            <a:endParaRPr lang="en-US" dirty="0"/>
          </a:p>
          <a:p>
            <a:pPr algn="r" rtl="1" eaLnBrk="1" hangingPunct="1">
              <a:buFontTx/>
              <a:buNone/>
              <a:defRPr/>
            </a:pPr>
            <a:r>
              <a:rPr lang="ar-JO" dirty="0"/>
              <a:t>أو على نحو حر:</a:t>
            </a:r>
            <a:endParaRPr lang="en-US" dirty="0"/>
          </a:p>
          <a:p>
            <a:pPr algn="r" rtl="1" eaLnBrk="1" hangingPunct="1">
              <a:buFontTx/>
              <a:buNone/>
              <a:defRPr/>
            </a:pPr>
            <a:r>
              <a:rPr lang="ar-JO" dirty="0"/>
              <a:t>عابر تماماً، يقول الجامعة: كل شيء عابر.</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03">
                                            <p:txEl>
                                              <p:pRg st="3" end="3"/>
                                            </p:txEl>
                                          </p:spTgt>
                                        </p:tgtEl>
                                        <p:attrNameLst>
                                          <p:attrName>style.visibility</p:attrName>
                                        </p:attrNameLst>
                                      </p:cBhvr>
                                      <p:to>
                                        <p:strVal val="visible"/>
                                      </p:to>
                                    </p:set>
                                    <p:animEffect transition="in" filter="fade">
                                      <p:cBhvr>
                                        <p:cTn id="7" dur="500"/>
                                        <p:tgtEl>
                                          <p:spTgt spid="10240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03">
                                            <p:txEl>
                                              <p:pRg st="4" end="4"/>
                                            </p:txEl>
                                          </p:spTgt>
                                        </p:tgtEl>
                                        <p:attrNameLst>
                                          <p:attrName>style.visibility</p:attrName>
                                        </p:attrNameLst>
                                      </p:cBhvr>
                                      <p:to>
                                        <p:strVal val="visible"/>
                                      </p:to>
                                    </p:set>
                                    <p:animEffect transition="in" filter="fade">
                                      <p:cBhvr>
                                        <p:cTn id="10" dur="500"/>
                                        <p:tgtEl>
                                          <p:spTgt spid="102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Gather-Ye-Rosebuds-1909-L"/>
          <p:cNvPicPr>
            <a:picLocks noChangeAspect="1" noChangeArrowheads="1"/>
          </p:cNvPicPr>
          <p:nvPr/>
        </p:nvPicPr>
        <p:blipFill>
          <a:blip r:embed="rId2">
            <a:lum contrast="-6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354" name="Rectangle 2"/>
          <p:cNvSpPr>
            <a:spLocks noGrp="1" noChangeArrowheads="1"/>
          </p:cNvSpPr>
          <p:nvPr>
            <p:ph type="title"/>
          </p:nvPr>
        </p:nvSpPr>
        <p:spPr>
          <a:xfrm>
            <a:off x="0" y="22225"/>
            <a:ext cx="9144000" cy="938213"/>
          </a:xfrm>
          <a:solidFill>
            <a:srgbClr val="000044"/>
          </a:solidFill>
        </p:spPr>
        <p:txBody>
          <a:bodyPr/>
          <a:lstStyle/>
          <a:p>
            <a:pPr eaLnBrk="1" hangingPunct="1">
              <a:defRPr/>
            </a:pPr>
            <a:r>
              <a:rPr lang="ar-JO" altLang="ja-JP" sz="3600" dirty="0">
                <a:solidFill>
                  <a:schemeClr val="tx1"/>
                </a:solidFill>
              </a:rPr>
              <a:t>إلى العذارى، لتخصيص الكثير من الوقت</a:t>
            </a:r>
            <a:endParaRPr lang="en-US" sz="3600" dirty="0">
              <a:solidFill>
                <a:schemeClr val="tx1"/>
              </a:solidFill>
            </a:endParaRPr>
          </a:p>
        </p:txBody>
      </p:sp>
      <p:sp>
        <p:nvSpPr>
          <p:cNvPr id="100355" name="Rectangle 3"/>
          <p:cNvSpPr>
            <a:spLocks noGrp="1" noChangeArrowheads="1"/>
          </p:cNvSpPr>
          <p:nvPr>
            <p:ph type="body" idx="1"/>
          </p:nvPr>
        </p:nvSpPr>
        <p:spPr>
          <a:xfrm>
            <a:off x="0" y="1600200"/>
            <a:ext cx="9144000" cy="4495800"/>
          </a:xfrm>
        </p:spPr>
        <p:txBody>
          <a:bodyPr/>
          <a:lstStyle/>
          <a:p>
            <a:pPr algn="ctr" eaLnBrk="1" hangingPunct="1">
              <a:buFontTx/>
              <a:buNone/>
              <a:defRPr/>
            </a:pPr>
            <a:r>
              <a:rPr lang="ar-JO" sz="3600" dirty="0">
                <a:solidFill>
                  <a:schemeClr val="accent1"/>
                </a:solidFill>
              </a:rPr>
              <a:t>بقلم روبرت هيريك (1591-1674)</a:t>
            </a:r>
            <a:endParaRPr lang="en-US" sz="3600" dirty="0">
              <a:solidFill>
                <a:schemeClr val="accent1"/>
              </a:solidFill>
            </a:endParaRPr>
          </a:p>
          <a:p>
            <a:pPr algn="ctr" eaLnBrk="1" hangingPunct="1">
              <a:buFontTx/>
              <a:buNone/>
              <a:defRPr/>
            </a:pPr>
            <a:endParaRPr lang="en-US" sz="3600" dirty="0">
              <a:solidFill>
                <a:schemeClr val="accent1"/>
              </a:solidFill>
            </a:endParaRPr>
          </a:p>
          <a:p>
            <a:pPr algn="ctr" eaLnBrk="1" hangingPunct="1">
              <a:buFontTx/>
              <a:buNone/>
              <a:defRPr/>
            </a:pPr>
            <a:r>
              <a:rPr lang="ar-JO" sz="3600" dirty="0"/>
              <a:t>اجمعوا البراعم بينما تستطيعون ذلك،</a:t>
            </a:r>
          </a:p>
          <a:p>
            <a:pPr algn="ctr" eaLnBrk="1" hangingPunct="1">
              <a:buFontTx/>
              <a:buNone/>
              <a:defRPr/>
            </a:pPr>
            <a:r>
              <a:rPr lang="ar-JO" sz="3600" dirty="0"/>
              <a:t>الزمن القديم ما زال يطير:</a:t>
            </a:r>
          </a:p>
          <a:p>
            <a:pPr algn="ctr" eaLnBrk="1" hangingPunct="1">
              <a:buFontTx/>
              <a:buNone/>
              <a:defRPr/>
            </a:pPr>
            <a:r>
              <a:rPr lang="ar-JO" sz="3600" dirty="0"/>
              <a:t>وهذه الزهرة نفسها التي تبتسم اليوم،</a:t>
            </a:r>
          </a:p>
          <a:p>
            <a:pPr algn="ctr" eaLnBrk="1" hangingPunct="1">
              <a:buFontTx/>
              <a:buNone/>
              <a:defRPr/>
            </a:pPr>
            <a:r>
              <a:rPr lang="ar-JO" sz="3600" dirty="0"/>
              <a:t>غداً سوف تموت</a:t>
            </a:r>
            <a:endParaRPr lang="en-US" sz="3600"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JO" dirty="0"/>
              <a:t>جامعة 12: 1-8</a:t>
            </a:r>
            <a:br>
              <a:rPr lang="en-US" dirty="0"/>
            </a:br>
            <a:r>
              <a:rPr lang="ar-JO" dirty="0"/>
              <a:t>ملخص أساسي</a:t>
            </a:r>
            <a:endParaRPr lang="en-US" dirty="0"/>
          </a:p>
        </p:txBody>
      </p:sp>
      <p:sp>
        <p:nvSpPr>
          <p:cNvPr id="3" name="Content Placeholder 2"/>
          <p:cNvSpPr>
            <a:spLocks noGrp="1"/>
          </p:cNvSpPr>
          <p:nvPr>
            <p:ph idx="1"/>
          </p:nvPr>
        </p:nvSpPr>
        <p:spPr/>
        <p:txBody>
          <a:bodyPr/>
          <a:lstStyle/>
          <a:p>
            <a:pPr algn="r" rtl="1">
              <a:defRPr/>
            </a:pPr>
            <a:r>
              <a:rPr lang="ar-JO" dirty="0"/>
              <a:t>من الصعب أن نتقدم في السن، وذلك يجعل الإستمتاع بكل ما تقدمه الحياة أكثر صعوبة.</a:t>
            </a:r>
            <a:endParaRPr lang="en-US" dirty="0"/>
          </a:p>
          <a:p>
            <a:pPr>
              <a:defRPr/>
            </a:pPr>
            <a:endParaRPr lang="en-US" dirty="0"/>
          </a:p>
          <a:p>
            <a:pPr algn="r" rtl="1">
              <a:defRPr/>
            </a:pPr>
            <a:r>
              <a:rPr lang="ar-JO" dirty="0"/>
              <a:t>سوف تتسلل الشيخوخة إلينا بسرعة أكبر مما ندرك.</a:t>
            </a:r>
            <a:endParaRPr lang="en-US" dirty="0"/>
          </a:p>
          <a:p>
            <a:pPr>
              <a:defRPr/>
            </a:pPr>
            <a:endParaRPr lang="en-US" dirty="0"/>
          </a:p>
          <a:p>
            <a:pPr algn="r" rtl="1">
              <a:defRPr/>
            </a:pPr>
            <a:r>
              <a:rPr lang="ar-JO" dirty="0"/>
              <a:t>لذلك يجب أن نتذكر الله بينما نحن لا نزال شباباً.</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descr="ozymandias"/>
          <p:cNvPicPr>
            <a:picLocks noChangeAspect="1" noChangeArrowheads="1"/>
          </p:cNvPicPr>
          <p:nvPr/>
        </p:nvPicPr>
        <p:blipFill>
          <a:blip r:embed="rId2">
            <a:lum contrast="-60000"/>
            <a:extLst>
              <a:ext uri="{28A0092B-C50C-407E-A947-70E740481C1C}">
                <a14:useLocalDpi xmlns:a14="http://schemas.microsoft.com/office/drawing/2010/main"/>
              </a:ext>
            </a:extLst>
          </a:blip>
          <a:srcRect/>
          <a:stretch>
            <a:fillRect/>
          </a:stretch>
        </p:blipFill>
        <p:spPr bwMode="auto">
          <a:xfrm>
            <a:off x="0" y="3175"/>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a:xfrm>
            <a:off x="468313" y="-104775"/>
            <a:ext cx="8229600" cy="833438"/>
          </a:xfrm>
        </p:spPr>
        <p:txBody>
          <a:bodyPr/>
          <a:lstStyle/>
          <a:p>
            <a:pPr>
              <a:defRPr/>
            </a:pPr>
            <a:r>
              <a:rPr lang="ar-JO" altLang="ja-JP" dirty="0">
                <a:solidFill>
                  <a:srgbClr val="660066"/>
                </a:solidFill>
                <a:effectLst/>
                <a:latin typeface="Aharoni" charset="0"/>
                <a:cs typeface="Aharoni" charset="0"/>
              </a:rPr>
              <a:t>أوزيماندياس</a:t>
            </a:r>
            <a:endParaRPr lang="en-US" dirty="0">
              <a:solidFill>
                <a:srgbClr val="660066"/>
              </a:solidFill>
              <a:effectLst/>
              <a:latin typeface="Aharoni" charset="0"/>
              <a:cs typeface="Aharon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5362"/>
                                        </p:tgtEl>
                                      </p:cBhvr>
                                    </p:animEffect>
                                    <p:set>
                                      <p:cBhvr>
                                        <p:cTn id="7" dur="1" fill="hold">
                                          <p:stCondLst>
                                            <p:cond delay="499"/>
                                          </p:stCondLst>
                                        </p:cTn>
                                        <p:tgtEl>
                                          <p:spTgt spid="153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descr="ozymandias"/>
          <p:cNvPicPr>
            <a:picLocks noChangeAspect="1" noChangeArrowheads="1"/>
          </p:cNvPicPr>
          <p:nvPr/>
        </p:nvPicPr>
        <p:blipFill>
          <a:blip r:embed="rId2">
            <a:lum contrast="-60000"/>
            <a:extLst>
              <a:ext uri="{28A0092B-C50C-407E-A947-70E740481C1C}">
                <a14:useLocalDpi xmlns:a14="http://schemas.microsoft.com/office/drawing/2010/main"/>
              </a:ext>
            </a:extLst>
          </a:blip>
          <a:srcRect/>
          <a:stretch>
            <a:fillRect/>
          </a:stretch>
        </p:blipFill>
        <p:spPr bwMode="auto">
          <a:xfrm>
            <a:off x="0" y="0"/>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a:xfrm>
            <a:off x="0" y="115888"/>
            <a:ext cx="9144000" cy="833437"/>
          </a:xfrm>
        </p:spPr>
        <p:txBody>
          <a:bodyPr/>
          <a:lstStyle/>
          <a:p>
            <a:pPr>
              <a:defRPr/>
            </a:pPr>
            <a:r>
              <a:rPr lang="ar-JO" altLang="ja-JP" dirty="0">
                <a:solidFill>
                  <a:srgbClr val="FFFFFF"/>
                </a:solidFill>
                <a:effectLst>
                  <a:glow rad="177800">
                    <a:srgbClr val="000000"/>
                  </a:glow>
                  <a:outerShdw blurRad="38100" dist="38100" dir="2700000" algn="tl">
                    <a:srgbClr val="000000"/>
                  </a:outerShdw>
                </a:effectLst>
                <a:latin typeface="Arial" panose="020B0604020202020204" pitchFamily="34" charset="0"/>
                <a:cs typeface="Arial" panose="020B0604020202020204" pitchFamily="34" charset="0"/>
              </a:rPr>
              <a:t>أوزيماندياس</a:t>
            </a:r>
            <a:endParaRPr lang="en-US" dirty="0">
              <a:solidFill>
                <a:srgbClr val="FFFFFF"/>
              </a:solidFill>
              <a:effectLst>
                <a:glow rad="177800">
                  <a:srgbClr val="000000"/>
                </a:glow>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5363" name="Rectangle 3"/>
          <p:cNvSpPr>
            <a:spLocks noGrp="1" noChangeArrowheads="1"/>
          </p:cNvSpPr>
          <p:nvPr>
            <p:ph type="body" idx="1"/>
          </p:nvPr>
        </p:nvSpPr>
        <p:spPr>
          <a:xfrm>
            <a:off x="0" y="2067339"/>
            <a:ext cx="9144000" cy="4646199"/>
          </a:xfrm>
        </p:spPr>
        <p:txBody>
          <a:bodyPr/>
          <a:lstStyle/>
          <a:p>
            <a:pPr algn="ctr">
              <a:lnSpc>
                <a:spcPct val="80000"/>
              </a:lnSpc>
              <a:buFontTx/>
              <a:buNone/>
              <a:defRPr/>
            </a:pPr>
            <a:r>
              <a:rPr lang="ar-JO" dirty="0">
                <a:solidFill>
                  <a:srgbClr val="FFFFFF"/>
                </a:solidFill>
                <a:effectLst>
                  <a:glow rad="177800">
                    <a:srgbClr val="000000"/>
                  </a:glow>
                </a:effectLst>
                <a:latin typeface="Arial" panose="020B0604020202020204" pitchFamily="34" charset="0"/>
                <a:cs typeface="Arial" panose="020B0604020202020204" pitchFamily="34" charset="0"/>
              </a:rPr>
              <a:t>التقيت مسافراً من أرض عتيقة فقال: ساقان كبيرتان من الحجر بلا جذع، تقفان في الصحراء بالقرب منهم على الرمال، نصف غارق إذ يكمن هناك وجه محطم عابس ومجعد الشفاه، وسخرية من الأمر البارد، أخبر أن نحاته يقرأ جيداً تلك المشاعر عن الذين ما زالوا على قيد الحياة، وداسوا على هذه الأشياء الميتة، اليد التي سخرت منهم والقلب الذي غذاهم؛ وتظهر هذه الكلمات على القاعدة: اسمي أوزيماندياس ملك الملوك: أنظر إلى أعمالي أيها القدير، ويأسي، لم يبق شيء بجانبي. حول اضمحلال ذلك الحطام الضخم، الذي لا حدود له وعارياً</a:t>
            </a:r>
          </a:p>
          <a:p>
            <a:pPr algn="ctr">
              <a:lnSpc>
                <a:spcPct val="80000"/>
              </a:lnSpc>
              <a:buFontTx/>
              <a:buNone/>
              <a:defRPr/>
            </a:pPr>
            <a:r>
              <a:rPr lang="ar-JO" dirty="0">
                <a:solidFill>
                  <a:srgbClr val="FFFFFF"/>
                </a:solidFill>
                <a:effectLst>
                  <a:glow rad="177800">
                    <a:srgbClr val="000000"/>
                  </a:glow>
                </a:effectLst>
                <a:latin typeface="Arial" panose="020B0604020202020204" pitchFamily="34" charset="0"/>
                <a:cs typeface="Arial" panose="020B0604020202020204" pitchFamily="34" charset="0"/>
              </a:rPr>
              <a:t>حيث تمتد الرمال المنفردة والمستوية بعيداً</a:t>
            </a:r>
            <a:endParaRPr lang="en-US" dirty="0">
              <a:solidFill>
                <a:srgbClr val="FFFFFF"/>
              </a:solidFill>
              <a:effectLst>
                <a:glow rad="177800">
                  <a:srgbClr val="000000"/>
                </a:glow>
              </a:effectLst>
              <a:latin typeface="Arial" panose="020B0604020202020204" pitchFamily="34" charset="0"/>
              <a:cs typeface="Arial" panose="020B0604020202020204" pitchFamily="34" charset="0"/>
            </a:endParaRPr>
          </a:p>
          <a:p>
            <a:pPr algn="ctr">
              <a:lnSpc>
                <a:spcPct val="80000"/>
              </a:lnSpc>
              <a:buFontTx/>
              <a:buNone/>
              <a:defRPr/>
            </a:pPr>
            <a:endParaRPr lang="en-US" dirty="0">
              <a:solidFill>
                <a:srgbClr val="FFFFFF"/>
              </a:solidFill>
              <a:effectLst>
                <a:glow rad="177800">
                  <a:srgbClr val="000000"/>
                </a:glow>
              </a:effectLst>
              <a:latin typeface="Arial" panose="020B0604020202020204" pitchFamily="34" charset="0"/>
              <a:cs typeface="Arial" panose="020B0604020202020204" pitchFamily="34" charset="0"/>
            </a:endParaRPr>
          </a:p>
        </p:txBody>
      </p:sp>
      <p:sp>
        <p:nvSpPr>
          <p:cNvPr id="15364" name="Text Box 4"/>
          <p:cNvSpPr txBox="1">
            <a:spLocks noChangeArrowheads="1"/>
          </p:cNvSpPr>
          <p:nvPr/>
        </p:nvSpPr>
        <p:spPr bwMode="auto">
          <a:xfrm>
            <a:off x="0" y="981075"/>
            <a:ext cx="91440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ar-JO" sz="3200" b="1" dirty="0">
                <a:solidFill>
                  <a:srgbClr val="FFFFFF"/>
                </a:solidFill>
                <a:effectLst>
                  <a:glow rad="177800">
                    <a:srgbClr val="000000"/>
                  </a:glow>
                </a:effectLst>
                <a:latin typeface="Arial" panose="020B0604020202020204" pitchFamily="34" charset="0"/>
                <a:ea typeface="ＭＳ Ｐゴシック" pitchFamily="34" charset="-128"/>
                <a:cs typeface="Arial" panose="020B0604020202020204" pitchFamily="34" charset="0"/>
              </a:rPr>
              <a:t>بقلم بيرسي شيلي</a:t>
            </a:r>
            <a:endParaRPr lang="en-SG" sz="3200" b="1" dirty="0">
              <a:solidFill>
                <a:srgbClr val="FFFFFF"/>
              </a:solidFill>
              <a:effectLst>
                <a:glow rad="177800">
                  <a:srgbClr val="000000"/>
                </a:glow>
              </a:effectLst>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5362"/>
                                        </p:tgtEl>
                                      </p:cBhvr>
                                    </p:animEffect>
                                    <p:set>
                                      <p:cBhvr>
                                        <p:cTn id="7" dur="1" fill="hold">
                                          <p:stCondLst>
                                            <p:cond delay="499"/>
                                          </p:stCondLst>
                                        </p:cTn>
                                        <p:tgtEl>
                                          <p:spTgt spid="1536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364"/>
                                        </p:tgtEl>
                                      </p:cBhvr>
                                    </p:animEffect>
                                    <p:set>
                                      <p:cBhvr>
                                        <p:cTn id="10" dur="1" fill="hold">
                                          <p:stCondLst>
                                            <p:cond delay="499"/>
                                          </p:stCondLst>
                                        </p:cTn>
                                        <p:tgtEl>
                                          <p:spTgt spid="1536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5363">
                                            <p:txEl>
                                              <p:pRg st="1" end="1"/>
                                            </p:txEl>
                                          </p:spTgt>
                                        </p:tgtEl>
                                      </p:cBhvr>
                                    </p:animEffect>
                                    <p:set>
                                      <p:cBhvr>
                                        <p:cTn id="13" dur="1" fill="hold">
                                          <p:stCondLst>
                                            <p:cond delay="499"/>
                                          </p:stCondLst>
                                        </p:cTn>
                                        <p:tgtEl>
                                          <p:spTgt spid="15363">
                                            <p:txEl>
                                              <p:pRg st="1" end="1"/>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5363">
                                            <p:txEl>
                                              <p:pRg st="0" end="0"/>
                                            </p:txEl>
                                          </p:spTgt>
                                        </p:tgtEl>
                                      </p:cBhvr>
                                    </p:animEffect>
                                    <p:set>
                                      <p:cBhvr>
                                        <p:cTn id="16" dur="1" fill="hold">
                                          <p:stCondLst>
                                            <p:cond delay="499"/>
                                          </p:stCondLst>
                                        </p:cTn>
                                        <p:tgtEl>
                                          <p:spTgt spid="1536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JO" dirty="0"/>
              <a:t>بعض قلوب المشاهير</a:t>
            </a:r>
            <a:br>
              <a:rPr lang="ar-JO" dirty="0"/>
            </a:br>
            <a:r>
              <a:rPr lang="ar-JO" dirty="0"/>
              <a:t>كلينت إيستوود</a:t>
            </a:r>
            <a:endParaRPr lang="en-US" dirty="0"/>
          </a:p>
        </p:txBody>
      </p:sp>
      <p:pic>
        <p:nvPicPr>
          <p:cNvPr id="37890"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9400" y="1538288"/>
            <a:ext cx="3033713" cy="53197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بعض قلوب المشاهير</a:t>
            </a:r>
            <a:b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b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كلينت إيستوود</a:t>
            </a:r>
            <a:endParaRPr lang="en-US" dirty="0"/>
          </a:p>
        </p:txBody>
      </p:sp>
      <p:pic>
        <p:nvPicPr>
          <p:cNvPr id="3891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9400" y="1538288"/>
            <a:ext cx="6069013" cy="53197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1143000"/>
          </a:xfrm>
        </p:spPr>
        <p:txBody>
          <a:bodyPr/>
          <a:lstStyle/>
          <a:p>
            <a:pPr>
              <a:defRPr/>
            </a:pPr>
            <a:r>
              <a:rPr lang="ar-JO" dirty="0"/>
              <a:t>ممثلي حرب النجوم</a:t>
            </a:r>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88" y="1619250"/>
            <a:ext cx="9155113" cy="3479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
            <a:ext cx="8229600" cy="1143000"/>
          </a:xfrm>
        </p:spPr>
        <p:txBody>
          <a:bodyPr/>
          <a:lstStyle/>
          <a:p>
            <a:pPr>
              <a:defRPr/>
            </a:pPr>
            <a:r>
              <a:rPr lang="ar-JO" dirty="0"/>
              <a:t>ممثلي حرب النجوم</a:t>
            </a:r>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8838" y="1130300"/>
            <a:ext cx="7537450" cy="5727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JO" dirty="0"/>
              <a:t>لماذا نكبر؟</a:t>
            </a:r>
            <a:endParaRPr lang="en-US" dirty="0"/>
          </a:p>
        </p:txBody>
      </p:sp>
      <p:sp>
        <p:nvSpPr>
          <p:cNvPr id="3" name="Content Placeholder 2"/>
          <p:cNvSpPr>
            <a:spLocks noGrp="1"/>
          </p:cNvSpPr>
          <p:nvPr>
            <p:ph idx="1"/>
          </p:nvPr>
        </p:nvSpPr>
        <p:spPr/>
        <p:txBody>
          <a:bodyPr/>
          <a:lstStyle/>
          <a:p>
            <a:pPr>
              <a:defRPr/>
            </a:pPr>
            <a:endParaRPr lang="en-US" dirty="0"/>
          </a:p>
          <a:p>
            <a:pPr algn="r" rtl="1">
              <a:defRPr/>
            </a:pPr>
            <a:r>
              <a:rPr lang="ar-JO" dirty="0"/>
              <a:t>يستخدمه الله ليثنينا عن محبة هذا العالم أكثر من اللازم.</a:t>
            </a:r>
            <a:endParaRPr lang="en-US" dirty="0"/>
          </a:p>
          <a:p>
            <a:pPr>
              <a:defRPr/>
            </a:pPr>
            <a:endParaRPr lang="en-US" dirty="0"/>
          </a:p>
          <a:p>
            <a:pPr algn="r" rtl="1">
              <a:defRPr/>
            </a:pPr>
            <a:r>
              <a:rPr lang="ar-JO" dirty="0"/>
              <a:t>يستخدمه الله ليجعلنا نواجه الفناء ولا نتجاهل حتمية الموت.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JO" dirty="0"/>
              <a:t>مزمور 90: 10، 12</a:t>
            </a:r>
            <a:endParaRPr lang="en-US" dirty="0"/>
          </a:p>
        </p:txBody>
      </p:sp>
      <p:sp>
        <p:nvSpPr>
          <p:cNvPr id="3" name="Content Placeholder 2"/>
          <p:cNvSpPr>
            <a:spLocks noGrp="1"/>
          </p:cNvSpPr>
          <p:nvPr>
            <p:ph idx="1"/>
          </p:nvPr>
        </p:nvSpPr>
        <p:spPr/>
        <p:txBody>
          <a:bodyPr/>
          <a:lstStyle/>
          <a:p>
            <a:pPr marL="0" indent="0" algn="r" rtl="1">
              <a:buFontTx/>
              <a:buNone/>
              <a:defRPr/>
            </a:pPr>
            <a:r>
              <a:rPr lang="ar-JO" dirty="0"/>
              <a:t>أيام سنينا هي سبعون سنة، وإن كانت مع القوة فثمانون سنة ... لأنها تقرض سريعا فنطير ... إحصاء أيامنا هكذا علمنا فنؤتى قلب حكمة.</a:t>
            </a:r>
            <a:endParaRPr lang="en-US"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defRPr/>
            </a:pPr>
            <a:r>
              <a:rPr lang="ar-JO" dirty="0"/>
              <a:t>بعض التقييم الذاتي الصادق:</a:t>
            </a:r>
            <a:endParaRPr lang="en-US" dirty="0"/>
          </a:p>
        </p:txBody>
      </p:sp>
      <p:sp>
        <p:nvSpPr>
          <p:cNvPr id="3" name="Content Placeholder 2"/>
          <p:cNvSpPr>
            <a:spLocks noGrp="1"/>
          </p:cNvSpPr>
          <p:nvPr>
            <p:ph idx="1"/>
          </p:nvPr>
        </p:nvSpPr>
        <p:spPr/>
        <p:txBody>
          <a:bodyPr/>
          <a:lstStyle/>
          <a:p>
            <a:pPr algn="r" rtl="1">
              <a:defRPr/>
            </a:pPr>
            <a:r>
              <a:rPr lang="ar-JO" dirty="0"/>
              <a:t>هل تواجه حقيقة موتك بصدق؟</a:t>
            </a:r>
            <a:endParaRPr lang="en-US" dirty="0"/>
          </a:p>
          <a:p>
            <a:pPr>
              <a:defRPr/>
            </a:pPr>
            <a:endParaRPr lang="en-US" dirty="0"/>
          </a:p>
          <a:p>
            <a:pPr algn="r" rtl="1">
              <a:defRPr/>
            </a:pPr>
            <a:r>
              <a:rPr lang="ar-JO" dirty="0"/>
              <a:t>هل تصدق أن حياتك ستمر بسرعة؟</a:t>
            </a:r>
            <a:endParaRPr lang="en-US" dirty="0"/>
          </a:p>
          <a:p>
            <a:pPr>
              <a:defRPr/>
            </a:pPr>
            <a:endParaRPr lang="en-US" dirty="0"/>
          </a:p>
          <a:p>
            <a:pPr algn="r" rtl="1">
              <a:defRPr/>
            </a:pPr>
            <a:r>
              <a:rPr lang="ar-JO" dirty="0"/>
              <a:t>ما هي الأمور التي تميل إلى منعنا من تذكر هذه الحقائق الهامة؟</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9925" y="-279400"/>
            <a:ext cx="10194925" cy="7137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2338" name="Rectangle 2"/>
          <p:cNvSpPr>
            <a:spLocks noGrp="1" noChangeArrowheads="1"/>
          </p:cNvSpPr>
          <p:nvPr>
            <p:ph type="title"/>
          </p:nvPr>
        </p:nvSpPr>
        <p:spPr>
          <a:xfrm>
            <a:off x="457200" y="92075"/>
            <a:ext cx="8229600" cy="1143000"/>
          </a:xfrm>
        </p:spPr>
        <p:txBody>
          <a:bodyPr/>
          <a:lstStyle/>
          <a:p>
            <a:pPr eaLnBrk="1" hangingPunct="1">
              <a:defRPr/>
            </a:pPr>
            <a:r>
              <a:rPr lang="ar-JO" sz="5400" dirty="0">
                <a:latin typeface="Garamond" charset="0"/>
                <a:cs typeface="Arial" charset="0"/>
              </a:rPr>
              <a:t>كارب ديم</a:t>
            </a:r>
            <a:endParaRPr lang="en-US" sz="5400" dirty="0">
              <a:latin typeface="Garamond" charset="0"/>
              <a:cs typeface="Arial" charset="0"/>
            </a:endParaRPr>
          </a:p>
        </p:txBody>
      </p:sp>
      <p:sp>
        <p:nvSpPr>
          <p:cNvPr id="142339" name="Rectangle 3"/>
          <p:cNvSpPr>
            <a:spLocks noGrp="1" noChangeArrowheads="1"/>
          </p:cNvSpPr>
          <p:nvPr>
            <p:ph type="body" idx="1"/>
          </p:nvPr>
        </p:nvSpPr>
        <p:spPr/>
        <p:txBody>
          <a:bodyPr/>
          <a:lstStyle/>
          <a:p>
            <a:pPr algn="ctr" eaLnBrk="1" hangingPunct="1">
              <a:buFontTx/>
              <a:buNone/>
              <a:defRPr/>
            </a:pPr>
            <a:endParaRPr lang="ar-JO" sz="4000" dirty="0">
              <a:latin typeface="Garamond" charset="0"/>
              <a:cs typeface="Arial" charset="0"/>
            </a:endParaRPr>
          </a:p>
          <a:p>
            <a:pPr algn="ctr" eaLnBrk="1" hangingPunct="1">
              <a:buFontTx/>
              <a:buNone/>
              <a:defRPr/>
            </a:pPr>
            <a:endParaRPr lang="ar-JO" sz="4000" dirty="0">
              <a:latin typeface="Garamond" charset="0"/>
              <a:cs typeface="Arial" charset="0"/>
            </a:endParaRPr>
          </a:p>
          <a:p>
            <a:pPr algn="ctr" eaLnBrk="1" hangingPunct="1">
              <a:buFontTx/>
              <a:buNone/>
              <a:defRPr/>
            </a:pPr>
            <a:endParaRPr lang="ar-JO" sz="4000" dirty="0">
              <a:latin typeface="Garamond" charset="0"/>
              <a:cs typeface="Arial" charset="0"/>
            </a:endParaRPr>
          </a:p>
          <a:p>
            <a:pPr algn="ctr" eaLnBrk="1" hangingPunct="1">
              <a:buFontTx/>
              <a:buNone/>
              <a:defRPr/>
            </a:pPr>
            <a:r>
              <a:rPr lang="ar-JO" sz="6600" dirty="0">
                <a:latin typeface="Garamond" charset="0"/>
                <a:cs typeface="Arial" charset="0"/>
              </a:rPr>
              <a:t>اغتنم اليوم</a:t>
            </a:r>
            <a:endParaRPr lang="en-US" sz="6600" dirty="0">
              <a:latin typeface="Garamond" charset="0"/>
              <a:cs typeface="Arial" charset="0"/>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ar-JO" dirty="0"/>
              <a:t>الحياة في ضوء </a:t>
            </a:r>
            <a:r>
              <a:rPr lang="ar-JO" u="sng" dirty="0">
                <a:solidFill>
                  <a:srgbClr val="FFFF00"/>
                </a:solidFill>
              </a:rPr>
              <a:t>دينونة</a:t>
            </a:r>
            <a:r>
              <a:rPr lang="ar-JO" dirty="0"/>
              <a:t> الله                (13-14)</a:t>
            </a:r>
            <a:endParaRPr lang="en-US" dirty="0"/>
          </a:p>
        </p:txBody>
      </p:sp>
      <p:sp>
        <p:nvSpPr>
          <p:cNvPr id="124931" name="Rectangle 3"/>
          <p:cNvSpPr>
            <a:spLocks noGrp="1" noChangeArrowheads="1"/>
          </p:cNvSpPr>
          <p:nvPr>
            <p:ph type="body" idx="1"/>
          </p:nvPr>
        </p:nvSpPr>
        <p:spPr/>
        <p:txBody>
          <a:bodyPr/>
          <a:lstStyle/>
          <a:p>
            <a:pPr algn="r" rtl="1" eaLnBrk="1" hangingPunct="1">
              <a:defRPr/>
            </a:pPr>
            <a:r>
              <a:rPr lang="ar-JO" dirty="0"/>
              <a:t>هذه هي خلاصة سلسمان:</a:t>
            </a:r>
            <a:endParaRPr lang="en-US" dirty="0"/>
          </a:p>
          <a:p>
            <a:pPr lvl="1" algn="r" rtl="1" eaLnBrk="1" hangingPunct="1">
              <a:defRPr/>
            </a:pPr>
            <a:r>
              <a:rPr lang="ar-JO" dirty="0"/>
              <a:t>اتقِ الله واحفظ وصاياه</a:t>
            </a:r>
            <a:endParaRPr lang="en-US" dirty="0"/>
          </a:p>
        </p:txBody>
      </p:sp>
      <p:pic>
        <p:nvPicPr>
          <p:cNvPr id="45059" name="Picture 5" descr="pgens_206_4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3221038"/>
            <a:ext cx="2727325" cy="3636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0" name="Picture 7" descr="bible-scro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9338" y="3221038"/>
            <a:ext cx="5097462" cy="3636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500"/>
                                        <p:tgtEl>
                                          <p:spTgt spid="1249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931">
                                            <p:txEl>
                                              <p:pRg st="1" end="1"/>
                                            </p:txEl>
                                          </p:spTgt>
                                        </p:tgtEl>
                                        <p:attrNameLst>
                                          <p:attrName>style.visibility</p:attrName>
                                        </p:attrNameLst>
                                      </p:cBhvr>
                                      <p:to>
                                        <p:strVal val="visible"/>
                                      </p:to>
                                    </p:set>
                                    <p:animEffect transition="in" filter="fade">
                                      <p:cBhvr>
                                        <p:cTn id="10" dur="500"/>
                                        <p:tgtEl>
                                          <p:spTgt spid="124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5" descr="1238905015-freed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175"/>
            <a:ext cx="9144000" cy="686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074" name="Rectangle 2"/>
          <p:cNvSpPr>
            <a:spLocks noGrp="1" noChangeArrowheads="1"/>
          </p:cNvSpPr>
          <p:nvPr>
            <p:ph type="title"/>
          </p:nvPr>
        </p:nvSpPr>
        <p:spPr/>
        <p:txBody>
          <a:bodyPr/>
          <a:lstStyle/>
          <a:p>
            <a:pPr eaLnBrk="1" hangingPunct="1">
              <a:defRPr/>
            </a:pP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الحياة في ضوء </a:t>
            </a:r>
            <a:r>
              <a:rPr kumimoji="0" lang="ar-JO" sz="4400" b="1" i="0" u="sng"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charset="0"/>
                <a:cs typeface="Arial"/>
              </a:rPr>
              <a:t>دينونة</a:t>
            </a: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 الله                (13-14)</a:t>
            </a:r>
            <a:endParaRPr lang="en-US" dirty="0"/>
          </a:p>
        </p:txBody>
      </p:sp>
      <p:sp>
        <p:nvSpPr>
          <p:cNvPr id="131075" name="Rectangle 3"/>
          <p:cNvSpPr>
            <a:spLocks noGrp="1" noChangeArrowheads="1"/>
          </p:cNvSpPr>
          <p:nvPr>
            <p:ph type="body" idx="1"/>
          </p:nvPr>
        </p:nvSpPr>
        <p:spPr/>
        <p:txBody>
          <a:bodyPr/>
          <a:lstStyle/>
          <a:p>
            <a:pPr algn="r" rtl="1" eaLnBrk="1" hangingPunct="1">
              <a:defRPr/>
            </a:pPr>
            <a:r>
              <a:rPr lang="ar-JO" dirty="0"/>
              <a:t>هذه هي خلاصة سليمان:</a:t>
            </a:r>
            <a:endParaRPr lang="en-US" dirty="0"/>
          </a:p>
          <a:p>
            <a:pPr lvl="1" algn="r" rtl="1" eaLnBrk="1" hangingPunct="1">
              <a:defRPr/>
            </a:pPr>
            <a:r>
              <a:rPr lang="ar-JO" dirty="0"/>
              <a:t>هذا هو ما يتوقعه الله منا جميعاً</a:t>
            </a:r>
            <a:endParaRPr 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الحياة في ضوء </a:t>
            </a:r>
            <a:r>
              <a:rPr kumimoji="0" lang="ar-JO" sz="4400" b="1" i="0" u="sng"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charset="0"/>
                <a:cs typeface="Arial"/>
              </a:rPr>
              <a:t>دينونة</a:t>
            </a: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 الله                (13-14)</a:t>
            </a:r>
            <a:endParaRPr lang="en-US" dirty="0"/>
          </a:p>
        </p:txBody>
      </p:sp>
      <p:sp>
        <p:nvSpPr>
          <p:cNvPr id="132099" name="Rectangle 3"/>
          <p:cNvSpPr>
            <a:spLocks noGrp="1" noChangeArrowheads="1"/>
          </p:cNvSpPr>
          <p:nvPr>
            <p:ph type="body" idx="1"/>
          </p:nvPr>
        </p:nvSpPr>
        <p:spPr/>
        <p:txBody>
          <a:bodyPr/>
          <a:lstStyle/>
          <a:p>
            <a:pPr marL="342900" marR="0" lvl="0" indent="-342900" algn="r" defTabSz="914400" rtl="1" eaLnBrk="1" fontAlgn="base" latinLnBrk="0" hangingPunct="1">
              <a:lnSpc>
                <a:spcPct val="100000"/>
              </a:lnSpc>
              <a:spcBef>
                <a:spcPct val="20000"/>
              </a:spcBef>
              <a:spcAft>
                <a:spcPct val="0"/>
              </a:spcAft>
              <a:buClr>
                <a:srgbClr val="00FF99"/>
              </a:buClr>
              <a:buSzTx/>
              <a:buFontTx/>
              <a:buChar char="•"/>
              <a:tabLst/>
              <a:defRPr/>
            </a:pP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هذه هي خلاصة سليمان:</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a:p>
            <a:pPr lvl="1" algn="r" rtl="1" eaLnBrk="1" hangingPunct="1">
              <a:defRPr/>
            </a:pPr>
            <a:r>
              <a:rPr lang="ar-JO" dirty="0"/>
              <a:t>سيديننا الله حول كيفية عيش حياتنا</a:t>
            </a:r>
            <a:endParaRPr lang="en-US" dirty="0"/>
          </a:p>
        </p:txBody>
      </p:sp>
      <p:pic>
        <p:nvPicPr>
          <p:cNvPr id="47107" name="Picture 5" descr="1-judgment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11400" y="3181350"/>
            <a:ext cx="4629150" cy="367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JO" dirty="0"/>
              <a:t>حقيقتان حاسمتان</a:t>
            </a:r>
            <a:endParaRPr lang="en-US" dirty="0"/>
          </a:p>
        </p:txBody>
      </p:sp>
      <p:sp>
        <p:nvSpPr>
          <p:cNvPr id="3" name="Content Placeholder 2"/>
          <p:cNvSpPr>
            <a:spLocks noGrp="1"/>
          </p:cNvSpPr>
          <p:nvPr>
            <p:ph idx="1"/>
          </p:nvPr>
        </p:nvSpPr>
        <p:spPr/>
        <p:txBody>
          <a:bodyPr/>
          <a:lstStyle/>
          <a:p>
            <a:pPr algn="r" rtl="1">
              <a:defRPr/>
            </a:pPr>
            <a:r>
              <a:rPr lang="ar-JO" dirty="0"/>
              <a:t>كل الأشياء التي يخبرنا العالم بأنها ستجعلنا سعداء لن ترضي في النهاية أعمق رغباتنا.</a:t>
            </a:r>
            <a:endParaRPr lang="en-US" dirty="0"/>
          </a:p>
          <a:p>
            <a:pPr>
              <a:defRPr/>
            </a:pPr>
            <a:endParaRPr lang="en-US" dirty="0"/>
          </a:p>
          <a:p>
            <a:pPr algn="r" rtl="1">
              <a:defRPr/>
            </a:pPr>
            <a:r>
              <a:rPr lang="ar-JO" dirty="0"/>
              <a:t>إن الاختيارات التي نتخذها في وقت مبكر من الحياة تأخذنا إلى مسارات معينة، وتضعنا على مسارات قد لا نتمكن من تغييرها أو عكسها لاحقاً في الحياة.</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JO" dirty="0"/>
              <a:t>البذر والحصاد</a:t>
            </a:r>
            <a:endParaRPr lang="en-US" dirty="0"/>
          </a:p>
        </p:txBody>
      </p:sp>
      <p:sp>
        <p:nvSpPr>
          <p:cNvPr id="3" name="Content Placeholder 2"/>
          <p:cNvSpPr>
            <a:spLocks noGrp="1"/>
          </p:cNvSpPr>
          <p:nvPr>
            <p:ph idx="1"/>
          </p:nvPr>
        </p:nvSpPr>
        <p:spPr/>
        <p:txBody>
          <a:bodyPr/>
          <a:lstStyle/>
          <a:p>
            <a:pPr algn="r" rtl="1">
              <a:defRPr/>
            </a:pPr>
            <a:r>
              <a:rPr lang="ar-JO" dirty="0"/>
              <a:t>ابذر </a:t>
            </a:r>
            <a:r>
              <a:rPr lang="ar-JO" u="sng" dirty="0">
                <a:solidFill>
                  <a:srgbClr val="FFFF00"/>
                </a:solidFill>
              </a:rPr>
              <a:t>فكرة</a:t>
            </a:r>
            <a:r>
              <a:rPr lang="ar-JO" dirty="0"/>
              <a:t>، تحصد </a:t>
            </a:r>
            <a:r>
              <a:rPr lang="ar-JO" u="sng" dirty="0">
                <a:solidFill>
                  <a:srgbClr val="FFFF00"/>
                </a:solidFill>
              </a:rPr>
              <a:t>عملاً</a:t>
            </a:r>
            <a:endParaRPr lang="en-US" u="sng" dirty="0">
              <a:solidFill>
                <a:srgbClr val="FFFF00"/>
              </a:solidFill>
            </a:endParaRPr>
          </a:p>
          <a:p>
            <a:pPr>
              <a:buFontTx/>
              <a:buNone/>
              <a:defRPr/>
            </a:pPr>
            <a:r>
              <a:rPr lang="en-US" dirty="0"/>
              <a:t> </a:t>
            </a:r>
          </a:p>
          <a:p>
            <a:pPr algn="r" rtl="1">
              <a:defRPr/>
            </a:pPr>
            <a:r>
              <a:rPr lang="ar-JO" dirty="0"/>
              <a:t>ابذر </a:t>
            </a:r>
            <a:r>
              <a:rPr lang="ar-JO" u="sng" dirty="0">
                <a:solidFill>
                  <a:srgbClr val="FFFF00"/>
                </a:solidFill>
              </a:rPr>
              <a:t>عملاً</a:t>
            </a:r>
            <a:r>
              <a:rPr lang="ar-JO" dirty="0"/>
              <a:t>، تحصد </a:t>
            </a:r>
            <a:r>
              <a:rPr lang="ar-JO" u="sng" dirty="0">
                <a:solidFill>
                  <a:srgbClr val="FFFF00"/>
                </a:solidFill>
              </a:rPr>
              <a:t>شخصية</a:t>
            </a:r>
            <a:endParaRPr lang="en-US" u="sng" dirty="0">
              <a:solidFill>
                <a:srgbClr val="FFFF00"/>
              </a:solidFill>
            </a:endParaRPr>
          </a:p>
          <a:p>
            <a:pPr>
              <a:buFontTx/>
              <a:buNone/>
              <a:defRPr/>
            </a:pPr>
            <a:r>
              <a:rPr lang="en-US" dirty="0"/>
              <a:t> </a:t>
            </a:r>
          </a:p>
          <a:p>
            <a:pPr algn="r" rtl="1">
              <a:defRPr/>
            </a:pPr>
            <a:r>
              <a:rPr lang="ar-JO" dirty="0"/>
              <a:t>ابذر </a:t>
            </a:r>
            <a:r>
              <a:rPr lang="ar-JO" u="sng" dirty="0">
                <a:solidFill>
                  <a:srgbClr val="FFFF00"/>
                </a:solidFill>
              </a:rPr>
              <a:t>شخصية</a:t>
            </a:r>
            <a:r>
              <a:rPr lang="ar-JO" dirty="0"/>
              <a:t>، تحصد </a:t>
            </a:r>
            <a:r>
              <a:rPr lang="ar-JO" u="sng" dirty="0">
                <a:solidFill>
                  <a:srgbClr val="FFFF00"/>
                </a:solidFill>
              </a:rPr>
              <a:t>مصيراً</a:t>
            </a:r>
            <a:endParaRPr lang="en-US" u="sng"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7238" y="-498475"/>
            <a:ext cx="11058526" cy="7854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lstStyle/>
          <a:p>
            <a:pPr>
              <a:defRPr/>
            </a:pPr>
            <a:r>
              <a:rPr lang="ar-JO" dirty="0"/>
              <a:t>كمؤمنين، سوف يديننا الله أيضاً.</a:t>
            </a:r>
            <a:endParaRPr lang="en-US" dirty="0"/>
          </a:p>
        </p:txBody>
      </p:sp>
      <p:sp>
        <p:nvSpPr>
          <p:cNvPr id="3" name="Content Placeholder 2"/>
          <p:cNvSpPr>
            <a:spLocks noGrp="1"/>
          </p:cNvSpPr>
          <p:nvPr>
            <p:ph idx="1"/>
          </p:nvPr>
        </p:nvSpPr>
        <p:spPr>
          <a:xfrm>
            <a:off x="203200" y="1600200"/>
            <a:ext cx="8940800" cy="4495800"/>
          </a:xfrm>
        </p:spPr>
        <p:txBody>
          <a:bodyPr/>
          <a:lstStyle/>
          <a:p>
            <a:pPr marL="0" indent="0">
              <a:buFontTx/>
              <a:buNone/>
              <a:defRPr/>
            </a:pPr>
            <a:endParaRPr lang="en-US" dirty="0"/>
          </a:p>
          <a:p>
            <a:pPr marL="0" indent="0" algn="r" rtl="1">
              <a:buFontTx/>
              <a:buNone/>
              <a:defRPr/>
            </a:pPr>
            <a:r>
              <a:rPr lang="ar-JO" dirty="0"/>
              <a:t>لأنه لا بد أننا جميعاً نظهر أمام كرسي المسيح، لينال كل واحد ما كان بالجسد بحسب ما صنع، خيراً كان أم شراً.</a:t>
            </a:r>
          </a:p>
          <a:p>
            <a:pPr marL="0" indent="0" algn="r" rtl="1">
              <a:buFontTx/>
              <a:buNone/>
              <a:defRPr/>
            </a:pPr>
            <a:endParaRPr lang="en-US" dirty="0"/>
          </a:p>
          <a:p>
            <a:pPr marL="0" indent="0">
              <a:buFontTx/>
              <a:buNone/>
              <a:defRPr/>
            </a:pPr>
            <a:r>
              <a:rPr lang="en-US" dirty="0"/>
              <a:t>					</a:t>
            </a:r>
            <a:r>
              <a:rPr lang="ar-JO" dirty="0"/>
              <a:t> 2 كورنثوس 5: 10</a:t>
            </a:r>
            <a:r>
              <a:rPr lang="en-US" dirty="0"/>
              <a:t>—</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JO" dirty="0">
                <a:latin typeface="Garamond" charset="0"/>
                <a:cs typeface="Arial" charset="0"/>
              </a:rPr>
              <a:t>الفكرة الكبيرة</a:t>
            </a:r>
            <a:endParaRPr lang="en-US" dirty="0">
              <a:latin typeface="Garamond" charset="0"/>
              <a:cs typeface="Arial" charset="0"/>
            </a:endParaRPr>
          </a:p>
        </p:txBody>
      </p:sp>
      <p:sp>
        <p:nvSpPr>
          <p:cNvPr id="3" name="Content Placeholder 2"/>
          <p:cNvSpPr>
            <a:spLocks noGrp="1"/>
          </p:cNvSpPr>
          <p:nvPr>
            <p:ph idx="1"/>
          </p:nvPr>
        </p:nvSpPr>
        <p:spPr/>
        <p:txBody>
          <a:bodyPr/>
          <a:lstStyle/>
          <a:p>
            <a:pPr algn="r" rtl="1">
              <a:defRPr/>
            </a:pPr>
            <a:r>
              <a:rPr lang="ar-JO" dirty="0">
                <a:effectLst>
                  <a:outerShdw blurRad="38100" dist="38100" dir="2700000" algn="tl">
                    <a:srgbClr val="000000">
                      <a:alpha val="43137"/>
                    </a:srgbClr>
                  </a:outerShdw>
                </a:effectLst>
                <a:ea typeface="+mn-ea"/>
              </a:rPr>
              <a:t>اخدم الله الآن لأن حياتك ستنتهي قبل أن تعرفها، وسوف يدينك على الطريقة التي اخترت أن تعيش بها.</a:t>
            </a:r>
            <a:endParaRPr lang="en-US" dirty="0">
              <a:effectLst>
                <a:outerShdw blurRad="38100" dist="38100" dir="2700000" algn="tl">
                  <a:srgbClr val="000000">
                    <a:alpha val="43137"/>
                  </a:srgbClr>
                </a:outerShdw>
              </a:effectLst>
              <a:ea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defRPr/>
            </a:pP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بعض التقييم الذاتي الصادق:</a:t>
            </a:r>
            <a:endParaRPr lang="en-US" dirty="0"/>
          </a:p>
        </p:txBody>
      </p:sp>
      <p:sp>
        <p:nvSpPr>
          <p:cNvPr id="3" name="Content Placeholder 2"/>
          <p:cNvSpPr>
            <a:spLocks noGrp="1"/>
          </p:cNvSpPr>
          <p:nvPr>
            <p:ph idx="1"/>
          </p:nvPr>
        </p:nvSpPr>
        <p:spPr>
          <a:xfrm>
            <a:off x="0" y="1600200"/>
            <a:ext cx="9144000" cy="4495800"/>
          </a:xfrm>
        </p:spPr>
        <p:txBody>
          <a:bodyPr/>
          <a:lstStyle/>
          <a:p>
            <a:pPr algn="r" rtl="1">
              <a:defRPr/>
            </a:pPr>
            <a:r>
              <a:rPr lang="ar-JO" dirty="0"/>
              <a:t>هل تعيش حياتك فعلاً في ضوء الأبدية ودينونة الله البارة؟</a:t>
            </a:r>
            <a:endParaRPr lang="en-US" dirty="0"/>
          </a:p>
          <a:p>
            <a:pPr>
              <a:defRPr/>
            </a:pPr>
            <a:endParaRPr lang="en-US" dirty="0"/>
          </a:p>
          <a:p>
            <a:pPr algn="r" rtl="1">
              <a:defRPr/>
            </a:pPr>
            <a:r>
              <a:rPr lang="ar-JO" dirty="0"/>
              <a:t>هل هناك ناحية ما في حياتك تحتاج إلى إعادة توجيه أو تغيير؟</a:t>
            </a:r>
            <a:endParaRPr lang="en-US" dirty="0"/>
          </a:p>
          <a:p>
            <a:pPr>
              <a:defRPr/>
            </a:pPr>
            <a:endParaRPr lang="en-US" dirty="0"/>
          </a:p>
          <a:p>
            <a:pPr algn="r" rtl="1">
              <a:defRPr/>
            </a:pPr>
            <a:r>
              <a:rPr lang="ar-JO" dirty="0"/>
              <a:t>إن كان الأمر كذلك، ما الذي يجب تغييره على وجه التحديد، وكيف ستصنع هذا التغيير؟</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74638"/>
            <a:ext cx="9144000" cy="1143000"/>
          </a:xfrm>
        </p:spPr>
        <p:txBody>
          <a:bodyPr/>
          <a:lstStyle/>
          <a:p>
            <a:pPr eaLnBrk="1" hangingPunct="1">
              <a:defRPr/>
            </a:pPr>
            <a:r>
              <a:rPr lang="ar-JO" sz="4000" dirty="0"/>
              <a:t>قصة اثنين من نادي الرجال الإخوة</a:t>
            </a:r>
            <a:endParaRPr lang="en-US" sz="4000" dirty="0"/>
          </a:p>
        </p:txBody>
      </p:sp>
      <p:sp>
        <p:nvSpPr>
          <p:cNvPr id="28675" name="Rectangle 3"/>
          <p:cNvSpPr>
            <a:spLocks noGrp="1" noChangeArrowheads="1"/>
          </p:cNvSpPr>
          <p:nvPr>
            <p:ph type="body" idx="1"/>
          </p:nvPr>
        </p:nvSpPr>
        <p:spPr/>
        <p:txBody>
          <a:bodyPr/>
          <a:lstStyle/>
          <a:p>
            <a:pPr algn="r" rtl="1" eaLnBrk="1" hangingPunct="1">
              <a:defRPr/>
            </a:pPr>
            <a:r>
              <a:rPr lang="ar-JO" dirty="0"/>
              <a:t>مايك بيرغمان وجون مارتن</a:t>
            </a:r>
            <a:endParaRPr lang="en-US" dirty="0"/>
          </a:p>
        </p:txBody>
      </p:sp>
      <p:pic>
        <p:nvPicPr>
          <p:cNvPr id="53251" name="Picture 4" descr="Lew Breaks His Nec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35200"/>
            <a:ext cx="4876800" cy="461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2" name="Picture 4" descr="John and Lew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25675" y="2235200"/>
            <a:ext cx="6918325" cy="462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Oval 1"/>
          <p:cNvSpPr/>
          <p:nvPr/>
        </p:nvSpPr>
        <p:spPr>
          <a:xfrm>
            <a:off x="241300" y="3276600"/>
            <a:ext cx="1984375" cy="35814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cs typeface="Arial"/>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a:xfrm>
            <a:off x="457200" y="0"/>
            <a:ext cx="8229600" cy="1143000"/>
          </a:xfrm>
        </p:spPr>
        <p:txBody>
          <a:bodyPr/>
          <a:lstStyle/>
          <a:p>
            <a:pPr eaLnBrk="1" hangingPunct="1">
              <a:defRPr/>
            </a:pPr>
            <a:r>
              <a:rPr lang="ar-JO" dirty="0"/>
              <a:t>مايك بيرغمان الآن</a:t>
            </a:r>
            <a:endParaRPr lang="en-US" dirty="0"/>
          </a:p>
        </p:txBody>
      </p:sp>
      <p:sp>
        <p:nvSpPr>
          <p:cNvPr id="27651" name="Rectangle 3"/>
          <p:cNvSpPr>
            <a:spLocks noGrp="1" noChangeArrowheads="1"/>
          </p:cNvSpPr>
          <p:nvPr>
            <p:ph type="body" idx="1"/>
          </p:nvPr>
        </p:nvSpPr>
        <p:spPr>
          <a:xfrm>
            <a:off x="247650" y="4349750"/>
            <a:ext cx="8686800" cy="1608138"/>
          </a:xfrm>
          <a:solidFill>
            <a:schemeClr val="tx1">
              <a:lumMod val="65000"/>
              <a:alpha val="49000"/>
            </a:schemeClr>
          </a:solidFill>
        </p:spPr>
        <p:txBody>
          <a:bodyPr/>
          <a:lstStyle/>
          <a:p>
            <a:pPr algn="ctr" rtl="1" eaLnBrk="1" hangingPunct="1">
              <a:buFont typeface="Wingdings" charset="0"/>
              <a:buNone/>
              <a:defRPr/>
            </a:pPr>
            <a:r>
              <a:rPr lang="ar-JO" dirty="0"/>
              <a:t>أصلي أن أسعد نفسي حقاً بالرب، وليس بظروفي                  أو بأمور هذا العالم.</a:t>
            </a: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263" y="122238"/>
            <a:ext cx="9223376" cy="1143000"/>
          </a:xfrm>
        </p:spPr>
        <p:txBody>
          <a:bodyPr/>
          <a:lstStyle/>
          <a:p>
            <a:pPr>
              <a:defRPr/>
            </a:pPr>
            <a:r>
              <a:rPr lang="ar-JO" sz="4000" dirty="0">
                <a:solidFill>
                  <a:schemeClr val="bg1">
                    <a:lumMod val="20000"/>
                    <a:lumOff val="80000"/>
                  </a:schemeClr>
                </a:solidFill>
              </a:rPr>
              <a:t>تنسب تقليدياً إلى </a:t>
            </a:r>
            <a:r>
              <a:rPr lang="ar-JO" sz="4000" u="sng" dirty="0">
                <a:solidFill>
                  <a:srgbClr val="FFFF00"/>
                </a:solidFill>
              </a:rPr>
              <a:t>سليمان</a:t>
            </a:r>
            <a:endParaRPr lang="en-US" sz="4000" u="sng" dirty="0">
              <a:solidFill>
                <a:srgbClr val="FFFF00"/>
              </a:solidFill>
            </a:endParaRPr>
          </a:p>
        </p:txBody>
      </p:sp>
      <p:sp>
        <p:nvSpPr>
          <p:cNvPr id="3" name="Content Placeholder 2"/>
          <p:cNvSpPr>
            <a:spLocks noGrp="1"/>
          </p:cNvSpPr>
          <p:nvPr>
            <p:ph idx="1"/>
          </p:nvPr>
        </p:nvSpPr>
        <p:spPr>
          <a:xfrm>
            <a:off x="0" y="1265238"/>
            <a:ext cx="8945217" cy="5384800"/>
          </a:xfrm>
        </p:spPr>
        <p:txBody>
          <a:bodyPr/>
          <a:lstStyle/>
          <a:p>
            <a:pPr algn="r" rtl="1">
              <a:defRPr/>
            </a:pPr>
            <a:r>
              <a:rPr lang="ar-JO" u="sng" dirty="0">
                <a:solidFill>
                  <a:srgbClr val="FFFF00"/>
                </a:solidFill>
              </a:rPr>
              <a:t>حكمة</a:t>
            </a:r>
            <a:r>
              <a:rPr lang="ar-JO" dirty="0"/>
              <a:t> لا مثيل لها (1 ملوك 3: 5-12، جامعة 1: 16-18)</a:t>
            </a:r>
            <a:endParaRPr lang="en-US" dirty="0"/>
          </a:p>
          <a:p>
            <a:pPr algn="r" rtl="1">
              <a:defRPr/>
            </a:pPr>
            <a:r>
              <a:rPr lang="ar-JO" u="sng" dirty="0">
                <a:solidFill>
                  <a:srgbClr val="FFFF00"/>
                </a:solidFill>
              </a:rPr>
              <a:t>لذة</a:t>
            </a:r>
            <a:r>
              <a:rPr lang="ar-JO" dirty="0"/>
              <a:t> غير محدودة (1 ملوك 11: 3، جامعة 2: 1-3، 8)</a:t>
            </a:r>
            <a:endParaRPr lang="en-US" dirty="0"/>
          </a:p>
          <a:p>
            <a:pPr algn="r" rtl="1">
              <a:defRPr/>
            </a:pPr>
            <a:r>
              <a:rPr lang="ar-JO" u="sng" dirty="0">
                <a:solidFill>
                  <a:srgbClr val="FFFF00"/>
                </a:solidFill>
              </a:rPr>
              <a:t>إنجازات</a:t>
            </a:r>
            <a:r>
              <a:rPr lang="ar-JO" dirty="0"/>
              <a:t> غير مسبوقة (1 ملوك 6-7، جامعة 2: 4-6)</a:t>
            </a:r>
            <a:endParaRPr lang="en-US" dirty="0"/>
          </a:p>
          <a:p>
            <a:pPr algn="r" rtl="1">
              <a:defRPr/>
            </a:pPr>
            <a:r>
              <a:rPr lang="ar-JO" u="sng" dirty="0">
                <a:solidFill>
                  <a:srgbClr val="FFFF00"/>
                </a:solidFill>
              </a:rPr>
              <a:t>ثروة</a:t>
            </a:r>
            <a:r>
              <a:rPr lang="ar-JO" dirty="0"/>
              <a:t> لا توصف (1 ملوك 10: 14-29، جامعة 2: 7-8)</a:t>
            </a:r>
            <a:endParaRPr lang="en-US" dirty="0"/>
          </a:p>
          <a:p>
            <a:pPr algn="r" rtl="1">
              <a:defRPr/>
            </a:pPr>
            <a:r>
              <a:rPr lang="ar-JO" u="sng" dirty="0">
                <a:solidFill>
                  <a:srgbClr val="FFFF00"/>
                </a:solidFill>
              </a:rPr>
              <a:t>قوة</a:t>
            </a:r>
            <a:r>
              <a:rPr lang="ar-JO" dirty="0"/>
              <a:t> لا حدود لها (1 ملوك 4: 21، جامعة 2: 9)</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161839735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800" b="1" dirty="0">
                <a:solidFill>
                  <a:srgbClr val="FFFFFF"/>
                </a:solidFill>
                <a:latin typeface="Arial" charset="0"/>
                <a:ea typeface="ＭＳ Ｐゴシック" charset="0"/>
              </a:rPr>
              <a:t>على رابط وعظ العهد القديم </a:t>
            </a:r>
            <a:r>
              <a:rPr lang="en-US" sz="2800" b="1" dirty="0">
                <a:solidFill>
                  <a:srgbClr val="FFFFFF"/>
                </a:solidFill>
                <a:latin typeface="Arial" charset="0"/>
                <a:ea typeface="ＭＳ Ｐゴシック" charset="0"/>
              </a:rPr>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ts val="0"/>
              </a:spcBef>
              <a:spcAft>
                <a:spcPts val="0"/>
              </a:spcAft>
            </a:pPr>
            <a:r>
              <a:rPr lang="ar-JO" sz="3200" b="1" dirty="0">
                <a:solidFill>
                  <a:srgbClr val="FFFFFF"/>
                </a:solidFill>
                <a:latin typeface="Arial" charset="0"/>
                <a:cs typeface="Arial" charset="0"/>
              </a:rPr>
              <a:t>أحصل على هذا العرض التقديمي والنص مجاناً</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4754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5513"/>
            <a:ext cx="5148263" cy="2773362"/>
          </a:xfrm>
        </p:spPr>
        <p:txBody>
          <a:bodyPr/>
          <a:lstStyle/>
          <a:p>
            <a:pPr>
              <a:defRPr/>
            </a:pPr>
            <a:r>
              <a:rPr lang="ar-JO" dirty="0">
                <a:latin typeface="Garamond" charset="0"/>
                <a:cs typeface="Arial" charset="0"/>
              </a:rPr>
              <a:t>اتساع                     حكم سليمان</a:t>
            </a:r>
            <a:endParaRPr lang="en-US" dirty="0">
              <a:latin typeface="Garamond" charset="0"/>
              <a:cs typeface="Arial" charset="0"/>
            </a:endParaRPr>
          </a:p>
        </p:txBody>
      </p:sp>
      <p:pic>
        <p:nvPicPr>
          <p:cNvPr id="19458"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48263" y="-23813"/>
            <a:ext cx="3995737" cy="68818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4925" y="122238"/>
            <a:ext cx="9190038" cy="1143000"/>
          </a:xfrm>
        </p:spPr>
        <p:txBody>
          <a:bodyPr/>
          <a:lstStyle/>
          <a:p>
            <a:pPr>
              <a:defRPr/>
            </a:pPr>
            <a:r>
              <a:rPr kumimoji="0" lang="ar-JO" sz="4000" b="1" i="0" u="none" strike="noStrike" kern="0" cap="none" spc="0" normalizeH="0" baseline="0" noProof="0" dirty="0">
                <a:ln>
                  <a:noFill/>
                </a:ln>
                <a:solidFill>
                  <a:srgbClr val="006666">
                    <a:lumMod val="20000"/>
                    <a:lumOff val="80000"/>
                  </a:srgbClr>
                </a:solidFill>
                <a:effectLst>
                  <a:outerShdw blurRad="38100" dist="38100" dir="2700000" algn="tl">
                    <a:srgbClr val="000000"/>
                  </a:outerShdw>
                </a:effectLst>
                <a:uLnTx/>
                <a:uFillTx/>
                <a:latin typeface="Arial"/>
                <a:ea typeface="ＭＳ Ｐゴシック" charset="0"/>
                <a:cs typeface="Arial"/>
              </a:rPr>
              <a:t>تنسب تقليدياً إلى </a:t>
            </a:r>
            <a:r>
              <a:rPr kumimoji="0" lang="ar-JO" sz="4000" b="1" i="0" u="sng"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charset="0"/>
                <a:cs typeface="Arial"/>
              </a:rPr>
              <a:t>سليمان</a:t>
            </a:r>
            <a:endParaRPr lang="en-US" sz="4000" u="sng" dirty="0">
              <a:solidFill>
                <a:srgbClr val="FFFF00"/>
              </a:solidFill>
            </a:endParaRPr>
          </a:p>
        </p:txBody>
      </p:sp>
      <p:sp>
        <p:nvSpPr>
          <p:cNvPr id="3" name="Content Placeholder 2"/>
          <p:cNvSpPr>
            <a:spLocks noGrp="1"/>
          </p:cNvSpPr>
          <p:nvPr>
            <p:ph idx="1"/>
          </p:nvPr>
        </p:nvSpPr>
        <p:spPr>
          <a:xfrm>
            <a:off x="152400" y="1265238"/>
            <a:ext cx="8991600" cy="5384800"/>
          </a:xfrm>
        </p:spPr>
        <p:txBody>
          <a:bodyPr/>
          <a:lstStyle/>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sng"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charset="0"/>
                <a:cs typeface="Arial"/>
              </a:rPr>
              <a:t>حكمة</a:t>
            </a: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لا مثيل لها (1 ملوك 3: 5-12، جامعة 1: 16-18)</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sng"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charset="0"/>
                <a:cs typeface="Arial"/>
              </a:rPr>
              <a:t>لذة</a:t>
            </a: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غير محدودة (1 ملوك 11: 3، جامعة 2: 1-3، 8)</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sng"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charset="0"/>
                <a:cs typeface="Arial"/>
              </a:rPr>
              <a:t>إنجازات</a:t>
            </a: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غير مسبوقة (1 ملوك 6-7، جامعة 2: 4-6)</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sng"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charset="0"/>
                <a:cs typeface="Arial"/>
              </a:rPr>
              <a:t>ثروة</a:t>
            </a: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لا توصف (1 ملوك 10: 14-29، جامعة 2: 7-8)</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a:p>
            <a:pPr marL="342900" marR="0" lvl="0" indent="-342900" algn="r" defTabSz="914400" rtl="1" eaLnBrk="0" fontAlgn="base" latinLnBrk="0" hangingPunct="0">
              <a:lnSpc>
                <a:spcPct val="100000"/>
              </a:lnSpc>
              <a:spcBef>
                <a:spcPct val="20000"/>
              </a:spcBef>
              <a:spcAft>
                <a:spcPct val="0"/>
              </a:spcAft>
              <a:buClr>
                <a:srgbClr val="00FF99"/>
              </a:buClr>
              <a:buSzTx/>
              <a:buFontTx/>
              <a:buChar char="•"/>
              <a:tabLst/>
              <a:defRPr/>
            </a:pPr>
            <a:r>
              <a:rPr kumimoji="0" lang="ar-JO" sz="3200" b="1" i="0" u="sng"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charset="0"/>
                <a:cs typeface="Arial"/>
              </a:rPr>
              <a:t>قوة</a:t>
            </a: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لا حدود لها (1 ملوك 4: 21، جامعة 2: 9)</a:t>
            </a:r>
            <a:endParaRPr lang="en-US" sz="2800" dirty="0"/>
          </a:p>
          <a:p>
            <a:pPr algn="r" rtl="1">
              <a:defRPr/>
            </a:pPr>
            <a:r>
              <a:rPr lang="ar-JO" u="sng" dirty="0">
                <a:solidFill>
                  <a:srgbClr val="FFFF00"/>
                </a:solidFill>
              </a:rPr>
              <a:t>شهرة</a:t>
            </a:r>
            <a:r>
              <a:rPr lang="ar-JO" dirty="0"/>
              <a:t> لا تصدق (1 ملوك 10: 1-13)</a:t>
            </a:r>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a:xfrm>
            <a:off x="228600" y="274638"/>
            <a:ext cx="8686800" cy="1143000"/>
          </a:xfrm>
        </p:spPr>
        <p:txBody>
          <a:bodyPr/>
          <a:lstStyle/>
          <a:p>
            <a:pPr>
              <a:defRPr/>
            </a:pPr>
            <a:r>
              <a:rPr lang="ar-JO" dirty="0"/>
              <a:t>تقييم ملكة سبأ</a:t>
            </a:r>
            <a:endParaRPr lang="en-US" dirty="0"/>
          </a:p>
        </p:txBody>
      </p:sp>
      <p:sp>
        <p:nvSpPr>
          <p:cNvPr id="3" name="Content Placeholder 2"/>
          <p:cNvSpPr>
            <a:spLocks noGrp="1"/>
          </p:cNvSpPr>
          <p:nvPr>
            <p:ph idx="1"/>
          </p:nvPr>
        </p:nvSpPr>
        <p:spPr>
          <a:xfrm>
            <a:off x="457200" y="1863725"/>
            <a:ext cx="8229600" cy="4495800"/>
          </a:xfrm>
        </p:spPr>
        <p:txBody>
          <a:bodyPr/>
          <a:lstStyle/>
          <a:p>
            <a:pPr marL="0" indent="0" algn="r">
              <a:buFontTx/>
              <a:buNone/>
              <a:defRPr/>
            </a:pPr>
            <a:r>
              <a:rPr lang="ar-JO" dirty="0">
                <a:latin typeface="Arial" panose="020B0604020202020204" pitchFamily="34" charset="0"/>
                <a:cs typeface="Arial" panose="020B0604020202020204" pitchFamily="34" charset="0"/>
              </a:rPr>
              <a:t>صحيحاً كان الخبر الذي سمعته في أرضي عن أمورك وعن حكمتك، ولم أصدق الأخبار حتى جئت وأبصرت عيناي، فهوذا النصف لم أخبر به، زدت حكمة وصلاحاً على الخبر الذي سمعته.</a:t>
            </a:r>
            <a:endParaRPr lang="en-US" dirty="0">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r-JO" dirty="0"/>
              <a:t>تذكر </a:t>
            </a:r>
            <a:r>
              <a:rPr lang="ar-JO" u="sng" dirty="0">
                <a:solidFill>
                  <a:srgbClr val="FFFF00"/>
                </a:solidFill>
              </a:rPr>
              <a:t>الل</a:t>
            </a:r>
            <a:r>
              <a:rPr lang="ar-JO" dirty="0"/>
              <a:t>ه قبل أن يتأخر الوقت                (جا 12: 1-8)</a:t>
            </a:r>
            <a:endParaRPr lang="en-US" dirty="0"/>
          </a:p>
        </p:txBody>
      </p:sp>
      <p:sp>
        <p:nvSpPr>
          <p:cNvPr id="3" name="Content Placeholder 2"/>
          <p:cNvSpPr>
            <a:spLocks noGrp="1"/>
          </p:cNvSpPr>
          <p:nvPr>
            <p:ph idx="1"/>
          </p:nvPr>
        </p:nvSpPr>
        <p:spPr>
          <a:xfrm>
            <a:off x="457200" y="1600200"/>
            <a:ext cx="8408988" cy="4495800"/>
          </a:xfrm>
        </p:spPr>
        <p:txBody>
          <a:bodyPr/>
          <a:lstStyle/>
          <a:p>
            <a:pPr algn="r" rtl="1">
              <a:defRPr/>
            </a:pPr>
            <a:r>
              <a:rPr lang="ar-JO" dirty="0"/>
              <a:t>قبل أن لا تتمكن من الإستمتاع ب</a:t>
            </a:r>
            <a:r>
              <a:rPr lang="ar-JO" u="sng" dirty="0">
                <a:solidFill>
                  <a:srgbClr val="FFFF00"/>
                </a:solidFill>
              </a:rPr>
              <a:t>الحياة</a:t>
            </a:r>
            <a:r>
              <a:rPr lang="ar-JO" dirty="0"/>
              <a:t> (1)</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تذكر </a:t>
            </a:r>
            <a:r>
              <a:rPr kumimoji="0" lang="ar-JO" sz="4400" b="1" i="0" u="sng"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charset="0"/>
                <a:cs typeface="Arial"/>
              </a:rPr>
              <a:t>الل</a:t>
            </a:r>
            <a:r>
              <a:rPr kumimoji="0" lang="ar-JO"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Arial"/>
                <a:ea typeface="ＭＳ Ｐゴシック" charset="0"/>
                <a:cs typeface="Arial"/>
              </a:rPr>
              <a:t>ه قبل أن يتأخر الوقت                (جا 12: 1-8)</a:t>
            </a:r>
            <a:endParaRPr lang="en-US" dirty="0"/>
          </a:p>
        </p:txBody>
      </p:sp>
      <p:sp>
        <p:nvSpPr>
          <p:cNvPr id="3" name="Content Placeholder 2"/>
          <p:cNvSpPr>
            <a:spLocks noGrp="1"/>
          </p:cNvSpPr>
          <p:nvPr>
            <p:ph idx="1"/>
          </p:nvPr>
        </p:nvSpPr>
        <p:spPr>
          <a:xfrm>
            <a:off x="457200" y="1600200"/>
            <a:ext cx="8686800" cy="4495800"/>
          </a:xfrm>
        </p:spPr>
        <p:txBody>
          <a:bodyPr/>
          <a:lstStyle/>
          <a:p>
            <a:pPr algn="r" rtl="1">
              <a:defRPr/>
            </a:pPr>
            <a:r>
              <a:rPr lang="ar-JO" dirty="0"/>
              <a:t>قبل أن تفقد </a:t>
            </a:r>
            <a:r>
              <a:rPr lang="ar-JO" u="sng" dirty="0">
                <a:solidFill>
                  <a:srgbClr val="FFFF00"/>
                </a:solidFill>
              </a:rPr>
              <a:t>بصرك</a:t>
            </a:r>
            <a:r>
              <a:rPr lang="ar-JO" dirty="0"/>
              <a:t> (2-3)</a:t>
            </a:r>
            <a:endParaRPr lang="en-US" dirty="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147888"/>
            <a:ext cx="3657600" cy="4710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fade/>
  </p:transition>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3673</TotalTime>
  <Words>1253</Words>
  <Application>Microsoft Office PowerPoint</Application>
  <PresentationFormat>On-screen Show (4:3)</PresentationFormat>
  <Paragraphs>158</Paragraphs>
  <Slides>41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MS PGothic</vt:lpstr>
      <vt:lpstr>Aharoni</vt:lpstr>
      <vt:lpstr>Arial</vt:lpstr>
      <vt:lpstr>Calibri</vt:lpstr>
      <vt:lpstr>Calisto MT</vt:lpstr>
      <vt:lpstr>Garamond</vt:lpstr>
      <vt:lpstr>Times New Roman</vt:lpstr>
      <vt:lpstr>Wingdings</vt:lpstr>
      <vt:lpstr>Teamwork</vt:lpstr>
      <vt:lpstr>49_Blank Presentation</vt:lpstr>
      <vt:lpstr>العيش من أجل                 ما يهم حقاً</vt:lpstr>
      <vt:lpstr>إلى العذارى، لتخصيص الكثير من الوقت</vt:lpstr>
      <vt:lpstr>كارب ديم</vt:lpstr>
      <vt:lpstr>تنسب تقليدياً إلى سليمان</vt:lpstr>
      <vt:lpstr>اتساع                     حكم سليمان</vt:lpstr>
      <vt:lpstr>تنسب تقليدياً إلى سليمان</vt:lpstr>
      <vt:lpstr>تقييم ملكة سبأ</vt:lpstr>
      <vt:lpstr>تذكر الله قبل أن يتأخر الوقت                (جا 12: 1-8)</vt:lpstr>
      <vt:lpstr>تذكر الله قبل أن يتأخر الوقت                (جا 12: 1-8)</vt:lpstr>
      <vt:lpstr>تذكر الله قبل أن يتأخر الوقت                (جا 12: 1-8)</vt:lpstr>
      <vt:lpstr>تذكر الله قبل أن يتأخر الوقت                (جا 12: 1-8)</vt:lpstr>
      <vt:lpstr>تذكر الله قبل أن يتأخر الوقت                (جا 12: 1-8)</vt:lpstr>
      <vt:lpstr>تذكر الله قبل أن يتأخر الوقت                (جا 12: 1-8)</vt:lpstr>
      <vt:lpstr>تذكر الله قبل أن يتأخر الوقت                (جا 12: 1-8)</vt:lpstr>
      <vt:lpstr>ماذا تعني كلمة هباء أو باطل في عدد 8؟</vt:lpstr>
      <vt:lpstr>ماذا تعني كلمة هباء أو باطل في عدد 8؟</vt:lpstr>
      <vt:lpstr>ماذا تعني كلمة هباء أو باطل في عدد 8؟</vt:lpstr>
      <vt:lpstr>ماذا تعني كلمة هباء أو باطل في عدد 8؟</vt:lpstr>
      <vt:lpstr>ماذا تعني كلمة هباء أو باطل في عدد 8؟</vt:lpstr>
      <vt:lpstr>جامعة 12: 1-8 ملخص أساسي</vt:lpstr>
      <vt:lpstr>أوزيماندياس</vt:lpstr>
      <vt:lpstr>أوزيماندياس</vt:lpstr>
      <vt:lpstr>بعض قلوب المشاهير كلينت إيستوود</vt:lpstr>
      <vt:lpstr>بعض قلوب المشاهير كلينت إيستوود</vt:lpstr>
      <vt:lpstr>ممثلي حرب النجوم</vt:lpstr>
      <vt:lpstr>ممثلي حرب النجوم</vt:lpstr>
      <vt:lpstr>لماذا نكبر؟</vt:lpstr>
      <vt:lpstr>مزمور 90: 10، 12</vt:lpstr>
      <vt:lpstr>بعض التقييم الذاتي الصادق:</vt:lpstr>
      <vt:lpstr>الحياة في ضوء دينونة الله                (13-14)</vt:lpstr>
      <vt:lpstr>الحياة في ضوء دينونة الله                (13-14)</vt:lpstr>
      <vt:lpstr>الحياة في ضوء دينونة الله                (13-14)</vt:lpstr>
      <vt:lpstr>حقيقتان حاسمتان</vt:lpstr>
      <vt:lpstr>البذر والحصاد</vt:lpstr>
      <vt:lpstr>كمؤمنين، سوف يديننا الله أيضاً.</vt:lpstr>
      <vt:lpstr>الفكرة الكبيرة</vt:lpstr>
      <vt:lpstr>بعض التقييم الذاتي الصادق:</vt:lpstr>
      <vt:lpstr>قصة اثنين من نادي الرجال الإخوة</vt:lpstr>
      <vt:lpstr>مايك بيرغمان الآن</vt:lpstr>
      <vt:lpstr>Black</vt:lpstr>
      <vt:lpstr>على رابط وعظ العهد القديم  BibleStudyDownloads.org</vt:lpstr>
    </vt:vector>
  </TitlesOfParts>
  <Company>East Asia School of Theology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for What Really Matters</dc:title>
  <dc:creator>Lewis Winkler</dc:creator>
  <cp:lastModifiedBy>Rami Jwainat</cp:lastModifiedBy>
  <cp:revision>148</cp:revision>
  <dcterms:created xsi:type="dcterms:W3CDTF">2009-11-01T07:37:23Z</dcterms:created>
  <dcterms:modified xsi:type="dcterms:W3CDTF">2024-05-29T13:08:47Z</dcterms:modified>
</cp:coreProperties>
</file>