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3.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4.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7.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9.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0.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1.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2.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3.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4.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5.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6.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7.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8.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9.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30.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1.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2.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89" r:id="rId2"/>
    <p:sldMasterId id="2147483760" r:id="rId3"/>
    <p:sldMasterId id="2147483772" r:id="rId4"/>
    <p:sldMasterId id="2147483788" r:id="rId5"/>
    <p:sldMasterId id="2147483800" r:id="rId6"/>
    <p:sldMasterId id="2147483812" r:id="rId7"/>
    <p:sldMasterId id="2147483824" r:id="rId8"/>
    <p:sldMasterId id="2147483829" r:id="rId9"/>
    <p:sldMasterId id="2147483841" r:id="rId10"/>
    <p:sldMasterId id="2147483854" r:id="rId11"/>
    <p:sldMasterId id="2147483866" r:id="rId12"/>
    <p:sldMasterId id="2147483878" r:id="rId13"/>
    <p:sldMasterId id="2147483892" r:id="rId14"/>
    <p:sldMasterId id="2147483918" r:id="rId15"/>
    <p:sldMasterId id="2147483921" r:id="rId16"/>
    <p:sldMasterId id="2147483933" r:id="rId17"/>
    <p:sldMasterId id="2147483947" r:id="rId18"/>
    <p:sldMasterId id="2147483961" r:id="rId19"/>
    <p:sldMasterId id="2147483975" r:id="rId20"/>
    <p:sldMasterId id="2147483989" r:id="rId21"/>
    <p:sldMasterId id="2147484005" r:id="rId22"/>
    <p:sldMasterId id="2147484019" r:id="rId23"/>
    <p:sldMasterId id="2147484031" r:id="rId24"/>
    <p:sldMasterId id="2147484043" r:id="rId25"/>
    <p:sldMasterId id="2147484046" r:id="rId26"/>
    <p:sldMasterId id="2147484072" r:id="rId27"/>
    <p:sldMasterId id="2147484084" r:id="rId28"/>
    <p:sldMasterId id="2147484135" r:id="rId29"/>
    <p:sldMasterId id="2147484148" r:id="rId30"/>
    <p:sldMasterId id="2147484160" r:id="rId31"/>
    <p:sldMasterId id="2147484172" r:id="rId32"/>
    <p:sldMasterId id="2147484186" r:id="rId33"/>
  </p:sldMasterIdLst>
  <p:notesMasterIdLst>
    <p:notesMasterId r:id="rId160"/>
  </p:notesMasterIdLst>
  <p:handoutMasterIdLst>
    <p:handoutMasterId r:id="rId161"/>
  </p:handoutMasterIdLst>
  <p:sldIdLst>
    <p:sldId id="428" r:id="rId34"/>
    <p:sldId id="618" r:id="rId35"/>
    <p:sldId id="620" r:id="rId36"/>
    <p:sldId id="562" r:id="rId37"/>
    <p:sldId id="589" r:id="rId38"/>
    <p:sldId id="590" r:id="rId39"/>
    <p:sldId id="603" r:id="rId40"/>
    <p:sldId id="607" r:id="rId41"/>
    <p:sldId id="471" r:id="rId42"/>
    <p:sldId id="604" r:id="rId43"/>
    <p:sldId id="588" r:id="rId44"/>
    <p:sldId id="591" r:id="rId45"/>
    <p:sldId id="592" r:id="rId46"/>
    <p:sldId id="473" r:id="rId47"/>
    <p:sldId id="821" r:id="rId48"/>
    <p:sldId id="426" r:id="rId49"/>
    <p:sldId id="564" r:id="rId50"/>
    <p:sldId id="503" r:id="rId51"/>
    <p:sldId id="565" r:id="rId52"/>
    <p:sldId id="608" r:id="rId53"/>
    <p:sldId id="536" r:id="rId54"/>
    <p:sldId id="566" r:id="rId55"/>
    <p:sldId id="554" r:id="rId56"/>
    <p:sldId id="610" r:id="rId57"/>
    <p:sldId id="611" r:id="rId58"/>
    <p:sldId id="612" r:id="rId59"/>
    <p:sldId id="613" r:id="rId60"/>
    <p:sldId id="567" r:id="rId61"/>
    <p:sldId id="614" r:id="rId62"/>
    <p:sldId id="555" r:id="rId63"/>
    <p:sldId id="568" r:id="rId64"/>
    <p:sldId id="556" r:id="rId65"/>
    <p:sldId id="596" r:id="rId66"/>
    <p:sldId id="569" r:id="rId67"/>
    <p:sldId id="609" r:id="rId68"/>
    <p:sldId id="615" r:id="rId69"/>
    <p:sldId id="595" r:id="rId70"/>
    <p:sldId id="479" r:id="rId71"/>
    <p:sldId id="388" r:id="rId72"/>
    <p:sldId id="434" r:id="rId73"/>
    <p:sldId id="432" r:id="rId74"/>
    <p:sldId id="597" r:id="rId75"/>
    <p:sldId id="598" r:id="rId76"/>
    <p:sldId id="430" r:id="rId77"/>
    <p:sldId id="431" r:id="rId78"/>
    <p:sldId id="433" r:id="rId79"/>
    <p:sldId id="605" r:id="rId80"/>
    <p:sldId id="586" r:id="rId81"/>
    <p:sldId id="474" r:id="rId82"/>
    <p:sldId id="453" r:id="rId83"/>
    <p:sldId id="454" r:id="rId84"/>
    <p:sldId id="455" r:id="rId85"/>
    <p:sldId id="477" r:id="rId86"/>
    <p:sldId id="457" r:id="rId87"/>
    <p:sldId id="563" r:id="rId88"/>
    <p:sldId id="577" r:id="rId89"/>
    <p:sldId id="599" r:id="rId90"/>
    <p:sldId id="509" r:id="rId91"/>
    <p:sldId id="484" r:id="rId92"/>
    <p:sldId id="485" r:id="rId93"/>
    <p:sldId id="488" r:id="rId94"/>
    <p:sldId id="436" r:id="rId95"/>
    <p:sldId id="480" r:id="rId96"/>
    <p:sldId id="487" r:id="rId97"/>
    <p:sldId id="420" r:id="rId98"/>
    <p:sldId id="357" r:id="rId99"/>
    <p:sldId id="380" r:id="rId100"/>
    <p:sldId id="508" r:id="rId101"/>
    <p:sldId id="482" r:id="rId102"/>
    <p:sldId id="581" r:id="rId103"/>
    <p:sldId id="445" r:id="rId104"/>
    <p:sldId id="572" r:id="rId105"/>
    <p:sldId id="414" r:id="rId106"/>
    <p:sldId id="429" r:id="rId107"/>
    <p:sldId id="516" r:id="rId108"/>
    <p:sldId id="517" r:id="rId109"/>
    <p:sldId id="437" r:id="rId110"/>
    <p:sldId id="438" r:id="rId111"/>
    <p:sldId id="580" r:id="rId112"/>
    <p:sldId id="423" r:id="rId113"/>
    <p:sldId id="421" r:id="rId114"/>
    <p:sldId id="400" r:id="rId115"/>
    <p:sldId id="415" r:id="rId116"/>
    <p:sldId id="422" r:id="rId117"/>
    <p:sldId id="513" r:id="rId118"/>
    <p:sldId id="510" r:id="rId119"/>
    <p:sldId id="444" r:id="rId120"/>
    <p:sldId id="405" r:id="rId121"/>
    <p:sldId id="294" r:id="rId122"/>
    <p:sldId id="871" r:id="rId123"/>
    <p:sldId id="583" r:id="rId124"/>
    <p:sldId id="408" r:id="rId125"/>
    <p:sldId id="468" r:id="rId126"/>
    <p:sldId id="412" r:id="rId127"/>
    <p:sldId id="600" r:id="rId128"/>
    <p:sldId id="498" r:id="rId129"/>
    <p:sldId id="573" r:id="rId130"/>
    <p:sldId id="464" r:id="rId131"/>
    <p:sldId id="518" r:id="rId132"/>
    <p:sldId id="381" r:id="rId133"/>
    <p:sldId id="328" r:id="rId134"/>
    <p:sldId id="601" r:id="rId135"/>
    <p:sldId id="399" r:id="rId136"/>
    <p:sldId id="418" r:id="rId137"/>
    <p:sldId id="561" r:id="rId138"/>
    <p:sldId id="396" r:id="rId139"/>
    <p:sldId id="483" r:id="rId140"/>
    <p:sldId id="446" r:id="rId141"/>
    <p:sldId id="441" r:id="rId142"/>
    <p:sldId id="404" r:id="rId143"/>
    <p:sldId id="560" r:id="rId144"/>
    <p:sldId id="394" r:id="rId145"/>
    <p:sldId id="267" r:id="rId146"/>
    <p:sldId id="574" r:id="rId147"/>
    <p:sldId id="512" r:id="rId148"/>
    <p:sldId id="338" r:id="rId149"/>
    <p:sldId id="439" r:id="rId150"/>
    <p:sldId id="343" r:id="rId151"/>
    <p:sldId id="576" r:id="rId152"/>
    <p:sldId id="559" r:id="rId153"/>
    <p:sldId id="616" r:id="rId154"/>
    <p:sldId id="602" r:id="rId155"/>
    <p:sldId id="593" r:id="rId156"/>
    <p:sldId id="425" r:id="rId157"/>
    <p:sldId id="873" r:id="rId158"/>
    <p:sldId id="874" r:id="rId159"/>
  </p:sldIdLst>
  <p:sldSz cx="9144000" cy="6858000" type="screen4x3"/>
  <p:notesSz cx="6858000" cy="9144000"/>
  <p:defaultTextStyle>
    <a:defPPr>
      <a:defRPr lang="en-US"/>
    </a:defPPr>
    <a:lvl1pPr algn="l" rtl="0" eaLnBrk="0" fontAlgn="base" hangingPunct="0">
      <a:spcBef>
        <a:spcPct val="0"/>
      </a:spcBef>
      <a:spcAft>
        <a:spcPct val="0"/>
      </a:spcAft>
      <a:defRPr kumimoji="1" sz="3200" kern="1200">
        <a:solidFill>
          <a:schemeClr val="tx1"/>
        </a:solidFill>
        <a:latin typeface="Times New Roman" pitchFamily="-84" charset="0"/>
        <a:ea typeface="ＭＳ Ｐゴシック" pitchFamily="-84" charset="-128"/>
        <a:cs typeface="ＭＳ Ｐゴシック" pitchFamily="-84" charset="-128"/>
      </a:defRPr>
    </a:lvl1pPr>
    <a:lvl2pPr marL="457200" algn="l" rtl="0" eaLnBrk="0" fontAlgn="base" hangingPunct="0">
      <a:spcBef>
        <a:spcPct val="0"/>
      </a:spcBef>
      <a:spcAft>
        <a:spcPct val="0"/>
      </a:spcAft>
      <a:defRPr kumimoji="1" sz="3200" kern="1200">
        <a:solidFill>
          <a:schemeClr val="tx1"/>
        </a:solidFill>
        <a:latin typeface="Times New Roman" pitchFamily="-84" charset="0"/>
        <a:ea typeface="ＭＳ Ｐゴシック" pitchFamily="-84" charset="-128"/>
        <a:cs typeface="ＭＳ Ｐゴシック" pitchFamily="-84" charset="-128"/>
      </a:defRPr>
    </a:lvl2pPr>
    <a:lvl3pPr marL="914400" algn="l" rtl="0" eaLnBrk="0" fontAlgn="base" hangingPunct="0">
      <a:spcBef>
        <a:spcPct val="0"/>
      </a:spcBef>
      <a:spcAft>
        <a:spcPct val="0"/>
      </a:spcAft>
      <a:defRPr kumimoji="1" sz="3200" kern="1200">
        <a:solidFill>
          <a:schemeClr val="tx1"/>
        </a:solidFill>
        <a:latin typeface="Times New Roman" pitchFamily="-84" charset="0"/>
        <a:ea typeface="ＭＳ Ｐゴシック" pitchFamily="-84" charset="-128"/>
        <a:cs typeface="ＭＳ Ｐゴシック" pitchFamily="-84" charset="-128"/>
      </a:defRPr>
    </a:lvl3pPr>
    <a:lvl4pPr marL="1371600" algn="l" rtl="0" eaLnBrk="0" fontAlgn="base" hangingPunct="0">
      <a:spcBef>
        <a:spcPct val="0"/>
      </a:spcBef>
      <a:spcAft>
        <a:spcPct val="0"/>
      </a:spcAft>
      <a:defRPr kumimoji="1" sz="3200" kern="1200">
        <a:solidFill>
          <a:schemeClr val="tx1"/>
        </a:solidFill>
        <a:latin typeface="Times New Roman" pitchFamily="-84" charset="0"/>
        <a:ea typeface="ＭＳ Ｐゴシック" pitchFamily="-84" charset="-128"/>
        <a:cs typeface="ＭＳ Ｐゴシック" pitchFamily="-84" charset="-128"/>
      </a:defRPr>
    </a:lvl4pPr>
    <a:lvl5pPr marL="1828800" algn="l" rtl="0" eaLnBrk="0" fontAlgn="base" hangingPunct="0">
      <a:spcBef>
        <a:spcPct val="0"/>
      </a:spcBef>
      <a:spcAft>
        <a:spcPct val="0"/>
      </a:spcAft>
      <a:defRPr kumimoji="1" sz="3200" kern="1200">
        <a:solidFill>
          <a:schemeClr val="tx1"/>
        </a:solidFill>
        <a:latin typeface="Times New Roman" pitchFamily="-84" charset="0"/>
        <a:ea typeface="ＭＳ Ｐゴシック" pitchFamily="-84" charset="-128"/>
        <a:cs typeface="ＭＳ Ｐゴシック" pitchFamily="-84" charset="-128"/>
      </a:defRPr>
    </a:lvl5pPr>
    <a:lvl6pPr marL="2286000" algn="l" defTabSz="457200" rtl="0" eaLnBrk="1" latinLnBrk="0" hangingPunct="1">
      <a:defRPr kumimoji="1" sz="3200" kern="1200">
        <a:solidFill>
          <a:schemeClr val="tx1"/>
        </a:solidFill>
        <a:latin typeface="Times New Roman" pitchFamily="-84" charset="0"/>
        <a:ea typeface="ＭＳ Ｐゴシック" pitchFamily="-84" charset="-128"/>
        <a:cs typeface="ＭＳ Ｐゴシック" pitchFamily="-84" charset="-128"/>
      </a:defRPr>
    </a:lvl6pPr>
    <a:lvl7pPr marL="2743200" algn="l" defTabSz="457200" rtl="0" eaLnBrk="1" latinLnBrk="0" hangingPunct="1">
      <a:defRPr kumimoji="1" sz="3200" kern="1200">
        <a:solidFill>
          <a:schemeClr val="tx1"/>
        </a:solidFill>
        <a:latin typeface="Times New Roman" pitchFamily="-84" charset="0"/>
        <a:ea typeface="ＭＳ Ｐゴシック" pitchFamily="-84" charset="-128"/>
        <a:cs typeface="ＭＳ Ｐゴシック" pitchFamily="-84" charset="-128"/>
      </a:defRPr>
    </a:lvl7pPr>
    <a:lvl8pPr marL="3200400" algn="l" defTabSz="457200" rtl="0" eaLnBrk="1" latinLnBrk="0" hangingPunct="1">
      <a:defRPr kumimoji="1" sz="3200" kern="1200">
        <a:solidFill>
          <a:schemeClr val="tx1"/>
        </a:solidFill>
        <a:latin typeface="Times New Roman" pitchFamily="-84" charset="0"/>
        <a:ea typeface="ＭＳ Ｐゴシック" pitchFamily="-84" charset="-128"/>
        <a:cs typeface="ＭＳ Ｐゴシック" pitchFamily="-84" charset="-128"/>
      </a:defRPr>
    </a:lvl8pPr>
    <a:lvl9pPr marL="3657600" algn="l" defTabSz="457200" rtl="0" eaLnBrk="1" latinLnBrk="0" hangingPunct="1">
      <a:defRPr kumimoji="1" sz="3200" kern="1200">
        <a:solidFill>
          <a:schemeClr val="tx1"/>
        </a:solidFill>
        <a:latin typeface="Times New Roman" pitchFamily="-84" charset="0"/>
        <a:ea typeface="ＭＳ Ｐゴシック" pitchFamily="-84" charset="-128"/>
        <a:cs typeface="ＭＳ Ｐゴシック" pitchFamily="-84" charset="-128"/>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FF91"/>
    <a:srgbClr val="FF6600"/>
    <a:srgbClr val="FF0000"/>
    <a:srgbClr val="FF7C80"/>
    <a:srgbClr val="FFC9C9"/>
    <a:srgbClr val="A50021"/>
    <a:srgbClr val="DCF9FF"/>
    <a:srgbClr val="A2F0FF"/>
    <a:srgbClr val="FFD6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963" autoAdjust="0"/>
    <p:restoredTop sz="94249" autoAdjust="0"/>
  </p:normalViewPr>
  <p:slideViewPr>
    <p:cSldViewPr>
      <p:cViewPr>
        <p:scale>
          <a:sx n="99" d="100"/>
          <a:sy n="99" d="100"/>
        </p:scale>
        <p:origin x="168" y="1432"/>
      </p:cViewPr>
      <p:guideLst>
        <p:guide orient="horz" pos="2112"/>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80" d="100"/>
        <a:sy n="80" d="100"/>
      </p:scale>
      <p:origin x="0" y="5632"/>
    </p:cViewPr>
  </p:sorterViewPr>
  <p:notesViewPr>
    <p:cSldViewPr>
      <p:cViewPr varScale="1">
        <p:scale>
          <a:sx n="57" d="100"/>
          <a:sy n="57" d="100"/>
        </p:scale>
        <p:origin x="-1216"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4.xml"/><Relationship Id="rId21" Type="http://schemas.openxmlformats.org/officeDocument/2006/relationships/slideMaster" Target="slideMasters/slideMaster21.xml"/><Relationship Id="rId42" Type="http://schemas.openxmlformats.org/officeDocument/2006/relationships/slide" Target="slides/slide9.xml"/><Relationship Id="rId63" Type="http://schemas.openxmlformats.org/officeDocument/2006/relationships/slide" Target="slides/slide30.xml"/><Relationship Id="rId84" Type="http://schemas.openxmlformats.org/officeDocument/2006/relationships/slide" Target="slides/slide51.xml"/><Relationship Id="rId138" Type="http://schemas.openxmlformats.org/officeDocument/2006/relationships/slide" Target="slides/slide105.xml"/><Relationship Id="rId159" Type="http://schemas.openxmlformats.org/officeDocument/2006/relationships/slide" Target="slides/slide126.xml"/><Relationship Id="rId107" Type="http://schemas.openxmlformats.org/officeDocument/2006/relationships/slide" Target="slides/slide7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0.xml"/><Relationship Id="rId74" Type="http://schemas.openxmlformats.org/officeDocument/2006/relationships/slide" Target="slides/slide41.xml"/><Relationship Id="rId128" Type="http://schemas.openxmlformats.org/officeDocument/2006/relationships/slide" Target="slides/slide95.xml"/><Relationship Id="rId149" Type="http://schemas.openxmlformats.org/officeDocument/2006/relationships/slide" Target="slides/slide116.xml"/><Relationship Id="rId5" Type="http://schemas.openxmlformats.org/officeDocument/2006/relationships/slideMaster" Target="slideMasters/slideMaster5.xml"/><Relationship Id="rId95" Type="http://schemas.openxmlformats.org/officeDocument/2006/relationships/slide" Target="slides/slide62.xml"/><Relationship Id="rId160" Type="http://schemas.openxmlformats.org/officeDocument/2006/relationships/notesMaster" Target="notesMasters/notesMaster1.xml"/><Relationship Id="rId22" Type="http://schemas.openxmlformats.org/officeDocument/2006/relationships/slideMaster" Target="slideMasters/slideMaster22.xml"/><Relationship Id="rId43" Type="http://schemas.openxmlformats.org/officeDocument/2006/relationships/slide" Target="slides/slide10.xml"/><Relationship Id="rId64" Type="http://schemas.openxmlformats.org/officeDocument/2006/relationships/slide" Target="slides/slide31.xml"/><Relationship Id="rId118" Type="http://schemas.openxmlformats.org/officeDocument/2006/relationships/slide" Target="slides/slide85.xml"/><Relationship Id="rId139" Type="http://schemas.openxmlformats.org/officeDocument/2006/relationships/slide" Target="slides/slide106.xml"/><Relationship Id="rId85" Type="http://schemas.openxmlformats.org/officeDocument/2006/relationships/slide" Target="slides/slide52.xml"/><Relationship Id="rId150" Type="http://schemas.openxmlformats.org/officeDocument/2006/relationships/slide" Target="slides/slide11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slide" Target="slides/slide70.xml"/><Relationship Id="rId108" Type="http://schemas.openxmlformats.org/officeDocument/2006/relationships/slide" Target="slides/slide75.xml"/><Relationship Id="rId124" Type="http://schemas.openxmlformats.org/officeDocument/2006/relationships/slide" Target="slides/slide91.xml"/><Relationship Id="rId129" Type="http://schemas.openxmlformats.org/officeDocument/2006/relationships/slide" Target="slides/slide96.xml"/><Relationship Id="rId54" Type="http://schemas.openxmlformats.org/officeDocument/2006/relationships/slide" Target="slides/slide21.xml"/><Relationship Id="rId70" Type="http://schemas.openxmlformats.org/officeDocument/2006/relationships/slide" Target="slides/slide37.xml"/><Relationship Id="rId75" Type="http://schemas.openxmlformats.org/officeDocument/2006/relationships/slide" Target="slides/slide42.xml"/><Relationship Id="rId91" Type="http://schemas.openxmlformats.org/officeDocument/2006/relationships/slide" Target="slides/slide58.xml"/><Relationship Id="rId96" Type="http://schemas.openxmlformats.org/officeDocument/2006/relationships/slide" Target="slides/slide63.xml"/><Relationship Id="rId140" Type="http://schemas.openxmlformats.org/officeDocument/2006/relationships/slide" Target="slides/slide107.xml"/><Relationship Id="rId145" Type="http://schemas.openxmlformats.org/officeDocument/2006/relationships/slide" Target="slides/slide112.xml"/><Relationship Id="rId16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6.xml"/><Relationship Id="rId114" Type="http://schemas.openxmlformats.org/officeDocument/2006/relationships/slide" Target="slides/slide81.xml"/><Relationship Id="rId119" Type="http://schemas.openxmlformats.org/officeDocument/2006/relationships/slide" Target="slides/slide86.xml"/><Relationship Id="rId44" Type="http://schemas.openxmlformats.org/officeDocument/2006/relationships/slide" Target="slides/slide11.xml"/><Relationship Id="rId60" Type="http://schemas.openxmlformats.org/officeDocument/2006/relationships/slide" Target="slides/slide27.xml"/><Relationship Id="rId65" Type="http://schemas.openxmlformats.org/officeDocument/2006/relationships/slide" Target="slides/slide32.xml"/><Relationship Id="rId81" Type="http://schemas.openxmlformats.org/officeDocument/2006/relationships/slide" Target="slides/slide48.xml"/><Relationship Id="rId86" Type="http://schemas.openxmlformats.org/officeDocument/2006/relationships/slide" Target="slides/slide53.xml"/><Relationship Id="rId130" Type="http://schemas.openxmlformats.org/officeDocument/2006/relationships/slide" Target="slides/slide97.xml"/><Relationship Id="rId135" Type="http://schemas.openxmlformats.org/officeDocument/2006/relationships/slide" Target="slides/slide102.xml"/><Relationship Id="rId151" Type="http://schemas.openxmlformats.org/officeDocument/2006/relationships/slide" Target="slides/slide118.xml"/><Relationship Id="rId156" Type="http://schemas.openxmlformats.org/officeDocument/2006/relationships/slide" Target="slides/slide12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6.xml"/><Relationship Id="rId109" Type="http://schemas.openxmlformats.org/officeDocument/2006/relationships/slide" Target="slides/slide76.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04" Type="http://schemas.openxmlformats.org/officeDocument/2006/relationships/slide" Target="slides/slide71.xml"/><Relationship Id="rId120" Type="http://schemas.openxmlformats.org/officeDocument/2006/relationships/slide" Target="slides/slide87.xml"/><Relationship Id="rId125" Type="http://schemas.openxmlformats.org/officeDocument/2006/relationships/slide" Target="slides/slide92.xml"/><Relationship Id="rId141" Type="http://schemas.openxmlformats.org/officeDocument/2006/relationships/slide" Target="slides/slide108.xml"/><Relationship Id="rId146" Type="http://schemas.openxmlformats.org/officeDocument/2006/relationships/slide" Target="slides/slide113.xml"/><Relationship Id="rId7" Type="http://schemas.openxmlformats.org/officeDocument/2006/relationships/slideMaster" Target="slideMasters/slideMaster7.xml"/><Relationship Id="rId71" Type="http://schemas.openxmlformats.org/officeDocument/2006/relationships/slide" Target="slides/slide38.xml"/><Relationship Id="rId92" Type="http://schemas.openxmlformats.org/officeDocument/2006/relationships/slide" Target="slides/slide59.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7.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openxmlformats.org/officeDocument/2006/relationships/slide" Target="slides/slide77.xml"/><Relationship Id="rId115" Type="http://schemas.openxmlformats.org/officeDocument/2006/relationships/slide" Target="slides/slide82.xml"/><Relationship Id="rId131" Type="http://schemas.openxmlformats.org/officeDocument/2006/relationships/slide" Target="slides/slide98.xml"/><Relationship Id="rId136" Type="http://schemas.openxmlformats.org/officeDocument/2006/relationships/slide" Target="slides/slide103.xml"/><Relationship Id="rId157" Type="http://schemas.openxmlformats.org/officeDocument/2006/relationships/slide" Target="slides/slide124.xml"/><Relationship Id="rId61" Type="http://schemas.openxmlformats.org/officeDocument/2006/relationships/slide" Target="slides/slide28.xml"/><Relationship Id="rId82" Type="http://schemas.openxmlformats.org/officeDocument/2006/relationships/slide" Target="slides/slide49.xml"/><Relationship Id="rId152" Type="http://schemas.openxmlformats.org/officeDocument/2006/relationships/slide" Target="slides/slide11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105" Type="http://schemas.openxmlformats.org/officeDocument/2006/relationships/slide" Target="slides/slide72.xml"/><Relationship Id="rId126" Type="http://schemas.openxmlformats.org/officeDocument/2006/relationships/slide" Target="slides/slide93.xml"/><Relationship Id="rId147" Type="http://schemas.openxmlformats.org/officeDocument/2006/relationships/slide" Target="slides/slide114.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98" Type="http://schemas.openxmlformats.org/officeDocument/2006/relationships/slide" Target="slides/slide65.xml"/><Relationship Id="rId121" Type="http://schemas.openxmlformats.org/officeDocument/2006/relationships/slide" Target="slides/slide88.xml"/><Relationship Id="rId142" Type="http://schemas.openxmlformats.org/officeDocument/2006/relationships/slide" Target="slides/slide109.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 Id="rId116" Type="http://schemas.openxmlformats.org/officeDocument/2006/relationships/slide" Target="slides/slide83.xml"/><Relationship Id="rId137" Type="http://schemas.openxmlformats.org/officeDocument/2006/relationships/slide" Target="slides/slide104.xml"/><Relationship Id="rId158" Type="http://schemas.openxmlformats.org/officeDocument/2006/relationships/slide" Target="slides/slide125.xml"/><Relationship Id="rId20" Type="http://schemas.openxmlformats.org/officeDocument/2006/relationships/slideMaster" Target="slideMasters/slideMaster20.xml"/><Relationship Id="rId41" Type="http://schemas.openxmlformats.org/officeDocument/2006/relationships/slide" Target="slides/slide8.xml"/><Relationship Id="rId62" Type="http://schemas.openxmlformats.org/officeDocument/2006/relationships/slide" Target="slides/slide29.xml"/><Relationship Id="rId83" Type="http://schemas.openxmlformats.org/officeDocument/2006/relationships/slide" Target="slides/slide50.xml"/><Relationship Id="rId88" Type="http://schemas.openxmlformats.org/officeDocument/2006/relationships/slide" Target="slides/slide55.xml"/><Relationship Id="rId111" Type="http://schemas.openxmlformats.org/officeDocument/2006/relationships/slide" Target="slides/slide78.xml"/><Relationship Id="rId132" Type="http://schemas.openxmlformats.org/officeDocument/2006/relationships/slide" Target="slides/slide99.xml"/><Relationship Id="rId153" Type="http://schemas.openxmlformats.org/officeDocument/2006/relationships/slide" Target="slides/slide120.xml"/><Relationship Id="rId15" Type="http://schemas.openxmlformats.org/officeDocument/2006/relationships/slideMaster" Target="slideMasters/slideMaster15.xml"/><Relationship Id="rId36" Type="http://schemas.openxmlformats.org/officeDocument/2006/relationships/slide" Target="slides/slide3.xml"/><Relationship Id="rId57" Type="http://schemas.openxmlformats.org/officeDocument/2006/relationships/slide" Target="slides/slide24.xml"/><Relationship Id="rId106" Type="http://schemas.openxmlformats.org/officeDocument/2006/relationships/slide" Target="slides/slide73.xml"/><Relationship Id="rId127"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9.xml"/><Relationship Id="rId73" Type="http://schemas.openxmlformats.org/officeDocument/2006/relationships/slide" Target="slides/slide40.xml"/><Relationship Id="rId78" Type="http://schemas.openxmlformats.org/officeDocument/2006/relationships/slide" Target="slides/slide45.xml"/><Relationship Id="rId94" Type="http://schemas.openxmlformats.org/officeDocument/2006/relationships/slide" Target="slides/slide61.xml"/><Relationship Id="rId99" Type="http://schemas.openxmlformats.org/officeDocument/2006/relationships/slide" Target="slides/slide66.xml"/><Relationship Id="rId101" Type="http://schemas.openxmlformats.org/officeDocument/2006/relationships/slide" Target="slides/slide68.xml"/><Relationship Id="rId122" Type="http://schemas.openxmlformats.org/officeDocument/2006/relationships/slide" Target="slides/slide89.xml"/><Relationship Id="rId143" Type="http://schemas.openxmlformats.org/officeDocument/2006/relationships/slide" Target="slides/slide110.xml"/><Relationship Id="rId148" Type="http://schemas.openxmlformats.org/officeDocument/2006/relationships/slide" Target="slides/slide115.xml"/><Relationship Id="rId16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4.xml"/><Relationship Id="rId68" Type="http://schemas.openxmlformats.org/officeDocument/2006/relationships/slide" Target="slides/slide35.xml"/><Relationship Id="rId89" Type="http://schemas.openxmlformats.org/officeDocument/2006/relationships/slide" Target="slides/slide56.xml"/><Relationship Id="rId112" Type="http://schemas.openxmlformats.org/officeDocument/2006/relationships/slide" Target="slides/slide79.xml"/><Relationship Id="rId133" Type="http://schemas.openxmlformats.org/officeDocument/2006/relationships/slide" Target="slides/slide100.xml"/><Relationship Id="rId154" Type="http://schemas.openxmlformats.org/officeDocument/2006/relationships/slide" Target="slides/slide121.xml"/><Relationship Id="rId16" Type="http://schemas.openxmlformats.org/officeDocument/2006/relationships/slideMaster" Target="slideMasters/slideMaster16.xml"/><Relationship Id="rId37" Type="http://schemas.openxmlformats.org/officeDocument/2006/relationships/slide" Target="slides/slide4.xml"/><Relationship Id="rId58" Type="http://schemas.openxmlformats.org/officeDocument/2006/relationships/slide" Target="slides/slide25.xml"/><Relationship Id="rId79" Type="http://schemas.openxmlformats.org/officeDocument/2006/relationships/slide" Target="slides/slide46.xml"/><Relationship Id="rId102" Type="http://schemas.openxmlformats.org/officeDocument/2006/relationships/slide" Target="slides/slide69.xml"/><Relationship Id="rId123" Type="http://schemas.openxmlformats.org/officeDocument/2006/relationships/slide" Target="slides/slide90.xml"/><Relationship Id="rId144" Type="http://schemas.openxmlformats.org/officeDocument/2006/relationships/slide" Target="slides/slide111.xml"/><Relationship Id="rId90" Type="http://schemas.openxmlformats.org/officeDocument/2006/relationships/slide" Target="slides/slide57.xml"/><Relationship Id="rId165"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 Target="slides/slide15.xml"/><Relationship Id="rId69" Type="http://schemas.openxmlformats.org/officeDocument/2006/relationships/slide" Target="slides/slide36.xml"/><Relationship Id="rId113" Type="http://schemas.openxmlformats.org/officeDocument/2006/relationships/slide" Target="slides/slide80.xml"/><Relationship Id="rId134" Type="http://schemas.openxmlformats.org/officeDocument/2006/relationships/slide" Target="slides/slide101.xml"/><Relationship Id="rId80" Type="http://schemas.openxmlformats.org/officeDocument/2006/relationships/slide" Target="slides/slide47.xml"/><Relationship Id="rId155" Type="http://schemas.openxmlformats.org/officeDocument/2006/relationships/slide" Target="slides/slide1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200" smtClean="0">
                <a:latin typeface="Times New Roman" charset="0"/>
                <a:ea typeface="ＭＳ Ｐゴシック" charset="0"/>
                <a:cs typeface="ＭＳ Ｐゴシック" charset="0"/>
              </a:defRPr>
            </a:lvl1pPr>
          </a:lstStyle>
          <a:p>
            <a:pPr>
              <a:defRPr/>
            </a:pPr>
            <a:endParaRPr lang="en-US"/>
          </a:p>
        </p:txBody>
      </p:sp>
      <p:sp>
        <p:nvSpPr>
          <p:cNvPr id="1433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200"/>
            </a:lvl1pPr>
          </a:lstStyle>
          <a:p>
            <a:fld id="{A5197314-07AC-9744-8D4B-EBC9CBBF0418}" type="datetime1">
              <a:rPr lang="en-US"/>
              <a:pPr/>
              <a:t>1/3/24</a:t>
            </a:fld>
            <a:endParaRPr lang="en-US"/>
          </a:p>
        </p:txBody>
      </p:sp>
      <p:sp>
        <p:nvSpPr>
          <p:cNvPr id="1434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kumimoji="0" sz="1200" smtClean="0">
                <a:latin typeface="Times New Roman" charset="0"/>
                <a:ea typeface="ＭＳ Ｐゴシック" charset="0"/>
                <a:cs typeface="ＭＳ Ｐゴシック" charset="0"/>
              </a:defRPr>
            </a:lvl1pPr>
          </a:lstStyle>
          <a:p>
            <a:pPr>
              <a:defRPr/>
            </a:pPr>
            <a:endParaRPr lang="en-US"/>
          </a:p>
        </p:txBody>
      </p:sp>
      <p:sp>
        <p:nvSpPr>
          <p:cNvPr id="1434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kumimoji="0" sz="1200"/>
            </a:lvl1pPr>
          </a:lstStyle>
          <a:p>
            <a:fld id="{D3593638-260D-1446-B674-BFF8555A4CA8}" type="slidenum">
              <a:rPr lang="en-US"/>
              <a:pPr/>
              <a:t>‹#›</a:t>
            </a:fld>
            <a:endParaRPr lang="en-US"/>
          </a:p>
        </p:txBody>
      </p:sp>
    </p:spTree>
    <p:extLst>
      <p:ext uri="{BB962C8B-B14F-4D97-AF65-F5344CB8AC3E}">
        <p14:creationId xmlns:p14="http://schemas.microsoft.com/office/powerpoint/2010/main" val="2598917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200" smtClean="0">
                <a:latin typeface="Times New Roman" charset="0"/>
                <a:ea typeface="ＭＳ Ｐゴシック" charset="0"/>
                <a:cs typeface="ＭＳ Ｐゴシック" charset="0"/>
              </a:defRPr>
            </a:lvl1pPr>
          </a:lstStyle>
          <a:p>
            <a:pPr>
              <a:defRPr/>
            </a:pPr>
            <a:endParaRPr lang="en-US"/>
          </a:p>
        </p:txBody>
      </p:sp>
      <p:sp>
        <p:nvSpPr>
          <p:cNvPr id="39939" name="Rectangle 9"/>
          <p:cNvSpPr>
            <a:spLocks noGrp="1" noRot="1" noChangeAspect="1" noChangeArrowheads="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58" name="Rectangle 10"/>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9" name="Rectangle 11"/>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200"/>
            </a:lvl1pPr>
          </a:lstStyle>
          <a:p>
            <a:fld id="{C53A74AF-3169-E243-84DD-D475277DDAD3}" type="datetime1">
              <a:rPr lang="en-US"/>
              <a:pPr/>
              <a:t>1/3/24</a:t>
            </a:fld>
            <a:endParaRPr lang="en-US"/>
          </a:p>
        </p:txBody>
      </p:sp>
      <p:sp>
        <p:nvSpPr>
          <p:cNvPr id="2060" name="Rectangle 12"/>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kumimoji="0" sz="1200" smtClean="0">
                <a:latin typeface="Times New Roman" charset="0"/>
                <a:ea typeface="ＭＳ Ｐゴシック" charset="0"/>
                <a:cs typeface="ＭＳ Ｐゴシック" charset="0"/>
              </a:defRPr>
            </a:lvl1pPr>
          </a:lstStyle>
          <a:p>
            <a:pPr>
              <a:defRPr/>
            </a:pPr>
            <a:endParaRPr lang="en-US"/>
          </a:p>
        </p:txBody>
      </p:sp>
      <p:sp>
        <p:nvSpPr>
          <p:cNvPr id="2061" name="Rectangle 13"/>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kumimoji="0" sz="1200"/>
            </a:lvl1pPr>
          </a:lstStyle>
          <a:p>
            <a:fld id="{8E7C9C50-3A7E-E446-9E91-E586BC680914}" type="slidenum">
              <a:rPr lang="en-US"/>
              <a:pPr/>
              <a:t>‹#›</a:t>
            </a:fld>
            <a:endParaRPr lang="en-US"/>
          </a:p>
        </p:txBody>
      </p:sp>
    </p:spTree>
    <p:extLst>
      <p:ext uri="{BB962C8B-B14F-4D97-AF65-F5344CB8AC3E}">
        <p14:creationId xmlns:p14="http://schemas.microsoft.com/office/powerpoint/2010/main" val="2225864697"/>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pitchFamily="-109" charset="0"/>
        <a:ea typeface="ＭＳ Ｐゴシック" pitchFamily="-109" charset="-128"/>
        <a:cs typeface="ＭＳ Ｐゴシック" pitchFamily="-109" charset="-128"/>
      </a:defRPr>
    </a:lvl1pPr>
    <a:lvl2pPr marL="457200" algn="l" rtl="0" eaLnBrk="0" fontAlgn="base" hangingPunct="0">
      <a:spcBef>
        <a:spcPct val="30000"/>
      </a:spcBef>
      <a:spcAft>
        <a:spcPct val="0"/>
      </a:spcAft>
      <a:defRPr kumimoji="1" sz="1200" kern="1200">
        <a:solidFill>
          <a:schemeClr val="tx1"/>
        </a:solidFill>
        <a:latin typeface="Arial" pitchFamily="-109" charset="0"/>
        <a:ea typeface="ＭＳ Ｐゴシック" pitchFamily="-109"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109" charset="0"/>
        <a:ea typeface="ＭＳ Ｐゴシック" pitchFamily="-109"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109" charset="0"/>
        <a:ea typeface="ＭＳ Ｐゴシック" pitchFamily="-109"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89CCD0-96A0-7547-AF16-A7B8F1919C3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00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00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65772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Vol. 1 of 5  (Christian Origins</a:t>
            </a:r>
            <a:r>
              <a:rPr lang="en-GB" baseline="0" dirty="0"/>
              <a:t> and the Question of God)</a:t>
            </a:r>
            <a:endParaRPr lang="en-GB" dirty="0"/>
          </a:p>
        </p:txBody>
      </p:sp>
      <p:sp>
        <p:nvSpPr>
          <p:cNvPr id="4" name="Slide Number Placeholder 3"/>
          <p:cNvSpPr>
            <a:spLocks noGrp="1"/>
          </p:cNvSpPr>
          <p:nvPr>
            <p:ph type="sldNum" sz="quarter" idx="10"/>
          </p:nvPr>
        </p:nvSpPr>
        <p:spPr/>
        <p:txBody>
          <a:bodyPr/>
          <a:lstStyle/>
          <a:p>
            <a:fld id="{E8710FFB-BC41-4654-AAF6-C9E8CB6F6125}" type="slidenum">
              <a:rPr lang="en-GB" smtClean="0">
                <a:solidFill>
                  <a:prstClr val="black"/>
                </a:solidFill>
                <a:latin typeface="Calibri"/>
              </a:rPr>
              <a:pPr/>
              <a:t>25</a:t>
            </a:fld>
            <a:endParaRPr lang="en-GB">
              <a:solidFill>
                <a:prstClr val="black"/>
              </a:solidFill>
              <a:latin typeface="Calibri"/>
            </a:endParaRPr>
          </a:p>
        </p:txBody>
      </p:sp>
    </p:spTree>
    <p:extLst>
      <p:ext uri="{BB962C8B-B14F-4D97-AF65-F5344CB8AC3E}">
        <p14:creationId xmlns:p14="http://schemas.microsoft.com/office/powerpoint/2010/main" val="4035401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710FFB-BC41-4654-AAF6-C9E8CB6F6125}" type="slidenum">
              <a:rPr lang="en-GB" smtClean="0">
                <a:solidFill>
                  <a:prstClr val="black"/>
                </a:solidFill>
                <a:latin typeface="Calibri"/>
              </a:rPr>
              <a:pPr/>
              <a:t>26</a:t>
            </a:fld>
            <a:endParaRPr lang="en-GB">
              <a:solidFill>
                <a:prstClr val="black"/>
              </a:solidFill>
              <a:latin typeface="Calibri"/>
            </a:endParaRPr>
          </a:p>
        </p:txBody>
      </p:sp>
    </p:spTree>
    <p:extLst>
      <p:ext uri="{BB962C8B-B14F-4D97-AF65-F5344CB8AC3E}">
        <p14:creationId xmlns:p14="http://schemas.microsoft.com/office/powerpoint/2010/main" val="1197149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710FFB-BC41-4654-AAF6-C9E8CB6F6125}" type="slidenum">
              <a:rPr lang="en-GB" smtClean="0">
                <a:solidFill>
                  <a:prstClr val="black"/>
                </a:solidFill>
                <a:latin typeface="Calibri"/>
              </a:rPr>
              <a:pPr/>
              <a:t>27</a:t>
            </a:fld>
            <a:endParaRPr lang="en-GB">
              <a:solidFill>
                <a:prstClr val="black"/>
              </a:solidFill>
              <a:latin typeface="Calibri"/>
            </a:endParaRPr>
          </a:p>
        </p:txBody>
      </p:sp>
    </p:spTree>
    <p:extLst>
      <p:ext uri="{BB962C8B-B14F-4D97-AF65-F5344CB8AC3E}">
        <p14:creationId xmlns:p14="http://schemas.microsoft.com/office/powerpoint/2010/main" val="1197149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461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32461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C377B656-797A-A841-910D-4299BF6A198D}" type="slidenum">
              <a:rPr lang="en-GB" sz="1200">
                <a:solidFill>
                  <a:srgbClr val="000000"/>
                </a:solidFill>
                <a:latin typeface="Calibri" charset="0"/>
              </a:rPr>
              <a:pPr eaLnBrk="1" hangingPunct="1"/>
              <a:t>30</a:t>
            </a:fld>
            <a:endParaRPr lang="en-GB" sz="1200">
              <a:solidFill>
                <a:srgbClr val="000000"/>
              </a:solidFill>
              <a:latin typeface="Calibri" charset="0"/>
            </a:endParaRPr>
          </a:p>
        </p:txBody>
      </p:sp>
      <p:sp>
        <p:nvSpPr>
          <p:cNvPr id="32461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79C55478-E183-1E4B-AA2C-57F1F9BC8890}" type="slidenum">
              <a:rPr kumimoji="0" lang="en-GB" sz="1200">
                <a:solidFill>
                  <a:srgbClr val="000000"/>
                </a:solidFill>
                <a:latin typeface="Calibri" charset="0"/>
              </a:rPr>
              <a:pPr algn="r" defTabSz="449263" eaLnBrk="1" hangingPunct="1">
                <a:buClr>
                  <a:srgbClr val="000000"/>
                </a:buClr>
                <a:buSzPct val="100000"/>
                <a:buFont typeface="Calibri" charset="0"/>
                <a:buNone/>
              </a:pPr>
              <a:t>30</a:t>
            </a:fld>
            <a:endParaRPr kumimoji="0" lang="en-GB" sz="1200">
              <a:solidFill>
                <a:srgbClr val="000000"/>
              </a:solidFill>
              <a:latin typeface="Calibri" charset="0"/>
            </a:endParaRPr>
          </a:p>
        </p:txBody>
      </p:sp>
      <p:sp>
        <p:nvSpPr>
          <p:cNvPr id="32461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kumimoji="0" lang="en-US">
              <a:solidFill>
                <a:prstClr val="white"/>
              </a:solidFill>
            </a:endParaRPr>
          </a:p>
        </p:txBody>
      </p:sp>
      <p:sp>
        <p:nvSpPr>
          <p:cNvPr id="324614"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665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32665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AACCEDED-8814-E540-A721-1224638726EB}" type="slidenum">
              <a:rPr lang="en-GB" sz="1200">
                <a:solidFill>
                  <a:srgbClr val="FFFFFF"/>
                </a:solidFill>
                <a:latin typeface="Calibri" charset="0"/>
              </a:rPr>
              <a:pPr eaLnBrk="1" hangingPunct="1"/>
              <a:t>32</a:t>
            </a:fld>
            <a:endParaRPr lang="en-GB" sz="1200">
              <a:solidFill>
                <a:srgbClr val="FFFFFF"/>
              </a:solidFill>
              <a:latin typeface="Calibri" charset="0"/>
            </a:endParaRPr>
          </a:p>
        </p:txBody>
      </p:sp>
      <p:sp>
        <p:nvSpPr>
          <p:cNvPr id="3266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74ED14B4-17FC-2445-9594-980293BF41FD}" type="slidenum">
              <a:rPr kumimoji="0" lang="en-GB" sz="1200">
                <a:solidFill>
                  <a:srgbClr val="000000"/>
                </a:solidFill>
                <a:latin typeface="Calibri" charset="0"/>
              </a:rPr>
              <a:pPr algn="r" defTabSz="449263" eaLnBrk="1" hangingPunct="1">
                <a:buClr>
                  <a:srgbClr val="000000"/>
                </a:buClr>
                <a:buSzPct val="100000"/>
                <a:buFont typeface="Calibri" charset="0"/>
                <a:buNone/>
              </a:pPr>
              <a:t>32</a:t>
            </a:fld>
            <a:endParaRPr kumimoji="0" lang="en-GB" sz="1200">
              <a:solidFill>
                <a:srgbClr val="000000"/>
              </a:solidFill>
              <a:latin typeface="Calibri" charset="0"/>
            </a:endParaRPr>
          </a:p>
        </p:txBody>
      </p:sp>
      <p:sp>
        <p:nvSpPr>
          <p:cNvPr id="3266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kumimoji="0" lang="en-US">
              <a:solidFill>
                <a:srgbClr val="FFFFFF"/>
              </a:solidFill>
            </a:endParaRPr>
          </a:p>
        </p:txBody>
      </p:sp>
      <p:sp>
        <p:nvSpPr>
          <p:cNvPr id="3266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075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33075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D652E62F-99BC-9F4C-8833-E09B262C3C82}" type="slidenum">
              <a:rPr lang="en-GB" sz="1200">
                <a:solidFill>
                  <a:srgbClr val="000000"/>
                </a:solidFill>
                <a:latin typeface="Calibri" charset="0"/>
              </a:rPr>
              <a:pPr eaLnBrk="1" hangingPunct="1"/>
              <a:t>33</a:t>
            </a:fld>
            <a:endParaRPr lang="en-GB" sz="1200">
              <a:solidFill>
                <a:srgbClr val="000000"/>
              </a:solidFill>
              <a:latin typeface="Calibri" charset="0"/>
            </a:endParaRPr>
          </a:p>
        </p:txBody>
      </p:sp>
      <p:sp>
        <p:nvSpPr>
          <p:cNvPr id="3307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EE2A2DEE-941F-EE40-9B27-D6F28DA31F8B}" type="slidenum">
              <a:rPr kumimoji="0" lang="en-GB" sz="1200">
                <a:solidFill>
                  <a:srgbClr val="000000"/>
                </a:solidFill>
                <a:latin typeface="Calibri" charset="0"/>
              </a:rPr>
              <a:pPr algn="r" defTabSz="449263" eaLnBrk="1" hangingPunct="1">
                <a:buClr>
                  <a:srgbClr val="000000"/>
                </a:buClr>
                <a:buSzPct val="100000"/>
                <a:buFont typeface="Calibri" charset="0"/>
                <a:buNone/>
              </a:pPr>
              <a:t>33</a:t>
            </a:fld>
            <a:endParaRPr kumimoji="0" lang="en-GB" sz="1200">
              <a:solidFill>
                <a:srgbClr val="000000"/>
              </a:solidFill>
              <a:latin typeface="Calibri" charset="0"/>
            </a:endParaRPr>
          </a:p>
        </p:txBody>
      </p:sp>
      <p:sp>
        <p:nvSpPr>
          <p:cNvPr id="3307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kumimoji="0" lang="en-US">
              <a:solidFill>
                <a:prstClr val="white"/>
              </a:solidFill>
            </a:endParaRPr>
          </a:p>
        </p:txBody>
      </p:sp>
      <p:sp>
        <p:nvSpPr>
          <p:cNvPr id="33075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1"/>
          <p:cNvSpPr>
            <a:spLocks noGrp="1" noChangeArrowheads="1"/>
          </p:cNvSpPr>
          <p:nvPr>
            <p:ph type="dt" sz="quarter" idx="1"/>
          </p:nvPr>
        </p:nvSpPr>
        <p:spPr>
          <a:noFill/>
        </p:spPr>
        <p:txBody>
          <a:bodyPr/>
          <a:lstStyle/>
          <a:p>
            <a:fld id="{A3FE797B-AE75-7B40-8499-BDDA67513151}" type="datetime1">
              <a:rPr lang="en-US">
                <a:solidFill>
                  <a:prstClr val="black"/>
                </a:solidFill>
              </a:rPr>
              <a:pPr/>
              <a:t>1/3/24</a:t>
            </a:fld>
            <a:endParaRPr lang="en-US">
              <a:solidFill>
                <a:prstClr val="black"/>
              </a:solidFill>
            </a:endParaRPr>
          </a:p>
        </p:txBody>
      </p:sp>
      <p:sp>
        <p:nvSpPr>
          <p:cNvPr id="130050" name="Rectangle 13"/>
          <p:cNvSpPr>
            <a:spLocks noGrp="1" noChangeArrowheads="1"/>
          </p:cNvSpPr>
          <p:nvPr>
            <p:ph type="sldNum" sz="quarter" idx="5"/>
          </p:nvPr>
        </p:nvSpPr>
        <p:spPr>
          <a:noFill/>
        </p:spPr>
        <p:txBody>
          <a:bodyPr/>
          <a:lstStyle/>
          <a:p>
            <a:fld id="{7D4B1517-58FB-D844-A7C5-A8D702F17FAC}" type="slidenum">
              <a:rPr lang="en-US">
                <a:solidFill>
                  <a:prstClr val="black"/>
                </a:solidFill>
              </a:rPr>
              <a:pPr/>
              <a:t>43</a:t>
            </a:fld>
            <a:endParaRPr lang="en-US">
              <a:solidFill>
                <a:prstClr val="black"/>
              </a:solidFill>
            </a:endParaRPr>
          </a:p>
        </p:txBody>
      </p:sp>
      <p:sp>
        <p:nvSpPr>
          <p:cNvPr id="130051" name="Rectangle 2"/>
          <p:cNvSpPr>
            <a:spLocks noGrp="1" noRot="1" noChangeAspect="1" noChangeArrowheads="1"/>
          </p:cNvSpPr>
          <p:nvPr>
            <p:ph type="sldImg"/>
          </p:nvPr>
        </p:nvSpPr>
        <p:spPr>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7066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21E94FB-BBA0-D14F-BA05-2FBD26E71CF6}" type="slidenum">
              <a:rPr lang="en-US" sz="1200">
                <a:solidFill>
                  <a:prstClr val="black"/>
                </a:solidFill>
              </a:rPr>
              <a:pPr eaLnBrk="1" hangingPunct="1"/>
              <a:t>56</a:t>
            </a:fld>
            <a:endParaRPr lang="en-US" sz="120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49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849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FA73FEB-3F1A-1446-A987-94BC831EACE1}" type="slidenum">
              <a:rPr lang="en-US" sz="1200">
                <a:solidFill>
                  <a:prstClr val="black"/>
                </a:solidFill>
              </a:rPr>
              <a:pPr eaLnBrk="1" hangingPunct="1"/>
              <a:t>79</a:t>
            </a:fld>
            <a:endParaRPr lang="en-US" sz="120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1"/>
          <p:cNvSpPr>
            <a:spLocks noGrp="1" noChangeArrowheads="1"/>
          </p:cNvSpPr>
          <p:nvPr>
            <p:ph type="dt" sz="quarter" idx="1"/>
          </p:nvPr>
        </p:nvSpPr>
        <p:spPr>
          <a:noFill/>
        </p:spPr>
        <p:txBody>
          <a:bodyPr/>
          <a:lstStyle/>
          <a:p>
            <a:fld id="{4BC8647F-A57D-F74E-8EF1-F36398E8FA8E}" type="datetime1">
              <a:rPr lang="en-US"/>
              <a:pPr/>
              <a:t>1/3/24</a:t>
            </a:fld>
            <a:endParaRPr lang="en-US"/>
          </a:p>
        </p:txBody>
      </p:sp>
      <p:sp>
        <p:nvSpPr>
          <p:cNvPr id="159746" name="Rectangle 13"/>
          <p:cNvSpPr>
            <a:spLocks noGrp="1" noChangeArrowheads="1"/>
          </p:cNvSpPr>
          <p:nvPr>
            <p:ph type="sldNum" sz="quarter" idx="5"/>
          </p:nvPr>
        </p:nvSpPr>
        <p:spPr>
          <a:noFill/>
        </p:spPr>
        <p:txBody>
          <a:bodyPr/>
          <a:lstStyle/>
          <a:p>
            <a:fld id="{AFFEAAA6-1931-F846-83A7-B2C14F14A143}" type="slidenum">
              <a:rPr lang="en-US"/>
              <a:pPr/>
              <a:t>85</a:t>
            </a:fld>
            <a:endParaRPr lang="en-US"/>
          </a:p>
        </p:txBody>
      </p:sp>
      <p:sp>
        <p:nvSpPr>
          <p:cNvPr id="159747" name="Rectangle 2"/>
          <p:cNvSpPr>
            <a:spLocks noGrp="1" noRot="1" noChangeAspect="1" noChangeArrowheads="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2B01BF-92A3-5E47-8186-09188E047788}" type="slidenum">
              <a:rPr lang="en-US">
                <a:solidFill>
                  <a:prstClr val="black"/>
                </a:solidFill>
                <a:latin typeface="Calibri"/>
              </a:rPr>
              <a:pPr>
                <a:defRPr/>
              </a:pPr>
              <a:t>2</a:t>
            </a:fld>
            <a:endParaRPr lang="en-US">
              <a:solidFill>
                <a:prstClr val="black"/>
              </a:solidFill>
              <a:latin typeface="Calibri"/>
            </a:endParaRPr>
          </a:p>
        </p:txBody>
      </p:sp>
      <p:sp>
        <p:nvSpPr>
          <p:cNvPr id="300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00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073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50073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D6C3EBD3-CCD5-8E4A-AC75-B1D23C1E971E}" type="slidenum">
              <a:rPr lang="en-GB" sz="1200">
                <a:solidFill>
                  <a:srgbClr val="000000"/>
                </a:solidFill>
                <a:latin typeface="Calibri" charset="0"/>
              </a:rPr>
              <a:pPr eaLnBrk="1" hangingPunct="1"/>
              <a:t>105</a:t>
            </a:fld>
            <a:endParaRPr lang="en-GB" sz="1200">
              <a:solidFill>
                <a:srgbClr val="000000"/>
              </a:solidFill>
              <a:latin typeface="Calibri" charset="0"/>
            </a:endParaRPr>
          </a:p>
        </p:txBody>
      </p:sp>
      <p:sp>
        <p:nvSpPr>
          <p:cNvPr id="50074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D22E0F59-0C59-6E4C-8072-683400C551B4}" type="slidenum">
              <a:rPr kumimoji="0" lang="en-GB" sz="1200">
                <a:solidFill>
                  <a:srgbClr val="000000"/>
                </a:solidFill>
                <a:latin typeface="Calibri" charset="0"/>
              </a:rPr>
              <a:pPr algn="r" defTabSz="449263" eaLnBrk="1" hangingPunct="1">
                <a:buClr>
                  <a:srgbClr val="000000"/>
                </a:buClr>
                <a:buSzPct val="100000"/>
                <a:buFont typeface="Calibri" charset="0"/>
                <a:buNone/>
              </a:pPr>
              <a:t>105</a:t>
            </a:fld>
            <a:endParaRPr kumimoji="0" lang="en-GB" sz="1200">
              <a:solidFill>
                <a:srgbClr val="000000"/>
              </a:solidFill>
              <a:latin typeface="Calibri" charset="0"/>
            </a:endParaRPr>
          </a:p>
        </p:txBody>
      </p:sp>
      <p:sp>
        <p:nvSpPr>
          <p:cNvPr id="50074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kumimoji="0" lang="en-US">
              <a:solidFill>
                <a:prstClr val="white"/>
              </a:solidFill>
            </a:endParaRPr>
          </a:p>
        </p:txBody>
      </p:sp>
      <p:sp>
        <p:nvSpPr>
          <p:cNvPr id="500742"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664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49664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14A0239-456C-2E4F-88C8-31E133C6F411}" type="slidenum">
              <a:rPr lang="en-GB" sz="1200">
                <a:solidFill>
                  <a:srgbClr val="000000"/>
                </a:solidFill>
                <a:latin typeface="Calibri" charset="0"/>
              </a:rPr>
              <a:pPr eaLnBrk="1" hangingPunct="1"/>
              <a:t>111</a:t>
            </a:fld>
            <a:endParaRPr lang="en-GB" sz="1200">
              <a:solidFill>
                <a:srgbClr val="000000"/>
              </a:solidFill>
              <a:latin typeface="Calibri" charset="0"/>
            </a:endParaRPr>
          </a:p>
        </p:txBody>
      </p:sp>
      <p:sp>
        <p:nvSpPr>
          <p:cNvPr id="49664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FF2C3048-5594-374D-BD60-EC378E687321}" type="slidenum">
              <a:rPr kumimoji="0" lang="en-GB" sz="1200">
                <a:solidFill>
                  <a:srgbClr val="000000"/>
                </a:solidFill>
                <a:latin typeface="Calibri" charset="0"/>
              </a:rPr>
              <a:pPr algn="r" defTabSz="449263" eaLnBrk="1" hangingPunct="1">
                <a:buClr>
                  <a:srgbClr val="000000"/>
                </a:buClr>
                <a:buSzPct val="100000"/>
                <a:buFont typeface="Calibri" charset="0"/>
                <a:buNone/>
              </a:pPr>
              <a:t>111</a:t>
            </a:fld>
            <a:endParaRPr kumimoji="0" lang="en-GB" sz="1200">
              <a:solidFill>
                <a:srgbClr val="000000"/>
              </a:solidFill>
              <a:latin typeface="Calibri" charset="0"/>
            </a:endParaRPr>
          </a:p>
        </p:txBody>
      </p:sp>
      <p:sp>
        <p:nvSpPr>
          <p:cNvPr id="49664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kumimoji="0" lang="en-US">
              <a:solidFill>
                <a:prstClr val="white"/>
              </a:solidFill>
            </a:endParaRPr>
          </a:p>
        </p:txBody>
      </p:sp>
      <p:sp>
        <p:nvSpPr>
          <p:cNvPr id="49664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A53330-51A9-2A43-8FF4-2EF177C25465}" type="slidenum">
              <a:rPr lang="en-US">
                <a:solidFill>
                  <a:prstClr val="black"/>
                </a:solidFill>
                <a:latin typeface="Calibri"/>
              </a:rPr>
              <a:pPr/>
              <a:t>119</a:t>
            </a:fld>
            <a:endParaRPr lang="en-US">
              <a:solidFill>
                <a:prstClr val="black"/>
              </a:solidFill>
              <a:latin typeface="Calibri"/>
            </a:endParaRPr>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0258"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A78A374E-AB3A-2A49-A519-E71BBC300924}" type="slidenum">
              <a:rPr lang="en-GB" sz="1200">
                <a:solidFill>
                  <a:srgbClr val="000000"/>
                </a:solidFill>
                <a:latin typeface="Calibri" charset="0"/>
              </a:rPr>
              <a:pPr eaLnBrk="1" hangingPunct="1"/>
              <a:t>120</a:t>
            </a:fld>
            <a:endParaRPr lang="en-GB" sz="1200">
              <a:solidFill>
                <a:srgbClr val="000000"/>
              </a:solidFill>
              <a:latin typeface="Calibri" charset="0"/>
            </a:endParaRPr>
          </a:p>
        </p:txBody>
      </p:sp>
      <p:sp>
        <p:nvSpPr>
          <p:cNvPr id="480259"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defTabSz="449263" eaLnBrk="1" hangingPunct="1">
              <a:lnSpc>
                <a:spcPct val="95000"/>
              </a:lnSpc>
              <a:buClr>
                <a:srgbClr val="FFFFFF"/>
              </a:buClr>
              <a:buSzPct val="100000"/>
              <a:buFont typeface="Arial" charset="0"/>
              <a:buNone/>
            </a:pPr>
            <a:fld id="{F4DE7123-EA60-C340-AFD5-0403783F7361}" type="slidenum">
              <a:rPr kumimoji="0" lang="en-GB" sz="1200">
                <a:solidFill>
                  <a:srgbClr val="000000"/>
                </a:solidFill>
                <a:latin typeface="Times New Roman" charset="0"/>
              </a:rPr>
              <a:pPr algn="r" defTabSz="449263" eaLnBrk="1" hangingPunct="1">
                <a:lnSpc>
                  <a:spcPct val="95000"/>
                </a:lnSpc>
                <a:buClr>
                  <a:srgbClr val="FFFFFF"/>
                </a:buClr>
                <a:buSzPct val="100000"/>
                <a:buFont typeface="Arial" charset="0"/>
                <a:buNone/>
              </a:pPr>
              <a:t>120</a:t>
            </a:fld>
            <a:endParaRPr kumimoji="0" lang="en-GB" sz="1200">
              <a:solidFill>
                <a:srgbClr val="000000"/>
              </a:solidFill>
              <a:latin typeface="Times New Roman" charset="0"/>
            </a:endParaRPr>
          </a:p>
        </p:txBody>
      </p:sp>
      <p:sp>
        <p:nvSpPr>
          <p:cNvPr id="480260"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kumimoji="0" lang="en-US">
              <a:solidFill>
                <a:prstClr val="white"/>
              </a:solidFill>
            </a:endParaRPr>
          </a:p>
        </p:txBody>
      </p:sp>
      <p:sp>
        <p:nvSpPr>
          <p:cNvPr id="480261"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3CFBC137-67FD-C64E-A69A-5FBF60308707}"/>
              </a:ext>
            </a:extLst>
          </p:cNvPr>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D47AD8-31EC-FB47-BE9C-020EFD0CAC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411" name="Rectangle 2">
            <a:extLst>
              <a:ext uri="{FF2B5EF4-FFF2-40B4-BE49-F238E27FC236}">
                <a16:creationId xmlns:a16="http://schemas.microsoft.com/office/drawing/2014/main" id="{3203175A-8B3A-2A42-9C0C-7C2D5B00EE64}"/>
              </a:ext>
            </a:extLst>
          </p:cNvPr>
          <p:cNvSpPr>
            <a:spLocks noGrp="1" noRot="1" noChangeAspect="1" noChangeArrowheads="1"/>
          </p:cNvSpPr>
          <p:nvPr>
            <p:ph type="sldImg"/>
          </p:nvPr>
        </p:nvSpPr>
        <p:spPr>
          <a:solidFill>
            <a:srgbClr val="FFFFFF"/>
          </a:solidFill>
          <a:ln/>
        </p:spPr>
      </p:sp>
      <p:sp>
        <p:nvSpPr>
          <p:cNvPr id="150531" name="Rectangle 3">
            <a:extLst>
              <a:ext uri="{FF2B5EF4-FFF2-40B4-BE49-F238E27FC236}">
                <a16:creationId xmlns:a16="http://schemas.microsoft.com/office/drawing/2014/main" id="{2ABDE440-1149-934E-B8ED-E31CD8CE69E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p>
        </p:txBody>
      </p:sp>
    </p:spTree>
    <p:extLst>
      <p:ext uri="{BB962C8B-B14F-4D97-AF65-F5344CB8AC3E}">
        <p14:creationId xmlns:p14="http://schemas.microsoft.com/office/powerpoint/2010/main" val="176545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Apologetics &amp; Evangelism (ae)</a:t>
            </a:r>
            <a:r>
              <a:rPr lang="en-US" baseline="0" dirty="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776966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Olivet Discourse (od)</a:t>
            </a:r>
          </a:p>
        </p:txBody>
      </p:sp>
    </p:spTree>
    <p:extLst>
      <p:ext uri="{BB962C8B-B14F-4D97-AF65-F5344CB8AC3E}">
        <p14:creationId xmlns:p14="http://schemas.microsoft.com/office/powerpoint/2010/main" val="236945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8DDAF0-707C-BD48-94F6-F0C4E8857313}" type="slidenum">
              <a:rPr lang="en-US" sz="1200">
                <a:solidFill>
                  <a:srgbClr val="000000"/>
                </a:solidFill>
              </a:rPr>
              <a:pPr/>
              <a:t>10</a:t>
            </a:fld>
            <a:endParaRPr lang="en-US" sz="1200">
              <a:solidFill>
                <a:srgbClr val="000000"/>
              </a:solidFill>
            </a:endParaRPr>
          </a:p>
        </p:txBody>
      </p:sp>
      <p:sp>
        <p:nvSpPr>
          <p:cNvPr id="281602" name="Rectangle 2"/>
          <p:cNvSpPr>
            <a:spLocks noGrp="1" noRot="1" noChangeAspect="1" noChangeArrowheads="1"/>
          </p:cNvSpPr>
          <p:nvPr>
            <p:ph type="sldImg"/>
          </p:nvPr>
        </p:nvSpPr>
        <p:spPr>
          <a:xfrm>
            <a:off x="1150938" y="692150"/>
            <a:ext cx="4556125" cy="3416300"/>
          </a:xfrm>
          <a:solidFill>
            <a:srgbClr val="FFFFFF"/>
          </a:solidFill>
          <a:ln/>
        </p:spPr>
      </p:sp>
      <p:sp>
        <p:nvSpPr>
          <p:cNvPr id="28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1BDC16-2940-884C-BFE7-E149760F3BB5}" type="slidenum">
              <a:rPr lang="en-US" sz="1200">
                <a:solidFill>
                  <a:prstClr val="black"/>
                </a:solidFill>
              </a:rPr>
              <a:pPr/>
              <a:t>11</a:t>
            </a:fld>
            <a:endParaRPr lang="en-US" sz="1200">
              <a:solidFill>
                <a:prstClr val="black"/>
              </a:solidFill>
            </a:endParaRPr>
          </a:p>
        </p:txBody>
      </p:sp>
      <p:sp>
        <p:nvSpPr>
          <p:cNvPr id="287746" name="Rectangle 2"/>
          <p:cNvSpPr>
            <a:spLocks noGrp="1" noRot="1" noChangeAspect="1" noChangeArrowheads="1"/>
          </p:cNvSpPr>
          <p:nvPr>
            <p:ph type="sldImg"/>
          </p:nvPr>
        </p:nvSpPr>
        <p:spPr>
          <a:xfrm>
            <a:off x="1150938" y="692150"/>
            <a:ext cx="4556125" cy="3416300"/>
          </a:xfrm>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1"/>
          <p:cNvSpPr>
            <a:spLocks noGrp="1" noChangeArrowheads="1"/>
          </p:cNvSpPr>
          <p:nvPr>
            <p:ph type="dt" sz="quarter" idx="1"/>
          </p:nvPr>
        </p:nvSpPr>
        <p:spPr>
          <a:noFill/>
        </p:spPr>
        <p:txBody>
          <a:bodyPr/>
          <a:lstStyle/>
          <a:p>
            <a:fld id="{D0C95267-E5E6-4F49-8043-7A8AC118B56D}" type="datetime1">
              <a:rPr lang="en-US">
                <a:solidFill>
                  <a:prstClr val="black"/>
                </a:solidFill>
              </a:rPr>
              <a:pPr/>
              <a:t>1/3/24</a:t>
            </a:fld>
            <a:endParaRPr lang="en-US">
              <a:solidFill>
                <a:prstClr val="black"/>
              </a:solidFill>
            </a:endParaRPr>
          </a:p>
        </p:txBody>
      </p:sp>
      <p:sp>
        <p:nvSpPr>
          <p:cNvPr id="48130" name="Rectangle 13"/>
          <p:cNvSpPr>
            <a:spLocks noGrp="1" noChangeArrowheads="1"/>
          </p:cNvSpPr>
          <p:nvPr>
            <p:ph type="sldNum" sz="quarter" idx="5"/>
          </p:nvPr>
        </p:nvSpPr>
        <p:spPr>
          <a:noFill/>
        </p:spPr>
        <p:txBody>
          <a:bodyPr/>
          <a:lstStyle/>
          <a:p>
            <a:fld id="{E50ED362-0506-6847-8724-B22625FA053C}" type="slidenum">
              <a:rPr lang="en-US">
                <a:solidFill>
                  <a:prstClr val="black"/>
                </a:solidFill>
              </a:rPr>
              <a:pPr/>
              <a:t>12</a:t>
            </a:fld>
            <a:endParaRPr lang="en-US">
              <a:solidFill>
                <a:prstClr val="black"/>
              </a:solidFill>
            </a:endParaRPr>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1"/>
          <p:cNvSpPr>
            <a:spLocks noGrp="1" noChangeArrowheads="1"/>
          </p:cNvSpPr>
          <p:nvPr>
            <p:ph type="dt" sz="quarter" idx="1"/>
          </p:nvPr>
        </p:nvSpPr>
        <p:spPr>
          <a:noFill/>
        </p:spPr>
        <p:txBody>
          <a:bodyPr/>
          <a:lstStyle/>
          <a:p>
            <a:fld id="{64EC3929-AAF0-A74E-8441-AF4E624EE27A}" type="datetime1">
              <a:rPr lang="en-US">
                <a:solidFill>
                  <a:prstClr val="black"/>
                </a:solidFill>
              </a:rPr>
              <a:pPr/>
              <a:t>1/3/24</a:t>
            </a:fld>
            <a:endParaRPr lang="en-US">
              <a:solidFill>
                <a:prstClr val="black"/>
              </a:solidFill>
            </a:endParaRPr>
          </a:p>
        </p:txBody>
      </p:sp>
      <p:sp>
        <p:nvSpPr>
          <p:cNvPr id="50178" name="Rectangle 13"/>
          <p:cNvSpPr>
            <a:spLocks noGrp="1" noChangeArrowheads="1"/>
          </p:cNvSpPr>
          <p:nvPr>
            <p:ph type="sldNum" sz="quarter" idx="5"/>
          </p:nvPr>
        </p:nvSpPr>
        <p:spPr>
          <a:noFill/>
        </p:spPr>
        <p:txBody>
          <a:bodyPr/>
          <a:lstStyle/>
          <a:p>
            <a:fld id="{E4050FC0-E4E8-C44C-8667-3A360525C51E}" type="slidenum">
              <a:rPr lang="en-US">
                <a:solidFill>
                  <a:prstClr val="black"/>
                </a:solidFill>
              </a:rPr>
              <a:pPr/>
              <a:t>13</a:t>
            </a:fld>
            <a:endParaRPr lang="en-US">
              <a:solidFill>
                <a:prstClr val="black"/>
              </a:solidFill>
            </a:endParaRPr>
          </a:p>
        </p:txBody>
      </p:sp>
      <p:sp>
        <p:nvSpPr>
          <p:cNvPr id="50179" name="Rectangle 2"/>
          <p:cNvSpPr>
            <a:spLocks noGrp="1" noRot="1" noChangeAspect="1" noChangeArrowheads="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689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3689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82901E97-500F-43AF-B75D-C1DB5C489C70}"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3690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4191096-8B8E-4849-9C4F-ECA8312F68AB}"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369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36902" name="Rectangle 3"/>
          <p:cNvSpPr>
            <a:spLocks noGrp="1" noChangeArrowheads="1"/>
          </p:cNvSpPr>
          <p:nvPr>
            <p:ph type="body"/>
          </p:nvPr>
        </p:nvSpPr>
        <p:spPr>
          <a:xfrm>
            <a:off x="685800" y="4343400"/>
            <a:ext cx="5486400" cy="4114800"/>
          </a:xfrm>
          <a:noFill/>
          <a:ln/>
        </p:spPr>
        <p:txBody>
          <a:bodyPr wrap="none" anchor="ctr"/>
          <a:lstStyle/>
          <a:p>
            <a:r>
              <a:rPr lang="en-US" dirty="0">
                <a:latin typeface="Times New Roman" charset="0"/>
                <a:ea typeface="ＭＳ Ｐゴシック" charset="0"/>
                <a:cs typeface="ＭＳ Ｐゴシック" charset="0"/>
              </a:rPr>
              <a:t>The Bible uses the word "kingdom" in many ways, so we must see the context of each passage. </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Common-327</a:t>
            </a:r>
          </a:p>
          <a:p>
            <a:r>
              <a:rPr lang="en-US" dirty="0">
                <a:latin typeface="Times New Roman" charset="0"/>
                <a:ea typeface="ＭＳ Ｐゴシック" charset="0"/>
                <a:cs typeface="ＭＳ Ｐゴシック" charset="0"/>
              </a:rPr>
              <a:t>OD-09-Millennium-15</a:t>
            </a:r>
          </a:p>
          <a:p>
            <a:r>
              <a:rPr lang="en-US" dirty="0">
                <a:latin typeface="Times New Roman" charset="0"/>
                <a:ea typeface="ＭＳ Ｐゴシック" charset="0"/>
                <a:cs typeface="ＭＳ Ｐゴシック" charset="0"/>
              </a:rPr>
              <a:t>OS-23-Isaiah1-12-slide 47</a:t>
            </a:r>
          </a:p>
          <a:p>
            <a:endParaRPr lang="en-US" dirty="0">
              <a:latin typeface="Times New Roman" charset="0"/>
              <a:ea typeface="ＭＳ Ｐゴシック" charset="0"/>
              <a:cs typeface="ＭＳ Ｐゴシック" charset="0"/>
            </a:endParaRPr>
          </a:p>
          <a:p>
            <a:endParaRPr lang="en-US" dirty="0">
              <a:latin typeface="Times New Roman" pitchFamily="18" charset="0"/>
            </a:endParaRPr>
          </a:p>
        </p:txBody>
      </p:sp>
    </p:spTree>
    <p:extLst>
      <p:ext uri="{BB962C8B-B14F-4D97-AF65-F5344CB8AC3E}">
        <p14:creationId xmlns:p14="http://schemas.microsoft.com/office/powerpoint/2010/main" val="2241878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p>
            <a:fld id="{5DE226B7-4F5D-7145-8C7E-B887D9840ED8}" type="slidenum">
              <a:rPr lang="en-US"/>
              <a:pPr/>
              <a:t>21</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5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3225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5638B7CF-B22D-3047-BB1B-68F3999ADCFD}" type="slidenum">
              <a:rPr lang="en-GB" sz="1200">
                <a:solidFill>
                  <a:srgbClr val="FFFFFF"/>
                </a:solidFill>
                <a:latin typeface="Calibri" charset="0"/>
              </a:rPr>
              <a:pPr eaLnBrk="1" hangingPunct="1"/>
              <a:t>23</a:t>
            </a:fld>
            <a:endParaRPr lang="en-GB" sz="1200">
              <a:solidFill>
                <a:srgbClr val="FFFFFF"/>
              </a:solidFill>
              <a:latin typeface="Calibri" charset="0"/>
            </a:endParaRPr>
          </a:p>
        </p:txBody>
      </p:sp>
      <p:sp>
        <p:nvSpPr>
          <p:cNvPr id="3225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9602BC93-ED4A-C442-A06A-6D3C44FA0899}" type="slidenum">
              <a:rPr kumimoji="0" lang="en-GB" sz="1200">
                <a:solidFill>
                  <a:srgbClr val="000000"/>
                </a:solidFill>
                <a:latin typeface="Calibri" charset="0"/>
              </a:rPr>
              <a:pPr algn="r" defTabSz="449263" eaLnBrk="1" hangingPunct="1">
                <a:buClr>
                  <a:srgbClr val="000000"/>
                </a:buClr>
                <a:buSzPct val="100000"/>
                <a:buFont typeface="Calibri" charset="0"/>
                <a:buNone/>
              </a:pPr>
              <a:t>23</a:t>
            </a:fld>
            <a:endParaRPr kumimoji="0" lang="en-GB" sz="1200">
              <a:solidFill>
                <a:srgbClr val="000000"/>
              </a:solidFill>
              <a:latin typeface="Calibri" charset="0"/>
            </a:endParaRPr>
          </a:p>
        </p:txBody>
      </p:sp>
      <p:sp>
        <p:nvSpPr>
          <p:cNvPr id="3225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kumimoji="0" lang="en-US">
              <a:solidFill>
                <a:srgbClr val="FFFFFF"/>
              </a:solidFill>
            </a:endParaRPr>
          </a:p>
        </p:txBody>
      </p:sp>
      <p:sp>
        <p:nvSpPr>
          <p:cNvPr id="32256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p>
        </p:txBody>
      </p:sp>
      <p:sp>
        <p:nvSpPr>
          <p:cNvPr id="6" name="Rectangle 7"/>
          <p:cNvSpPr>
            <a:spLocks noGrp="1" noChangeArrowheads="1"/>
          </p:cNvSpPr>
          <p:nvPr>
            <p:ph type="ftr" sz="quarter" idx="11"/>
          </p:nvPr>
        </p:nvSpPr>
        <p:spPr/>
        <p:txBody>
          <a:bodyPr/>
          <a:lstStyle>
            <a:lvl1pPr>
              <a:defRPr smtClean="0"/>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fld id="{7A0FFB63-6026-9B4E-8D48-C81F6B0B937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4545E11-C1EC-ED49-B26E-2696F2262F84}" type="slidenum">
              <a:rPr lang="en-US"/>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F8DC67-517D-6D4E-85BE-67DD2F893F1A}"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6237105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F34686-63C9-8143-B6F3-207A1D4A466B}"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5099457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420B1B2-7EB7-E747-9E8E-6296BF9CE059}"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9012104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C23F7EF-2FB9-3045-9D35-1FD689B941D1}"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4699327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AABE353-467C-2841-A8C9-BCB698DE45FE}"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9724159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664D285-CD8B-D445-94E0-DD09B462D130}"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2265202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C7E68EC-48C5-D143-BCE0-56A10B085EEB}"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7611463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D7DEA83-487B-AF4F-9C1B-22BC390AE7AD}"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6677865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DB2CAE-498D-A946-ADA2-92DA0B965288}"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0194013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solidFill>
                <a:srgbClr val="009999"/>
              </a:solidFill>
            </a:endParaRPr>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solidFill>
                <a:srgbClr val="FF9966"/>
              </a:solidFill>
            </a:endParaRPr>
          </a:p>
        </p:txBody>
      </p:sp>
      <p:sp>
        <p:nvSpPr>
          <p:cNvPr id="6" name="Rectangle 7"/>
          <p:cNvSpPr>
            <a:spLocks noGrp="1" noChangeArrowheads="1"/>
          </p:cNvSpPr>
          <p:nvPr>
            <p:ph type="ftr" sz="quarter" idx="11"/>
          </p:nvPr>
        </p:nvSpPr>
        <p:spPr/>
        <p:txBody>
          <a:bodyPr/>
          <a:lstStyle>
            <a:lvl1pPr>
              <a:defRPr smtClean="0"/>
            </a:lvl1pPr>
          </a:lstStyle>
          <a:p>
            <a:pPr>
              <a:defRPr/>
            </a:pPr>
            <a:endParaRPr lang="en-US">
              <a:solidFill>
                <a:srgbClr val="FF9966"/>
              </a:solidFill>
            </a:endParaRPr>
          </a:p>
        </p:txBody>
      </p:sp>
      <p:sp>
        <p:nvSpPr>
          <p:cNvPr id="7" name="Rectangle 8"/>
          <p:cNvSpPr>
            <a:spLocks noGrp="1" noChangeArrowheads="1"/>
          </p:cNvSpPr>
          <p:nvPr>
            <p:ph type="sldNum" sz="quarter" idx="12"/>
          </p:nvPr>
        </p:nvSpPr>
        <p:spPr/>
        <p:txBody>
          <a:bodyPr/>
          <a:lstStyle>
            <a:lvl1pPr>
              <a:defRPr/>
            </a:lvl1pPr>
          </a:lstStyle>
          <a:p>
            <a:fld id="{7A0FFB63-6026-9B4E-8D48-C81F6B0B937B}"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354243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102995A1-3B0E-6443-95C7-868FD0E3B3AD}" type="slidenum">
              <a:rPr lang="en-US"/>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2517DBCE-D00F-214C-A74C-EDCFF775504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3678698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A8D3E954-5DAC-1D4D-B68E-4CED4FE7244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41827079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66AA7C4C-F2B7-544C-ADAD-1A6BC4F26CE4}"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1468395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9" name="Rectangle 7"/>
          <p:cNvSpPr>
            <a:spLocks noGrp="1" noChangeArrowheads="1"/>
          </p:cNvSpPr>
          <p:nvPr>
            <p:ph type="sldNum" sz="quarter" idx="12"/>
          </p:nvPr>
        </p:nvSpPr>
        <p:spPr>
          <a:ln/>
        </p:spPr>
        <p:txBody>
          <a:bodyPr/>
          <a:lstStyle>
            <a:lvl1pPr>
              <a:defRPr/>
            </a:lvl1pPr>
          </a:lstStyle>
          <a:p>
            <a:fld id="{5B996DC7-4DF6-1D4C-AE97-A9479254CF9B}"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4395178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fld id="{46169B4E-8601-ED4E-9D60-6CEE2BCD668C}"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724757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4" name="Rectangle 7"/>
          <p:cNvSpPr>
            <a:spLocks noGrp="1" noChangeArrowheads="1"/>
          </p:cNvSpPr>
          <p:nvPr>
            <p:ph type="sldNum" sz="quarter" idx="12"/>
          </p:nvPr>
        </p:nvSpPr>
        <p:spPr>
          <a:ln/>
        </p:spPr>
        <p:txBody>
          <a:bodyPr/>
          <a:lstStyle>
            <a:lvl1pPr>
              <a:defRPr/>
            </a:lvl1pPr>
          </a:lstStyle>
          <a:p>
            <a:fld id="{086351D7-6388-514F-8A93-D134B4E879D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6400896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6E1A6C71-1996-584F-80C0-07E0B6045806}"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1885832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7347C82F-EE3B-504F-9D45-2D087624F03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5577308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A4545E11-C1EC-ED49-B26E-2696F2262F84}"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4544190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102995A1-3B0E-6443-95C7-868FD0E3B3AD}"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691107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6197C19B-1BF0-104C-A884-5F290E96B163}" type="slidenum">
              <a:rPr lang="en-US"/>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fld id="{6197C19B-1BF0-104C-A884-5F290E96B163}"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41759943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1811182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solidFill>
                <a:srgbClr val="009999"/>
              </a:solidFill>
            </a:endParaRPr>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solidFill>
                <a:srgbClr val="FF9966"/>
              </a:solidFill>
            </a:endParaRPr>
          </a:p>
        </p:txBody>
      </p:sp>
      <p:sp>
        <p:nvSpPr>
          <p:cNvPr id="6" name="Rectangle 7"/>
          <p:cNvSpPr>
            <a:spLocks noGrp="1" noChangeArrowheads="1"/>
          </p:cNvSpPr>
          <p:nvPr>
            <p:ph type="ftr" sz="quarter" idx="11"/>
          </p:nvPr>
        </p:nvSpPr>
        <p:spPr/>
        <p:txBody>
          <a:bodyPr/>
          <a:lstStyle>
            <a:lvl1pPr>
              <a:defRPr smtClean="0"/>
            </a:lvl1pPr>
          </a:lstStyle>
          <a:p>
            <a:pPr>
              <a:defRPr/>
            </a:pPr>
            <a:endParaRPr lang="en-US">
              <a:solidFill>
                <a:srgbClr val="FF9966"/>
              </a:solidFill>
            </a:endParaRPr>
          </a:p>
        </p:txBody>
      </p:sp>
      <p:sp>
        <p:nvSpPr>
          <p:cNvPr id="7" name="Rectangle 8"/>
          <p:cNvSpPr>
            <a:spLocks noGrp="1" noChangeArrowheads="1"/>
          </p:cNvSpPr>
          <p:nvPr>
            <p:ph type="sldNum" sz="quarter" idx="12"/>
          </p:nvPr>
        </p:nvSpPr>
        <p:spPr/>
        <p:txBody>
          <a:bodyPr/>
          <a:lstStyle>
            <a:lvl1pPr>
              <a:defRPr/>
            </a:lvl1pPr>
          </a:lstStyle>
          <a:p>
            <a:fld id="{7A0FFB63-6026-9B4E-8D48-C81F6B0B937B}"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5430682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2517DBCE-D00F-214C-A74C-EDCFF775504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3996831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A8D3E954-5DAC-1D4D-B68E-4CED4FE7244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185474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66AA7C4C-F2B7-544C-ADAD-1A6BC4F26CE4}"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4876634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9" name="Rectangle 7"/>
          <p:cNvSpPr>
            <a:spLocks noGrp="1" noChangeArrowheads="1"/>
          </p:cNvSpPr>
          <p:nvPr>
            <p:ph type="sldNum" sz="quarter" idx="12"/>
          </p:nvPr>
        </p:nvSpPr>
        <p:spPr>
          <a:ln/>
        </p:spPr>
        <p:txBody>
          <a:bodyPr/>
          <a:lstStyle>
            <a:lvl1pPr>
              <a:defRPr/>
            </a:lvl1pPr>
          </a:lstStyle>
          <a:p>
            <a:fld id="{5B996DC7-4DF6-1D4C-AE97-A9479254CF9B}"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6906881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fld id="{46169B4E-8601-ED4E-9D60-6CEE2BCD668C}"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60760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4" name="Rectangle 7"/>
          <p:cNvSpPr>
            <a:spLocks noGrp="1" noChangeArrowheads="1"/>
          </p:cNvSpPr>
          <p:nvPr>
            <p:ph type="sldNum" sz="quarter" idx="12"/>
          </p:nvPr>
        </p:nvSpPr>
        <p:spPr>
          <a:ln/>
        </p:spPr>
        <p:txBody>
          <a:bodyPr/>
          <a:lstStyle>
            <a:lvl1pPr>
              <a:defRPr/>
            </a:lvl1pPr>
          </a:lstStyle>
          <a:p>
            <a:fld id="{086351D7-6388-514F-8A93-D134B4E879D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6912585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6E1A6C71-1996-584F-80C0-07E0B6045806}"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400401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7347C82F-EE3B-504F-9D45-2D087624F03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5889604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A4545E11-C1EC-ED49-B26E-2696F2262F84}"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3587353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102995A1-3B0E-6443-95C7-868FD0E3B3AD}"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7672215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fld id="{6197C19B-1BF0-104C-A884-5F290E96B163}"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8628466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3517527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0A58F49-6405-EB4F-B439-A8D9B2BBF5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44621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6F4627A-0120-3042-A70F-58C4746796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31334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fld id="{217A8D48-522F-3147-9D94-4BDEE960EE8A}" type="slidenum">
              <a:rPr lang="en-GB"/>
              <a:pPr/>
              <a:t>‹#›</a:t>
            </a:fld>
            <a:endParaRPr lang="en-GB"/>
          </a:p>
        </p:txBody>
      </p:sp>
    </p:spTree>
    <p:extLst>
      <p:ext uri="{BB962C8B-B14F-4D97-AF65-F5344CB8AC3E}">
        <p14:creationId xmlns:p14="http://schemas.microsoft.com/office/powerpoint/2010/main" val="35310050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fld id="{33AE3DAE-C9C9-084B-B972-6B793416D07F}" type="slidenum">
              <a:rPr lang="en-GB"/>
              <a:pPr/>
              <a:t>‹#›</a:t>
            </a:fld>
            <a:endParaRPr lang="en-GB"/>
          </a:p>
        </p:txBody>
      </p:sp>
    </p:spTree>
    <p:extLst>
      <p:ext uri="{BB962C8B-B14F-4D97-AF65-F5344CB8AC3E}">
        <p14:creationId xmlns:p14="http://schemas.microsoft.com/office/powerpoint/2010/main" val="39855448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fld id="{76F479AF-31C7-7B42-8EFA-E9DCF3DA1E1D}" type="slidenum">
              <a:rPr lang="en-GB"/>
              <a:pPr/>
              <a:t>‹#›</a:t>
            </a:fld>
            <a:endParaRPr lang="en-GB"/>
          </a:p>
        </p:txBody>
      </p:sp>
    </p:spTree>
    <p:extLst>
      <p:ext uri="{BB962C8B-B14F-4D97-AF65-F5344CB8AC3E}">
        <p14:creationId xmlns:p14="http://schemas.microsoft.com/office/powerpoint/2010/main" val="1201405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EF6B5C5-8C27-BD4E-917E-EF687D945735}" type="slidenum">
              <a:rPr lang="en-US"/>
              <a:pPr/>
              <a:t>‹#›</a:t>
            </a:fld>
            <a:endParaRPr lang="en-US"/>
          </a:p>
        </p:txBody>
      </p:sp>
    </p:spTree>
  </p:cSld>
  <p:clrMapOvr>
    <a:masterClrMapping/>
  </p:clrMapOvr>
  <p:transition>
    <p:rand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fld id="{3E0E01F6-D033-724F-9B4C-5E3F9559BCD0}" type="slidenum">
              <a:rPr lang="en-GB"/>
              <a:pPr/>
              <a:t>‹#›</a:t>
            </a:fld>
            <a:endParaRPr lang="en-GB"/>
          </a:p>
        </p:txBody>
      </p:sp>
    </p:spTree>
    <p:extLst>
      <p:ext uri="{BB962C8B-B14F-4D97-AF65-F5344CB8AC3E}">
        <p14:creationId xmlns:p14="http://schemas.microsoft.com/office/powerpoint/2010/main" val="4014322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fld id="{F6C6ACD5-69A6-2F42-A1E7-B970659D1212}" type="slidenum">
              <a:rPr lang="en-GB"/>
              <a:pPr/>
              <a:t>‹#›</a:t>
            </a:fld>
            <a:endParaRPr lang="en-GB"/>
          </a:p>
        </p:txBody>
      </p:sp>
    </p:spTree>
    <p:extLst>
      <p:ext uri="{BB962C8B-B14F-4D97-AF65-F5344CB8AC3E}">
        <p14:creationId xmlns:p14="http://schemas.microsoft.com/office/powerpoint/2010/main" val="9282028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fld id="{BF55C455-C667-6741-AD7B-6E099C25FA67}" type="slidenum">
              <a:rPr lang="en-GB"/>
              <a:pPr/>
              <a:t>‹#›</a:t>
            </a:fld>
            <a:endParaRPr lang="en-GB"/>
          </a:p>
        </p:txBody>
      </p:sp>
    </p:spTree>
    <p:extLst>
      <p:ext uri="{BB962C8B-B14F-4D97-AF65-F5344CB8AC3E}">
        <p14:creationId xmlns:p14="http://schemas.microsoft.com/office/powerpoint/2010/main" val="25989098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fld id="{6C86A726-61E8-1146-AACC-E9A23A2EC69B}" type="slidenum">
              <a:rPr lang="en-GB"/>
              <a:pPr/>
              <a:t>‹#›</a:t>
            </a:fld>
            <a:endParaRPr lang="en-GB"/>
          </a:p>
        </p:txBody>
      </p:sp>
    </p:spTree>
    <p:extLst>
      <p:ext uri="{BB962C8B-B14F-4D97-AF65-F5344CB8AC3E}">
        <p14:creationId xmlns:p14="http://schemas.microsoft.com/office/powerpoint/2010/main" val="27209679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7750B970-B4EC-4242-B83F-A6DA95287120}" type="slidenum">
              <a:rPr lang="en-GB"/>
              <a:pPr/>
              <a:t>‹#›</a:t>
            </a:fld>
            <a:endParaRPr lang="en-GB"/>
          </a:p>
        </p:txBody>
      </p:sp>
    </p:spTree>
    <p:extLst>
      <p:ext uri="{BB962C8B-B14F-4D97-AF65-F5344CB8AC3E}">
        <p14:creationId xmlns:p14="http://schemas.microsoft.com/office/powerpoint/2010/main" val="33060819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A981EB3C-41BE-404A-AA44-6E8187F31820}" type="slidenum">
              <a:rPr lang="en-GB"/>
              <a:pPr/>
              <a:t>‹#›</a:t>
            </a:fld>
            <a:endParaRPr lang="en-GB"/>
          </a:p>
        </p:txBody>
      </p:sp>
    </p:spTree>
    <p:extLst>
      <p:ext uri="{BB962C8B-B14F-4D97-AF65-F5344CB8AC3E}">
        <p14:creationId xmlns:p14="http://schemas.microsoft.com/office/powerpoint/2010/main" val="17128524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fld id="{68144185-5599-2345-A93C-4AAF0E9AD8B1}" type="slidenum">
              <a:rPr lang="en-GB"/>
              <a:pPr/>
              <a:t>‹#›</a:t>
            </a:fld>
            <a:endParaRPr lang="en-GB"/>
          </a:p>
        </p:txBody>
      </p:sp>
    </p:spTree>
    <p:extLst>
      <p:ext uri="{BB962C8B-B14F-4D97-AF65-F5344CB8AC3E}">
        <p14:creationId xmlns:p14="http://schemas.microsoft.com/office/powerpoint/2010/main" val="31447054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fld id="{F23367E6-929B-2B48-BE41-C7B5FF16DD1C}" type="slidenum">
              <a:rPr lang="en-GB"/>
              <a:pPr/>
              <a:t>‹#›</a:t>
            </a:fld>
            <a:endParaRPr lang="en-GB"/>
          </a:p>
        </p:txBody>
      </p:sp>
    </p:spTree>
    <p:extLst>
      <p:ext uri="{BB962C8B-B14F-4D97-AF65-F5344CB8AC3E}">
        <p14:creationId xmlns:p14="http://schemas.microsoft.com/office/powerpoint/2010/main" val="15074995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solidFill>
                <a:srgbClr val="009999"/>
              </a:solidFill>
            </a:endParaRPr>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solidFill>
                <a:srgbClr val="FF9966"/>
              </a:solidFill>
            </a:endParaRPr>
          </a:p>
        </p:txBody>
      </p:sp>
      <p:sp>
        <p:nvSpPr>
          <p:cNvPr id="6" name="Rectangle 7"/>
          <p:cNvSpPr>
            <a:spLocks noGrp="1" noChangeArrowheads="1"/>
          </p:cNvSpPr>
          <p:nvPr>
            <p:ph type="ftr" sz="quarter" idx="11"/>
          </p:nvPr>
        </p:nvSpPr>
        <p:spPr/>
        <p:txBody>
          <a:bodyPr/>
          <a:lstStyle>
            <a:lvl1pPr>
              <a:defRPr smtClean="0"/>
            </a:lvl1pPr>
          </a:lstStyle>
          <a:p>
            <a:pPr>
              <a:defRPr/>
            </a:pPr>
            <a:endParaRPr lang="en-US">
              <a:solidFill>
                <a:srgbClr val="FF9966"/>
              </a:solidFill>
            </a:endParaRPr>
          </a:p>
        </p:txBody>
      </p:sp>
      <p:sp>
        <p:nvSpPr>
          <p:cNvPr id="7" name="Rectangle 8"/>
          <p:cNvSpPr>
            <a:spLocks noGrp="1" noChangeArrowheads="1"/>
          </p:cNvSpPr>
          <p:nvPr>
            <p:ph type="sldNum" sz="quarter" idx="12"/>
          </p:nvPr>
        </p:nvSpPr>
        <p:spPr/>
        <p:txBody>
          <a:bodyPr/>
          <a:lstStyle>
            <a:lvl1pPr>
              <a:defRPr/>
            </a:lvl1pPr>
          </a:lstStyle>
          <a:p>
            <a:fld id="{7A0FFB63-6026-9B4E-8D48-C81F6B0B937B}"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1613938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2517DBCE-D00F-214C-A74C-EDCFF775504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958584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fld id="{186F5533-19CF-804C-AE8F-CB4487690501}" type="slidenum">
              <a:rPr lang="en-GB"/>
              <a:pPr/>
              <a:t>‹#›</a:t>
            </a:fld>
            <a:endParaRPr lang="en-GB"/>
          </a:p>
        </p:txBody>
      </p:sp>
    </p:spTree>
    <p:extLst>
      <p:ext uri="{BB962C8B-B14F-4D97-AF65-F5344CB8AC3E}">
        <p14:creationId xmlns:p14="http://schemas.microsoft.com/office/powerpoint/2010/main" val="21100173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A8D3E954-5DAC-1D4D-B68E-4CED4FE7244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5393939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66AA7C4C-F2B7-544C-ADAD-1A6BC4F26CE4}"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7940296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9" name="Rectangle 7"/>
          <p:cNvSpPr>
            <a:spLocks noGrp="1" noChangeArrowheads="1"/>
          </p:cNvSpPr>
          <p:nvPr>
            <p:ph type="sldNum" sz="quarter" idx="12"/>
          </p:nvPr>
        </p:nvSpPr>
        <p:spPr>
          <a:ln/>
        </p:spPr>
        <p:txBody>
          <a:bodyPr/>
          <a:lstStyle>
            <a:lvl1pPr>
              <a:defRPr/>
            </a:lvl1pPr>
          </a:lstStyle>
          <a:p>
            <a:fld id="{5B996DC7-4DF6-1D4C-AE97-A9479254CF9B}"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42649673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fld id="{46169B4E-8601-ED4E-9D60-6CEE2BCD668C}"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5494779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4" name="Rectangle 7"/>
          <p:cNvSpPr>
            <a:spLocks noGrp="1" noChangeArrowheads="1"/>
          </p:cNvSpPr>
          <p:nvPr>
            <p:ph type="sldNum" sz="quarter" idx="12"/>
          </p:nvPr>
        </p:nvSpPr>
        <p:spPr>
          <a:ln/>
        </p:spPr>
        <p:txBody>
          <a:bodyPr/>
          <a:lstStyle>
            <a:lvl1pPr>
              <a:defRPr/>
            </a:lvl1pPr>
          </a:lstStyle>
          <a:p>
            <a:fld id="{086351D7-6388-514F-8A93-D134B4E879D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4483766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6E1A6C71-1996-584F-80C0-07E0B6045806}"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6451442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7347C82F-EE3B-504F-9D45-2D087624F03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9556948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A4545E11-C1EC-ED49-B26E-2696F2262F84}"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3734994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102995A1-3B0E-6443-95C7-868FD0E3B3AD}"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75098173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fld id="{6197C19B-1BF0-104C-A884-5F290E96B163}"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213666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fld id="{866891C7-A4EF-0E4D-985B-268D42072F41}" type="slidenum">
              <a:rPr lang="en-GB"/>
              <a:pPr/>
              <a:t>‹#›</a:t>
            </a:fld>
            <a:endParaRPr lang="en-GB"/>
          </a:p>
        </p:txBody>
      </p:sp>
    </p:spTree>
    <p:extLst>
      <p:ext uri="{BB962C8B-B14F-4D97-AF65-F5344CB8AC3E}">
        <p14:creationId xmlns:p14="http://schemas.microsoft.com/office/powerpoint/2010/main" val="17533503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40434657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solidFill>
                <a:srgbClr val="009999"/>
              </a:solidFill>
            </a:endParaRPr>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solidFill>
                <a:srgbClr val="FF9966"/>
              </a:solidFill>
            </a:endParaRPr>
          </a:p>
        </p:txBody>
      </p:sp>
      <p:sp>
        <p:nvSpPr>
          <p:cNvPr id="6" name="Rectangle 7"/>
          <p:cNvSpPr>
            <a:spLocks noGrp="1" noChangeArrowheads="1"/>
          </p:cNvSpPr>
          <p:nvPr>
            <p:ph type="ftr" sz="quarter" idx="11"/>
          </p:nvPr>
        </p:nvSpPr>
        <p:spPr/>
        <p:txBody>
          <a:bodyPr/>
          <a:lstStyle>
            <a:lvl1pPr>
              <a:defRPr smtClean="0"/>
            </a:lvl1pPr>
          </a:lstStyle>
          <a:p>
            <a:pPr>
              <a:defRPr/>
            </a:pPr>
            <a:endParaRPr lang="en-US">
              <a:solidFill>
                <a:srgbClr val="FF9966"/>
              </a:solidFill>
            </a:endParaRPr>
          </a:p>
        </p:txBody>
      </p:sp>
      <p:sp>
        <p:nvSpPr>
          <p:cNvPr id="7" name="Rectangle 8"/>
          <p:cNvSpPr>
            <a:spLocks noGrp="1" noChangeArrowheads="1"/>
          </p:cNvSpPr>
          <p:nvPr>
            <p:ph type="sldNum" sz="quarter" idx="12"/>
          </p:nvPr>
        </p:nvSpPr>
        <p:spPr/>
        <p:txBody>
          <a:bodyPr/>
          <a:lstStyle>
            <a:lvl1pPr>
              <a:defRPr/>
            </a:lvl1pPr>
          </a:lstStyle>
          <a:p>
            <a:fld id="{7A0FFB63-6026-9B4E-8D48-C81F6B0B937B}"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7919308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2517DBCE-D00F-214C-A74C-EDCFF775504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42457158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A8D3E954-5DAC-1D4D-B68E-4CED4FE7244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3783372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66AA7C4C-F2B7-544C-ADAD-1A6BC4F26CE4}"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84976279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9" name="Rectangle 7"/>
          <p:cNvSpPr>
            <a:spLocks noGrp="1" noChangeArrowheads="1"/>
          </p:cNvSpPr>
          <p:nvPr>
            <p:ph type="sldNum" sz="quarter" idx="12"/>
          </p:nvPr>
        </p:nvSpPr>
        <p:spPr>
          <a:ln/>
        </p:spPr>
        <p:txBody>
          <a:bodyPr/>
          <a:lstStyle>
            <a:lvl1pPr>
              <a:defRPr/>
            </a:lvl1pPr>
          </a:lstStyle>
          <a:p>
            <a:fld id="{5B996DC7-4DF6-1D4C-AE97-A9479254CF9B}"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2439689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fld id="{46169B4E-8601-ED4E-9D60-6CEE2BCD668C}"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8879612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4" name="Rectangle 7"/>
          <p:cNvSpPr>
            <a:spLocks noGrp="1" noChangeArrowheads="1"/>
          </p:cNvSpPr>
          <p:nvPr>
            <p:ph type="sldNum" sz="quarter" idx="12"/>
          </p:nvPr>
        </p:nvSpPr>
        <p:spPr>
          <a:ln/>
        </p:spPr>
        <p:txBody>
          <a:bodyPr/>
          <a:lstStyle>
            <a:lvl1pPr>
              <a:defRPr/>
            </a:lvl1pPr>
          </a:lstStyle>
          <a:p>
            <a:fld id="{086351D7-6388-514F-8A93-D134B4E879D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2442693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6E1A6C71-1996-584F-80C0-07E0B6045806}"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76660000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7347C82F-EE3B-504F-9D45-2D087624F03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344027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fld id="{CAAD2C54-0C2A-C54B-B6A5-5A7960E2886A}" type="slidenum">
              <a:rPr lang="en-GB"/>
              <a:pPr/>
              <a:t>‹#›</a:t>
            </a:fld>
            <a:endParaRPr lang="en-GB"/>
          </a:p>
        </p:txBody>
      </p:sp>
    </p:spTree>
    <p:extLst>
      <p:ext uri="{BB962C8B-B14F-4D97-AF65-F5344CB8AC3E}">
        <p14:creationId xmlns:p14="http://schemas.microsoft.com/office/powerpoint/2010/main" val="13357791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A4545E11-C1EC-ED49-B26E-2696F2262F84}"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4092056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102995A1-3B0E-6443-95C7-868FD0E3B3AD}"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53975570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fld id="{6197C19B-1BF0-104C-A884-5F290E96B163}"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97495769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2862659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solidFill>
                <a:srgbClr val="009999"/>
              </a:solidFill>
            </a:endParaRPr>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solidFill>
                <a:srgbClr val="FF9966"/>
              </a:solidFill>
            </a:endParaRPr>
          </a:p>
        </p:txBody>
      </p:sp>
      <p:sp>
        <p:nvSpPr>
          <p:cNvPr id="6" name="Rectangle 7"/>
          <p:cNvSpPr>
            <a:spLocks noGrp="1" noChangeArrowheads="1"/>
          </p:cNvSpPr>
          <p:nvPr>
            <p:ph type="ftr" sz="quarter" idx="11"/>
          </p:nvPr>
        </p:nvSpPr>
        <p:spPr/>
        <p:txBody>
          <a:bodyPr/>
          <a:lstStyle>
            <a:lvl1pPr>
              <a:defRPr smtClean="0"/>
            </a:lvl1pPr>
          </a:lstStyle>
          <a:p>
            <a:pPr>
              <a:defRPr/>
            </a:pPr>
            <a:endParaRPr lang="en-US">
              <a:solidFill>
                <a:srgbClr val="FF9966"/>
              </a:solidFill>
            </a:endParaRPr>
          </a:p>
        </p:txBody>
      </p:sp>
      <p:sp>
        <p:nvSpPr>
          <p:cNvPr id="7" name="Rectangle 8"/>
          <p:cNvSpPr>
            <a:spLocks noGrp="1" noChangeArrowheads="1"/>
          </p:cNvSpPr>
          <p:nvPr>
            <p:ph type="sldNum" sz="quarter" idx="12"/>
          </p:nvPr>
        </p:nvSpPr>
        <p:spPr/>
        <p:txBody>
          <a:bodyPr/>
          <a:lstStyle>
            <a:lvl1pPr>
              <a:defRPr/>
            </a:lvl1pPr>
          </a:lstStyle>
          <a:p>
            <a:fld id="{7A0FFB63-6026-9B4E-8D48-C81F6B0B937B}"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4637797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2517DBCE-D00F-214C-A74C-EDCFF775504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7353245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A8D3E954-5DAC-1D4D-B68E-4CED4FE7244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4249153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66AA7C4C-F2B7-544C-ADAD-1A6BC4F26CE4}"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23485438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9" name="Rectangle 7"/>
          <p:cNvSpPr>
            <a:spLocks noGrp="1" noChangeArrowheads="1"/>
          </p:cNvSpPr>
          <p:nvPr>
            <p:ph type="sldNum" sz="quarter" idx="12"/>
          </p:nvPr>
        </p:nvSpPr>
        <p:spPr>
          <a:ln/>
        </p:spPr>
        <p:txBody>
          <a:bodyPr/>
          <a:lstStyle>
            <a:lvl1pPr>
              <a:defRPr/>
            </a:lvl1pPr>
          </a:lstStyle>
          <a:p>
            <a:fld id="{5B996DC7-4DF6-1D4C-AE97-A9479254CF9B}"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825737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fld id="{46169B4E-8601-ED4E-9D60-6CEE2BCD668C}"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285408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fld id="{6F675465-926F-0A4C-9D48-F7EFB0FC87D9}" type="slidenum">
              <a:rPr lang="en-GB"/>
              <a:pPr/>
              <a:t>‹#›</a:t>
            </a:fld>
            <a:endParaRPr lang="en-GB"/>
          </a:p>
        </p:txBody>
      </p:sp>
    </p:spTree>
    <p:extLst>
      <p:ext uri="{BB962C8B-B14F-4D97-AF65-F5344CB8AC3E}">
        <p14:creationId xmlns:p14="http://schemas.microsoft.com/office/powerpoint/2010/main" val="127520162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4" name="Rectangle 7"/>
          <p:cNvSpPr>
            <a:spLocks noGrp="1" noChangeArrowheads="1"/>
          </p:cNvSpPr>
          <p:nvPr>
            <p:ph type="sldNum" sz="quarter" idx="12"/>
          </p:nvPr>
        </p:nvSpPr>
        <p:spPr>
          <a:ln/>
        </p:spPr>
        <p:txBody>
          <a:bodyPr/>
          <a:lstStyle>
            <a:lvl1pPr>
              <a:defRPr/>
            </a:lvl1pPr>
          </a:lstStyle>
          <a:p>
            <a:fld id="{086351D7-6388-514F-8A93-D134B4E879D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2454357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6E1A6C71-1996-584F-80C0-07E0B6045806}"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40747425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7347C82F-EE3B-504F-9D45-2D087624F03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55528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A4545E11-C1EC-ED49-B26E-2696F2262F84}"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3030734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102995A1-3B0E-6443-95C7-868FD0E3B3AD}"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32907203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fld id="{6197C19B-1BF0-104C-A884-5F290E96B163}"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5045527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3614103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solidFill>
                <a:srgbClr val="009999"/>
              </a:solidFill>
            </a:endParaRPr>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solidFill>
                <a:srgbClr val="FF9966"/>
              </a:solidFill>
            </a:endParaRPr>
          </a:p>
        </p:txBody>
      </p:sp>
      <p:sp>
        <p:nvSpPr>
          <p:cNvPr id="6" name="Rectangle 7"/>
          <p:cNvSpPr>
            <a:spLocks noGrp="1" noChangeArrowheads="1"/>
          </p:cNvSpPr>
          <p:nvPr>
            <p:ph type="ftr" sz="quarter" idx="11"/>
          </p:nvPr>
        </p:nvSpPr>
        <p:spPr/>
        <p:txBody>
          <a:bodyPr/>
          <a:lstStyle>
            <a:lvl1pPr>
              <a:defRPr smtClean="0"/>
            </a:lvl1pPr>
          </a:lstStyle>
          <a:p>
            <a:pPr>
              <a:defRPr/>
            </a:pPr>
            <a:endParaRPr lang="en-US">
              <a:solidFill>
                <a:srgbClr val="FF9966"/>
              </a:solidFill>
            </a:endParaRPr>
          </a:p>
        </p:txBody>
      </p:sp>
      <p:sp>
        <p:nvSpPr>
          <p:cNvPr id="7" name="Rectangle 8"/>
          <p:cNvSpPr>
            <a:spLocks noGrp="1" noChangeArrowheads="1"/>
          </p:cNvSpPr>
          <p:nvPr>
            <p:ph type="sldNum" sz="quarter" idx="12"/>
          </p:nvPr>
        </p:nvSpPr>
        <p:spPr/>
        <p:txBody>
          <a:bodyPr/>
          <a:lstStyle>
            <a:lvl1pPr>
              <a:defRPr/>
            </a:lvl1pPr>
          </a:lstStyle>
          <a:p>
            <a:fld id="{7A0FFB63-6026-9B4E-8D48-C81F6B0B937B}"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09595582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2517DBCE-D00F-214C-A74C-EDCFF775504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42621635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A8D3E954-5DAC-1D4D-B68E-4CED4FE7244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968133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fld id="{74468EBF-DC41-B144-B6F6-2AF4CBCA25FB}" type="slidenum">
              <a:rPr lang="en-GB"/>
              <a:pPr/>
              <a:t>‹#›</a:t>
            </a:fld>
            <a:endParaRPr lang="en-GB"/>
          </a:p>
        </p:txBody>
      </p:sp>
    </p:spTree>
    <p:extLst>
      <p:ext uri="{BB962C8B-B14F-4D97-AF65-F5344CB8AC3E}">
        <p14:creationId xmlns:p14="http://schemas.microsoft.com/office/powerpoint/2010/main" val="4772155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66AA7C4C-F2B7-544C-ADAD-1A6BC4F26CE4}"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40363197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9" name="Rectangle 7"/>
          <p:cNvSpPr>
            <a:spLocks noGrp="1" noChangeArrowheads="1"/>
          </p:cNvSpPr>
          <p:nvPr>
            <p:ph type="sldNum" sz="quarter" idx="12"/>
          </p:nvPr>
        </p:nvSpPr>
        <p:spPr>
          <a:ln/>
        </p:spPr>
        <p:txBody>
          <a:bodyPr/>
          <a:lstStyle>
            <a:lvl1pPr>
              <a:defRPr/>
            </a:lvl1pPr>
          </a:lstStyle>
          <a:p>
            <a:fld id="{5B996DC7-4DF6-1D4C-AE97-A9479254CF9B}"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2503268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fld id="{46169B4E-8601-ED4E-9D60-6CEE2BCD668C}"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2460987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4" name="Rectangle 7"/>
          <p:cNvSpPr>
            <a:spLocks noGrp="1" noChangeArrowheads="1"/>
          </p:cNvSpPr>
          <p:nvPr>
            <p:ph type="sldNum" sz="quarter" idx="12"/>
          </p:nvPr>
        </p:nvSpPr>
        <p:spPr>
          <a:ln/>
        </p:spPr>
        <p:txBody>
          <a:bodyPr/>
          <a:lstStyle>
            <a:lvl1pPr>
              <a:defRPr/>
            </a:lvl1pPr>
          </a:lstStyle>
          <a:p>
            <a:fld id="{086351D7-6388-514F-8A93-D134B4E879D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68963591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6E1A6C71-1996-584F-80C0-07E0B6045806}"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81717463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7347C82F-EE3B-504F-9D45-2D087624F03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6100194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A4545E11-C1EC-ED49-B26E-2696F2262F84}"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76520748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102995A1-3B0E-6443-95C7-868FD0E3B3AD}"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8326214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fld id="{6197C19B-1BF0-104C-A884-5F290E96B163}"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56367418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59394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2517DBCE-D00F-214C-A74C-EDCFF7755042}"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fld id="{C48978B8-1968-6940-A7F6-7C35E649B7CD}" type="slidenum">
              <a:rPr lang="en-GB"/>
              <a:pPr/>
              <a:t>‹#›</a:t>
            </a:fld>
            <a:endParaRPr lang="en-GB"/>
          </a:p>
        </p:txBody>
      </p:sp>
    </p:spTree>
    <p:extLst>
      <p:ext uri="{BB962C8B-B14F-4D97-AF65-F5344CB8AC3E}">
        <p14:creationId xmlns:p14="http://schemas.microsoft.com/office/powerpoint/2010/main" val="29979476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solidFill>
                <a:srgbClr val="009999"/>
              </a:solidFill>
            </a:endParaRPr>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solidFill>
                <a:srgbClr val="FF9966"/>
              </a:solidFill>
            </a:endParaRPr>
          </a:p>
        </p:txBody>
      </p:sp>
      <p:sp>
        <p:nvSpPr>
          <p:cNvPr id="6" name="Rectangle 7"/>
          <p:cNvSpPr>
            <a:spLocks noGrp="1" noChangeArrowheads="1"/>
          </p:cNvSpPr>
          <p:nvPr>
            <p:ph type="ftr" sz="quarter" idx="11"/>
          </p:nvPr>
        </p:nvSpPr>
        <p:spPr/>
        <p:txBody>
          <a:bodyPr/>
          <a:lstStyle>
            <a:lvl1pPr>
              <a:defRPr smtClean="0"/>
            </a:lvl1pPr>
          </a:lstStyle>
          <a:p>
            <a:pPr>
              <a:defRPr/>
            </a:pPr>
            <a:endParaRPr lang="en-US">
              <a:solidFill>
                <a:srgbClr val="FF9966"/>
              </a:solidFill>
            </a:endParaRPr>
          </a:p>
        </p:txBody>
      </p:sp>
      <p:sp>
        <p:nvSpPr>
          <p:cNvPr id="7" name="Rectangle 8"/>
          <p:cNvSpPr>
            <a:spLocks noGrp="1" noChangeArrowheads="1"/>
          </p:cNvSpPr>
          <p:nvPr>
            <p:ph type="sldNum" sz="quarter" idx="12"/>
          </p:nvPr>
        </p:nvSpPr>
        <p:spPr/>
        <p:txBody>
          <a:bodyPr/>
          <a:lstStyle>
            <a:lvl1pPr>
              <a:defRPr/>
            </a:lvl1pPr>
          </a:lstStyle>
          <a:p>
            <a:fld id="{7A0FFB63-6026-9B4E-8D48-C81F6B0B937B}"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65262515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2517DBCE-D00F-214C-A74C-EDCFF775504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5775487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A8D3E954-5DAC-1D4D-B68E-4CED4FE7244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0823333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66AA7C4C-F2B7-544C-ADAD-1A6BC4F26CE4}"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8042497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9" name="Rectangle 7"/>
          <p:cNvSpPr>
            <a:spLocks noGrp="1" noChangeArrowheads="1"/>
          </p:cNvSpPr>
          <p:nvPr>
            <p:ph type="sldNum" sz="quarter" idx="12"/>
          </p:nvPr>
        </p:nvSpPr>
        <p:spPr>
          <a:ln/>
        </p:spPr>
        <p:txBody>
          <a:bodyPr/>
          <a:lstStyle>
            <a:lvl1pPr>
              <a:defRPr/>
            </a:lvl1pPr>
          </a:lstStyle>
          <a:p>
            <a:fld id="{5B996DC7-4DF6-1D4C-AE97-A9479254CF9B}"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53402736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fld id="{46169B4E-8601-ED4E-9D60-6CEE2BCD668C}"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47111796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4" name="Rectangle 7"/>
          <p:cNvSpPr>
            <a:spLocks noGrp="1" noChangeArrowheads="1"/>
          </p:cNvSpPr>
          <p:nvPr>
            <p:ph type="sldNum" sz="quarter" idx="12"/>
          </p:nvPr>
        </p:nvSpPr>
        <p:spPr>
          <a:ln/>
        </p:spPr>
        <p:txBody>
          <a:bodyPr/>
          <a:lstStyle>
            <a:lvl1pPr>
              <a:defRPr/>
            </a:lvl1pPr>
          </a:lstStyle>
          <a:p>
            <a:fld id="{086351D7-6388-514F-8A93-D134B4E879D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99179233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6E1A6C71-1996-584F-80C0-07E0B6045806}"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4201221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7347C82F-EE3B-504F-9D45-2D087624F03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7413111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A4545E11-C1EC-ED49-B26E-2696F2262F84}"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042274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fld id="{C12AC566-BD35-034D-9B10-CF569B6286FE}" type="slidenum">
              <a:rPr lang="en-GB"/>
              <a:pPr/>
              <a:t>‹#›</a:t>
            </a:fld>
            <a:endParaRPr lang="en-GB"/>
          </a:p>
        </p:txBody>
      </p:sp>
    </p:spTree>
    <p:extLst>
      <p:ext uri="{BB962C8B-B14F-4D97-AF65-F5344CB8AC3E}">
        <p14:creationId xmlns:p14="http://schemas.microsoft.com/office/powerpoint/2010/main" val="210533881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102995A1-3B0E-6443-95C7-868FD0E3B3AD}"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50466948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fld id="{6197C19B-1BF0-104C-A884-5F290E96B163}"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67979008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44240644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solidFill>
                <a:srgbClr val="009999"/>
              </a:solidFill>
            </a:endParaRPr>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solidFill>
                <a:srgbClr val="FF9966"/>
              </a:solidFill>
            </a:endParaRPr>
          </a:p>
        </p:txBody>
      </p:sp>
      <p:sp>
        <p:nvSpPr>
          <p:cNvPr id="6" name="Rectangle 7"/>
          <p:cNvSpPr>
            <a:spLocks noGrp="1" noChangeArrowheads="1"/>
          </p:cNvSpPr>
          <p:nvPr>
            <p:ph type="ftr" sz="quarter" idx="11"/>
          </p:nvPr>
        </p:nvSpPr>
        <p:spPr/>
        <p:txBody>
          <a:bodyPr/>
          <a:lstStyle>
            <a:lvl1pPr>
              <a:defRPr smtClean="0"/>
            </a:lvl1pPr>
          </a:lstStyle>
          <a:p>
            <a:pPr>
              <a:defRPr/>
            </a:pPr>
            <a:endParaRPr lang="en-US">
              <a:solidFill>
                <a:srgbClr val="FF9966"/>
              </a:solidFill>
            </a:endParaRPr>
          </a:p>
        </p:txBody>
      </p:sp>
      <p:sp>
        <p:nvSpPr>
          <p:cNvPr id="7" name="Rectangle 8"/>
          <p:cNvSpPr>
            <a:spLocks noGrp="1" noChangeArrowheads="1"/>
          </p:cNvSpPr>
          <p:nvPr>
            <p:ph type="sldNum" sz="quarter" idx="12"/>
          </p:nvPr>
        </p:nvSpPr>
        <p:spPr/>
        <p:txBody>
          <a:bodyPr/>
          <a:lstStyle>
            <a:lvl1pPr>
              <a:defRPr/>
            </a:lvl1pPr>
          </a:lstStyle>
          <a:p>
            <a:fld id="{7A0FFB63-6026-9B4E-8D48-C81F6B0B937B}"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13052129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2517DBCE-D00F-214C-A74C-EDCFF775504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47097101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A8D3E954-5DAC-1D4D-B68E-4CED4FE7244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2039572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66AA7C4C-F2B7-544C-ADAD-1A6BC4F26CE4}"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1228898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9" name="Rectangle 7"/>
          <p:cNvSpPr>
            <a:spLocks noGrp="1" noChangeArrowheads="1"/>
          </p:cNvSpPr>
          <p:nvPr>
            <p:ph type="sldNum" sz="quarter" idx="12"/>
          </p:nvPr>
        </p:nvSpPr>
        <p:spPr>
          <a:ln/>
        </p:spPr>
        <p:txBody>
          <a:bodyPr/>
          <a:lstStyle>
            <a:lvl1pPr>
              <a:defRPr/>
            </a:lvl1pPr>
          </a:lstStyle>
          <a:p>
            <a:fld id="{5B996DC7-4DF6-1D4C-AE97-A9479254CF9B}"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75442267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fld id="{46169B4E-8601-ED4E-9D60-6CEE2BCD668C}"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9604760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4" name="Rectangle 7"/>
          <p:cNvSpPr>
            <a:spLocks noGrp="1" noChangeArrowheads="1"/>
          </p:cNvSpPr>
          <p:nvPr>
            <p:ph type="sldNum" sz="quarter" idx="12"/>
          </p:nvPr>
        </p:nvSpPr>
        <p:spPr>
          <a:ln/>
        </p:spPr>
        <p:txBody>
          <a:bodyPr/>
          <a:lstStyle>
            <a:lvl1pPr>
              <a:defRPr/>
            </a:lvl1pPr>
          </a:lstStyle>
          <a:p>
            <a:fld id="{086351D7-6388-514F-8A93-D134B4E879D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394069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B8939563-9F20-0D47-87F3-A728060FC8B1}" type="slidenum">
              <a:rPr lang="en-GB"/>
              <a:pPr/>
              <a:t>‹#›</a:t>
            </a:fld>
            <a:endParaRPr lang="en-GB"/>
          </a:p>
        </p:txBody>
      </p:sp>
    </p:spTree>
    <p:extLst>
      <p:ext uri="{BB962C8B-B14F-4D97-AF65-F5344CB8AC3E}">
        <p14:creationId xmlns:p14="http://schemas.microsoft.com/office/powerpoint/2010/main" val="9298318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6E1A6C71-1996-584F-80C0-07E0B6045806}"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8178771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7347C82F-EE3B-504F-9D45-2D087624F03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76454755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A4545E11-C1EC-ED49-B26E-2696F2262F84}"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40858780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102995A1-3B0E-6443-95C7-868FD0E3B3AD}"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1851833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fld id="{6197C19B-1BF0-104C-A884-5F290E96B163}"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2271036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96802525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934827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284298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672458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0511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6FDED1C7-4198-014E-A434-CBDCE586FD7F}" type="slidenum">
              <a:rPr lang="en-GB"/>
              <a:pPr/>
              <a:t>‹#›</a:t>
            </a:fld>
            <a:endParaRPr lang="en-GB"/>
          </a:p>
        </p:txBody>
      </p:sp>
    </p:spTree>
    <p:extLst>
      <p:ext uri="{BB962C8B-B14F-4D97-AF65-F5344CB8AC3E}">
        <p14:creationId xmlns:p14="http://schemas.microsoft.com/office/powerpoint/2010/main" val="14536525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68538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568298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977517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738872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79642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072810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825213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FE861A0-B586-4E83-82E8-4BF01653B422}" type="datetimeFigureOut">
              <a:rPr lang="en-GB" smtClean="0">
                <a:solidFill>
                  <a:prstClr val="white">
                    <a:tint val="75000"/>
                  </a:prstClr>
                </a:solidFill>
                <a:latin typeface="Calibri"/>
              </a:rPr>
              <a:pPr/>
              <a:t>03/01/2024</a:t>
            </a:fld>
            <a:endParaRPr lang="en-GB">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ECA419CE-61D5-4404-AEDA-1BD4FDF41E84}" type="slidenum">
              <a:rPr lang="en-GB" smtClean="0">
                <a:solidFill>
                  <a:prstClr val="white">
                    <a:tint val="75000"/>
                  </a:prstClr>
                </a:solidFill>
                <a:latin typeface="Calibri"/>
              </a:rPr>
              <a:pPr/>
              <a:t>‹#›</a:t>
            </a:fld>
            <a:endParaRPr lang="en-GB">
              <a:solidFill>
                <a:prstClr val="white">
                  <a:tint val="75000"/>
                </a:prstClr>
              </a:solidFill>
              <a:latin typeface="Calibri"/>
            </a:endParaRPr>
          </a:p>
        </p:txBody>
      </p:sp>
    </p:spTree>
    <p:extLst>
      <p:ext uri="{BB962C8B-B14F-4D97-AF65-F5344CB8AC3E}">
        <p14:creationId xmlns:p14="http://schemas.microsoft.com/office/powerpoint/2010/main" val="414798093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FE861A0-B586-4E83-82E8-4BF01653B422}" type="datetimeFigureOut">
              <a:rPr lang="en-GB" smtClean="0">
                <a:solidFill>
                  <a:prstClr val="white">
                    <a:tint val="75000"/>
                  </a:prstClr>
                </a:solidFill>
                <a:latin typeface="Calibri"/>
              </a:rPr>
              <a:pPr/>
              <a:t>03/01/2024</a:t>
            </a:fld>
            <a:endParaRPr lang="en-GB">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ECA419CE-61D5-4404-AEDA-1BD4FDF41E84}" type="slidenum">
              <a:rPr lang="en-GB" smtClean="0">
                <a:solidFill>
                  <a:prstClr val="white">
                    <a:tint val="75000"/>
                  </a:prstClr>
                </a:solidFill>
                <a:latin typeface="Calibri"/>
              </a:rPr>
              <a:pPr/>
              <a:t>‹#›</a:t>
            </a:fld>
            <a:endParaRPr lang="en-GB">
              <a:solidFill>
                <a:prstClr val="white">
                  <a:tint val="75000"/>
                </a:prstClr>
              </a:solidFill>
              <a:latin typeface="Calibri"/>
            </a:endParaRPr>
          </a:p>
        </p:txBody>
      </p:sp>
    </p:spTree>
    <p:extLst>
      <p:ext uri="{BB962C8B-B14F-4D97-AF65-F5344CB8AC3E}">
        <p14:creationId xmlns:p14="http://schemas.microsoft.com/office/powerpoint/2010/main" val="407922172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861A0-B586-4E83-82E8-4BF01653B422}" type="datetimeFigureOut">
              <a:rPr lang="en-GB" smtClean="0">
                <a:solidFill>
                  <a:prstClr val="white">
                    <a:tint val="75000"/>
                  </a:prstClr>
                </a:solidFill>
                <a:latin typeface="Calibri"/>
              </a:rPr>
              <a:pPr/>
              <a:t>03/01/2024</a:t>
            </a:fld>
            <a:endParaRPr lang="en-GB">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ECA419CE-61D5-4404-AEDA-1BD4FDF41E84}" type="slidenum">
              <a:rPr lang="en-GB" smtClean="0">
                <a:solidFill>
                  <a:prstClr val="white">
                    <a:tint val="75000"/>
                  </a:prstClr>
                </a:solidFill>
                <a:latin typeface="Calibri"/>
              </a:rPr>
              <a:pPr/>
              <a:t>‹#›</a:t>
            </a:fld>
            <a:endParaRPr lang="en-GB">
              <a:solidFill>
                <a:prstClr val="white">
                  <a:tint val="75000"/>
                </a:prstClr>
              </a:solidFill>
              <a:latin typeface="Calibri"/>
            </a:endParaRPr>
          </a:p>
        </p:txBody>
      </p:sp>
    </p:spTree>
    <p:extLst>
      <p:ext uri="{BB962C8B-B14F-4D97-AF65-F5344CB8AC3E}">
        <p14:creationId xmlns:p14="http://schemas.microsoft.com/office/powerpoint/2010/main" val="1141573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fld id="{A1B64A82-D4DC-964C-AF5A-AA5EDDAB270C}" type="slidenum">
              <a:rPr lang="en-GB"/>
              <a:pPr/>
              <a:t>‹#›</a:t>
            </a:fld>
            <a:endParaRPr lang="en-GB"/>
          </a:p>
        </p:txBody>
      </p:sp>
    </p:spTree>
    <p:extLst>
      <p:ext uri="{BB962C8B-B14F-4D97-AF65-F5344CB8AC3E}">
        <p14:creationId xmlns:p14="http://schemas.microsoft.com/office/powerpoint/2010/main" val="172659368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FE861A0-B586-4E83-82E8-4BF01653B422}" type="datetimeFigureOut">
              <a:rPr lang="en-GB" smtClean="0">
                <a:solidFill>
                  <a:prstClr val="white">
                    <a:tint val="75000"/>
                  </a:prstClr>
                </a:solidFill>
                <a:latin typeface="Calibri"/>
              </a:rPr>
              <a:pPr/>
              <a:t>03/01/2024</a:t>
            </a:fld>
            <a:endParaRPr lang="en-GB">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ECA419CE-61D5-4404-AEDA-1BD4FDF41E84}" type="slidenum">
              <a:rPr lang="en-GB" smtClean="0">
                <a:solidFill>
                  <a:prstClr val="white">
                    <a:tint val="75000"/>
                  </a:prstClr>
                </a:solidFill>
                <a:latin typeface="Calibri"/>
              </a:rPr>
              <a:pPr/>
              <a:t>‹#›</a:t>
            </a:fld>
            <a:endParaRPr lang="en-GB">
              <a:solidFill>
                <a:prstClr val="white">
                  <a:tint val="75000"/>
                </a:prstClr>
              </a:solidFill>
              <a:latin typeface="Calibri"/>
            </a:endParaRPr>
          </a:p>
        </p:txBody>
      </p:sp>
    </p:spTree>
    <p:extLst>
      <p:ext uri="{BB962C8B-B14F-4D97-AF65-F5344CB8AC3E}">
        <p14:creationId xmlns:p14="http://schemas.microsoft.com/office/powerpoint/2010/main" val="7974579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FE861A0-B586-4E83-82E8-4BF01653B422}" type="datetimeFigureOut">
              <a:rPr lang="en-GB" smtClean="0">
                <a:solidFill>
                  <a:prstClr val="white">
                    <a:tint val="75000"/>
                  </a:prstClr>
                </a:solidFill>
                <a:latin typeface="Calibri"/>
              </a:rPr>
              <a:pPr/>
              <a:t>03/01/2024</a:t>
            </a:fld>
            <a:endParaRPr lang="en-GB">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ECA419CE-61D5-4404-AEDA-1BD4FDF41E84}" type="slidenum">
              <a:rPr lang="en-GB" smtClean="0">
                <a:solidFill>
                  <a:prstClr val="white">
                    <a:tint val="75000"/>
                  </a:prstClr>
                </a:solidFill>
                <a:latin typeface="Calibri"/>
              </a:rPr>
              <a:pPr/>
              <a:t>‹#›</a:t>
            </a:fld>
            <a:endParaRPr lang="en-GB">
              <a:solidFill>
                <a:prstClr val="white">
                  <a:tint val="75000"/>
                </a:prstClr>
              </a:solidFill>
              <a:latin typeface="Calibri"/>
            </a:endParaRPr>
          </a:p>
        </p:txBody>
      </p:sp>
    </p:spTree>
    <p:extLst>
      <p:ext uri="{BB962C8B-B14F-4D97-AF65-F5344CB8AC3E}">
        <p14:creationId xmlns:p14="http://schemas.microsoft.com/office/powerpoint/2010/main" val="30191481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FE861A0-B586-4E83-82E8-4BF01653B422}" type="datetimeFigureOut">
              <a:rPr lang="en-GB" smtClean="0">
                <a:solidFill>
                  <a:prstClr val="white">
                    <a:tint val="75000"/>
                  </a:prstClr>
                </a:solidFill>
                <a:latin typeface="Calibri"/>
              </a:rPr>
              <a:pPr/>
              <a:t>03/01/2024</a:t>
            </a:fld>
            <a:endParaRPr lang="en-GB">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ECA419CE-61D5-4404-AEDA-1BD4FDF41E84}" type="slidenum">
              <a:rPr lang="en-GB" smtClean="0">
                <a:solidFill>
                  <a:prstClr val="white">
                    <a:tint val="75000"/>
                  </a:prstClr>
                </a:solidFill>
                <a:latin typeface="Calibri"/>
              </a:rPr>
              <a:pPr/>
              <a:t>‹#›</a:t>
            </a:fld>
            <a:endParaRPr lang="en-GB">
              <a:solidFill>
                <a:prstClr val="white">
                  <a:tint val="75000"/>
                </a:prstClr>
              </a:solidFill>
              <a:latin typeface="Calibri"/>
            </a:endParaRPr>
          </a:p>
        </p:txBody>
      </p:sp>
    </p:spTree>
    <p:extLst>
      <p:ext uri="{BB962C8B-B14F-4D97-AF65-F5344CB8AC3E}">
        <p14:creationId xmlns:p14="http://schemas.microsoft.com/office/powerpoint/2010/main" val="160153590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861A0-B586-4E83-82E8-4BF01653B422}" type="datetimeFigureOut">
              <a:rPr lang="en-GB" smtClean="0">
                <a:solidFill>
                  <a:prstClr val="white">
                    <a:tint val="75000"/>
                  </a:prstClr>
                </a:solidFill>
                <a:latin typeface="Calibri"/>
              </a:rPr>
              <a:pPr/>
              <a:t>03/01/2024</a:t>
            </a:fld>
            <a:endParaRPr lang="en-GB">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ECA419CE-61D5-4404-AEDA-1BD4FDF41E84}" type="slidenum">
              <a:rPr lang="en-GB" smtClean="0">
                <a:solidFill>
                  <a:prstClr val="white">
                    <a:tint val="75000"/>
                  </a:prstClr>
                </a:solidFill>
                <a:latin typeface="Calibri"/>
              </a:rPr>
              <a:pPr/>
              <a:t>‹#›</a:t>
            </a:fld>
            <a:endParaRPr lang="en-GB">
              <a:solidFill>
                <a:prstClr val="white">
                  <a:tint val="75000"/>
                </a:prstClr>
              </a:solidFill>
              <a:latin typeface="Calibri"/>
            </a:endParaRPr>
          </a:p>
        </p:txBody>
      </p:sp>
    </p:spTree>
    <p:extLst>
      <p:ext uri="{BB962C8B-B14F-4D97-AF65-F5344CB8AC3E}">
        <p14:creationId xmlns:p14="http://schemas.microsoft.com/office/powerpoint/2010/main" val="141315304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E861A0-B586-4E83-82E8-4BF01653B422}" type="datetimeFigureOut">
              <a:rPr lang="en-GB" smtClean="0">
                <a:solidFill>
                  <a:prstClr val="white">
                    <a:tint val="75000"/>
                  </a:prstClr>
                </a:solidFill>
                <a:latin typeface="Calibri"/>
              </a:rPr>
              <a:pPr/>
              <a:t>03/01/2024</a:t>
            </a:fld>
            <a:endParaRPr lang="en-GB">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ECA419CE-61D5-4404-AEDA-1BD4FDF41E84}" type="slidenum">
              <a:rPr lang="en-GB" smtClean="0">
                <a:solidFill>
                  <a:prstClr val="white">
                    <a:tint val="75000"/>
                  </a:prstClr>
                </a:solidFill>
                <a:latin typeface="Calibri"/>
              </a:rPr>
              <a:pPr/>
              <a:t>‹#›</a:t>
            </a:fld>
            <a:endParaRPr lang="en-GB">
              <a:solidFill>
                <a:prstClr val="white">
                  <a:tint val="75000"/>
                </a:prstClr>
              </a:solidFill>
              <a:latin typeface="Calibri"/>
            </a:endParaRPr>
          </a:p>
        </p:txBody>
      </p:sp>
    </p:spTree>
    <p:extLst>
      <p:ext uri="{BB962C8B-B14F-4D97-AF65-F5344CB8AC3E}">
        <p14:creationId xmlns:p14="http://schemas.microsoft.com/office/powerpoint/2010/main" val="135247858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E861A0-B586-4E83-82E8-4BF01653B422}" type="datetimeFigureOut">
              <a:rPr lang="en-GB" smtClean="0">
                <a:solidFill>
                  <a:prstClr val="white">
                    <a:tint val="75000"/>
                  </a:prstClr>
                </a:solidFill>
                <a:latin typeface="Calibri"/>
              </a:rPr>
              <a:pPr/>
              <a:t>03/01/2024</a:t>
            </a:fld>
            <a:endParaRPr lang="en-GB">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ECA419CE-61D5-4404-AEDA-1BD4FDF41E84}" type="slidenum">
              <a:rPr lang="en-GB" smtClean="0">
                <a:solidFill>
                  <a:prstClr val="white">
                    <a:tint val="75000"/>
                  </a:prstClr>
                </a:solidFill>
                <a:latin typeface="Calibri"/>
              </a:rPr>
              <a:pPr/>
              <a:t>‹#›</a:t>
            </a:fld>
            <a:endParaRPr lang="en-GB">
              <a:solidFill>
                <a:prstClr val="white">
                  <a:tint val="75000"/>
                </a:prstClr>
              </a:solidFill>
              <a:latin typeface="Calibri"/>
            </a:endParaRPr>
          </a:p>
        </p:txBody>
      </p:sp>
    </p:spTree>
    <p:extLst>
      <p:ext uri="{BB962C8B-B14F-4D97-AF65-F5344CB8AC3E}">
        <p14:creationId xmlns:p14="http://schemas.microsoft.com/office/powerpoint/2010/main" val="146592521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FE861A0-B586-4E83-82E8-4BF01653B422}" type="datetimeFigureOut">
              <a:rPr lang="en-GB" smtClean="0">
                <a:solidFill>
                  <a:prstClr val="white">
                    <a:tint val="75000"/>
                  </a:prstClr>
                </a:solidFill>
                <a:latin typeface="Calibri"/>
              </a:rPr>
              <a:pPr/>
              <a:t>03/01/2024</a:t>
            </a:fld>
            <a:endParaRPr lang="en-GB">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ECA419CE-61D5-4404-AEDA-1BD4FDF41E84}" type="slidenum">
              <a:rPr lang="en-GB" smtClean="0">
                <a:solidFill>
                  <a:prstClr val="white">
                    <a:tint val="75000"/>
                  </a:prstClr>
                </a:solidFill>
                <a:latin typeface="Calibri"/>
              </a:rPr>
              <a:pPr/>
              <a:t>‹#›</a:t>
            </a:fld>
            <a:endParaRPr lang="en-GB">
              <a:solidFill>
                <a:prstClr val="white">
                  <a:tint val="75000"/>
                </a:prstClr>
              </a:solidFill>
              <a:latin typeface="Calibri"/>
            </a:endParaRPr>
          </a:p>
        </p:txBody>
      </p:sp>
    </p:spTree>
    <p:extLst>
      <p:ext uri="{BB962C8B-B14F-4D97-AF65-F5344CB8AC3E}">
        <p14:creationId xmlns:p14="http://schemas.microsoft.com/office/powerpoint/2010/main" val="40216045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FE861A0-B586-4E83-82E8-4BF01653B422}" type="datetimeFigureOut">
              <a:rPr lang="en-GB" smtClean="0">
                <a:solidFill>
                  <a:prstClr val="white">
                    <a:tint val="75000"/>
                  </a:prstClr>
                </a:solidFill>
                <a:latin typeface="Calibri"/>
              </a:rPr>
              <a:pPr/>
              <a:t>03/01/2024</a:t>
            </a:fld>
            <a:endParaRPr lang="en-GB">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ECA419CE-61D5-4404-AEDA-1BD4FDF41E84}" type="slidenum">
              <a:rPr lang="en-GB" smtClean="0">
                <a:solidFill>
                  <a:prstClr val="white">
                    <a:tint val="75000"/>
                  </a:prstClr>
                </a:solidFill>
                <a:latin typeface="Calibri"/>
              </a:rPr>
              <a:pPr/>
              <a:t>‹#›</a:t>
            </a:fld>
            <a:endParaRPr lang="en-GB">
              <a:solidFill>
                <a:prstClr val="white">
                  <a:tint val="75000"/>
                </a:prstClr>
              </a:solidFill>
              <a:latin typeface="Calibri"/>
            </a:endParaRPr>
          </a:p>
        </p:txBody>
      </p:sp>
    </p:spTree>
    <p:extLst>
      <p:ext uri="{BB962C8B-B14F-4D97-AF65-F5344CB8AC3E}">
        <p14:creationId xmlns:p14="http://schemas.microsoft.com/office/powerpoint/2010/main" val="5247397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39" tIns="45719" rIns="91439" bIns="45719"/>
          <a:lstStyle/>
          <a:p>
            <a:pPr>
              <a:defRPr/>
            </a:pPr>
            <a:endParaRPr kumimoji="0" lang="en-US" sz="4000">
              <a:solidFill>
                <a:srgbClr val="009999"/>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3076" name="Rectangle 4"/>
          <p:cNvSpPr>
            <a:spLocks noGrp="1" noChangeArrowheads="1"/>
          </p:cNvSpPr>
          <p:nvPr>
            <p:ph type="ctrTitle" sz="quarter"/>
          </p:nvPr>
        </p:nvSpPr>
        <p:spPr>
          <a:xfrm>
            <a:off x="2743201" y="427039"/>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1"/>
            <a:ext cx="4572000" cy="1752600"/>
          </a:xfrm>
        </p:spPr>
        <p:txBody>
          <a:bodyPr/>
          <a:lstStyle>
            <a:lvl1pPr marL="0" indent="0">
              <a:buFont typeface="Monotype Sorts"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defTabSz="914400" eaLnBrk="0" fontAlgn="base" hangingPunct="0">
              <a:spcBef>
                <a:spcPct val="0"/>
              </a:spcBef>
              <a:spcAft>
                <a:spcPct val="0"/>
              </a:spcAft>
              <a:defRPr>
                <a:effectLst>
                  <a:outerShdw blurRad="38100" dist="38100" dir="2700000" algn="tl">
                    <a:srgbClr val="000000">
                      <a:alpha val="43137"/>
                    </a:srgbClr>
                  </a:outerShdw>
                </a:effectLst>
                <a:ea typeface="ＭＳ Ｐゴシック" charset="0"/>
                <a:cs typeface="ＭＳ Ｐゴシック" charset="0"/>
              </a:defRPr>
            </a:lvl1pPr>
          </a:lstStyle>
          <a:p>
            <a:pPr>
              <a:defRPr/>
            </a:pPr>
            <a:endParaRPr lang="en-US"/>
          </a:p>
        </p:txBody>
      </p:sp>
      <p:sp>
        <p:nvSpPr>
          <p:cNvPr id="6" name="Rectangle 7"/>
          <p:cNvSpPr>
            <a:spLocks noGrp="1" noChangeArrowheads="1"/>
          </p:cNvSpPr>
          <p:nvPr>
            <p:ph type="ftr" sz="quarter" idx="11"/>
          </p:nvPr>
        </p:nvSpPr>
        <p:spPr/>
        <p:txBody>
          <a:bodyPr/>
          <a:lstStyle>
            <a:lvl1pPr defTabSz="914400" eaLnBrk="0" fontAlgn="base" hangingPunct="0">
              <a:spcBef>
                <a:spcPct val="0"/>
              </a:spcBef>
              <a:spcAft>
                <a:spcPct val="0"/>
              </a:spcAft>
              <a:defRPr>
                <a:effectLst>
                  <a:outerShdw blurRad="38100" dist="38100" dir="2700000" algn="tl">
                    <a:srgbClr val="000000">
                      <a:alpha val="43137"/>
                    </a:srgbClr>
                  </a:outerShdw>
                </a:effectLst>
                <a:ea typeface="ＭＳ Ｐゴシック" charset="0"/>
                <a:cs typeface="ＭＳ Ｐゴシック" charset="0"/>
              </a:defRPr>
            </a:lvl1pPr>
          </a:lstStyle>
          <a:p>
            <a:pPr>
              <a:defRPr/>
            </a:pPr>
            <a:endParaRPr lang="en-US"/>
          </a:p>
        </p:txBody>
      </p:sp>
      <p:sp>
        <p:nvSpPr>
          <p:cNvPr id="7" name="Rectangle 8"/>
          <p:cNvSpPr>
            <a:spLocks noGrp="1" noChangeArrowheads="1"/>
          </p:cNvSpPr>
          <p:nvPr>
            <p:ph type="sldNum" sz="quarter" idx="12"/>
          </p:nvPr>
        </p:nvSpPr>
        <p:spPr/>
        <p:txBody>
          <a:bodyPr/>
          <a:lstStyle>
            <a:lvl1pPr defTabSz="914400" eaLnBrk="0" fontAlgn="base" hangingPunct="0">
              <a:spcBef>
                <a:spcPct val="0"/>
              </a:spcBef>
              <a:spcAft>
                <a:spcPct val="0"/>
              </a:spcAft>
              <a:defRPr>
                <a:effectLst>
                  <a:outerShdw blurRad="38100" dist="38100" dir="2700000" algn="tl">
                    <a:srgbClr val="000000">
                      <a:alpha val="43137"/>
                    </a:srgbClr>
                  </a:outerShdw>
                </a:effectLst>
                <a:ea typeface="ＭＳ Ｐゴシック" charset="0"/>
                <a:cs typeface="ＭＳ Ｐゴシック" charset="0"/>
              </a:defRPr>
            </a:lvl1pPr>
          </a:lstStyle>
          <a:p>
            <a:pPr>
              <a:defRPr/>
            </a:pPr>
            <a:fld id="{5D62E22F-D1D3-9A4A-B963-C42B2BD44996}" type="slidenum">
              <a:rPr lang="en-US"/>
              <a:pPr>
                <a:defRPr/>
              </a:pPr>
              <a:t>‹#›</a:t>
            </a:fld>
            <a:endParaRPr lang="en-US"/>
          </a:p>
        </p:txBody>
      </p:sp>
    </p:spTree>
    <p:extLst>
      <p:ext uri="{BB962C8B-B14F-4D97-AF65-F5344CB8AC3E}">
        <p14:creationId xmlns:p14="http://schemas.microsoft.com/office/powerpoint/2010/main" val="351535179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ffectLst>
                  <a:outerShdw blurRad="38100" dist="38100" dir="2700000" algn="tl">
                    <a:srgbClr val="000000">
                      <a:alpha val="43137"/>
                    </a:srgbClr>
                  </a:outerShdw>
                </a:effectLst>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ffectLst>
                  <a:outerShdw blurRad="38100" dist="38100" dir="2700000" algn="tl">
                    <a:srgbClr val="000000">
                      <a:alpha val="43137"/>
                    </a:srgbClr>
                  </a:outerShdw>
                </a:effectLst>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ffectLst>
                  <a:outerShdw blurRad="38100" dist="38100" dir="2700000" algn="tl">
                    <a:srgbClr val="000000">
                      <a:alpha val="43137"/>
                    </a:srgbClr>
                  </a:outerShdw>
                </a:effectLst>
                <a:ea typeface="ＭＳ Ｐゴシック" charset="0"/>
                <a:cs typeface="ＭＳ Ｐゴシック" charset="0"/>
              </a:defRPr>
            </a:lvl1pPr>
          </a:lstStyle>
          <a:p>
            <a:pPr>
              <a:defRPr/>
            </a:pPr>
            <a:fld id="{B69714CB-B143-C44C-80EE-0BADA0E16B7E}" type="slidenum">
              <a:rPr lang="en-US"/>
              <a:pPr>
                <a:defRPr/>
              </a:pPr>
              <a:t>‹#›</a:t>
            </a:fld>
            <a:endParaRPr lang="en-US"/>
          </a:p>
        </p:txBody>
      </p:sp>
    </p:spTree>
    <p:extLst>
      <p:ext uri="{BB962C8B-B14F-4D97-AF65-F5344CB8AC3E}">
        <p14:creationId xmlns:p14="http://schemas.microsoft.com/office/powerpoint/2010/main" val="1506882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fld id="{67557F6F-0BD2-6746-86E6-1C19B71491DC}" type="slidenum">
              <a:rPr lang="en-GB"/>
              <a:pPr/>
              <a:t>‹#›</a:t>
            </a:fld>
            <a:endParaRPr lang="en-GB"/>
          </a:p>
        </p:txBody>
      </p:sp>
    </p:spTree>
    <p:extLst>
      <p:ext uri="{BB962C8B-B14F-4D97-AF65-F5344CB8AC3E}">
        <p14:creationId xmlns:p14="http://schemas.microsoft.com/office/powerpoint/2010/main" val="137464660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765046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000763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09400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462343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991382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8746595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3903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948903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92613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804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fld id="{6CEA2C9A-4B64-4B47-8321-4F755251EA7C}" type="slidenum">
              <a:rPr lang="en-GB"/>
              <a:pPr/>
              <a:t>‹#›</a:t>
            </a:fld>
            <a:endParaRPr lang="en-GB"/>
          </a:p>
        </p:txBody>
      </p:sp>
    </p:spTree>
    <p:extLst>
      <p:ext uri="{BB962C8B-B14F-4D97-AF65-F5344CB8AC3E}">
        <p14:creationId xmlns:p14="http://schemas.microsoft.com/office/powerpoint/2010/main" val="68127977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558AEE-47A6-9B4D-90C6-7EE48ED9754A}" type="datetimeFigureOut">
              <a:rPr lang="en-US" smtClean="0">
                <a:solidFill>
                  <a:prstClr val="black">
                    <a:tint val="75000"/>
                  </a:prstClr>
                </a:solidFill>
                <a:latin typeface="Calibri"/>
              </a:rPr>
              <a:pPr/>
              <a:t>1/3/24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77AACFB-A2AF-364C-BF6B-D8C3A761C72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871034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9" indent="0" algn="ctr">
              <a:buNone/>
              <a:defRPr/>
            </a:lvl2pPr>
            <a:lvl3pPr marL="913977" indent="0" algn="ctr">
              <a:buNone/>
              <a:defRPr/>
            </a:lvl3pPr>
            <a:lvl4pPr marL="1370966" indent="0" algn="ctr">
              <a:buNone/>
              <a:defRPr/>
            </a:lvl4pPr>
            <a:lvl5pPr marL="1827954" indent="0" algn="ctr">
              <a:buNone/>
              <a:defRPr/>
            </a:lvl5pPr>
            <a:lvl6pPr marL="2284943" indent="0" algn="ctr">
              <a:buNone/>
              <a:defRPr/>
            </a:lvl6pPr>
            <a:lvl7pPr marL="2741931" indent="0" algn="ctr">
              <a:buNone/>
              <a:defRPr/>
            </a:lvl7pPr>
            <a:lvl8pPr marL="3198896" indent="0" algn="ctr">
              <a:buNone/>
              <a:defRPr/>
            </a:lvl8pPr>
            <a:lvl9pPr marL="365590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13DF45B4-29BB-1045-82DA-460942EFF426}" type="slidenum">
              <a:rPr lang="en-US"/>
              <a:pPr>
                <a:defRPr/>
              </a:pPr>
              <a:t>‹#›</a:t>
            </a:fld>
            <a:endParaRPr lang="en-US"/>
          </a:p>
        </p:txBody>
      </p:sp>
    </p:spTree>
    <p:extLst>
      <p:ext uri="{BB962C8B-B14F-4D97-AF65-F5344CB8AC3E}">
        <p14:creationId xmlns:p14="http://schemas.microsoft.com/office/powerpoint/2010/main" val="285871471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A9F596E4-0FD8-444D-B486-DD1C20EDFBC5}" type="slidenum">
              <a:rPr lang="en-US"/>
              <a:pPr>
                <a:defRPr/>
              </a:pPr>
              <a:t>‹#›</a:t>
            </a:fld>
            <a:endParaRPr lang="en-US"/>
          </a:p>
        </p:txBody>
      </p:sp>
    </p:spTree>
    <p:extLst>
      <p:ext uri="{BB962C8B-B14F-4D97-AF65-F5344CB8AC3E}">
        <p14:creationId xmlns:p14="http://schemas.microsoft.com/office/powerpoint/2010/main" val="230860378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989" indent="0">
              <a:buNone/>
              <a:defRPr sz="1800"/>
            </a:lvl2pPr>
            <a:lvl3pPr marL="913977" indent="0">
              <a:buNone/>
              <a:defRPr sz="1600"/>
            </a:lvl3pPr>
            <a:lvl4pPr marL="1370966" indent="0">
              <a:buNone/>
              <a:defRPr sz="1400"/>
            </a:lvl4pPr>
            <a:lvl5pPr marL="1827954" indent="0">
              <a:buNone/>
              <a:defRPr sz="1400"/>
            </a:lvl5pPr>
            <a:lvl6pPr marL="2284943" indent="0">
              <a:buNone/>
              <a:defRPr sz="1400"/>
            </a:lvl6pPr>
            <a:lvl7pPr marL="2741931" indent="0">
              <a:buNone/>
              <a:defRPr sz="1400"/>
            </a:lvl7pPr>
            <a:lvl8pPr marL="3198896" indent="0">
              <a:buNone/>
              <a:defRPr sz="1400"/>
            </a:lvl8pPr>
            <a:lvl9pPr marL="365590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94BD1957-EFD0-B341-86EF-E33B290F2535}" type="slidenum">
              <a:rPr lang="en-US"/>
              <a:pPr>
                <a:defRPr/>
              </a:pPr>
              <a:t>‹#›</a:t>
            </a:fld>
            <a:endParaRPr lang="en-US"/>
          </a:p>
        </p:txBody>
      </p:sp>
    </p:spTree>
    <p:extLst>
      <p:ext uri="{BB962C8B-B14F-4D97-AF65-F5344CB8AC3E}">
        <p14:creationId xmlns:p14="http://schemas.microsoft.com/office/powerpoint/2010/main" val="100380374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EC91471A-974C-4F45-B7F3-BF870D2B0698}" type="slidenum">
              <a:rPr lang="en-US"/>
              <a:pPr>
                <a:defRPr/>
              </a:pPr>
              <a:t>‹#›</a:t>
            </a:fld>
            <a:endParaRPr lang="en-US"/>
          </a:p>
        </p:txBody>
      </p:sp>
    </p:spTree>
    <p:extLst>
      <p:ext uri="{BB962C8B-B14F-4D97-AF65-F5344CB8AC3E}">
        <p14:creationId xmlns:p14="http://schemas.microsoft.com/office/powerpoint/2010/main" val="186249742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2" y="1535113"/>
            <a:ext cx="4041775"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3A0BD655-0F7E-454E-A39C-A5E7E47E017B}" type="slidenum">
              <a:rPr lang="en-US"/>
              <a:pPr>
                <a:defRPr/>
              </a:pPr>
              <a:t>‹#›</a:t>
            </a:fld>
            <a:endParaRPr lang="en-US"/>
          </a:p>
        </p:txBody>
      </p:sp>
    </p:spTree>
    <p:extLst>
      <p:ext uri="{BB962C8B-B14F-4D97-AF65-F5344CB8AC3E}">
        <p14:creationId xmlns:p14="http://schemas.microsoft.com/office/powerpoint/2010/main" val="24686589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D66CD4F8-5A41-F342-9122-0AD29BE85339}" type="slidenum">
              <a:rPr lang="en-US"/>
              <a:pPr>
                <a:defRPr/>
              </a:pPr>
              <a:t>‹#›</a:t>
            </a:fld>
            <a:endParaRPr lang="en-US"/>
          </a:p>
        </p:txBody>
      </p:sp>
    </p:spTree>
    <p:extLst>
      <p:ext uri="{BB962C8B-B14F-4D97-AF65-F5344CB8AC3E}">
        <p14:creationId xmlns:p14="http://schemas.microsoft.com/office/powerpoint/2010/main" val="46138795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E62FBF20-3914-6845-834B-853A135111EA}" type="slidenum">
              <a:rPr lang="en-US"/>
              <a:pPr>
                <a:defRPr/>
              </a:pPr>
              <a:t>‹#›</a:t>
            </a:fld>
            <a:endParaRPr lang="en-US"/>
          </a:p>
        </p:txBody>
      </p:sp>
    </p:spTree>
    <p:extLst>
      <p:ext uri="{BB962C8B-B14F-4D97-AF65-F5344CB8AC3E}">
        <p14:creationId xmlns:p14="http://schemas.microsoft.com/office/powerpoint/2010/main" val="414471893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CF39C96C-EF83-CC43-8179-B10065C515AB}" type="slidenum">
              <a:rPr lang="en-US"/>
              <a:pPr>
                <a:defRPr/>
              </a:pPr>
              <a:t>‹#›</a:t>
            </a:fld>
            <a:endParaRPr lang="en-US"/>
          </a:p>
        </p:txBody>
      </p:sp>
    </p:spTree>
    <p:extLst>
      <p:ext uri="{BB962C8B-B14F-4D97-AF65-F5344CB8AC3E}">
        <p14:creationId xmlns:p14="http://schemas.microsoft.com/office/powerpoint/2010/main" val="404041046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9" indent="0">
              <a:buNone/>
              <a:defRPr sz="2800"/>
            </a:lvl2pPr>
            <a:lvl3pPr marL="913977" indent="0">
              <a:buNone/>
              <a:defRPr sz="2400"/>
            </a:lvl3pPr>
            <a:lvl4pPr marL="1370966" indent="0">
              <a:buNone/>
              <a:defRPr sz="2000"/>
            </a:lvl4pPr>
            <a:lvl5pPr marL="1827954" indent="0">
              <a:buNone/>
              <a:defRPr sz="2000"/>
            </a:lvl5pPr>
            <a:lvl6pPr marL="2284943" indent="0">
              <a:buNone/>
              <a:defRPr sz="2000"/>
            </a:lvl6pPr>
            <a:lvl7pPr marL="2741931" indent="0">
              <a:buNone/>
              <a:defRPr sz="2000"/>
            </a:lvl7pPr>
            <a:lvl8pPr marL="3198896" indent="0">
              <a:buNone/>
              <a:defRPr sz="2000"/>
            </a:lvl8pPr>
            <a:lvl9pPr marL="3655904"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B0DF72D6-CE1A-CF4C-8EFE-BEBF91AC6AE4}" type="slidenum">
              <a:rPr lang="en-US"/>
              <a:pPr>
                <a:defRPr/>
              </a:pPr>
              <a:t>‹#›</a:t>
            </a:fld>
            <a:endParaRPr lang="en-US"/>
          </a:p>
        </p:txBody>
      </p:sp>
    </p:spTree>
    <p:extLst>
      <p:ext uri="{BB962C8B-B14F-4D97-AF65-F5344CB8AC3E}">
        <p14:creationId xmlns:p14="http://schemas.microsoft.com/office/powerpoint/2010/main" val="2933522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fld id="{134BFC08-1D1A-7346-8774-A6D7D9615073}" type="slidenum">
              <a:rPr lang="en-GB"/>
              <a:pPr/>
              <a:t>‹#›</a:t>
            </a:fld>
            <a:endParaRPr lang="en-GB"/>
          </a:p>
        </p:txBody>
      </p:sp>
    </p:spTree>
    <p:extLst>
      <p:ext uri="{BB962C8B-B14F-4D97-AF65-F5344CB8AC3E}">
        <p14:creationId xmlns:p14="http://schemas.microsoft.com/office/powerpoint/2010/main" val="24094684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186DE2C0-7EA9-D44F-9E74-7A835C9116D6}" type="slidenum">
              <a:rPr lang="en-US"/>
              <a:pPr>
                <a:defRPr/>
              </a:pPr>
              <a:t>‹#›</a:t>
            </a:fld>
            <a:endParaRPr lang="en-US"/>
          </a:p>
        </p:txBody>
      </p:sp>
    </p:spTree>
    <p:extLst>
      <p:ext uri="{BB962C8B-B14F-4D97-AF65-F5344CB8AC3E}">
        <p14:creationId xmlns:p14="http://schemas.microsoft.com/office/powerpoint/2010/main" val="185485144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9DA31175-C50B-8D4A-9D5C-9F1E103225A5}" type="slidenum">
              <a:rPr lang="en-US"/>
              <a:pPr>
                <a:defRPr/>
              </a:pPr>
              <a:t>‹#›</a:t>
            </a:fld>
            <a:endParaRPr lang="en-US"/>
          </a:p>
        </p:txBody>
      </p:sp>
    </p:spTree>
    <p:extLst>
      <p:ext uri="{BB962C8B-B14F-4D97-AF65-F5344CB8AC3E}">
        <p14:creationId xmlns:p14="http://schemas.microsoft.com/office/powerpoint/2010/main" val="42429527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solidFill>
                <a:srgbClr val="009999"/>
              </a:solidFill>
            </a:endParaRPr>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solidFill>
                <a:srgbClr val="FF9966"/>
              </a:solidFill>
            </a:endParaRPr>
          </a:p>
        </p:txBody>
      </p:sp>
      <p:sp>
        <p:nvSpPr>
          <p:cNvPr id="6" name="Rectangle 7"/>
          <p:cNvSpPr>
            <a:spLocks noGrp="1" noChangeArrowheads="1"/>
          </p:cNvSpPr>
          <p:nvPr>
            <p:ph type="ftr" sz="quarter" idx="11"/>
          </p:nvPr>
        </p:nvSpPr>
        <p:spPr/>
        <p:txBody>
          <a:bodyPr/>
          <a:lstStyle>
            <a:lvl1pPr>
              <a:defRPr smtClean="0"/>
            </a:lvl1pPr>
          </a:lstStyle>
          <a:p>
            <a:pPr>
              <a:defRPr/>
            </a:pPr>
            <a:endParaRPr lang="en-US">
              <a:solidFill>
                <a:srgbClr val="FF9966"/>
              </a:solidFill>
            </a:endParaRPr>
          </a:p>
        </p:txBody>
      </p:sp>
      <p:sp>
        <p:nvSpPr>
          <p:cNvPr id="7" name="Rectangle 8"/>
          <p:cNvSpPr>
            <a:spLocks noGrp="1" noChangeArrowheads="1"/>
          </p:cNvSpPr>
          <p:nvPr>
            <p:ph type="sldNum" sz="quarter" idx="12"/>
          </p:nvPr>
        </p:nvSpPr>
        <p:spPr/>
        <p:txBody>
          <a:bodyPr/>
          <a:lstStyle>
            <a:lvl1pPr>
              <a:defRPr/>
            </a:lvl1pPr>
          </a:lstStyle>
          <a:p>
            <a:fld id="{7A0FFB63-6026-9B4E-8D48-C81F6B0B937B}"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37417543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2517DBCE-D00F-214C-A74C-EDCFF775504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65671216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A8D3E954-5DAC-1D4D-B68E-4CED4FE7244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45391484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66AA7C4C-F2B7-544C-ADAD-1A6BC4F26CE4}"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61909916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9" name="Rectangle 7"/>
          <p:cNvSpPr>
            <a:spLocks noGrp="1" noChangeArrowheads="1"/>
          </p:cNvSpPr>
          <p:nvPr>
            <p:ph type="sldNum" sz="quarter" idx="12"/>
          </p:nvPr>
        </p:nvSpPr>
        <p:spPr>
          <a:ln/>
        </p:spPr>
        <p:txBody>
          <a:bodyPr/>
          <a:lstStyle>
            <a:lvl1pPr>
              <a:defRPr/>
            </a:lvl1pPr>
          </a:lstStyle>
          <a:p>
            <a:fld id="{5B996DC7-4DF6-1D4C-AE97-A9479254CF9B}"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04683239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fld id="{46169B4E-8601-ED4E-9D60-6CEE2BCD668C}"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89892875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4" name="Rectangle 7"/>
          <p:cNvSpPr>
            <a:spLocks noGrp="1" noChangeArrowheads="1"/>
          </p:cNvSpPr>
          <p:nvPr>
            <p:ph type="sldNum" sz="quarter" idx="12"/>
          </p:nvPr>
        </p:nvSpPr>
        <p:spPr>
          <a:ln/>
        </p:spPr>
        <p:txBody>
          <a:bodyPr/>
          <a:lstStyle>
            <a:lvl1pPr>
              <a:defRPr/>
            </a:lvl1pPr>
          </a:lstStyle>
          <a:p>
            <a:fld id="{086351D7-6388-514F-8A93-D134B4E879D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89062834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6E1A6C71-1996-584F-80C0-07E0B6045806}"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838392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fld id="{D783DE35-8D3F-A04F-B67C-2AEB0339512B}" type="slidenum">
              <a:rPr lang="en-GB"/>
              <a:pPr/>
              <a:t>‹#›</a:t>
            </a:fld>
            <a:endParaRPr lang="en-GB"/>
          </a:p>
        </p:txBody>
      </p:sp>
    </p:spTree>
    <p:extLst>
      <p:ext uri="{BB962C8B-B14F-4D97-AF65-F5344CB8AC3E}">
        <p14:creationId xmlns:p14="http://schemas.microsoft.com/office/powerpoint/2010/main" val="323071269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7347C82F-EE3B-504F-9D45-2D087624F03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8293911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A4545E11-C1EC-ED49-B26E-2696F2262F84}"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29639323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102995A1-3B0E-6443-95C7-868FD0E3B3AD}"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26033683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fld id="{6197C19B-1BF0-104C-A884-5F290E96B163}"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77222878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411398918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9B259AB-2156-B14D-A844-33BB2AC17418}"/>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5" name="Rectangle 5">
            <a:extLst>
              <a:ext uri="{FF2B5EF4-FFF2-40B4-BE49-F238E27FC236}">
                <a16:creationId xmlns:a16="http://schemas.microsoft.com/office/drawing/2014/main" id="{BF0EF608-90D8-A24E-8649-629B6ADCE19F}"/>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6" name="Rectangle 6">
            <a:extLst>
              <a:ext uri="{FF2B5EF4-FFF2-40B4-BE49-F238E27FC236}">
                <a16:creationId xmlns:a16="http://schemas.microsoft.com/office/drawing/2014/main" id="{A420881F-9027-EF42-A407-DFCA02F953CF}"/>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pitchFamily="2" charset="0"/>
              </a:defRPr>
            </a:lvl1pPr>
          </a:lstStyle>
          <a:p>
            <a:fld id="{7397E9C7-4E07-9643-B936-B5087FA6CC30}" type="slidenum">
              <a:rPr lang="en-US" altLang="en-US"/>
              <a:pPr/>
              <a:t>‹#›</a:t>
            </a:fld>
            <a:endParaRPr lang="en-US" altLang="en-US"/>
          </a:p>
        </p:txBody>
      </p:sp>
    </p:spTree>
    <p:extLst>
      <p:ext uri="{BB962C8B-B14F-4D97-AF65-F5344CB8AC3E}">
        <p14:creationId xmlns:p14="http://schemas.microsoft.com/office/powerpoint/2010/main" val="260126461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9351B9-83AB-4044-AFB2-615F7DD2539B}"/>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5" name="Rectangle 5">
            <a:extLst>
              <a:ext uri="{FF2B5EF4-FFF2-40B4-BE49-F238E27FC236}">
                <a16:creationId xmlns:a16="http://schemas.microsoft.com/office/drawing/2014/main" id="{4A3E0449-8150-644D-8329-064285E69379}"/>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6" name="Rectangle 6">
            <a:extLst>
              <a:ext uri="{FF2B5EF4-FFF2-40B4-BE49-F238E27FC236}">
                <a16:creationId xmlns:a16="http://schemas.microsoft.com/office/drawing/2014/main" id="{986709A8-2550-894A-9505-3B34FEE88EFD}"/>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pitchFamily="2" charset="0"/>
              </a:defRPr>
            </a:lvl1pPr>
          </a:lstStyle>
          <a:p>
            <a:fld id="{93BAA931-CBC9-7848-940A-3B5D991E6846}" type="slidenum">
              <a:rPr lang="en-US" altLang="en-US"/>
              <a:pPr/>
              <a:t>‹#›</a:t>
            </a:fld>
            <a:endParaRPr lang="en-US" altLang="en-US"/>
          </a:p>
        </p:txBody>
      </p:sp>
    </p:spTree>
    <p:extLst>
      <p:ext uri="{BB962C8B-B14F-4D97-AF65-F5344CB8AC3E}">
        <p14:creationId xmlns:p14="http://schemas.microsoft.com/office/powerpoint/2010/main" val="1515484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4EE28FA-EB01-6340-A7D9-6382BA2AAB3F}"/>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5" name="Rectangle 5">
            <a:extLst>
              <a:ext uri="{FF2B5EF4-FFF2-40B4-BE49-F238E27FC236}">
                <a16:creationId xmlns:a16="http://schemas.microsoft.com/office/drawing/2014/main" id="{7A8D7827-9A4B-B344-816F-5E91DEC9E8DC}"/>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6" name="Rectangle 6">
            <a:extLst>
              <a:ext uri="{FF2B5EF4-FFF2-40B4-BE49-F238E27FC236}">
                <a16:creationId xmlns:a16="http://schemas.microsoft.com/office/drawing/2014/main" id="{4D3A277F-F6E7-8A4A-9ADC-99B452C18304}"/>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pitchFamily="2" charset="0"/>
              </a:defRPr>
            </a:lvl1pPr>
          </a:lstStyle>
          <a:p>
            <a:fld id="{97E5D15B-D2F5-914E-9F77-2FD6CA75F535}" type="slidenum">
              <a:rPr lang="en-US" altLang="en-US"/>
              <a:pPr/>
              <a:t>‹#›</a:t>
            </a:fld>
            <a:endParaRPr lang="en-US" altLang="en-US"/>
          </a:p>
        </p:txBody>
      </p:sp>
    </p:spTree>
    <p:extLst>
      <p:ext uri="{BB962C8B-B14F-4D97-AF65-F5344CB8AC3E}">
        <p14:creationId xmlns:p14="http://schemas.microsoft.com/office/powerpoint/2010/main" val="53527369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18F89A-3431-DC48-8AEA-6C2578FF27AE}"/>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6" name="Footer Placeholder 5">
            <a:extLst>
              <a:ext uri="{FF2B5EF4-FFF2-40B4-BE49-F238E27FC236}">
                <a16:creationId xmlns:a16="http://schemas.microsoft.com/office/drawing/2014/main" id="{6F48CAAF-8594-D645-84BE-4AC4064CD3A9}"/>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7" name="Slide Number Placeholder 6">
            <a:extLst>
              <a:ext uri="{FF2B5EF4-FFF2-40B4-BE49-F238E27FC236}">
                <a16:creationId xmlns:a16="http://schemas.microsoft.com/office/drawing/2014/main" id="{8A2255B8-632C-9E44-A936-24D44E3B8F46}"/>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pitchFamily="2" charset="0"/>
              </a:defRPr>
            </a:lvl1pPr>
          </a:lstStyle>
          <a:p>
            <a:fld id="{EDCAEB96-30A3-E14B-A064-6601D73D5E02}" type="slidenum">
              <a:rPr lang="en-US" altLang="en-US"/>
              <a:pPr/>
              <a:t>‹#›</a:t>
            </a:fld>
            <a:endParaRPr lang="en-US" altLang="en-US"/>
          </a:p>
        </p:txBody>
      </p:sp>
    </p:spTree>
    <p:extLst>
      <p:ext uri="{BB962C8B-B14F-4D97-AF65-F5344CB8AC3E}">
        <p14:creationId xmlns:p14="http://schemas.microsoft.com/office/powerpoint/2010/main" val="368702002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1F642A-ABBE-194D-AE9A-636F3B023BA0}"/>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8" name="Rectangle 5">
            <a:extLst>
              <a:ext uri="{FF2B5EF4-FFF2-40B4-BE49-F238E27FC236}">
                <a16:creationId xmlns:a16="http://schemas.microsoft.com/office/drawing/2014/main" id="{BE04447D-20F5-BC43-9C9C-9CB1C431211C}"/>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9" name="Rectangle 6">
            <a:extLst>
              <a:ext uri="{FF2B5EF4-FFF2-40B4-BE49-F238E27FC236}">
                <a16:creationId xmlns:a16="http://schemas.microsoft.com/office/drawing/2014/main" id="{E6EC2BA9-9CD2-1048-B3A0-211DE58C0030}"/>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pitchFamily="2" charset="0"/>
              </a:defRPr>
            </a:lvl1pPr>
          </a:lstStyle>
          <a:p>
            <a:fld id="{EF6DE66D-A1E0-B443-A9B6-75F6A5D68088}" type="slidenum">
              <a:rPr lang="en-US" altLang="en-US"/>
              <a:pPr/>
              <a:t>‹#›</a:t>
            </a:fld>
            <a:endParaRPr lang="en-US" altLang="en-US"/>
          </a:p>
        </p:txBody>
      </p:sp>
    </p:spTree>
    <p:extLst>
      <p:ext uri="{BB962C8B-B14F-4D97-AF65-F5344CB8AC3E}">
        <p14:creationId xmlns:p14="http://schemas.microsoft.com/office/powerpoint/2010/main" val="3877945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a:ln/>
        </p:spPr>
        <p:txBody>
          <a:bodyPr/>
          <a:lstStyle>
            <a:lvl1pPr>
              <a:defRPr/>
            </a:lvl1pPr>
          </a:lstStyle>
          <a:p>
            <a:fld id="{B0A6F69D-51D8-4743-A7A6-C575064EC06D}" type="slidenum">
              <a:rPr lang="en-GB"/>
              <a:pPr/>
              <a:t>‹#›</a:t>
            </a:fld>
            <a:endParaRPr lang="en-GB"/>
          </a:p>
        </p:txBody>
      </p:sp>
    </p:spTree>
    <p:extLst>
      <p:ext uri="{BB962C8B-B14F-4D97-AF65-F5344CB8AC3E}">
        <p14:creationId xmlns:p14="http://schemas.microsoft.com/office/powerpoint/2010/main" val="7757770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D3A85C3-FA45-B943-85E2-4D17C1B2B98F}"/>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4" name="Rectangle 5">
            <a:extLst>
              <a:ext uri="{FF2B5EF4-FFF2-40B4-BE49-F238E27FC236}">
                <a16:creationId xmlns:a16="http://schemas.microsoft.com/office/drawing/2014/main" id="{264AA82C-83E5-3E4C-A847-BEBB2946B7B3}"/>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5" name="Rectangle 6">
            <a:extLst>
              <a:ext uri="{FF2B5EF4-FFF2-40B4-BE49-F238E27FC236}">
                <a16:creationId xmlns:a16="http://schemas.microsoft.com/office/drawing/2014/main" id="{A02D3750-F146-7740-97D4-F35F990A4457}"/>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pitchFamily="2" charset="0"/>
              </a:defRPr>
            </a:lvl1pPr>
          </a:lstStyle>
          <a:p>
            <a:fld id="{097B09FE-9973-8B4D-8A03-D799B739E000}" type="slidenum">
              <a:rPr lang="en-US" altLang="en-US"/>
              <a:pPr/>
              <a:t>‹#›</a:t>
            </a:fld>
            <a:endParaRPr lang="en-US" altLang="en-US"/>
          </a:p>
        </p:txBody>
      </p:sp>
    </p:spTree>
    <p:extLst>
      <p:ext uri="{BB962C8B-B14F-4D97-AF65-F5344CB8AC3E}">
        <p14:creationId xmlns:p14="http://schemas.microsoft.com/office/powerpoint/2010/main" val="269754653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FEF2A1D-757E-9E4A-AB19-83981737A7DA}"/>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3" name="Rectangle 5">
            <a:extLst>
              <a:ext uri="{FF2B5EF4-FFF2-40B4-BE49-F238E27FC236}">
                <a16:creationId xmlns:a16="http://schemas.microsoft.com/office/drawing/2014/main" id="{5BA5084A-679E-D244-B7B7-A73494F12A4F}"/>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4" name="Rectangle 6">
            <a:extLst>
              <a:ext uri="{FF2B5EF4-FFF2-40B4-BE49-F238E27FC236}">
                <a16:creationId xmlns:a16="http://schemas.microsoft.com/office/drawing/2014/main" id="{8CD57365-26A1-474F-BE20-DC752AC0927F}"/>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pitchFamily="2" charset="0"/>
              </a:defRPr>
            </a:lvl1pPr>
          </a:lstStyle>
          <a:p>
            <a:fld id="{C1C8991E-768F-6F4F-B89E-2284EA1C0EC0}" type="slidenum">
              <a:rPr lang="en-US" altLang="en-US"/>
              <a:pPr/>
              <a:t>‹#›</a:t>
            </a:fld>
            <a:endParaRPr lang="en-US" altLang="en-US"/>
          </a:p>
        </p:txBody>
      </p:sp>
    </p:spTree>
    <p:extLst>
      <p:ext uri="{BB962C8B-B14F-4D97-AF65-F5344CB8AC3E}">
        <p14:creationId xmlns:p14="http://schemas.microsoft.com/office/powerpoint/2010/main" val="129387150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CA75A94-6EA1-4345-9B3E-A8F66DE2C1B3}"/>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6" name="Footer Placeholder 5">
            <a:extLst>
              <a:ext uri="{FF2B5EF4-FFF2-40B4-BE49-F238E27FC236}">
                <a16:creationId xmlns:a16="http://schemas.microsoft.com/office/drawing/2014/main" id="{404D15A6-FB61-324D-8345-AB1464993E08}"/>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7" name="Slide Number Placeholder 6">
            <a:extLst>
              <a:ext uri="{FF2B5EF4-FFF2-40B4-BE49-F238E27FC236}">
                <a16:creationId xmlns:a16="http://schemas.microsoft.com/office/drawing/2014/main" id="{0B4CDDA3-792A-B447-8980-1D333431FD1B}"/>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pitchFamily="2" charset="0"/>
              </a:defRPr>
            </a:lvl1pPr>
          </a:lstStyle>
          <a:p>
            <a:fld id="{2BB92FEB-2627-C14A-BF61-737E79D9FDB7}" type="slidenum">
              <a:rPr lang="en-US" altLang="en-US"/>
              <a:pPr/>
              <a:t>‹#›</a:t>
            </a:fld>
            <a:endParaRPr lang="en-US" altLang="en-US"/>
          </a:p>
        </p:txBody>
      </p:sp>
    </p:spTree>
    <p:extLst>
      <p:ext uri="{BB962C8B-B14F-4D97-AF65-F5344CB8AC3E}">
        <p14:creationId xmlns:p14="http://schemas.microsoft.com/office/powerpoint/2010/main" val="388615141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6329A99-B929-AC43-BB1B-32766CE96885}"/>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6" name="Footer Placeholder 5">
            <a:extLst>
              <a:ext uri="{FF2B5EF4-FFF2-40B4-BE49-F238E27FC236}">
                <a16:creationId xmlns:a16="http://schemas.microsoft.com/office/drawing/2014/main" id="{D8AAA1A4-9350-9E40-A1A4-572A50338BCD}"/>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7" name="Slide Number Placeholder 6">
            <a:extLst>
              <a:ext uri="{FF2B5EF4-FFF2-40B4-BE49-F238E27FC236}">
                <a16:creationId xmlns:a16="http://schemas.microsoft.com/office/drawing/2014/main" id="{569B5D0D-697B-6E45-BA21-8F6683A3133D}"/>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pitchFamily="2" charset="0"/>
              </a:defRPr>
            </a:lvl1pPr>
          </a:lstStyle>
          <a:p>
            <a:fld id="{F254A617-CED8-C54A-BFA4-B72C9A0A9AE8}" type="slidenum">
              <a:rPr lang="en-US" altLang="en-US"/>
              <a:pPr/>
              <a:t>‹#›</a:t>
            </a:fld>
            <a:endParaRPr lang="en-US" altLang="en-US"/>
          </a:p>
        </p:txBody>
      </p:sp>
    </p:spTree>
    <p:extLst>
      <p:ext uri="{BB962C8B-B14F-4D97-AF65-F5344CB8AC3E}">
        <p14:creationId xmlns:p14="http://schemas.microsoft.com/office/powerpoint/2010/main" val="102577409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D2D12B-03A1-C940-9D04-BE640A412C2B}"/>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5" name="Rectangle 5">
            <a:extLst>
              <a:ext uri="{FF2B5EF4-FFF2-40B4-BE49-F238E27FC236}">
                <a16:creationId xmlns:a16="http://schemas.microsoft.com/office/drawing/2014/main" id="{72B065A6-8066-AC40-85F4-941034F469C6}"/>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6" name="Rectangle 6">
            <a:extLst>
              <a:ext uri="{FF2B5EF4-FFF2-40B4-BE49-F238E27FC236}">
                <a16:creationId xmlns:a16="http://schemas.microsoft.com/office/drawing/2014/main" id="{9349D44B-1938-B040-9AAB-A367D2C0687B}"/>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pitchFamily="2" charset="0"/>
              </a:defRPr>
            </a:lvl1pPr>
          </a:lstStyle>
          <a:p>
            <a:fld id="{D5AF4A22-2154-2B46-96EB-9EC0B5317D22}" type="slidenum">
              <a:rPr lang="en-US" altLang="en-US"/>
              <a:pPr/>
              <a:t>‹#›</a:t>
            </a:fld>
            <a:endParaRPr lang="en-US" altLang="en-US"/>
          </a:p>
        </p:txBody>
      </p:sp>
    </p:spTree>
    <p:extLst>
      <p:ext uri="{BB962C8B-B14F-4D97-AF65-F5344CB8AC3E}">
        <p14:creationId xmlns:p14="http://schemas.microsoft.com/office/powerpoint/2010/main" val="347148003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42EF57-2623-7D49-AAAA-EA231C005CB8}"/>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5" name="Rectangle 5">
            <a:extLst>
              <a:ext uri="{FF2B5EF4-FFF2-40B4-BE49-F238E27FC236}">
                <a16:creationId xmlns:a16="http://schemas.microsoft.com/office/drawing/2014/main" id="{B6513033-1EFF-174C-A79C-44A1A554E410}"/>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6" name="Rectangle 6">
            <a:extLst>
              <a:ext uri="{FF2B5EF4-FFF2-40B4-BE49-F238E27FC236}">
                <a16:creationId xmlns:a16="http://schemas.microsoft.com/office/drawing/2014/main" id="{FACA0D85-C8B5-224E-8893-1AEA66EB2851}"/>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pitchFamily="2" charset="0"/>
              </a:defRPr>
            </a:lvl1pPr>
          </a:lstStyle>
          <a:p>
            <a:fld id="{360BDC7B-D8C3-0140-83CD-5796F516F4A9}" type="slidenum">
              <a:rPr lang="en-US" altLang="en-US"/>
              <a:pPr/>
              <a:t>‹#›</a:t>
            </a:fld>
            <a:endParaRPr lang="en-US" altLang="en-US"/>
          </a:p>
        </p:txBody>
      </p:sp>
    </p:spTree>
    <p:extLst>
      <p:ext uri="{BB962C8B-B14F-4D97-AF65-F5344CB8AC3E}">
        <p14:creationId xmlns:p14="http://schemas.microsoft.com/office/powerpoint/2010/main" val="90536964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13E67C2-4FF3-9145-A203-845FE3FB86F9}"/>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8" name="Rectangle 5">
            <a:extLst>
              <a:ext uri="{FF2B5EF4-FFF2-40B4-BE49-F238E27FC236}">
                <a16:creationId xmlns:a16="http://schemas.microsoft.com/office/drawing/2014/main" id="{B7B59D34-7AFD-E14B-B425-EA9642228E24}"/>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charset="0"/>
              </a:defRPr>
            </a:lvl1pPr>
          </a:lstStyle>
          <a:p>
            <a:pPr>
              <a:defRPr/>
            </a:pPr>
            <a:endParaRPr lang="en-US"/>
          </a:p>
        </p:txBody>
      </p:sp>
      <p:sp>
        <p:nvSpPr>
          <p:cNvPr id="9" name="Rectangle 6">
            <a:extLst>
              <a:ext uri="{FF2B5EF4-FFF2-40B4-BE49-F238E27FC236}">
                <a16:creationId xmlns:a16="http://schemas.microsoft.com/office/drawing/2014/main" id="{CF464E91-0F08-4B4D-9AD2-7EC10829F8FB}"/>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defRPr>
                <a:latin typeface="Times" pitchFamily="2" charset="0"/>
              </a:defRPr>
            </a:lvl1pPr>
          </a:lstStyle>
          <a:p>
            <a:fld id="{B4B613F5-D1EB-214C-9FF8-2804BDF7AA29}" type="slidenum">
              <a:rPr lang="en-US" altLang="en-US"/>
              <a:pPr/>
              <a:t>‹#›</a:t>
            </a:fld>
            <a:endParaRPr lang="en-US" altLang="en-US"/>
          </a:p>
        </p:txBody>
      </p:sp>
    </p:spTree>
    <p:extLst>
      <p:ext uri="{BB962C8B-B14F-4D97-AF65-F5344CB8AC3E}">
        <p14:creationId xmlns:p14="http://schemas.microsoft.com/office/powerpoint/2010/main" val="200612051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pPr>
                <a:defRPr/>
              </a:pPr>
              <a:t>‹#›</a:t>
            </a:fld>
            <a:endParaRPr lang="en-US"/>
          </a:p>
        </p:txBody>
      </p:sp>
    </p:spTree>
    <p:extLst>
      <p:ext uri="{BB962C8B-B14F-4D97-AF65-F5344CB8AC3E}">
        <p14:creationId xmlns:p14="http://schemas.microsoft.com/office/powerpoint/2010/main" val="27194275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pPr>
                <a:defRPr/>
              </a:pPr>
              <a:t>‹#›</a:t>
            </a:fld>
            <a:endParaRPr lang="en-US"/>
          </a:p>
        </p:txBody>
      </p:sp>
    </p:spTree>
    <p:extLst>
      <p:ext uri="{BB962C8B-B14F-4D97-AF65-F5344CB8AC3E}">
        <p14:creationId xmlns:p14="http://schemas.microsoft.com/office/powerpoint/2010/main" val="321330949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pPr>
                <a:defRPr/>
              </a:pPr>
              <a:t>‹#›</a:t>
            </a:fld>
            <a:endParaRPr lang="en-US"/>
          </a:p>
        </p:txBody>
      </p:sp>
    </p:spTree>
    <p:extLst>
      <p:ext uri="{BB962C8B-B14F-4D97-AF65-F5344CB8AC3E}">
        <p14:creationId xmlns:p14="http://schemas.microsoft.com/office/powerpoint/2010/main" val="1777664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8D3E954-5DAC-1D4D-B68E-4CED4FE72448}"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a:ln/>
        </p:spPr>
        <p:txBody>
          <a:bodyPr/>
          <a:lstStyle>
            <a:lvl1pPr>
              <a:defRPr/>
            </a:lvl1pPr>
          </a:lstStyle>
          <a:p>
            <a:fld id="{7C0DAC3A-8746-D24B-AD61-FEAA6E3306C5}" type="slidenum">
              <a:rPr lang="en-GB"/>
              <a:pPr/>
              <a:t>‹#›</a:t>
            </a:fld>
            <a:endParaRPr lang="en-GB"/>
          </a:p>
        </p:txBody>
      </p:sp>
    </p:spTree>
    <p:extLst>
      <p:ext uri="{BB962C8B-B14F-4D97-AF65-F5344CB8AC3E}">
        <p14:creationId xmlns:p14="http://schemas.microsoft.com/office/powerpoint/2010/main" val="121741780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pPr>
                <a:defRPr/>
              </a:pPr>
              <a:t>‹#›</a:t>
            </a:fld>
            <a:endParaRPr lang="en-US"/>
          </a:p>
        </p:txBody>
      </p:sp>
    </p:spTree>
    <p:extLst>
      <p:ext uri="{BB962C8B-B14F-4D97-AF65-F5344CB8AC3E}">
        <p14:creationId xmlns:p14="http://schemas.microsoft.com/office/powerpoint/2010/main" val="213445640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pPr>
                <a:defRPr/>
              </a:pPr>
              <a:t>‹#›</a:t>
            </a:fld>
            <a:endParaRPr lang="en-US"/>
          </a:p>
        </p:txBody>
      </p:sp>
    </p:spTree>
    <p:extLst>
      <p:ext uri="{BB962C8B-B14F-4D97-AF65-F5344CB8AC3E}">
        <p14:creationId xmlns:p14="http://schemas.microsoft.com/office/powerpoint/2010/main" val="240562367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pPr>
                <a:defRPr/>
              </a:pPr>
              <a:t>‹#›</a:t>
            </a:fld>
            <a:endParaRPr lang="en-US"/>
          </a:p>
        </p:txBody>
      </p:sp>
    </p:spTree>
    <p:extLst>
      <p:ext uri="{BB962C8B-B14F-4D97-AF65-F5344CB8AC3E}">
        <p14:creationId xmlns:p14="http://schemas.microsoft.com/office/powerpoint/2010/main" val="57691063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pPr>
                <a:defRPr/>
              </a:pPr>
              <a:t>‹#›</a:t>
            </a:fld>
            <a:endParaRPr lang="en-US"/>
          </a:p>
        </p:txBody>
      </p:sp>
    </p:spTree>
    <p:extLst>
      <p:ext uri="{BB962C8B-B14F-4D97-AF65-F5344CB8AC3E}">
        <p14:creationId xmlns:p14="http://schemas.microsoft.com/office/powerpoint/2010/main" val="138652455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pPr>
                <a:defRPr/>
              </a:pPr>
              <a:t>‹#›</a:t>
            </a:fld>
            <a:endParaRPr lang="en-US"/>
          </a:p>
        </p:txBody>
      </p:sp>
    </p:spTree>
    <p:extLst>
      <p:ext uri="{BB962C8B-B14F-4D97-AF65-F5344CB8AC3E}">
        <p14:creationId xmlns:p14="http://schemas.microsoft.com/office/powerpoint/2010/main" val="41441042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pPr>
                <a:defRPr/>
              </a:pPr>
              <a:t>‹#›</a:t>
            </a:fld>
            <a:endParaRPr lang="en-US"/>
          </a:p>
        </p:txBody>
      </p:sp>
    </p:spTree>
    <p:extLst>
      <p:ext uri="{BB962C8B-B14F-4D97-AF65-F5344CB8AC3E}">
        <p14:creationId xmlns:p14="http://schemas.microsoft.com/office/powerpoint/2010/main" val="104837286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pPr>
                <a:defRPr/>
              </a:pPr>
              <a:t>‹#›</a:t>
            </a:fld>
            <a:endParaRPr lang="en-US"/>
          </a:p>
        </p:txBody>
      </p:sp>
    </p:spTree>
    <p:extLst>
      <p:ext uri="{BB962C8B-B14F-4D97-AF65-F5344CB8AC3E}">
        <p14:creationId xmlns:p14="http://schemas.microsoft.com/office/powerpoint/2010/main" val="229584679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pPr>
                <a:defRPr/>
              </a:pPr>
              <a:t>‹#›</a:t>
            </a:fld>
            <a:endParaRPr lang="en-US"/>
          </a:p>
        </p:txBody>
      </p:sp>
    </p:spTree>
    <p:extLst>
      <p:ext uri="{BB962C8B-B14F-4D97-AF65-F5344CB8AC3E}">
        <p14:creationId xmlns:p14="http://schemas.microsoft.com/office/powerpoint/2010/main" val="14699503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884350861"/>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5405941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a:ln/>
        </p:spPr>
        <p:txBody>
          <a:bodyPr/>
          <a:lstStyle>
            <a:lvl1pPr>
              <a:defRPr/>
            </a:lvl1pPr>
          </a:lstStyle>
          <a:p>
            <a:fld id="{46DAD071-B4C8-CC4A-BCF4-578786166A92}" type="slidenum">
              <a:rPr lang="en-GB"/>
              <a:pPr/>
              <a:t>‹#›</a:t>
            </a:fld>
            <a:endParaRPr lang="en-GB"/>
          </a:p>
        </p:txBody>
      </p:sp>
    </p:spTree>
    <p:extLst>
      <p:ext uri="{BB962C8B-B14F-4D97-AF65-F5344CB8AC3E}">
        <p14:creationId xmlns:p14="http://schemas.microsoft.com/office/powerpoint/2010/main" val="314580393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62316517"/>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371517027"/>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756044376"/>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4879108"/>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310577693"/>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26627096"/>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464193847"/>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27879013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493801515"/>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pPr defTabSz="914400" eaLnBrk="0" fontAlgn="base" hangingPunct="0">
              <a:spcBef>
                <a:spcPct val="0"/>
              </a:spcBef>
              <a:spcAft>
                <a:spcPct val="0"/>
              </a:spcAft>
            </a:pPr>
            <a:endParaRPr kumimoji="1" lang="en-US" sz="3200">
              <a:solidFill>
                <a:srgbClr val="009999"/>
              </a:solidFill>
              <a:latin typeface="Times New Roman" pitchFamily="-84" charset="0"/>
              <a:ea typeface="ＭＳ Ｐゴシック" pitchFamily="-84" charset="-128"/>
              <a:cs typeface="ＭＳ Ｐゴシック" pitchFamily="-84" charset="-128"/>
            </a:endParaRPr>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solidFill>
                <a:srgbClr val="FF9966"/>
              </a:solidFill>
            </a:endParaRPr>
          </a:p>
        </p:txBody>
      </p:sp>
      <p:sp>
        <p:nvSpPr>
          <p:cNvPr id="6" name="Rectangle 7"/>
          <p:cNvSpPr>
            <a:spLocks noGrp="1" noChangeArrowheads="1"/>
          </p:cNvSpPr>
          <p:nvPr>
            <p:ph type="ftr" sz="quarter" idx="11"/>
          </p:nvPr>
        </p:nvSpPr>
        <p:spPr/>
        <p:txBody>
          <a:bodyPr/>
          <a:lstStyle>
            <a:lvl1pPr>
              <a:defRPr smtClean="0"/>
            </a:lvl1pPr>
          </a:lstStyle>
          <a:p>
            <a:pPr>
              <a:defRPr/>
            </a:pPr>
            <a:endParaRPr lang="en-US">
              <a:solidFill>
                <a:srgbClr val="FF9966"/>
              </a:solidFill>
            </a:endParaRPr>
          </a:p>
        </p:txBody>
      </p:sp>
      <p:sp>
        <p:nvSpPr>
          <p:cNvPr id="7" name="Rectangle 8"/>
          <p:cNvSpPr>
            <a:spLocks noGrp="1" noChangeArrowheads="1"/>
          </p:cNvSpPr>
          <p:nvPr>
            <p:ph type="sldNum" sz="quarter" idx="12"/>
          </p:nvPr>
        </p:nvSpPr>
        <p:spPr/>
        <p:txBody>
          <a:bodyPr/>
          <a:lstStyle>
            <a:lvl1pPr>
              <a:defRPr/>
            </a:lvl1pPr>
          </a:lstStyle>
          <a:p>
            <a:fld id="{7A0FFB63-6026-9B4E-8D48-C81F6B0B937B}"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451629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fld id="{5390696E-620D-B84C-9A3E-22C5393478B7}" type="slidenum">
              <a:rPr lang="en-GB"/>
              <a:pPr/>
              <a:t>‹#›</a:t>
            </a:fld>
            <a:endParaRPr lang="en-GB"/>
          </a:p>
        </p:txBody>
      </p:sp>
    </p:spTree>
    <p:extLst>
      <p:ext uri="{BB962C8B-B14F-4D97-AF65-F5344CB8AC3E}">
        <p14:creationId xmlns:p14="http://schemas.microsoft.com/office/powerpoint/2010/main" val="22522853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2517DBCE-D00F-214C-A74C-EDCFF775504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17525297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A8D3E954-5DAC-1D4D-B68E-4CED4FE7244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86836736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66AA7C4C-F2B7-544C-ADAD-1A6BC4F26CE4}"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03675174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9" name="Rectangle 7"/>
          <p:cNvSpPr>
            <a:spLocks noGrp="1" noChangeArrowheads="1"/>
          </p:cNvSpPr>
          <p:nvPr>
            <p:ph type="sldNum" sz="quarter" idx="12"/>
          </p:nvPr>
        </p:nvSpPr>
        <p:spPr>
          <a:ln/>
        </p:spPr>
        <p:txBody>
          <a:bodyPr/>
          <a:lstStyle>
            <a:lvl1pPr>
              <a:defRPr/>
            </a:lvl1pPr>
          </a:lstStyle>
          <a:p>
            <a:fld id="{5B996DC7-4DF6-1D4C-AE97-A9479254CF9B}"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16775146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fld id="{46169B4E-8601-ED4E-9D60-6CEE2BCD668C}"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75852894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4" name="Rectangle 7"/>
          <p:cNvSpPr>
            <a:spLocks noGrp="1" noChangeArrowheads="1"/>
          </p:cNvSpPr>
          <p:nvPr>
            <p:ph type="sldNum" sz="quarter" idx="12"/>
          </p:nvPr>
        </p:nvSpPr>
        <p:spPr>
          <a:ln/>
        </p:spPr>
        <p:txBody>
          <a:bodyPr/>
          <a:lstStyle>
            <a:lvl1pPr>
              <a:defRPr/>
            </a:lvl1pPr>
          </a:lstStyle>
          <a:p>
            <a:fld id="{086351D7-6388-514F-8A93-D134B4E879D2}"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86869882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6E1A6C71-1996-584F-80C0-07E0B6045806}"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49401867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7347C82F-EE3B-504F-9D45-2D087624F03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29652540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A4545E11-C1EC-ED49-B26E-2696F2262F84}"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79240927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102995A1-3B0E-6443-95C7-868FD0E3B3AD}"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949275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fld id="{F709E26C-614E-D94F-8BA0-2F318959E17D}" type="slidenum">
              <a:rPr lang="en-GB"/>
              <a:pPr/>
              <a:t>‹#›</a:t>
            </a:fld>
            <a:endParaRPr lang="en-GB"/>
          </a:p>
        </p:txBody>
      </p:sp>
    </p:spTree>
    <p:extLst>
      <p:ext uri="{BB962C8B-B14F-4D97-AF65-F5344CB8AC3E}">
        <p14:creationId xmlns:p14="http://schemas.microsoft.com/office/powerpoint/2010/main" val="154361395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fld id="{6197C19B-1BF0-104C-A884-5F290E96B163}"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29701073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76288520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BD6A1DF-770F-473D-970E-9986BE9A6D86}" type="slidenum">
              <a:rPr lang="en-GB"/>
              <a:pPr>
                <a:defRPr/>
              </a:pPr>
              <a:t>‹#›</a:t>
            </a:fld>
            <a:endParaRPr lang="en-GB"/>
          </a:p>
        </p:txBody>
      </p:sp>
    </p:spTree>
    <p:extLst>
      <p:ext uri="{BB962C8B-B14F-4D97-AF65-F5344CB8AC3E}">
        <p14:creationId xmlns:p14="http://schemas.microsoft.com/office/powerpoint/2010/main" val="288063713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ACB84B0-55DC-4F3E-B6A2-6A79170344A8}" type="slidenum">
              <a:rPr lang="en-GB"/>
              <a:pPr>
                <a:defRPr/>
              </a:pPr>
              <a:t>‹#›</a:t>
            </a:fld>
            <a:endParaRPr lang="en-GB"/>
          </a:p>
        </p:txBody>
      </p:sp>
    </p:spTree>
    <p:extLst>
      <p:ext uri="{BB962C8B-B14F-4D97-AF65-F5344CB8AC3E}">
        <p14:creationId xmlns:p14="http://schemas.microsoft.com/office/powerpoint/2010/main" val="224004233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2CFF074F-28D0-454D-A628-9F5CF0BAFBFD}" type="slidenum">
              <a:rPr lang="en-GB"/>
              <a:pPr>
                <a:defRPr/>
              </a:pPr>
              <a:t>‹#›</a:t>
            </a:fld>
            <a:endParaRPr lang="en-GB"/>
          </a:p>
        </p:txBody>
      </p:sp>
    </p:spTree>
    <p:extLst>
      <p:ext uri="{BB962C8B-B14F-4D97-AF65-F5344CB8AC3E}">
        <p14:creationId xmlns:p14="http://schemas.microsoft.com/office/powerpoint/2010/main" val="32299598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A7EB160-183A-46AD-9329-984C97F8B2D1}" type="slidenum">
              <a:rPr lang="en-GB"/>
              <a:pPr>
                <a:defRPr/>
              </a:pPr>
              <a:t>‹#›</a:t>
            </a:fld>
            <a:endParaRPr lang="en-GB"/>
          </a:p>
        </p:txBody>
      </p:sp>
    </p:spTree>
    <p:extLst>
      <p:ext uri="{BB962C8B-B14F-4D97-AF65-F5344CB8AC3E}">
        <p14:creationId xmlns:p14="http://schemas.microsoft.com/office/powerpoint/2010/main" val="250733556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05AB801-EBC0-461D-BD09-107159641779}" type="slidenum">
              <a:rPr lang="en-GB"/>
              <a:pPr>
                <a:defRPr/>
              </a:pPr>
              <a:t>‹#›</a:t>
            </a:fld>
            <a:endParaRPr lang="en-GB"/>
          </a:p>
        </p:txBody>
      </p:sp>
    </p:spTree>
    <p:extLst>
      <p:ext uri="{BB962C8B-B14F-4D97-AF65-F5344CB8AC3E}">
        <p14:creationId xmlns:p14="http://schemas.microsoft.com/office/powerpoint/2010/main" val="410486055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FF3680F5-4BDB-4042-A7B2-475DDFEB59C3}" type="slidenum">
              <a:rPr lang="en-GB"/>
              <a:pPr>
                <a:defRPr/>
              </a:pPr>
              <a:t>‹#›</a:t>
            </a:fld>
            <a:endParaRPr lang="en-GB"/>
          </a:p>
        </p:txBody>
      </p:sp>
    </p:spTree>
    <p:extLst>
      <p:ext uri="{BB962C8B-B14F-4D97-AF65-F5344CB8AC3E}">
        <p14:creationId xmlns:p14="http://schemas.microsoft.com/office/powerpoint/2010/main" val="392529532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6FBB3B4-4251-4876-82FC-16C52E3274B7}" type="slidenum">
              <a:rPr lang="en-GB"/>
              <a:pPr>
                <a:defRPr/>
              </a:pPr>
              <a:t>‹#›</a:t>
            </a:fld>
            <a:endParaRPr lang="en-GB"/>
          </a:p>
        </p:txBody>
      </p:sp>
    </p:spTree>
    <p:extLst>
      <p:ext uri="{BB962C8B-B14F-4D97-AF65-F5344CB8AC3E}">
        <p14:creationId xmlns:p14="http://schemas.microsoft.com/office/powerpoint/2010/main" val="20497068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A1C9633-4DBA-41D1-BBEA-341ACFCC54A2}" type="slidenum">
              <a:rPr lang="en-GB"/>
              <a:pPr>
                <a:defRPr/>
              </a:pPr>
              <a:t>‹#›</a:t>
            </a:fld>
            <a:endParaRPr lang="en-GB"/>
          </a:p>
        </p:txBody>
      </p:sp>
    </p:spTree>
    <p:extLst>
      <p:ext uri="{BB962C8B-B14F-4D97-AF65-F5344CB8AC3E}">
        <p14:creationId xmlns:p14="http://schemas.microsoft.com/office/powerpoint/2010/main" val="37141463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fld id="{F39BB866-1606-1441-8BC9-3D3B7DE363DA}" type="slidenum">
              <a:rPr lang="en-GB"/>
              <a:pPr/>
              <a:t>‹#›</a:t>
            </a:fld>
            <a:endParaRPr lang="en-GB"/>
          </a:p>
        </p:txBody>
      </p:sp>
    </p:spTree>
    <p:extLst>
      <p:ext uri="{BB962C8B-B14F-4D97-AF65-F5344CB8AC3E}">
        <p14:creationId xmlns:p14="http://schemas.microsoft.com/office/powerpoint/2010/main" val="147456164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B25AD8F-4150-40EC-9259-A0080A2AAAFA}" type="slidenum">
              <a:rPr lang="en-GB"/>
              <a:pPr>
                <a:defRPr/>
              </a:pPr>
              <a:t>‹#›</a:t>
            </a:fld>
            <a:endParaRPr lang="en-GB"/>
          </a:p>
        </p:txBody>
      </p:sp>
    </p:spTree>
    <p:extLst>
      <p:ext uri="{BB962C8B-B14F-4D97-AF65-F5344CB8AC3E}">
        <p14:creationId xmlns:p14="http://schemas.microsoft.com/office/powerpoint/2010/main" val="28962871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663FF96-1C93-41DB-96E7-C65FFC159DE6}" type="slidenum">
              <a:rPr lang="en-GB"/>
              <a:pPr>
                <a:defRPr/>
              </a:pPr>
              <a:t>‹#›</a:t>
            </a:fld>
            <a:endParaRPr lang="en-GB"/>
          </a:p>
        </p:txBody>
      </p:sp>
    </p:spTree>
    <p:extLst>
      <p:ext uri="{BB962C8B-B14F-4D97-AF65-F5344CB8AC3E}">
        <p14:creationId xmlns:p14="http://schemas.microsoft.com/office/powerpoint/2010/main" val="216675467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C128213-389A-4145-9460-8650AB810D64}" type="slidenum">
              <a:rPr lang="en-GB"/>
              <a:pPr>
                <a:defRPr/>
              </a:pPr>
              <a:t>‹#›</a:t>
            </a:fld>
            <a:endParaRPr lang="en-GB"/>
          </a:p>
        </p:txBody>
      </p:sp>
    </p:spTree>
    <p:extLst>
      <p:ext uri="{BB962C8B-B14F-4D97-AF65-F5344CB8AC3E}">
        <p14:creationId xmlns:p14="http://schemas.microsoft.com/office/powerpoint/2010/main" val="1534237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fld id="{F2557996-D5D9-B041-9332-6CDE84610327}" type="slidenum">
              <a:rPr lang="en-GB"/>
              <a:pPr/>
              <a:t>‹#›</a:t>
            </a:fld>
            <a:endParaRPr lang="en-GB"/>
          </a:p>
        </p:txBody>
      </p:sp>
    </p:spTree>
    <p:extLst>
      <p:ext uri="{BB962C8B-B14F-4D97-AF65-F5344CB8AC3E}">
        <p14:creationId xmlns:p14="http://schemas.microsoft.com/office/powerpoint/2010/main" val="2961694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fld id="{88A71A33-F73E-B94D-8466-64BDC5B6C74A}" type="slidenum">
              <a:rPr lang="en-GB"/>
              <a:pPr/>
              <a:t>‹#›</a:t>
            </a:fld>
            <a:endParaRPr lang="en-GB"/>
          </a:p>
        </p:txBody>
      </p:sp>
    </p:spTree>
    <p:extLst>
      <p:ext uri="{BB962C8B-B14F-4D97-AF65-F5344CB8AC3E}">
        <p14:creationId xmlns:p14="http://schemas.microsoft.com/office/powerpoint/2010/main" val="810198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fld id="{39296E8B-144B-214F-8FBA-853E839F24C4}" type="slidenum">
              <a:rPr lang="en-GB"/>
              <a:pPr/>
              <a:t>‹#›</a:t>
            </a:fld>
            <a:endParaRPr lang="en-GB"/>
          </a:p>
        </p:txBody>
      </p:sp>
    </p:spTree>
    <p:extLst>
      <p:ext uri="{BB962C8B-B14F-4D97-AF65-F5344CB8AC3E}">
        <p14:creationId xmlns:p14="http://schemas.microsoft.com/office/powerpoint/2010/main" val="1273759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fld id="{D02B6F3E-DDE1-0045-9523-3777C2D6B516}" type="slidenum">
              <a:rPr lang="en-GB"/>
              <a:pPr/>
              <a:t>‹#›</a:t>
            </a:fld>
            <a:endParaRPr lang="en-GB"/>
          </a:p>
        </p:txBody>
      </p:sp>
    </p:spTree>
    <p:extLst>
      <p:ext uri="{BB962C8B-B14F-4D97-AF65-F5344CB8AC3E}">
        <p14:creationId xmlns:p14="http://schemas.microsoft.com/office/powerpoint/2010/main" val="3555876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fld id="{CB48AEAC-7CE7-BF4C-B282-52697F0BDFF1}" type="slidenum">
              <a:rPr lang="en-GB"/>
              <a:pPr/>
              <a:t>‹#›</a:t>
            </a:fld>
            <a:endParaRPr lang="en-GB"/>
          </a:p>
        </p:txBody>
      </p:sp>
    </p:spTree>
    <p:extLst>
      <p:ext uri="{BB962C8B-B14F-4D97-AF65-F5344CB8AC3E}">
        <p14:creationId xmlns:p14="http://schemas.microsoft.com/office/powerpoint/2010/main" val="187101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6AA7C4C-F2B7-544C-ADAD-1A6BC4F26CE4}"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fld id="{7AC37326-7337-BA44-8C33-0349A1C41165}" type="slidenum">
              <a:rPr lang="en-GB"/>
              <a:pPr/>
              <a:t>‹#›</a:t>
            </a:fld>
            <a:endParaRPr lang="en-GB"/>
          </a:p>
        </p:txBody>
      </p:sp>
    </p:spTree>
    <p:extLst>
      <p:ext uri="{BB962C8B-B14F-4D97-AF65-F5344CB8AC3E}">
        <p14:creationId xmlns:p14="http://schemas.microsoft.com/office/powerpoint/2010/main" val="1920476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fld id="{20639633-B245-A746-9FA7-C27D726F8506}" type="slidenum">
              <a:rPr lang="en-GB"/>
              <a:pPr/>
              <a:t>‹#›</a:t>
            </a:fld>
            <a:endParaRPr lang="en-GB"/>
          </a:p>
        </p:txBody>
      </p:sp>
    </p:spTree>
    <p:extLst>
      <p:ext uri="{BB962C8B-B14F-4D97-AF65-F5344CB8AC3E}">
        <p14:creationId xmlns:p14="http://schemas.microsoft.com/office/powerpoint/2010/main" val="40102830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fld id="{37003E4B-69A2-BA4B-8259-0D981CA0F1A9}" type="slidenum">
              <a:rPr lang="en-GB"/>
              <a:pPr/>
              <a:t>‹#›</a:t>
            </a:fld>
            <a:endParaRPr lang="en-GB"/>
          </a:p>
        </p:txBody>
      </p:sp>
    </p:spTree>
    <p:extLst>
      <p:ext uri="{BB962C8B-B14F-4D97-AF65-F5344CB8AC3E}">
        <p14:creationId xmlns:p14="http://schemas.microsoft.com/office/powerpoint/2010/main" val="24977060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fld id="{5DD377E9-722F-CB4B-B21C-5C64F2C11432}" type="slidenum">
              <a:rPr lang="en-GB"/>
              <a:pPr/>
              <a:t>‹#›</a:t>
            </a:fld>
            <a:endParaRPr lang="en-GB"/>
          </a:p>
        </p:txBody>
      </p:sp>
    </p:spTree>
    <p:extLst>
      <p:ext uri="{BB962C8B-B14F-4D97-AF65-F5344CB8AC3E}">
        <p14:creationId xmlns:p14="http://schemas.microsoft.com/office/powerpoint/2010/main" val="32892795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fld id="{F5094014-9AC1-ED43-9630-18DD6C2A3248}" type="slidenum">
              <a:rPr lang="en-GB"/>
              <a:pPr/>
              <a:t>‹#›</a:t>
            </a:fld>
            <a:endParaRPr lang="en-GB"/>
          </a:p>
        </p:txBody>
      </p:sp>
    </p:spTree>
    <p:extLst>
      <p:ext uri="{BB962C8B-B14F-4D97-AF65-F5344CB8AC3E}">
        <p14:creationId xmlns:p14="http://schemas.microsoft.com/office/powerpoint/2010/main" val="37012627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fld id="{4C3E0305-EFF0-2745-9236-7D14822B91A2}" type="slidenum">
              <a:rPr lang="en-GB"/>
              <a:pPr/>
              <a:t>‹#›</a:t>
            </a:fld>
            <a:endParaRPr lang="en-GB"/>
          </a:p>
        </p:txBody>
      </p:sp>
    </p:spTree>
    <p:extLst>
      <p:ext uri="{BB962C8B-B14F-4D97-AF65-F5344CB8AC3E}">
        <p14:creationId xmlns:p14="http://schemas.microsoft.com/office/powerpoint/2010/main" val="20176872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fld id="{E62C7F88-0189-C745-8089-4BD31431C568}" type="slidenum">
              <a:rPr lang="en-GB"/>
              <a:pPr/>
              <a:t>‹#›</a:t>
            </a:fld>
            <a:endParaRPr lang="en-GB"/>
          </a:p>
        </p:txBody>
      </p:sp>
    </p:spTree>
    <p:extLst>
      <p:ext uri="{BB962C8B-B14F-4D97-AF65-F5344CB8AC3E}">
        <p14:creationId xmlns:p14="http://schemas.microsoft.com/office/powerpoint/2010/main" val="25242102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fld id="{A46469B7-2F89-B541-AC96-AFD8E206D8DA}" type="slidenum">
              <a:rPr lang="en-GB"/>
              <a:pPr/>
              <a:t>‹#›</a:t>
            </a:fld>
            <a:endParaRPr lang="en-GB"/>
          </a:p>
        </p:txBody>
      </p:sp>
    </p:spTree>
    <p:extLst>
      <p:ext uri="{BB962C8B-B14F-4D97-AF65-F5344CB8AC3E}">
        <p14:creationId xmlns:p14="http://schemas.microsoft.com/office/powerpoint/2010/main" val="2492091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fld id="{2257499E-AB1D-B540-98EC-3CA213BE78CF}" type="slidenum">
              <a:rPr lang="en-GB"/>
              <a:pPr/>
              <a:t>‹#›</a:t>
            </a:fld>
            <a:endParaRPr lang="en-GB"/>
          </a:p>
        </p:txBody>
      </p:sp>
    </p:spTree>
    <p:extLst>
      <p:ext uri="{BB962C8B-B14F-4D97-AF65-F5344CB8AC3E}">
        <p14:creationId xmlns:p14="http://schemas.microsoft.com/office/powerpoint/2010/main" val="26771061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fld id="{7485CDE3-8B13-954C-860D-55FCFD83BB41}" type="slidenum">
              <a:rPr lang="en-GB"/>
              <a:pPr/>
              <a:t>‹#›</a:t>
            </a:fld>
            <a:endParaRPr lang="en-GB"/>
          </a:p>
        </p:txBody>
      </p:sp>
    </p:spTree>
    <p:extLst>
      <p:ext uri="{BB962C8B-B14F-4D97-AF65-F5344CB8AC3E}">
        <p14:creationId xmlns:p14="http://schemas.microsoft.com/office/powerpoint/2010/main" val="2881532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5B996DC7-4DF6-1D4C-AE97-A9479254CF9B}"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fld id="{E6BBB014-63BF-C94A-BA85-FCDC98D61591}" type="slidenum">
              <a:rPr lang="en-GB"/>
              <a:pPr/>
              <a:t>‹#›</a:t>
            </a:fld>
            <a:endParaRPr lang="en-GB"/>
          </a:p>
        </p:txBody>
      </p:sp>
    </p:spTree>
    <p:extLst>
      <p:ext uri="{BB962C8B-B14F-4D97-AF65-F5344CB8AC3E}">
        <p14:creationId xmlns:p14="http://schemas.microsoft.com/office/powerpoint/2010/main" val="38904375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fld id="{79FA9A14-63DF-2C49-A104-E45591FF7D8A}" type="slidenum">
              <a:rPr lang="en-GB"/>
              <a:pPr/>
              <a:t>‹#›</a:t>
            </a:fld>
            <a:endParaRPr lang="en-GB"/>
          </a:p>
        </p:txBody>
      </p:sp>
    </p:spTree>
    <p:extLst>
      <p:ext uri="{BB962C8B-B14F-4D97-AF65-F5344CB8AC3E}">
        <p14:creationId xmlns:p14="http://schemas.microsoft.com/office/powerpoint/2010/main" val="2244903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fld id="{34923A39-2646-F54E-AFBD-8AF5FB0BB9BD}" type="slidenum">
              <a:rPr lang="en-GB"/>
              <a:pPr/>
              <a:t>‹#›</a:t>
            </a:fld>
            <a:endParaRPr lang="en-GB"/>
          </a:p>
        </p:txBody>
      </p:sp>
    </p:spTree>
    <p:extLst>
      <p:ext uri="{BB962C8B-B14F-4D97-AF65-F5344CB8AC3E}">
        <p14:creationId xmlns:p14="http://schemas.microsoft.com/office/powerpoint/2010/main" val="13941340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fld id="{257DACEA-E8A7-5240-BC93-B9EC3D507079}" type="slidenum">
              <a:rPr lang="en-GB"/>
              <a:pPr/>
              <a:t>‹#›</a:t>
            </a:fld>
            <a:endParaRPr lang="en-GB"/>
          </a:p>
        </p:txBody>
      </p:sp>
    </p:spTree>
    <p:extLst>
      <p:ext uri="{BB962C8B-B14F-4D97-AF65-F5344CB8AC3E}">
        <p14:creationId xmlns:p14="http://schemas.microsoft.com/office/powerpoint/2010/main" val="19651538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fld id="{00596052-A8DF-6440-9F16-E2809BCC0C8F}" type="slidenum">
              <a:rPr lang="en-GB"/>
              <a:pPr/>
              <a:t>‹#›</a:t>
            </a:fld>
            <a:endParaRPr lang="en-GB"/>
          </a:p>
        </p:txBody>
      </p:sp>
    </p:spTree>
    <p:extLst>
      <p:ext uri="{BB962C8B-B14F-4D97-AF65-F5344CB8AC3E}">
        <p14:creationId xmlns:p14="http://schemas.microsoft.com/office/powerpoint/2010/main" val="3983585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fld id="{32A2D99A-DC7F-7B4C-8488-EE3C63B231EA}" type="slidenum">
              <a:rPr lang="en-GB"/>
              <a:pPr/>
              <a:t>‹#›</a:t>
            </a:fld>
            <a:endParaRPr lang="en-GB"/>
          </a:p>
        </p:txBody>
      </p:sp>
    </p:spTree>
    <p:extLst>
      <p:ext uri="{BB962C8B-B14F-4D97-AF65-F5344CB8AC3E}">
        <p14:creationId xmlns:p14="http://schemas.microsoft.com/office/powerpoint/2010/main" val="15297999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380F4AC4-09BF-2E4D-B899-2ABA2DC4BE0F}" type="slidenum">
              <a:rPr lang="en-GB"/>
              <a:pPr/>
              <a:t>‹#›</a:t>
            </a:fld>
            <a:endParaRPr lang="en-GB"/>
          </a:p>
        </p:txBody>
      </p:sp>
    </p:spTree>
    <p:extLst>
      <p:ext uri="{BB962C8B-B14F-4D97-AF65-F5344CB8AC3E}">
        <p14:creationId xmlns:p14="http://schemas.microsoft.com/office/powerpoint/2010/main" val="10910159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01283E0D-AF67-EE46-9E02-443359F20FC0}" type="slidenum">
              <a:rPr lang="en-GB"/>
              <a:pPr/>
              <a:t>‹#›</a:t>
            </a:fld>
            <a:endParaRPr lang="en-GB"/>
          </a:p>
        </p:txBody>
      </p:sp>
    </p:spTree>
    <p:extLst>
      <p:ext uri="{BB962C8B-B14F-4D97-AF65-F5344CB8AC3E}">
        <p14:creationId xmlns:p14="http://schemas.microsoft.com/office/powerpoint/2010/main" val="40985353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fld id="{9C01B7A8-6049-BF45-9433-9FA5F4E3B5DF}" type="slidenum">
              <a:rPr lang="en-GB"/>
              <a:pPr/>
              <a:t>‹#›</a:t>
            </a:fld>
            <a:endParaRPr lang="en-GB"/>
          </a:p>
        </p:txBody>
      </p:sp>
    </p:spTree>
    <p:extLst>
      <p:ext uri="{BB962C8B-B14F-4D97-AF65-F5344CB8AC3E}">
        <p14:creationId xmlns:p14="http://schemas.microsoft.com/office/powerpoint/2010/main" val="4045449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fld id="{F986CD6E-C70F-EF47-A47A-DD716697210B}" type="slidenum">
              <a:rPr lang="en-GB"/>
              <a:pPr/>
              <a:t>‹#›</a:t>
            </a:fld>
            <a:endParaRPr lang="en-GB"/>
          </a:p>
        </p:txBody>
      </p:sp>
    </p:spTree>
    <p:extLst>
      <p:ext uri="{BB962C8B-B14F-4D97-AF65-F5344CB8AC3E}">
        <p14:creationId xmlns:p14="http://schemas.microsoft.com/office/powerpoint/2010/main" val="1518563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46169B4E-8601-ED4E-9D60-6CEE2BCD668C}"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smtClean="0"/>
            </a:lvl1pPr>
          </a:lstStyle>
          <a:p>
            <a:fld id="{06592353-ABAB-CF4F-A1ED-26E58D455C6B}" type="slidenum">
              <a:rPr lang="en-US">
                <a:solidFill>
                  <a:srgbClr val="FFFFFF"/>
                </a:solidFill>
                <a:latin typeface="Arial"/>
                <a:ea typeface="ＭＳ Ｐゴシック"/>
                <a:cs typeface="ＭＳ Ｐゴシック"/>
              </a:rPr>
              <a:pPr/>
              <a:t>‹#›</a:t>
            </a:fld>
            <a:endParaRPr lang="en-US">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21097172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smtClean="0"/>
            </a:lvl1pPr>
          </a:lstStyle>
          <a:p>
            <a:fld id="{214F6931-24A2-0C45-B061-CE7E02783413}" type="slidenum">
              <a:rPr lang="en-US">
                <a:solidFill>
                  <a:srgbClr val="FFFFFF"/>
                </a:solidFill>
                <a:latin typeface="Arial"/>
                <a:ea typeface="ＭＳ Ｐゴシック"/>
                <a:cs typeface="ＭＳ Ｐゴシック"/>
              </a:rPr>
              <a:pPr/>
              <a:t>‹#›</a:t>
            </a:fld>
            <a:endParaRPr lang="en-US">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38959588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smtClean="0"/>
            </a:lvl1pPr>
          </a:lstStyle>
          <a:p>
            <a:fld id="{A88FD910-5B45-E244-BBAB-A2AF8F72E5F0}" type="slidenum">
              <a:rPr lang="en-US">
                <a:solidFill>
                  <a:srgbClr val="FFFFFF"/>
                </a:solidFill>
                <a:latin typeface="Arial"/>
                <a:ea typeface="ＭＳ Ｐゴシック"/>
                <a:cs typeface="ＭＳ Ｐゴシック"/>
              </a:rPr>
              <a:pPr/>
              <a:t>‹#›</a:t>
            </a:fld>
            <a:endParaRPr lang="en-US">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35047835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04096FD5-0A68-AC44-B804-71FE65DFB427}" type="slidenum">
              <a:rPr lang="en-US">
                <a:solidFill>
                  <a:srgbClr val="FFFFFF"/>
                </a:solidFill>
                <a:latin typeface="Arial"/>
                <a:ea typeface="ＭＳ Ｐゴシック"/>
                <a:cs typeface="ＭＳ Ｐゴシック"/>
              </a:rPr>
              <a:pPr/>
              <a:t>‹#›</a:t>
            </a:fld>
            <a:endParaRPr lang="en-US">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57814585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72F661-25DC-6C4B-B9CD-603271E94ABD}"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7735561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BA75D25-E60F-614E-9A86-8FB62269CE5D}"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5856356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ED6A78-607E-EF43-AC1C-BA3437FFB9D5}"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269561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6CE3C1A-348C-4244-9EAA-966A9B07D75C}"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2208364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BE1BEFA-9EA2-6043-B5A7-B8FE53930C06}"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8111384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819A41F-5687-CB41-AD1C-4EA5968B9883}"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182531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fld id="{086351D7-6388-514F-8A93-D134B4E879D2}"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45F5587-8680-AA4C-A492-82B7C0790429}"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7648311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582F6F-3E4D-3B45-8159-B128B2F13A7C}"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6022106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2BA1B8B-218E-8D40-BD86-FB2945303F79}"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4301548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78A61B-7D5B-7845-8A59-25AB84958E22}"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3838891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3E3FF3-7252-6E4B-A91F-E9524B0C1517}"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8203579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693689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4081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941195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46986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554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E1A6C71-1996-584F-80C0-07E0B6045806}"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40751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0980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76441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597956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92124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36667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05486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FFE361A-3CE1-CB49-8D72-7B6B0827D4C2}"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6395834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1ECC78-1CCF-2E4F-AA17-A5E5E8193490}"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40673816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016CC67-5749-8B40-81CA-82630449038B}"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733144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7347C82F-EE3B-504F-9D45-2D087624F038}"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59A9CD9-9AA7-B741-8BD6-B32EA1CA8C77}"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42163544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A62286E-BBAC-D843-ACC5-9A50586A7DE9}"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7524830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71EA58-1E87-8F49-BEE4-5AC85E752EAB}"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1326958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B3A3F73-59C9-1E45-ABE8-183D3FD164C0}"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0344132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F4A5A10-CC5D-3B47-83DD-90AB8F8D9225}"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4836467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641E25C-F647-DF41-A226-73D0ED67828D}"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4127293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70220B3-DDAB-3D46-9F8D-18D6A2DA351E}"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0264288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DD5EECF-3661-7340-A3DC-1175C2267289}"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7646549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226DCD5-3C1B-B341-AC1B-E483BAD70C96}"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41259916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D6400A3-7CF3-E64D-88B3-C3043869AA7F}"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969863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10.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1.pn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1.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3.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1.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2.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image" Target="../media/image4.jpeg"/><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hyperlink" Target="http://images.google.com/imgres?imgurl=http://www.artlex.com/ArtLex/c/Images/crown_digital.lg.jpg&amp;imgrefurl=http://www.artlex.com/ArtLex/c/crown.html&amp;usg=__QIkw1FjjJyMwVknhnLwO_pnadzI=&amp;h=681&amp;w=808&amp;sz=169&amp;hl=en&amp;start=6&amp;tbnid=KGOioqhLieeqbM:&amp;tbnh=121&amp;tbnw=143&amp;prev=/images?q=Royal+crown&amp;gbv=2&amp;hl=en&amp;sa=G" TargetMode="Externa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36.xml"/><Relationship Id="rId1" Type="http://schemas.openxmlformats.org/officeDocument/2006/relationships/slideLayout" Target="../slideLayouts/slideLayout13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5.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6.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image" Target="../media/image1.png"/><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image" Target="../media/image1.png"/><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image" Target="../media/image1.png"/><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3.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4.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49.xml"/><Relationship Id="rId1" Type="http://schemas.openxmlformats.org/officeDocument/2006/relationships/slideLayout" Target="../slideLayouts/slideLayout24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6.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7.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image" Target="../media/image1.png"/><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theme" Target="../theme/theme29.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30.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31.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slideLayout" Target="../slideLayouts/slideLayout331.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5" Type="http://schemas.openxmlformats.org/officeDocument/2006/relationships/image" Target="../media/image1.png"/><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image" Target="../media/image1.png"/><Relationship Id="rId5" Type="http://schemas.openxmlformats.org/officeDocument/2006/relationships/theme" Target="../theme/theme8.xml"/><Relationship Id="rId4"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9.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itchFamily="-84" charset="0"/>
              </a:defRPr>
            </a:lvl1pPr>
          </a:lstStyle>
          <a:p>
            <a:fld id="{9721B8B0-8AF1-EA44-BEDF-60E5EDDB41C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58"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9145588" cy="6845300"/>
            <a:chOff x="0" y="0"/>
            <a:chExt cx="5761" cy="4312"/>
          </a:xfrm>
        </p:grpSpPr>
        <p:sp>
          <p:nvSpPr>
            <p:cNvPr id="3994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kumimoji="0" lang="en-US" sz="2400">
                <a:solidFill>
                  <a:srgbClr val="FFFFFF"/>
                </a:solidFill>
                <a:latin typeface="Arial" charset="0"/>
                <a:ea typeface="ＭＳ Ｐゴシック" charset="0"/>
                <a:cs typeface="ＭＳ Ｐゴシック" charset="0"/>
              </a:endParaRPr>
            </a:p>
          </p:txBody>
        </p:sp>
        <p:sp useBgFill="1">
          <p:nvSpPr>
            <p:cNvPr id="3994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sz="2400">
                <a:solidFill>
                  <a:srgbClr val="FFFFFF"/>
                </a:solidFill>
                <a:latin typeface="Arial" charset="0"/>
                <a:ea typeface="ＭＳ Ｐゴシック" charset="0"/>
                <a:cs typeface="ＭＳ Ｐゴシック" charset="0"/>
              </a:endParaRPr>
            </a:p>
          </p:txBody>
        </p:sp>
      </p:grpSp>
      <p:sp>
        <p:nvSpPr>
          <p:cNvPr id="3993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994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349963"/>
      </p:ext>
    </p:extLst>
  </p:cSld>
  <p:clrMap bg1="dk2" tx1="lt1" bg2="dk1"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7" charset="-128"/>
          <a:cs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Arial" charset="0"/>
              </a:defRPr>
            </a:lvl1pPr>
          </a:lstStyle>
          <a:p>
            <a:pPr eaLnBrk="1" hangingPunct="1">
              <a:defRPr/>
            </a:pPr>
            <a:endParaRPr kumimoji="0"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Arial" charset="0"/>
              </a:defRPr>
            </a:lvl1pPr>
          </a:lstStyle>
          <a:p>
            <a:pPr eaLnBrk="1" hangingPunct="1">
              <a:defRPr/>
            </a:pPr>
            <a:endParaRPr kumimoji="0"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FD6D2D1F-0FD5-BD44-B7BA-FBD8E398272C}" type="slidenum">
              <a:rPr kumimoji="0" lang="en-US">
                <a:solidFill>
                  <a:srgbClr val="000000"/>
                </a:solidFill>
                <a:latin typeface="Arial" charset="0"/>
                <a:ea typeface="ＭＳ Ｐゴシック" charset="0"/>
                <a:cs typeface="Arial" charset="0"/>
              </a:rPr>
              <a:pPr eaLnBrk="1" hangingPunct="1"/>
              <a:t>‹#›</a:t>
            </a:fld>
            <a:endParaRPr kumimoji="0" lang="en-US">
              <a:solidFill>
                <a:srgbClr val="000000"/>
              </a:solidFill>
              <a:latin typeface="Arial" charset="0"/>
              <a:ea typeface="ＭＳ Ｐゴシック" charset="0"/>
              <a:cs typeface="Arial" charset="0"/>
            </a:endParaRPr>
          </a:p>
        </p:txBody>
      </p:sp>
      <p:pic>
        <p:nvPicPr>
          <p:cNvPr id="1031" name="Picture 7" descr="king-david"/>
          <p:cNvPicPr>
            <a:picLocks noChangeAspect="1" noChangeArrowheads="1"/>
          </p:cNvPicPr>
          <p:nvPr userDrawn="1"/>
        </p:nvPicPr>
        <p:blipFill>
          <a:blip r:embed="rId14">
            <a:lum bright="46000" contrast="-32000"/>
            <a:extLst>
              <a:ext uri="{28A0092B-C50C-407E-A947-70E740481C1C}">
                <a14:useLocalDpi xmlns:a14="http://schemas.microsoft.com/office/drawing/2010/main" val="0"/>
              </a:ext>
            </a:extLst>
          </a:blip>
          <a:srcRect l="2203" t="14006" r="3899" b="14006"/>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322919"/>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06"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06"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06"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06"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ea typeface="+mn-ea"/>
                <a:cs typeface="Arial" charset="0"/>
              </a:defRPr>
            </a:lvl1pPr>
          </a:lstStyle>
          <a:p>
            <a:pPr eaLnBrk="1" hangingPunct="1">
              <a:defRPr/>
            </a:pPr>
            <a:endParaRPr kumimoji="0"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ea typeface="+mn-ea"/>
                <a:cs typeface="Arial" charset="0"/>
              </a:defRPr>
            </a:lvl1pPr>
          </a:lstStyle>
          <a:p>
            <a:pPr eaLnBrk="1" hangingPunct="1">
              <a:defRPr/>
            </a:pPr>
            <a:endParaRPr kumimoji="0"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1" hangingPunct="1"/>
            <a:fld id="{1F82B04A-43BA-4C4E-B818-ED99B284BD8E}" type="slidenum">
              <a:rPr kumimoji="0" lang="en-US">
                <a:solidFill>
                  <a:srgbClr val="000000"/>
                </a:solidFill>
                <a:latin typeface="Arial" charset="0"/>
                <a:ea typeface="ＭＳ Ｐゴシック" charset="0"/>
                <a:cs typeface="Arial" charset="0"/>
              </a:rPr>
              <a:pPr eaLnBrk="1" hangingPunct="1"/>
              <a:t>‹#›</a:t>
            </a:fld>
            <a:endParaRPr kumimoji="0" lang="en-US">
              <a:solidFill>
                <a:srgbClr val="000000"/>
              </a:solidFill>
              <a:latin typeface="Arial" charset="0"/>
              <a:ea typeface="ＭＳ Ｐゴシック" charset="0"/>
              <a:cs typeface="Arial" charset="0"/>
            </a:endParaRPr>
          </a:p>
        </p:txBody>
      </p:sp>
      <p:pic>
        <p:nvPicPr>
          <p:cNvPr id="1031" name="Picture 7" descr="crown_digital">
            <a:hlinkClick r:id="rId14"/>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32578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06"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06"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06"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06"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solidFill>
                <a:srgbClr val="009999"/>
              </a:solidFill>
            </a:endParaRPr>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ea typeface="ＭＳ Ｐゴシック" charset="0"/>
                <a:cs typeface="ＭＳ Ｐゴシック" charset="0"/>
              </a:defRPr>
            </a:lvl1pPr>
          </a:lstStyle>
          <a:p>
            <a:pPr>
              <a:defRPr/>
            </a:pPr>
            <a:endParaRPr lang="en-US">
              <a:solidFill>
                <a:srgbClr val="FF9966"/>
              </a:solidFill>
            </a:endParaRPr>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ea typeface="ＭＳ Ｐゴシック" charset="0"/>
                <a:cs typeface="ＭＳ Ｐゴシック" charset="0"/>
              </a:defRPr>
            </a:lvl1pPr>
          </a:lstStyle>
          <a:p>
            <a:pPr>
              <a:defRPr/>
            </a:pPr>
            <a:endParaRPr lang="en-US">
              <a:solidFill>
                <a:srgbClr val="FF9966"/>
              </a:solidFill>
            </a:endParaRPr>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itchFamily="-84" charset="0"/>
              </a:defRPr>
            </a:lvl1pPr>
          </a:lstStyle>
          <a:p>
            <a:fld id="{9721B8B0-8AF1-EA44-BEDF-60E5EDDB41C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236056752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solidFill>
                <a:srgbClr val="009999"/>
              </a:solidFill>
            </a:endParaRPr>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ea typeface="ＭＳ Ｐゴシック" charset="0"/>
                <a:cs typeface="ＭＳ Ｐゴシック" charset="0"/>
              </a:defRPr>
            </a:lvl1pPr>
          </a:lstStyle>
          <a:p>
            <a:pPr>
              <a:defRPr/>
            </a:pPr>
            <a:endParaRPr lang="en-US">
              <a:solidFill>
                <a:srgbClr val="FF9966"/>
              </a:solidFill>
            </a:endParaRPr>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ea typeface="ＭＳ Ｐゴシック" charset="0"/>
                <a:cs typeface="ＭＳ Ｐゴシック" charset="0"/>
              </a:defRPr>
            </a:lvl1pPr>
          </a:lstStyle>
          <a:p>
            <a:pPr>
              <a:defRPr/>
            </a:pPr>
            <a:endParaRPr lang="en-US">
              <a:solidFill>
                <a:srgbClr val="FF9966"/>
              </a:solidFill>
            </a:endParaRPr>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itchFamily="-84" charset="0"/>
              </a:defRPr>
            </a:lvl1pPr>
          </a:lstStyle>
          <a:p>
            <a:fld id="{9721B8B0-8AF1-EA44-BEDF-60E5EDDB41C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715647835"/>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Times New Roman" charset="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New Roman" charset="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6EB0E48-0876-F34A-8C4B-C373FA14B4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5267321"/>
      </p:ext>
    </p:extLst>
  </p:cSld>
  <p:clrMap bg1="lt1" tx1="dk1" bg2="lt2" tx2="dk2" accent1="accent1" accent2="accent2" accent3="accent3" accent4="accent4" accent5="accent5" accent6="accent6" hlink="hlink" folHlink="folHlink"/>
  <p:sldLayoutIdLst>
    <p:sldLayoutId id="2147483919" r:id="rId1"/>
    <p:sldLayoutId id="2147483920"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8482"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w="9525">
            <a:noFill/>
            <a:round/>
            <a:headEnd/>
            <a:tailEnd/>
          </a:ln>
        </p:spPr>
        <p:txBody>
          <a:bodyPr wrap="none" anchor="ctr"/>
          <a:lstStyle/>
          <a:p>
            <a:pPr defTabSz="449263" eaLnBrk="1" hangingPunct="1">
              <a:lnSpc>
                <a:spcPct val="93000"/>
              </a:lnSpc>
              <a:buClr>
                <a:srgbClr val="FFFFFF"/>
              </a:buClr>
              <a:buSzPct val="100000"/>
              <a:buFont typeface="Arial" pitchFamily="-84" charset="0"/>
              <a:buNone/>
              <a:defRPr/>
            </a:pPr>
            <a:endParaRPr kumimoji="0" lang="en-US" sz="2400">
              <a:solidFill>
                <a:srgbClr val="FFFFFF"/>
              </a:solidFill>
              <a:latin typeface="Arial" pitchFamily="-84" charset="0"/>
            </a:endParaRPr>
          </a:p>
        </p:txBody>
      </p:sp>
      <p:sp>
        <p:nvSpPr>
          <p:cNvPr id="148485" name="Text Box 4"/>
          <p:cNvSpPr txBox="1">
            <a:spLocks noChangeArrowheads="1"/>
          </p:cNvSpPr>
          <p:nvPr/>
        </p:nvSpPr>
        <p:spPr bwMode="auto">
          <a:xfrm>
            <a:off x="3124200" y="6248400"/>
            <a:ext cx="2895600" cy="460375"/>
          </a:xfrm>
          <a:prstGeom prst="rect">
            <a:avLst/>
          </a:prstGeom>
          <a:noFill/>
          <a:ln w="9525">
            <a:noFill/>
            <a:round/>
            <a:headEnd/>
            <a:tailEnd/>
          </a:ln>
        </p:spPr>
        <p:txBody>
          <a:bodyPr wrap="none" anchor="ctr"/>
          <a:lstStyle/>
          <a:p>
            <a:pPr defTabSz="449263" eaLnBrk="1" hangingPunct="1">
              <a:lnSpc>
                <a:spcPct val="93000"/>
              </a:lnSpc>
              <a:buClr>
                <a:srgbClr val="FFFFFF"/>
              </a:buClr>
              <a:buSzPct val="100000"/>
              <a:buFont typeface="Arial" pitchFamily="-84" charset="0"/>
              <a:buNone/>
              <a:defRPr/>
            </a:pPr>
            <a:endParaRPr kumimoji="0" lang="en-US" sz="2400">
              <a:solidFill>
                <a:srgbClr val="FFFFFF"/>
              </a:solidFill>
              <a:latin typeface="Arial" pitchFamily="-84" charset="0"/>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fld id="{C16AA0BD-61A7-954A-A50C-BEBF38E51D2E}" type="slidenum">
              <a:rPr kumimoji="0" lang="en-GB">
                <a:ea typeface="ＭＳ Ｐゴシック" charset="0"/>
                <a:cs typeface="ＭＳ Ｐゴシック" charset="0"/>
              </a:rPr>
              <a:pPr defTabSz="449263" eaLnBrk="1" hangingPunct="1"/>
              <a:t>‹#›</a:t>
            </a:fld>
            <a:endParaRPr kumimoji="0" lang="en-GB">
              <a:ea typeface="ＭＳ Ｐゴシック" charset="0"/>
              <a:cs typeface="ＭＳ Ｐゴシック" charset="0"/>
            </a:endParaRPr>
          </a:p>
        </p:txBody>
      </p:sp>
    </p:spTree>
    <p:extLst>
      <p:ext uri="{BB962C8B-B14F-4D97-AF65-F5344CB8AC3E}">
        <p14:creationId xmlns:p14="http://schemas.microsoft.com/office/powerpoint/2010/main" val="3034518406"/>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mn-lt"/>
          <a:ea typeface="+mn-ea"/>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mn-lt"/>
          <a:ea typeface="+mn-ea"/>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mn-lt"/>
          <a:ea typeface="+mn-ea"/>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mn-lt"/>
          <a:ea typeface="+mn-ea"/>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solidFill>
                <a:srgbClr val="009999"/>
              </a:solidFill>
            </a:endParaRPr>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ea typeface="ＭＳ Ｐゴシック" charset="0"/>
                <a:cs typeface="ＭＳ Ｐゴシック" charset="0"/>
              </a:defRPr>
            </a:lvl1pPr>
          </a:lstStyle>
          <a:p>
            <a:pPr>
              <a:defRPr/>
            </a:pPr>
            <a:endParaRPr lang="en-US">
              <a:solidFill>
                <a:srgbClr val="FF9966"/>
              </a:solidFill>
            </a:endParaRPr>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ea typeface="ＭＳ Ｐゴシック" charset="0"/>
                <a:cs typeface="ＭＳ Ｐゴシック" charset="0"/>
              </a:defRPr>
            </a:lvl1pPr>
          </a:lstStyle>
          <a:p>
            <a:pPr>
              <a:defRPr/>
            </a:pPr>
            <a:endParaRPr lang="en-US">
              <a:solidFill>
                <a:srgbClr val="FF9966"/>
              </a:solidFill>
            </a:endParaRPr>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itchFamily="-84" charset="0"/>
              </a:defRPr>
            </a:lvl1pPr>
          </a:lstStyle>
          <a:p>
            <a:fld id="{9721B8B0-8AF1-EA44-BEDF-60E5EDDB41C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381926166"/>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solidFill>
                <a:srgbClr val="009999"/>
              </a:solidFill>
            </a:endParaRPr>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ea typeface="ＭＳ Ｐゴシック" charset="0"/>
                <a:cs typeface="ＭＳ Ｐゴシック" charset="0"/>
              </a:defRPr>
            </a:lvl1pPr>
          </a:lstStyle>
          <a:p>
            <a:pPr>
              <a:defRPr/>
            </a:pPr>
            <a:endParaRPr lang="en-US">
              <a:solidFill>
                <a:srgbClr val="FF9966"/>
              </a:solidFill>
            </a:endParaRPr>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ea typeface="ＭＳ Ｐゴシック" charset="0"/>
                <a:cs typeface="ＭＳ Ｐゴシック" charset="0"/>
              </a:defRPr>
            </a:lvl1pPr>
          </a:lstStyle>
          <a:p>
            <a:pPr>
              <a:defRPr/>
            </a:pPr>
            <a:endParaRPr lang="en-US">
              <a:solidFill>
                <a:srgbClr val="FF9966"/>
              </a:solidFill>
            </a:endParaRPr>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itchFamily="-84" charset="0"/>
              </a:defRPr>
            </a:lvl1pPr>
          </a:lstStyle>
          <a:p>
            <a:fld id="{9721B8B0-8AF1-EA44-BEDF-60E5EDDB41C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4269544390"/>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solidFill>
                <a:srgbClr val="009999"/>
              </a:solidFill>
            </a:endParaRPr>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ea typeface="ＭＳ Ｐゴシック" charset="0"/>
                <a:cs typeface="ＭＳ Ｐゴシック" charset="0"/>
              </a:defRPr>
            </a:lvl1pPr>
          </a:lstStyle>
          <a:p>
            <a:pPr>
              <a:defRPr/>
            </a:pPr>
            <a:endParaRPr lang="en-US">
              <a:solidFill>
                <a:srgbClr val="FF9966"/>
              </a:solidFill>
            </a:endParaRPr>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ea typeface="ＭＳ Ｐゴシック" charset="0"/>
                <a:cs typeface="ＭＳ Ｐゴシック" charset="0"/>
              </a:defRPr>
            </a:lvl1pPr>
          </a:lstStyle>
          <a:p>
            <a:pPr>
              <a:defRPr/>
            </a:pPr>
            <a:endParaRPr lang="en-US">
              <a:solidFill>
                <a:srgbClr val="FF9966"/>
              </a:solidFill>
            </a:endParaRPr>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itchFamily="-84" charset="0"/>
              </a:defRPr>
            </a:lvl1pPr>
          </a:lstStyle>
          <a:p>
            <a:fld id="{9721B8B0-8AF1-EA44-BEDF-60E5EDDB41C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814517664"/>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Times New Roman" charset="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New Roman"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93CDC44-094F-964D-BC7C-15013DA879C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54" r:id="rId1"/>
  </p:sldLayoutIdLst>
  <p:transition>
    <p:random/>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solidFill>
                <a:srgbClr val="009999"/>
              </a:solidFill>
            </a:endParaRPr>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ea typeface="ＭＳ Ｐゴシック" charset="0"/>
                <a:cs typeface="ＭＳ Ｐゴシック" charset="0"/>
              </a:defRPr>
            </a:lvl1pPr>
          </a:lstStyle>
          <a:p>
            <a:pPr>
              <a:defRPr/>
            </a:pPr>
            <a:endParaRPr lang="en-US">
              <a:solidFill>
                <a:srgbClr val="FF9966"/>
              </a:solidFill>
            </a:endParaRPr>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ea typeface="ＭＳ Ｐゴシック" charset="0"/>
                <a:cs typeface="ＭＳ Ｐゴシック" charset="0"/>
              </a:defRPr>
            </a:lvl1pPr>
          </a:lstStyle>
          <a:p>
            <a:pPr>
              <a:defRPr/>
            </a:pPr>
            <a:endParaRPr lang="en-US">
              <a:solidFill>
                <a:srgbClr val="FF9966"/>
              </a:solidFill>
            </a:endParaRPr>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itchFamily="-84" charset="0"/>
              </a:defRPr>
            </a:lvl1pPr>
          </a:lstStyle>
          <a:p>
            <a:fld id="{9721B8B0-8AF1-EA44-BEDF-60E5EDDB41C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4285769758"/>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solidFill>
                <a:srgbClr val="009999"/>
              </a:solidFill>
            </a:endParaRPr>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ea typeface="ＭＳ Ｐゴシック" charset="0"/>
                <a:cs typeface="ＭＳ Ｐゴシック" charset="0"/>
              </a:defRPr>
            </a:lvl1pPr>
          </a:lstStyle>
          <a:p>
            <a:pPr>
              <a:defRPr/>
            </a:pPr>
            <a:endParaRPr lang="en-US">
              <a:solidFill>
                <a:srgbClr val="FF9966"/>
              </a:solidFill>
            </a:endParaRPr>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ea typeface="ＭＳ Ｐゴシック" charset="0"/>
                <a:cs typeface="ＭＳ Ｐゴシック" charset="0"/>
              </a:defRPr>
            </a:lvl1pPr>
          </a:lstStyle>
          <a:p>
            <a:pPr>
              <a:defRPr/>
            </a:pPr>
            <a:endParaRPr lang="en-US">
              <a:solidFill>
                <a:srgbClr val="FF9966"/>
              </a:solidFill>
            </a:endParaRPr>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itchFamily="-84" charset="0"/>
              </a:defRPr>
            </a:lvl1pPr>
          </a:lstStyle>
          <a:p>
            <a:fld id="{9721B8B0-8AF1-EA44-BEDF-60E5EDDB41C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1294834615"/>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solidFill>
                <a:srgbClr val="009999"/>
              </a:solidFill>
            </a:endParaRPr>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ea typeface="ＭＳ Ｐゴシック" charset="0"/>
                <a:cs typeface="ＭＳ Ｐゴシック" charset="0"/>
              </a:defRPr>
            </a:lvl1pPr>
          </a:lstStyle>
          <a:p>
            <a:pPr>
              <a:defRPr/>
            </a:pPr>
            <a:endParaRPr lang="en-US">
              <a:solidFill>
                <a:srgbClr val="FF9966"/>
              </a:solidFill>
            </a:endParaRPr>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ea typeface="ＭＳ Ｐゴシック" charset="0"/>
                <a:cs typeface="ＭＳ Ｐゴシック" charset="0"/>
              </a:defRPr>
            </a:lvl1pPr>
          </a:lstStyle>
          <a:p>
            <a:pPr>
              <a:defRPr/>
            </a:pPr>
            <a:endParaRPr lang="en-US">
              <a:solidFill>
                <a:srgbClr val="FF9966"/>
              </a:solidFill>
            </a:endParaRPr>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itchFamily="-84" charset="0"/>
              </a:defRPr>
            </a:lvl1pPr>
          </a:lstStyle>
          <a:p>
            <a:fld id="{9721B8B0-8AF1-EA44-BEDF-60E5EDDB41C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978713869"/>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68558AEE-47A6-9B4D-90C6-7EE48ED9754A}" type="datetimeFigureOut">
              <a:rPr kumimoji="0" lang="en-US" smtClean="0">
                <a:solidFill>
                  <a:prstClr val="black">
                    <a:tint val="75000"/>
                  </a:prstClr>
                </a:solidFill>
                <a:latin typeface="Calibri"/>
              </a:rPr>
              <a:pPr defTabSz="457200" eaLnBrk="1" fontAlgn="auto" hangingPunct="1">
                <a:spcBef>
                  <a:spcPts val="0"/>
                </a:spcBef>
                <a:spcAft>
                  <a:spcPts val="0"/>
                </a:spcAft>
              </a:pPr>
              <a:t>1/3/24</a:t>
            </a:fld>
            <a:endParaRPr kumimoji="0"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kumimoji="0"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B77AACFB-A2AF-364C-BF6B-D8C3A761C72E}" type="slidenum">
              <a:rPr kumimoji="0" lang="en-US" smtClean="0">
                <a:solidFill>
                  <a:prstClr val="black">
                    <a:tint val="75000"/>
                  </a:prstClr>
                </a:solidFill>
                <a:latin typeface="Calibri"/>
              </a:rPr>
              <a:pPr defTabSz="457200" eaLnBrk="1" fontAlgn="auto" hangingPunct="1">
                <a:spcBef>
                  <a:spcPts val="0"/>
                </a:spcBef>
                <a:spcAft>
                  <a:spcPts val="0"/>
                </a:spcAft>
              </a:pPr>
              <a:t>‹#›</a:t>
            </a:fld>
            <a:endParaRPr kumimoji="0" lang="en-US">
              <a:solidFill>
                <a:prstClr val="black">
                  <a:tint val="75000"/>
                </a:prstClr>
              </a:solidFill>
              <a:latin typeface="Calibri"/>
            </a:endParaRPr>
          </a:p>
        </p:txBody>
      </p:sp>
    </p:spTree>
    <p:extLst>
      <p:ext uri="{BB962C8B-B14F-4D97-AF65-F5344CB8AC3E}">
        <p14:creationId xmlns:p14="http://schemas.microsoft.com/office/powerpoint/2010/main" val="2412183198"/>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FE861A0-B586-4E83-82E8-4BF01653B422}" type="datetimeFigureOut">
              <a:rPr kumimoji="0" lang="en-GB" smtClean="0">
                <a:solidFill>
                  <a:prstClr val="white">
                    <a:tint val="75000"/>
                  </a:prstClr>
                </a:solidFill>
                <a:latin typeface="Calibri"/>
              </a:rPr>
              <a:pPr eaLnBrk="1" fontAlgn="auto" hangingPunct="1">
                <a:spcBef>
                  <a:spcPts val="0"/>
                </a:spcBef>
                <a:spcAft>
                  <a:spcPts val="0"/>
                </a:spcAft>
              </a:pPr>
              <a:t>03/01/2024</a:t>
            </a:fld>
            <a:endParaRPr kumimoji="0" lang="en-GB">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kumimoji="0" lang="en-GB">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ECA419CE-61D5-4404-AEDA-1BD4FDF41E84}" type="slidenum">
              <a:rPr kumimoji="0" lang="en-GB" smtClean="0">
                <a:solidFill>
                  <a:prstClr val="white">
                    <a:tint val="75000"/>
                  </a:prstClr>
                </a:solidFill>
                <a:latin typeface="Calibri"/>
              </a:rPr>
              <a:pPr eaLnBrk="1" fontAlgn="auto" hangingPunct="1">
                <a:spcBef>
                  <a:spcPts val="0"/>
                </a:spcBef>
                <a:spcAft>
                  <a:spcPts val="0"/>
                </a:spcAft>
              </a:pPr>
              <a:t>‹#›</a:t>
            </a:fld>
            <a:endParaRPr kumimoji="0" lang="en-GB">
              <a:solidFill>
                <a:prstClr val="white">
                  <a:tint val="75000"/>
                </a:prstClr>
              </a:solidFill>
              <a:latin typeface="Calibri"/>
            </a:endParaRPr>
          </a:p>
        </p:txBody>
      </p:sp>
    </p:spTree>
    <p:extLst>
      <p:ext uri="{BB962C8B-B14F-4D97-AF65-F5344CB8AC3E}">
        <p14:creationId xmlns:p14="http://schemas.microsoft.com/office/powerpoint/2010/main" val="1654299925"/>
      </p:ext>
    </p:extLst>
  </p:cSld>
  <p:clrMap bg1="dk1" tx1="lt1" bg2="dk2" tx2="lt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0818"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39" tIns="45719" rIns="91439" bIns="45719"/>
          <a:lstStyle/>
          <a:p>
            <a:pPr>
              <a:defRPr/>
            </a:pPr>
            <a:endParaRPr kumimoji="0" lang="en-US" sz="4000">
              <a:solidFill>
                <a:srgbClr val="009999"/>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100355"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0356"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defTabSz="457196" eaLnBrk="1" fontAlgn="auto" hangingPunct="1">
              <a:spcBef>
                <a:spcPts val="0"/>
              </a:spcBef>
              <a:spcAft>
                <a:spcPts val="0"/>
              </a:spcAft>
              <a:defRPr sz="1400">
                <a:solidFill>
                  <a:srgbClr val="FF9966"/>
                </a:solidFill>
                <a:effectLst/>
                <a:latin typeface="Arial"/>
                <a:ea typeface="+mn-ea"/>
                <a:cs typeface="+mn-cs"/>
              </a:defRPr>
            </a:lvl1pPr>
          </a:lstStyle>
          <a:p>
            <a:pPr>
              <a:defRPr/>
            </a:pPr>
            <a:endParaRPr kumimoji="0" lang="en-US"/>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defTabSz="457196" eaLnBrk="1" fontAlgn="auto" hangingPunct="1">
              <a:spcBef>
                <a:spcPts val="0"/>
              </a:spcBef>
              <a:spcAft>
                <a:spcPts val="0"/>
              </a:spcAft>
              <a:defRPr sz="1400">
                <a:solidFill>
                  <a:srgbClr val="FF9966"/>
                </a:solidFill>
                <a:effectLst/>
                <a:latin typeface="Arial"/>
                <a:ea typeface="+mn-ea"/>
                <a:cs typeface="+mn-cs"/>
              </a:defRPr>
            </a:lvl1pPr>
          </a:lstStyle>
          <a:p>
            <a:pPr>
              <a:defRPr/>
            </a:pPr>
            <a:endParaRPr kumimoji="0" lang="en-US"/>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defTabSz="457196" eaLnBrk="1" fontAlgn="auto" hangingPunct="1">
              <a:spcBef>
                <a:spcPts val="0"/>
              </a:spcBef>
              <a:spcAft>
                <a:spcPts val="0"/>
              </a:spcAft>
              <a:defRPr sz="1400">
                <a:solidFill>
                  <a:srgbClr val="FF9966"/>
                </a:solidFill>
                <a:effectLst/>
                <a:latin typeface="Arial"/>
                <a:ea typeface="+mn-ea"/>
                <a:cs typeface="+mn-cs"/>
              </a:defRPr>
            </a:lvl1pPr>
          </a:lstStyle>
          <a:p>
            <a:pPr>
              <a:defRPr/>
            </a:pPr>
            <a:fld id="{A569CA38-F9FC-EA4A-A4F7-05E2C67C1337}" type="slidenum">
              <a:rPr kumimoji="0" lang="en-US"/>
              <a:pPr>
                <a:defRPr/>
              </a:pPr>
              <a:t>‹#›</a:t>
            </a:fld>
            <a:endParaRPr kumimoji="0" lang="en-US"/>
          </a:p>
        </p:txBody>
      </p:sp>
    </p:spTree>
    <p:extLst>
      <p:ext uri="{BB962C8B-B14F-4D97-AF65-F5344CB8AC3E}">
        <p14:creationId xmlns:p14="http://schemas.microsoft.com/office/powerpoint/2010/main" val="3329556043"/>
      </p:ext>
    </p:extLst>
  </p:cSld>
  <p:clrMap bg1="lt1" tx1="dk1" bg2="lt2" tx2="dk2" accent1="accent1" accent2="accent2" accent3="accent3" accent4="accent4" accent5="accent5" accent6="accent6" hlink="hlink" folHlink="folHlink"/>
  <p:sldLayoutIdLst>
    <p:sldLayoutId id="2147484044" r:id="rId1"/>
    <p:sldLayoutId id="2147484045" r:id="rId2"/>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charset="0"/>
          <a:cs typeface="ＭＳ Ｐゴシック" charset="0"/>
        </a:defRPr>
      </a:lvl1pPr>
      <a:lvl2pPr algn="l" rtl="0" eaLnBrk="0" fontAlgn="base" hangingPunct="0">
        <a:lnSpc>
          <a:spcPct val="70000"/>
        </a:lnSpc>
        <a:spcBef>
          <a:spcPct val="0"/>
        </a:spcBef>
        <a:spcAft>
          <a:spcPct val="0"/>
        </a:spcAft>
        <a:defRPr kumimoji="1" sz="4800" b="1">
          <a:solidFill>
            <a:schemeClr val="tx2"/>
          </a:solidFill>
          <a:latin typeface="Helvetica" charset="0"/>
          <a:ea typeface="ＭＳ Ｐゴシック" charset="0"/>
          <a:cs typeface="ＭＳ Ｐゴシック" charset="0"/>
        </a:defRPr>
      </a:lvl2pPr>
      <a:lvl3pPr algn="l" rtl="0" eaLnBrk="0" fontAlgn="base" hangingPunct="0">
        <a:lnSpc>
          <a:spcPct val="70000"/>
        </a:lnSpc>
        <a:spcBef>
          <a:spcPct val="0"/>
        </a:spcBef>
        <a:spcAft>
          <a:spcPct val="0"/>
        </a:spcAft>
        <a:defRPr kumimoji="1" sz="4800" b="1">
          <a:solidFill>
            <a:schemeClr val="tx2"/>
          </a:solidFill>
          <a:latin typeface="Helvetica" charset="0"/>
          <a:ea typeface="ＭＳ Ｐゴシック" charset="0"/>
          <a:cs typeface="ＭＳ Ｐゴシック" charset="0"/>
        </a:defRPr>
      </a:lvl3pPr>
      <a:lvl4pPr algn="l" rtl="0" eaLnBrk="0" fontAlgn="base" hangingPunct="0">
        <a:lnSpc>
          <a:spcPct val="70000"/>
        </a:lnSpc>
        <a:spcBef>
          <a:spcPct val="0"/>
        </a:spcBef>
        <a:spcAft>
          <a:spcPct val="0"/>
        </a:spcAft>
        <a:defRPr kumimoji="1" sz="4800" b="1">
          <a:solidFill>
            <a:schemeClr val="tx2"/>
          </a:solidFill>
          <a:latin typeface="Helvetica" charset="0"/>
          <a:ea typeface="ＭＳ Ｐゴシック" charset="0"/>
          <a:cs typeface="ＭＳ Ｐゴシック" charset="0"/>
        </a:defRPr>
      </a:lvl4pPr>
      <a:lvl5pPr algn="l" rtl="0" eaLnBrk="0" fontAlgn="base" hangingPunct="0">
        <a:lnSpc>
          <a:spcPct val="70000"/>
        </a:lnSpc>
        <a:spcBef>
          <a:spcPct val="0"/>
        </a:spcBef>
        <a:spcAft>
          <a:spcPct val="0"/>
        </a:spcAft>
        <a:defRPr kumimoji="1" sz="4800" b="1">
          <a:solidFill>
            <a:schemeClr val="tx2"/>
          </a:solidFill>
          <a:latin typeface="Helvetica" charset="0"/>
          <a:ea typeface="ＭＳ Ｐゴシック" charset="0"/>
          <a:cs typeface="ＭＳ Ｐゴシック" charset="0"/>
        </a:defRPr>
      </a:lvl5pPr>
      <a:lvl6pPr marL="457196" algn="l" rtl="0" eaLnBrk="0" fontAlgn="base" hangingPunct="0">
        <a:lnSpc>
          <a:spcPct val="70000"/>
        </a:lnSpc>
        <a:spcBef>
          <a:spcPct val="0"/>
        </a:spcBef>
        <a:spcAft>
          <a:spcPct val="0"/>
        </a:spcAft>
        <a:defRPr kumimoji="1" sz="4800" b="1">
          <a:solidFill>
            <a:schemeClr val="tx2"/>
          </a:solidFill>
          <a:latin typeface="Helvetica" charset="0"/>
        </a:defRPr>
      </a:lvl6pPr>
      <a:lvl7pPr marL="914391" algn="l" rtl="0" eaLnBrk="0" fontAlgn="base" hangingPunct="0">
        <a:lnSpc>
          <a:spcPct val="70000"/>
        </a:lnSpc>
        <a:spcBef>
          <a:spcPct val="0"/>
        </a:spcBef>
        <a:spcAft>
          <a:spcPct val="0"/>
        </a:spcAft>
        <a:defRPr kumimoji="1" sz="4800" b="1">
          <a:solidFill>
            <a:schemeClr val="tx2"/>
          </a:solidFill>
          <a:latin typeface="Helvetica" charset="0"/>
        </a:defRPr>
      </a:lvl7pPr>
      <a:lvl8pPr marL="1371587" algn="l" rtl="0" eaLnBrk="0" fontAlgn="base" hangingPunct="0">
        <a:lnSpc>
          <a:spcPct val="70000"/>
        </a:lnSpc>
        <a:spcBef>
          <a:spcPct val="0"/>
        </a:spcBef>
        <a:spcAft>
          <a:spcPct val="0"/>
        </a:spcAft>
        <a:defRPr kumimoji="1" sz="4800" b="1">
          <a:solidFill>
            <a:schemeClr val="tx2"/>
          </a:solidFill>
          <a:latin typeface="Helvetica" charset="0"/>
        </a:defRPr>
      </a:lvl8pPr>
      <a:lvl9pPr marL="1828782" algn="l" rtl="0" eaLnBrk="0" fontAlgn="base" hangingPunct="0">
        <a:lnSpc>
          <a:spcPct val="70000"/>
        </a:lnSpc>
        <a:spcBef>
          <a:spcPct val="0"/>
        </a:spcBef>
        <a:spcAft>
          <a:spcPct val="0"/>
        </a:spcAft>
        <a:defRPr kumimoji="1" sz="4800" b="1">
          <a:solidFill>
            <a:schemeClr val="tx2"/>
          </a:solidFill>
          <a:latin typeface="Helvetica" charset="0"/>
        </a:defRPr>
      </a:lvl9pPr>
    </p:titleStyle>
    <p:bodyStyle>
      <a:lvl1pPr marL="341313" indent="-341313" algn="l" rtl="0" eaLnBrk="0" fontAlgn="base" hangingPunct="0">
        <a:spcBef>
          <a:spcPct val="20000"/>
        </a:spcBef>
        <a:spcAft>
          <a:spcPct val="0"/>
        </a:spcAft>
        <a:buClr>
          <a:schemeClr val="hlink"/>
        </a:buClr>
        <a:buSzPct val="50000"/>
        <a:buFont typeface="Monotype Sorts" charset="0"/>
        <a:buChar char="n"/>
        <a:defRPr kumimoji="1" sz="28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lr>
          <a:schemeClr val="tx2"/>
        </a:buClr>
        <a:buSzPct val="75000"/>
        <a:buFont typeface="Monotype Sorts" charset="0"/>
        <a:buChar char="u"/>
        <a:defRPr kumimoji="1" sz="2600">
          <a:solidFill>
            <a:schemeClr val="tx1"/>
          </a:solidFill>
          <a:latin typeface="+mn-lt"/>
          <a:ea typeface="ＭＳ Ｐゴシック" charset="-128"/>
        </a:defRPr>
      </a:lvl2pPr>
      <a:lvl3pPr marL="1141413" indent="-227013" algn="l" rtl="0" eaLnBrk="0" fontAlgn="base" hangingPunct="0">
        <a:spcBef>
          <a:spcPct val="20000"/>
        </a:spcBef>
        <a:spcAft>
          <a:spcPct val="0"/>
        </a:spcAft>
        <a:buClr>
          <a:schemeClr val="hlink"/>
        </a:buClr>
        <a:buSzPct val="65000"/>
        <a:buFont typeface="Monotype Sorts" charset="0"/>
        <a:buChar char="F"/>
        <a:defRPr kumimoji="1" sz="2400">
          <a:solidFill>
            <a:schemeClr val="tx1"/>
          </a:solidFill>
          <a:latin typeface="+mn-lt"/>
          <a:ea typeface="ＭＳ Ｐゴシック" charset="-128"/>
        </a:defRPr>
      </a:lvl3pPr>
      <a:lvl4pPr marL="1598613" indent="-227013"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charset="-128"/>
        </a:defRPr>
      </a:lvl4pPr>
      <a:lvl5pPr marL="2055813" indent="-227013"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charset="-128"/>
        </a:defRPr>
      </a:lvl5pPr>
      <a:lvl6pPr marL="2514575" indent="-228597"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charset="-128"/>
        </a:defRPr>
      </a:lvl6pPr>
      <a:lvl7pPr marL="2971770" indent="-228597"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charset="-128"/>
        </a:defRPr>
      </a:lvl7pPr>
      <a:lvl8pPr marL="3428966" indent="-228597"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charset="-128"/>
        </a:defRPr>
      </a:lvl8pPr>
      <a:lvl9pPr marL="3886161" indent="-228597"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68558AEE-47A6-9B4D-90C6-7EE48ED9754A}" type="datetimeFigureOut">
              <a:rPr kumimoji="0" lang="en-US" smtClean="0">
                <a:solidFill>
                  <a:prstClr val="black">
                    <a:tint val="75000"/>
                  </a:prstClr>
                </a:solidFill>
                <a:latin typeface="Calibri"/>
              </a:rPr>
              <a:pPr defTabSz="457200" eaLnBrk="1" fontAlgn="auto" hangingPunct="1">
                <a:spcBef>
                  <a:spcPts val="0"/>
                </a:spcBef>
                <a:spcAft>
                  <a:spcPts val="0"/>
                </a:spcAft>
              </a:pPr>
              <a:t>1/3/24</a:t>
            </a:fld>
            <a:endParaRPr kumimoji="0"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kumimoji="0"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B77AACFB-A2AF-364C-BF6B-D8C3A761C72E}" type="slidenum">
              <a:rPr kumimoji="0" lang="en-US" smtClean="0">
                <a:solidFill>
                  <a:prstClr val="black">
                    <a:tint val="75000"/>
                  </a:prstClr>
                </a:solidFill>
                <a:latin typeface="Calibri"/>
              </a:rPr>
              <a:pPr defTabSz="457200" eaLnBrk="1" fontAlgn="auto" hangingPunct="1">
                <a:spcBef>
                  <a:spcPts val="0"/>
                </a:spcBef>
                <a:spcAft>
                  <a:spcPts val="0"/>
                </a:spcAft>
              </a:pPr>
              <a:t>‹#›</a:t>
            </a:fld>
            <a:endParaRPr kumimoji="0" lang="en-US">
              <a:solidFill>
                <a:prstClr val="black">
                  <a:tint val="75000"/>
                </a:prstClr>
              </a:solidFill>
              <a:latin typeface="Calibri"/>
            </a:endParaRPr>
          </a:p>
        </p:txBody>
      </p:sp>
    </p:spTree>
    <p:extLst>
      <p:ext uri="{BB962C8B-B14F-4D97-AF65-F5344CB8AC3E}">
        <p14:creationId xmlns:p14="http://schemas.microsoft.com/office/powerpoint/2010/main" val="193321152"/>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lvl1pPr defTabSz="913977" eaLnBrk="1" hangingPunct="1">
              <a:defRPr sz="1400">
                <a:solidFill>
                  <a:srgbClr val="000000"/>
                </a:solidFill>
                <a:latin typeface="Times New Roman" charset="0"/>
                <a:cs typeface="+mn-cs"/>
              </a:defRPr>
            </a:lvl1pPr>
          </a:lstStyle>
          <a:p>
            <a:pPr>
              <a:defRPr/>
            </a:pPr>
            <a:endParaRPr kumimoji="0"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lvl1pPr algn="ctr" defTabSz="913977" eaLnBrk="1" hangingPunct="1">
              <a:defRPr sz="1400">
                <a:solidFill>
                  <a:srgbClr val="000000"/>
                </a:solidFill>
                <a:latin typeface="Times New Roman" charset="0"/>
                <a:cs typeface="+mn-cs"/>
              </a:defRPr>
            </a:lvl1pPr>
          </a:lstStyle>
          <a:p>
            <a:pPr>
              <a:defRPr/>
            </a:pPr>
            <a:endParaRPr kumimoji="0"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lvl1pPr algn="r" defTabSz="913977" eaLnBrk="1" hangingPunct="1">
              <a:defRPr sz="1400">
                <a:solidFill>
                  <a:srgbClr val="000000"/>
                </a:solidFill>
                <a:latin typeface="Times New Roman" charset="0"/>
                <a:cs typeface="+mn-cs"/>
              </a:defRPr>
            </a:lvl1pPr>
          </a:lstStyle>
          <a:p>
            <a:pPr>
              <a:defRPr/>
            </a:pPr>
            <a:fld id="{BB1186DA-ACD7-B84E-AE24-67815543709B}" type="slidenum">
              <a:rPr kumimoji="0" lang="en-US">
                <a:ea typeface="ＭＳ Ｐゴシック" charset="0"/>
              </a:rPr>
              <a:pPr>
                <a:defRPr/>
              </a:pPr>
              <a:t>‹#›</a:t>
            </a:fld>
            <a:endParaRPr kumimoji="0" lang="en-US">
              <a:ea typeface="ＭＳ Ｐゴシック" charset="0"/>
            </a:endParaRPr>
          </a:p>
        </p:txBody>
      </p:sp>
    </p:spTree>
    <p:extLst>
      <p:ext uri="{BB962C8B-B14F-4D97-AF65-F5344CB8AC3E}">
        <p14:creationId xmlns:p14="http://schemas.microsoft.com/office/powerpoint/2010/main" val="114962219"/>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989" algn="ctr" rtl="0" fontAlgn="base">
        <a:spcBef>
          <a:spcPct val="0"/>
        </a:spcBef>
        <a:spcAft>
          <a:spcPct val="0"/>
        </a:spcAft>
        <a:defRPr sz="4400">
          <a:solidFill>
            <a:schemeClr val="tx2"/>
          </a:solidFill>
          <a:latin typeface="Times New Roman" charset="0"/>
          <a:ea typeface="ＭＳ Ｐゴシック" charset="0"/>
        </a:defRPr>
      </a:lvl6pPr>
      <a:lvl7pPr marL="913977" algn="ctr" rtl="0" fontAlgn="base">
        <a:spcBef>
          <a:spcPct val="0"/>
        </a:spcBef>
        <a:spcAft>
          <a:spcPct val="0"/>
        </a:spcAft>
        <a:defRPr sz="4400">
          <a:solidFill>
            <a:schemeClr val="tx2"/>
          </a:solidFill>
          <a:latin typeface="Times New Roman" charset="0"/>
          <a:ea typeface="ＭＳ Ｐゴシック" charset="0"/>
        </a:defRPr>
      </a:lvl7pPr>
      <a:lvl8pPr marL="1370966" algn="ctr" rtl="0" fontAlgn="base">
        <a:spcBef>
          <a:spcPct val="0"/>
        </a:spcBef>
        <a:spcAft>
          <a:spcPct val="0"/>
        </a:spcAft>
        <a:defRPr sz="4400">
          <a:solidFill>
            <a:schemeClr val="tx2"/>
          </a:solidFill>
          <a:latin typeface="Times New Roman" charset="0"/>
          <a:ea typeface="ＭＳ Ｐゴシック" charset="0"/>
        </a:defRPr>
      </a:lvl8pPr>
      <a:lvl9pPr marL="1827954" algn="ctr" rtl="0" fontAlgn="base">
        <a:spcBef>
          <a:spcPct val="0"/>
        </a:spcBef>
        <a:spcAft>
          <a:spcPct val="0"/>
        </a:spcAft>
        <a:defRPr sz="4400">
          <a:solidFill>
            <a:schemeClr val="tx2"/>
          </a:solidFill>
          <a:latin typeface="Times New Roman" charset="0"/>
          <a:ea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8613" indent="-227013" algn="l" rtl="0" eaLnBrk="0" fontAlgn="base" hangingPunct="0">
        <a:spcBef>
          <a:spcPct val="20000"/>
        </a:spcBef>
        <a:spcAft>
          <a:spcPct val="0"/>
        </a:spcAft>
        <a:buChar char="–"/>
        <a:defRPr sz="2000">
          <a:solidFill>
            <a:schemeClr val="tx1"/>
          </a:solidFill>
          <a:latin typeface="+mn-lt"/>
          <a:ea typeface="+mn-ea"/>
        </a:defRPr>
      </a:lvl4pPr>
      <a:lvl5pPr marL="2055813" indent="-227013" algn="l" rtl="0" eaLnBrk="0" fontAlgn="base" hangingPunct="0">
        <a:spcBef>
          <a:spcPct val="20000"/>
        </a:spcBef>
        <a:spcAft>
          <a:spcPct val="0"/>
        </a:spcAft>
        <a:buChar char="»"/>
        <a:defRPr sz="2000">
          <a:solidFill>
            <a:schemeClr val="tx1"/>
          </a:solidFill>
          <a:latin typeface="+mn-lt"/>
          <a:ea typeface="+mn-ea"/>
        </a:defRPr>
      </a:lvl5pPr>
      <a:lvl6pPr marL="2513425" indent="-228494" algn="l" rtl="0" fontAlgn="base">
        <a:spcBef>
          <a:spcPct val="20000"/>
        </a:spcBef>
        <a:spcAft>
          <a:spcPct val="0"/>
        </a:spcAft>
        <a:buChar char="»"/>
        <a:defRPr sz="2000">
          <a:solidFill>
            <a:schemeClr val="tx1"/>
          </a:solidFill>
          <a:latin typeface="+mn-lt"/>
          <a:ea typeface="+mn-ea"/>
        </a:defRPr>
      </a:lvl6pPr>
      <a:lvl7pPr marL="2970410" indent="-228494" algn="l" rtl="0" fontAlgn="base">
        <a:spcBef>
          <a:spcPct val="20000"/>
        </a:spcBef>
        <a:spcAft>
          <a:spcPct val="0"/>
        </a:spcAft>
        <a:buChar char="»"/>
        <a:defRPr sz="2000">
          <a:solidFill>
            <a:schemeClr val="tx1"/>
          </a:solidFill>
          <a:latin typeface="+mn-lt"/>
          <a:ea typeface="+mn-ea"/>
        </a:defRPr>
      </a:lvl7pPr>
      <a:lvl8pPr marL="3427392" indent="-228494" algn="l" rtl="0" fontAlgn="base">
        <a:spcBef>
          <a:spcPct val="20000"/>
        </a:spcBef>
        <a:spcAft>
          <a:spcPct val="0"/>
        </a:spcAft>
        <a:buChar char="»"/>
        <a:defRPr sz="2000">
          <a:solidFill>
            <a:schemeClr val="tx1"/>
          </a:solidFill>
          <a:latin typeface="+mn-lt"/>
          <a:ea typeface="+mn-ea"/>
        </a:defRPr>
      </a:lvl8pPr>
      <a:lvl9pPr marL="3884369" indent="-22849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989" rtl="0" eaLnBrk="1" latinLnBrk="0" hangingPunct="1">
        <a:defRPr sz="1800" kern="1200">
          <a:solidFill>
            <a:schemeClr val="tx1"/>
          </a:solidFill>
          <a:latin typeface="+mn-lt"/>
          <a:ea typeface="+mn-ea"/>
          <a:cs typeface="+mn-cs"/>
        </a:defRPr>
      </a:lvl1pPr>
      <a:lvl2pPr marL="456989" algn="l" defTabSz="456989" rtl="0" eaLnBrk="1" latinLnBrk="0" hangingPunct="1">
        <a:defRPr sz="1800" kern="1200">
          <a:solidFill>
            <a:schemeClr val="tx1"/>
          </a:solidFill>
          <a:latin typeface="+mn-lt"/>
          <a:ea typeface="+mn-ea"/>
          <a:cs typeface="+mn-cs"/>
        </a:defRPr>
      </a:lvl2pPr>
      <a:lvl3pPr marL="913977" algn="l" defTabSz="456989" rtl="0" eaLnBrk="1" latinLnBrk="0" hangingPunct="1">
        <a:defRPr sz="1800" kern="1200">
          <a:solidFill>
            <a:schemeClr val="tx1"/>
          </a:solidFill>
          <a:latin typeface="+mn-lt"/>
          <a:ea typeface="+mn-ea"/>
          <a:cs typeface="+mn-cs"/>
        </a:defRPr>
      </a:lvl3pPr>
      <a:lvl4pPr marL="1370966" algn="l" defTabSz="456989" rtl="0" eaLnBrk="1" latinLnBrk="0" hangingPunct="1">
        <a:defRPr sz="1800" kern="1200">
          <a:solidFill>
            <a:schemeClr val="tx1"/>
          </a:solidFill>
          <a:latin typeface="+mn-lt"/>
          <a:ea typeface="+mn-ea"/>
          <a:cs typeface="+mn-cs"/>
        </a:defRPr>
      </a:lvl4pPr>
      <a:lvl5pPr marL="1827954" algn="l" defTabSz="456989" rtl="0" eaLnBrk="1" latinLnBrk="0" hangingPunct="1">
        <a:defRPr sz="1800" kern="1200">
          <a:solidFill>
            <a:schemeClr val="tx1"/>
          </a:solidFill>
          <a:latin typeface="+mn-lt"/>
          <a:ea typeface="+mn-ea"/>
          <a:cs typeface="+mn-cs"/>
        </a:defRPr>
      </a:lvl5pPr>
      <a:lvl6pPr marL="2284943" algn="l" defTabSz="456989" rtl="0" eaLnBrk="1" latinLnBrk="0" hangingPunct="1">
        <a:defRPr sz="1800" kern="1200">
          <a:solidFill>
            <a:schemeClr val="tx1"/>
          </a:solidFill>
          <a:latin typeface="+mn-lt"/>
          <a:ea typeface="+mn-ea"/>
          <a:cs typeface="+mn-cs"/>
        </a:defRPr>
      </a:lvl6pPr>
      <a:lvl7pPr marL="2741931" algn="l" defTabSz="456989" rtl="0" eaLnBrk="1" latinLnBrk="0" hangingPunct="1">
        <a:defRPr sz="1800" kern="1200">
          <a:solidFill>
            <a:schemeClr val="tx1"/>
          </a:solidFill>
          <a:latin typeface="+mn-lt"/>
          <a:ea typeface="+mn-ea"/>
          <a:cs typeface="+mn-cs"/>
        </a:defRPr>
      </a:lvl7pPr>
      <a:lvl8pPr marL="3198896" algn="l" defTabSz="456989" rtl="0" eaLnBrk="1" latinLnBrk="0" hangingPunct="1">
        <a:defRPr sz="1800" kern="1200">
          <a:solidFill>
            <a:schemeClr val="tx1"/>
          </a:solidFill>
          <a:latin typeface="+mn-lt"/>
          <a:ea typeface="+mn-ea"/>
          <a:cs typeface="+mn-cs"/>
        </a:defRPr>
      </a:lvl8pPr>
      <a:lvl9pPr marL="3655904" algn="l" defTabSz="456989"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solidFill>
                <a:srgbClr val="009999"/>
              </a:solidFill>
            </a:endParaRPr>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ea typeface="ＭＳ Ｐゴシック" charset="0"/>
                <a:cs typeface="ＭＳ Ｐゴシック" charset="0"/>
              </a:defRPr>
            </a:lvl1pPr>
          </a:lstStyle>
          <a:p>
            <a:pPr>
              <a:defRPr/>
            </a:pPr>
            <a:endParaRPr lang="en-US">
              <a:solidFill>
                <a:srgbClr val="FF9966"/>
              </a:solidFill>
            </a:endParaRPr>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ea typeface="ＭＳ Ｐゴシック" charset="0"/>
                <a:cs typeface="ＭＳ Ｐゴシック" charset="0"/>
              </a:defRPr>
            </a:lvl1pPr>
          </a:lstStyle>
          <a:p>
            <a:pPr>
              <a:defRPr/>
            </a:pPr>
            <a:endParaRPr lang="en-US">
              <a:solidFill>
                <a:srgbClr val="FF9966"/>
              </a:solidFill>
            </a:endParaRPr>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itchFamily="-84" charset="0"/>
              </a:defRPr>
            </a:lvl1pPr>
          </a:lstStyle>
          <a:p>
            <a:fld id="{9721B8B0-8AF1-EA44-BEDF-60E5EDDB41C8}" type="slidenum">
              <a:rPr lang="en-US">
                <a:solidFill>
                  <a:srgbClr val="FF9966"/>
                </a:solidFill>
              </a:rPr>
              <a:pPr/>
              <a:t>‹#›</a:t>
            </a:fld>
            <a:endParaRPr lang="en-US">
              <a:solidFill>
                <a:srgbClr val="FF9966"/>
              </a:solidFill>
            </a:endParaRPr>
          </a:p>
        </p:txBody>
      </p:sp>
    </p:spTree>
    <p:extLst>
      <p:ext uri="{BB962C8B-B14F-4D97-AF65-F5344CB8AC3E}">
        <p14:creationId xmlns:p14="http://schemas.microsoft.com/office/powerpoint/2010/main" val="3727026812"/>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5D956CB6-2A1A-D048-968C-3AEAAFF0197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6563" name="Rectangle 3">
            <a:extLst>
              <a:ext uri="{FF2B5EF4-FFF2-40B4-BE49-F238E27FC236}">
                <a16:creationId xmlns:a16="http://schemas.microsoft.com/office/drawing/2014/main" id="{89EDE78D-011E-7344-B39F-11B2138DEA7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69CB87F-5245-B04D-8EB1-EE2A600B0C0A}"/>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C45342DE-75F0-EF48-8189-48378EE1189B}"/>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13D94F1F-F266-004C-8028-6E84A0A91507}"/>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786AF58C-7F84-CD44-827B-0D6E6BA7CBF6}" type="slidenum">
              <a:rPr lang="en-US" altLang="en-US"/>
              <a:pPr/>
              <a:t>‹#›</a:t>
            </a:fld>
            <a:endParaRPr lang="en-US" altLang="en-US"/>
          </a:p>
        </p:txBody>
      </p:sp>
    </p:spTree>
    <p:extLst>
      <p:ext uri="{BB962C8B-B14F-4D97-AF65-F5344CB8AC3E}">
        <p14:creationId xmlns:p14="http://schemas.microsoft.com/office/powerpoint/2010/main" val="3208545402"/>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1161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1161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11620" name="Text Box 3"/>
          <p:cNvSpPr txBox="1">
            <a:spLocks noChangeArrowheads="1"/>
          </p:cNvSpPr>
          <p:nvPr/>
        </p:nvSpPr>
        <p:spPr bwMode="auto">
          <a:xfrm>
            <a:off x="685800" y="6248400"/>
            <a:ext cx="1905000" cy="460375"/>
          </a:xfrm>
          <a:prstGeom prst="rect">
            <a:avLst/>
          </a:prstGeom>
          <a:noFill/>
          <a:ln w="9525">
            <a:noFill/>
            <a:round/>
            <a:headEnd/>
            <a:tailEnd/>
          </a:ln>
        </p:spPr>
        <p:txBody>
          <a:bodyPr wrap="none" anchor="ctr"/>
          <a:lstStyle/>
          <a:p>
            <a:pPr defTabSz="449263" eaLnBrk="1" hangingPunct="1">
              <a:lnSpc>
                <a:spcPct val="93000"/>
              </a:lnSpc>
              <a:buClr>
                <a:srgbClr val="FFFFFF"/>
              </a:buClr>
              <a:buSzPct val="100000"/>
              <a:buFont typeface="Arial" pitchFamily="-84" charset="0"/>
              <a:buNone/>
              <a:defRPr/>
            </a:pPr>
            <a:endParaRPr kumimoji="0" lang="en-US" sz="2400">
              <a:solidFill>
                <a:srgbClr val="FFFFFF"/>
              </a:solidFill>
              <a:latin typeface="Arial" pitchFamily="-84" charset="0"/>
            </a:endParaRPr>
          </a:p>
        </p:txBody>
      </p:sp>
      <p:sp>
        <p:nvSpPr>
          <p:cNvPr id="111621" name="Text Box 4"/>
          <p:cNvSpPr txBox="1">
            <a:spLocks noChangeArrowheads="1"/>
          </p:cNvSpPr>
          <p:nvPr/>
        </p:nvSpPr>
        <p:spPr bwMode="auto">
          <a:xfrm>
            <a:off x="3124200" y="6248400"/>
            <a:ext cx="2895600" cy="460375"/>
          </a:xfrm>
          <a:prstGeom prst="rect">
            <a:avLst/>
          </a:prstGeom>
          <a:noFill/>
          <a:ln w="9525">
            <a:noFill/>
            <a:round/>
            <a:headEnd/>
            <a:tailEnd/>
          </a:ln>
        </p:spPr>
        <p:txBody>
          <a:bodyPr wrap="none" anchor="ctr"/>
          <a:lstStyle/>
          <a:p>
            <a:pPr defTabSz="449263" eaLnBrk="1" hangingPunct="1">
              <a:lnSpc>
                <a:spcPct val="93000"/>
              </a:lnSpc>
              <a:buClr>
                <a:srgbClr val="FFFFFF"/>
              </a:buClr>
              <a:buSzPct val="100000"/>
              <a:buFont typeface="Arial" pitchFamily="-84" charset="0"/>
              <a:buNone/>
              <a:defRPr/>
            </a:pPr>
            <a:endParaRPr kumimoji="0" lang="en-US" sz="2400">
              <a:solidFill>
                <a:srgbClr val="FFFFFF"/>
              </a:solidFill>
              <a:latin typeface="Arial" pitchFamily="-84" charset="0"/>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fld id="{856E5B60-14CE-9B49-AC55-5AF89A683C82}" type="slidenum">
              <a:rPr kumimoji="0" lang="en-GB">
                <a:ea typeface="ＭＳ Ｐゴシック" charset="0"/>
                <a:cs typeface="ＭＳ Ｐゴシック" charset="0"/>
              </a:rPr>
              <a:pPr defTabSz="449263" eaLnBrk="1" hangingPunct="1"/>
              <a:t>‹#›</a:t>
            </a:fld>
            <a:endParaRPr kumimoji="0" lang="en-GB">
              <a:ea typeface="ＭＳ Ｐゴシック" charset="0"/>
              <a:cs typeface="ＭＳ Ｐゴシック" charset="0"/>
            </a:endParaRPr>
          </a:p>
        </p:txBody>
      </p:sp>
    </p:spTree>
    <p:extLst>
      <p:ext uri="{BB962C8B-B14F-4D97-AF65-F5344CB8AC3E}">
        <p14:creationId xmlns:p14="http://schemas.microsoft.com/office/powerpoint/2010/main" val="260042223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6BD2B84-CB08-7747-A998-B6910C321352}" type="slidenum">
              <a:rPr lang="en-US"/>
              <a:pPr>
                <a:defRPr/>
              </a:pPr>
              <a:t>‹#›</a:t>
            </a:fld>
            <a:endParaRPr lang="en-US"/>
          </a:p>
        </p:txBody>
      </p:sp>
    </p:spTree>
    <p:extLst>
      <p:ext uri="{BB962C8B-B14F-4D97-AF65-F5344CB8AC3E}">
        <p14:creationId xmlns:p14="http://schemas.microsoft.com/office/powerpoint/2010/main" val="1511030860"/>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191422995"/>
      </p:ext>
    </p:extLst>
  </p:cSld>
  <p:clrMap bg1="dk2" tx1="lt1" bg2="dk1" tx2="lt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pPr defTabSz="914400" eaLnBrk="0" fontAlgn="base" hangingPunct="0">
              <a:spcBef>
                <a:spcPct val="0"/>
              </a:spcBef>
              <a:spcAft>
                <a:spcPct val="0"/>
              </a:spcAft>
            </a:pPr>
            <a:endParaRPr kumimoji="1" lang="en-US" sz="3200">
              <a:solidFill>
                <a:srgbClr val="009999"/>
              </a:solidFill>
              <a:latin typeface="Times New Roman" pitchFamily="-84" charset="0"/>
              <a:ea typeface="ＭＳ Ｐゴシック" pitchFamily="-84" charset="-128"/>
              <a:cs typeface="ＭＳ Ｐゴシック" pitchFamily="-84" charset="-128"/>
            </a:endParaRPr>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ea typeface="ＭＳ Ｐゴシック" charset="0"/>
                <a:cs typeface="ＭＳ Ｐゴシック" charset="0"/>
              </a:defRPr>
            </a:lvl1pPr>
          </a:lstStyle>
          <a:p>
            <a:pPr defTabSz="914400" eaLnBrk="0" fontAlgn="base" hangingPunct="0">
              <a:spcBef>
                <a:spcPct val="0"/>
              </a:spcBef>
              <a:spcAft>
                <a:spcPct val="0"/>
              </a:spcAft>
              <a:defRPr/>
            </a:pPr>
            <a:endParaRPr kumimoji="1" lang="en-US">
              <a:solidFill>
                <a:srgbClr val="FF9966"/>
              </a:solidFill>
            </a:endParaRPr>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ea typeface="ＭＳ Ｐゴシック" charset="0"/>
                <a:cs typeface="ＭＳ Ｐゴシック" charset="0"/>
              </a:defRPr>
            </a:lvl1pPr>
          </a:lstStyle>
          <a:p>
            <a:pPr defTabSz="914400" eaLnBrk="0" fontAlgn="base" hangingPunct="0">
              <a:spcBef>
                <a:spcPct val="0"/>
              </a:spcBef>
              <a:spcAft>
                <a:spcPct val="0"/>
              </a:spcAft>
              <a:defRPr/>
            </a:pPr>
            <a:endParaRPr kumimoji="1" lang="en-US">
              <a:solidFill>
                <a:srgbClr val="FF9966"/>
              </a:solidFill>
            </a:endParaRPr>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itchFamily="-84" charset="0"/>
              </a:defRPr>
            </a:lvl1pPr>
          </a:lstStyle>
          <a:p>
            <a:pPr defTabSz="914400" eaLnBrk="0" fontAlgn="base" hangingPunct="0">
              <a:spcBef>
                <a:spcPct val="0"/>
              </a:spcBef>
              <a:spcAft>
                <a:spcPct val="0"/>
              </a:spcAft>
            </a:pPr>
            <a:fld id="{9721B8B0-8AF1-EA44-BEDF-60E5EDDB41C8}" type="slidenum">
              <a:rPr kumimoji="1" lang="en-US">
                <a:solidFill>
                  <a:srgbClr val="FF9966"/>
                </a:solidFill>
                <a:ea typeface="ＭＳ Ｐゴシック" pitchFamily="-84" charset="-128"/>
                <a:cs typeface="ＭＳ Ｐゴシック" pitchFamily="-84" charset="-128"/>
              </a:rPr>
              <a:pPr defTabSz="914400" eaLnBrk="0" fontAlgn="base" hangingPunct="0">
                <a:spcBef>
                  <a:spcPct val="0"/>
                </a:spcBef>
                <a:spcAft>
                  <a:spcPct val="0"/>
                </a:spcAft>
              </a:pPr>
              <a:t>‹#›</a:t>
            </a:fld>
            <a:endParaRPr kumimoji="1" lang="en-US">
              <a:solidFill>
                <a:srgbClr val="FF9966"/>
              </a:solidFill>
              <a:ea typeface="ＭＳ Ｐゴシック" pitchFamily="-84" charset="-128"/>
              <a:cs typeface="ＭＳ Ｐゴシック" pitchFamily="-84" charset="-128"/>
            </a:endParaRPr>
          </a:p>
        </p:txBody>
      </p:sp>
    </p:spTree>
    <p:extLst>
      <p:ext uri="{BB962C8B-B14F-4D97-AF65-F5344CB8AC3E}">
        <p14:creationId xmlns:p14="http://schemas.microsoft.com/office/powerpoint/2010/main" val="438676399"/>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 id="2147484185"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219"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11620"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11621"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08F1D79-3FFE-461D-A767-9F8F5A541927}" type="slidenum">
              <a:rPr lang="en-GB"/>
              <a:pPr>
                <a:defRPr/>
              </a:pPr>
              <a:t>‹#›</a:t>
            </a:fld>
            <a:endParaRPr lang="en-GB"/>
          </a:p>
        </p:txBody>
      </p:sp>
    </p:spTree>
    <p:extLst>
      <p:ext uri="{BB962C8B-B14F-4D97-AF65-F5344CB8AC3E}">
        <p14:creationId xmlns:p14="http://schemas.microsoft.com/office/powerpoint/2010/main" val="1256382271"/>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0822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0822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w="9525">
            <a:noFill/>
            <a:round/>
            <a:headEnd/>
            <a:tailEnd/>
          </a:ln>
        </p:spPr>
        <p:txBody>
          <a:bodyPr wrap="none" anchor="ctr"/>
          <a:lstStyle/>
          <a:p>
            <a:pPr defTabSz="449263" eaLnBrk="1" hangingPunct="1">
              <a:lnSpc>
                <a:spcPct val="93000"/>
              </a:lnSpc>
              <a:buClr>
                <a:srgbClr val="FFFFFF"/>
              </a:buClr>
              <a:buSzPct val="100000"/>
              <a:buFont typeface="Arial" pitchFamily="-84" charset="0"/>
              <a:buNone/>
              <a:defRPr/>
            </a:pPr>
            <a:endParaRPr kumimoji="0" lang="en-US" sz="2400">
              <a:solidFill>
                <a:srgbClr val="FFFFFF"/>
              </a:solidFill>
              <a:latin typeface="Arial" pitchFamily="-84" charset="0"/>
            </a:endParaRPr>
          </a:p>
        </p:txBody>
      </p:sp>
      <p:sp>
        <p:nvSpPr>
          <p:cNvPr id="308229" name="Text Box 4"/>
          <p:cNvSpPr txBox="1">
            <a:spLocks noChangeArrowheads="1"/>
          </p:cNvSpPr>
          <p:nvPr/>
        </p:nvSpPr>
        <p:spPr bwMode="auto">
          <a:xfrm>
            <a:off x="3124200" y="6248400"/>
            <a:ext cx="2895600" cy="460375"/>
          </a:xfrm>
          <a:prstGeom prst="rect">
            <a:avLst/>
          </a:prstGeom>
          <a:noFill/>
          <a:ln w="9525">
            <a:noFill/>
            <a:round/>
            <a:headEnd/>
            <a:tailEnd/>
          </a:ln>
        </p:spPr>
        <p:txBody>
          <a:bodyPr wrap="none" anchor="ctr"/>
          <a:lstStyle/>
          <a:p>
            <a:pPr defTabSz="449263" eaLnBrk="1" hangingPunct="1">
              <a:lnSpc>
                <a:spcPct val="93000"/>
              </a:lnSpc>
              <a:buClr>
                <a:srgbClr val="FFFFFF"/>
              </a:buClr>
              <a:buSzPct val="100000"/>
              <a:buFont typeface="Arial" pitchFamily="-84" charset="0"/>
              <a:buNone/>
              <a:defRPr/>
            </a:pPr>
            <a:endParaRPr kumimoji="0" lang="en-US" sz="2400">
              <a:solidFill>
                <a:srgbClr val="FFFFFF"/>
              </a:solidFill>
              <a:latin typeface="Arial" pitchFamily="-84" charset="0"/>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fld id="{C024B7E0-BC4C-C94C-A19F-1B591F72A0D1}" type="slidenum">
              <a:rPr kumimoji="0" lang="en-GB">
                <a:ea typeface="ＭＳ Ｐゴシック" charset="0"/>
                <a:cs typeface="ＭＳ Ｐゴシック" charset="0"/>
              </a:rPr>
              <a:pPr defTabSz="449263" eaLnBrk="1" hangingPunct="1"/>
              <a:t>‹#›</a:t>
            </a:fld>
            <a:endParaRPr kumimoji="0" lang="en-GB">
              <a:ea typeface="ＭＳ Ｐゴシック" charset="0"/>
              <a:cs typeface="ＭＳ Ｐゴシック" charset="0"/>
            </a:endParaRPr>
          </a:p>
        </p:txBody>
      </p:sp>
    </p:spTree>
    <p:extLst>
      <p:ext uri="{BB962C8B-B14F-4D97-AF65-F5344CB8AC3E}">
        <p14:creationId xmlns:p14="http://schemas.microsoft.com/office/powerpoint/2010/main" val="306922751"/>
      </p:ext>
    </p:extLst>
  </p:cSld>
  <p:clrMap bg1="lt1" tx1="dk1" bg2="lt2" tx2="dk2" accent1="accent1" accent2="accent2" accent3="accent3" accent4="accent4" accent5="accent5" accent6="accent6" hlink="hlink" folHlink="folHlink"/>
  <p:sldLayoutIdLst>
    <p:sldLayoutId id="2147483773"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w="9525">
            <a:noFill/>
            <a:round/>
            <a:headEnd/>
            <a:tailEnd/>
          </a:ln>
        </p:spPr>
        <p:txBody>
          <a:bodyPr wrap="none" anchor="ctr"/>
          <a:lstStyle/>
          <a:p>
            <a:pPr defTabSz="449263" eaLnBrk="1" hangingPunct="1">
              <a:lnSpc>
                <a:spcPct val="93000"/>
              </a:lnSpc>
              <a:buClr>
                <a:srgbClr val="FFFFFF"/>
              </a:buClr>
              <a:buSzPct val="100000"/>
              <a:buFont typeface="Arial" pitchFamily="-84" charset="0"/>
              <a:buNone/>
              <a:defRPr/>
            </a:pPr>
            <a:endParaRPr kumimoji="0" lang="en-US" sz="2400">
              <a:solidFill>
                <a:srgbClr val="FFFFFF"/>
              </a:solidFill>
              <a:latin typeface="Arial" pitchFamily="-84"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defRPr>
            </a:lvl1pPr>
          </a:lstStyle>
          <a:p>
            <a:pPr defTabSz="449263" eaLnBrk="1" hangingPunct="1"/>
            <a:fld id="{29CC8A2E-F400-864F-A8F5-D151D49374CE}" type="slidenum">
              <a:rPr kumimoji="0" lang="en-GB">
                <a:ea typeface="ＭＳ Ｐゴシック" charset="0"/>
                <a:cs typeface="ＭＳ Ｐゴシック" charset="0"/>
              </a:rPr>
              <a:pPr defTabSz="449263" eaLnBrk="1" hangingPunct="1"/>
              <a:t>‹#›</a:t>
            </a:fld>
            <a:endParaRPr kumimoji="0" lang="en-GB">
              <a:ea typeface="ＭＳ Ｐゴシック" charset="0"/>
              <a:cs typeface="ＭＳ Ｐゴシック" charset="0"/>
            </a:endParaRPr>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w="9525">
                <a:noFill/>
                <a:round/>
                <a:headEnd/>
                <a:tailEnd/>
              </a:ln>
            </p:spPr>
            <p:txBody>
              <a:bodyPr wrap="none" anchor="ctr"/>
              <a:lstStyle/>
              <a:p>
                <a:pPr defTabSz="449263" eaLnBrk="1" hangingPunct="1">
                  <a:defRPr/>
                </a:pPr>
                <a:endParaRPr kumimoji="0" lang="en-US" sz="2400">
                  <a:solidFill>
                    <a:srgbClr val="FFFFFF"/>
                  </a:solidFill>
                  <a:latin typeface="Arial" pitchFamily="-84" charset="0"/>
                </a:endParaRPr>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w="9525">
                <a:noFill/>
                <a:round/>
                <a:headEnd/>
                <a:tailEnd/>
              </a:ln>
            </p:spPr>
            <p:txBody>
              <a:bodyPr wrap="none" anchor="ctr"/>
              <a:lstStyle/>
              <a:p>
                <a:pPr defTabSz="449263" eaLnBrk="1" hangingPunct="1">
                  <a:defRPr/>
                </a:pPr>
                <a:endParaRPr kumimoji="0" lang="en-US" sz="2400">
                  <a:solidFill>
                    <a:srgbClr val="FFFFFF"/>
                  </a:solidFill>
                  <a:latin typeface="Arial" pitchFamily="-84" charset="0"/>
                </a:endParaRPr>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w="9525">
                <a:noFill/>
                <a:round/>
                <a:headEnd/>
                <a:tailEnd/>
              </a:ln>
            </p:spPr>
            <p:txBody>
              <a:bodyPr wrap="none" anchor="ctr"/>
              <a:lstStyle/>
              <a:p>
                <a:pPr defTabSz="449263" eaLnBrk="1" hangingPunct="1">
                  <a:defRPr/>
                </a:pPr>
                <a:endParaRPr kumimoji="0" lang="en-US" sz="2400">
                  <a:solidFill>
                    <a:srgbClr val="FFFFFF"/>
                  </a:solidFill>
                  <a:latin typeface="Arial" pitchFamily="-84" charset="0"/>
                </a:endParaRPr>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w="9525">
                <a:noFill/>
                <a:round/>
                <a:headEnd/>
                <a:tailEnd/>
              </a:ln>
            </p:spPr>
            <p:txBody>
              <a:bodyPr wrap="none" anchor="ctr"/>
              <a:lstStyle/>
              <a:p>
                <a:pPr defTabSz="449263" eaLnBrk="1" hangingPunct="1">
                  <a:defRPr/>
                </a:pPr>
                <a:endParaRPr kumimoji="0" lang="en-US" sz="2400">
                  <a:solidFill>
                    <a:srgbClr val="FFFFFF"/>
                  </a:solidFill>
                  <a:latin typeface="Arial" pitchFamily="-84" charset="0"/>
                </a:endParaRPr>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w="9525">
                <a:noFill/>
                <a:round/>
                <a:headEnd/>
                <a:tailEnd/>
              </a:ln>
            </p:spPr>
            <p:txBody>
              <a:bodyPr wrap="none" anchor="ctr"/>
              <a:lstStyle/>
              <a:p>
                <a:pPr defTabSz="449263" eaLnBrk="1" hangingPunct="1">
                  <a:defRPr/>
                </a:pPr>
                <a:endParaRPr kumimoji="0" lang="en-US" sz="2400">
                  <a:solidFill>
                    <a:srgbClr val="FFFFFF"/>
                  </a:solidFill>
                  <a:latin typeface="Arial" pitchFamily="-84" charset="0"/>
                </a:endParaRPr>
              </a:p>
            </p:txBody>
          </p:sp>
        </p:grpSp>
        <p:sp>
          <p:nvSpPr>
            <p:cNvPr id="25609" name="AutoShape 10"/>
            <p:cNvSpPr>
              <a:spLocks noChangeArrowheads="1"/>
            </p:cNvSpPr>
            <p:nvPr/>
          </p:nvSpPr>
          <p:spPr bwMode="auto">
            <a:xfrm>
              <a:off x="3322" y="1341"/>
              <a:ext cx="1825" cy="1537"/>
            </a:xfrm>
            <a:custGeom>
              <a:avLst/>
              <a:gdLst>
                <a:gd name="T0" fmla="*/ 781 w 2296"/>
                <a:gd name="T1" fmla="*/ 1110 h 1469"/>
                <a:gd name="T2" fmla="*/ 1079 w 2296"/>
                <a:gd name="T3" fmla="*/ 1059 h 1469"/>
                <a:gd name="T4" fmla="*/ 1324 w 2296"/>
                <a:gd name="T5" fmla="*/ 1001 h 1469"/>
                <a:gd name="T6" fmla="*/ 1523 w 2296"/>
                <a:gd name="T7" fmla="*/ 939 h 1469"/>
                <a:gd name="T8" fmla="*/ 1669 w 2296"/>
                <a:gd name="T9" fmla="*/ 871 h 1469"/>
                <a:gd name="T10" fmla="*/ 1765 w 2296"/>
                <a:gd name="T11" fmla="*/ 791 h 1469"/>
                <a:gd name="T12" fmla="*/ 1816 w 2296"/>
                <a:gd name="T13" fmla="*/ 700 h 1469"/>
                <a:gd name="T14" fmla="*/ 1820 w 2296"/>
                <a:gd name="T15" fmla="*/ 586 h 1469"/>
                <a:gd name="T16" fmla="*/ 1781 w 2296"/>
                <a:gd name="T17" fmla="*/ 478 h 1469"/>
                <a:gd name="T18" fmla="*/ 1704 w 2296"/>
                <a:gd name="T19" fmla="*/ 381 h 1469"/>
                <a:gd name="T20" fmla="*/ 1596 w 2296"/>
                <a:gd name="T21" fmla="*/ 290 h 1469"/>
                <a:gd name="T22" fmla="*/ 1406 w 2296"/>
                <a:gd name="T23" fmla="*/ 164 h 1469"/>
                <a:gd name="T24" fmla="*/ 1281 w 2296"/>
                <a:gd name="T25" fmla="*/ 96 h 1469"/>
                <a:gd name="T26" fmla="*/ 1173 w 2296"/>
                <a:gd name="T27" fmla="*/ 45 h 1469"/>
                <a:gd name="T28" fmla="*/ 1100 w 2296"/>
                <a:gd name="T29" fmla="*/ 10 h 1469"/>
                <a:gd name="T30" fmla="*/ 1070 w 2296"/>
                <a:gd name="T31" fmla="*/ 0 h 1469"/>
                <a:gd name="T32" fmla="*/ 1315 w 2296"/>
                <a:gd name="T33" fmla="*/ 125 h 1469"/>
                <a:gd name="T34" fmla="*/ 1548 w 2296"/>
                <a:gd name="T35" fmla="*/ 267 h 1469"/>
                <a:gd name="T36" fmla="*/ 1644 w 2296"/>
                <a:gd name="T37" fmla="*/ 341 h 1469"/>
                <a:gd name="T38" fmla="*/ 1726 w 2296"/>
                <a:gd name="T39" fmla="*/ 421 h 1469"/>
                <a:gd name="T40" fmla="*/ 1777 w 2296"/>
                <a:gd name="T41" fmla="*/ 500 h 1469"/>
                <a:gd name="T42" fmla="*/ 1799 w 2296"/>
                <a:gd name="T43" fmla="*/ 586 h 1469"/>
                <a:gd name="T44" fmla="*/ 1781 w 2296"/>
                <a:gd name="T45" fmla="*/ 665 h 1469"/>
                <a:gd name="T46" fmla="*/ 1726 w 2296"/>
                <a:gd name="T47" fmla="*/ 734 h 1469"/>
                <a:gd name="T48" fmla="*/ 1639 w 2296"/>
                <a:gd name="T49" fmla="*/ 791 h 1469"/>
                <a:gd name="T50" fmla="*/ 1527 w 2296"/>
                <a:gd name="T51" fmla="*/ 837 h 1469"/>
                <a:gd name="T52" fmla="*/ 1389 w 2296"/>
                <a:gd name="T53" fmla="*/ 882 h 1469"/>
                <a:gd name="T54" fmla="*/ 1074 w 2296"/>
                <a:gd name="T55" fmla="*/ 950 h 1469"/>
                <a:gd name="T56" fmla="*/ 734 w 2296"/>
                <a:gd name="T57" fmla="*/ 1013 h 1469"/>
                <a:gd name="T58" fmla="*/ 414 w 2296"/>
                <a:gd name="T59" fmla="*/ 1076 h 1469"/>
                <a:gd name="T60" fmla="*/ 281 w 2296"/>
                <a:gd name="T61" fmla="*/ 1115 h 1469"/>
                <a:gd name="T62" fmla="*/ 164 w 2296"/>
                <a:gd name="T63" fmla="*/ 1155 h 1469"/>
                <a:gd name="T64" fmla="*/ 73 w 2296"/>
                <a:gd name="T65" fmla="*/ 1201 h 1469"/>
                <a:gd name="T66" fmla="*/ 17 w 2296"/>
                <a:gd name="T67" fmla="*/ 1258 h 1469"/>
                <a:gd name="T68" fmla="*/ 0 w 2296"/>
                <a:gd name="T69" fmla="*/ 1320 h 1469"/>
                <a:gd name="T70" fmla="*/ 21 w 2296"/>
                <a:gd name="T71" fmla="*/ 1388 h 1469"/>
                <a:gd name="T72" fmla="*/ 78 w 2296"/>
                <a:gd name="T73" fmla="*/ 1446 h 1469"/>
                <a:gd name="T74" fmla="*/ 156 w 2296"/>
                <a:gd name="T75" fmla="*/ 1491 h 1469"/>
                <a:gd name="T76" fmla="*/ 259 w 2296"/>
                <a:gd name="T77" fmla="*/ 1537 h 1469"/>
                <a:gd name="T78" fmla="*/ 172 w 2296"/>
                <a:gd name="T79" fmla="*/ 1479 h 1469"/>
                <a:gd name="T80" fmla="*/ 117 w 2296"/>
                <a:gd name="T81" fmla="*/ 1423 h 1469"/>
                <a:gd name="T82" fmla="*/ 95 w 2296"/>
                <a:gd name="T83" fmla="*/ 1366 h 1469"/>
                <a:gd name="T84" fmla="*/ 112 w 2296"/>
                <a:gd name="T85" fmla="*/ 1315 h 1469"/>
                <a:gd name="T86" fmla="*/ 169 w 2296"/>
                <a:gd name="T87" fmla="*/ 1264 h 1469"/>
                <a:gd name="T88" fmla="*/ 272 w 2296"/>
                <a:gd name="T89" fmla="*/ 1218 h 1469"/>
                <a:gd name="T90" fmla="*/ 419 w 2296"/>
                <a:gd name="T91" fmla="*/ 1173 h 1469"/>
                <a:gd name="T92" fmla="*/ 613 w 2296"/>
                <a:gd name="T93" fmla="*/ 1138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w="9525">
              <a:noFill/>
              <a:round/>
              <a:headEnd/>
              <a:tailEnd/>
            </a:ln>
          </p:spPr>
          <p:txBody>
            <a:bodyPr wrap="none" anchor="ctr"/>
            <a:lstStyle/>
            <a:p>
              <a:pPr defTabSz="449263" eaLnBrk="1" hangingPunct="1">
                <a:defRPr/>
              </a:pPr>
              <a:endParaRPr kumimoji="0" lang="en-US" sz="2400">
                <a:solidFill>
                  <a:srgbClr val="FFFFFF"/>
                </a:solidFill>
                <a:latin typeface="Arial" pitchFamily="-84" charset="0"/>
              </a:endParaRPr>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w="9525">
              <a:noFill/>
              <a:round/>
              <a:headEnd/>
              <a:tailEnd/>
            </a:ln>
          </p:spPr>
          <p:txBody>
            <a:bodyPr wrap="none" anchor="ctr"/>
            <a:lstStyle/>
            <a:p>
              <a:pPr defTabSz="449263" eaLnBrk="1" hangingPunct="1">
                <a:defRPr/>
              </a:pPr>
              <a:endParaRPr kumimoji="0" lang="en-US" sz="2400">
                <a:solidFill>
                  <a:srgbClr val="FFFFFF"/>
                </a:solidFill>
                <a:latin typeface="Arial" pitchFamily="-84" charset="0"/>
              </a:endParaRPr>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w="9525">
            <a:noFill/>
            <a:round/>
            <a:headEnd/>
            <a:tailEnd/>
          </a:ln>
        </p:spPr>
        <p:txBody>
          <a:bodyPr wrap="none" anchor="ctr"/>
          <a:lstStyle/>
          <a:p>
            <a:pPr defTabSz="449263" eaLnBrk="1" hangingPunct="1">
              <a:lnSpc>
                <a:spcPct val="93000"/>
              </a:lnSpc>
              <a:buClr>
                <a:srgbClr val="FFFFFF"/>
              </a:buClr>
              <a:buSzPct val="100000"/>
              <a:buFont typeface="Arial" pitchFamily="-84" charset="0"/>
              <a:buNone/>
              <a:defRPr/>
            </a:pPr>
            <a:endParaRPr kumimoji="0" lang="en-US" sz="2400">
              <a:solidFill>
                <a:srgbClr val="FFFFFF"/>
              </a:solidFill>
              <a:latin typeface="Arial" pitchFamily="-84" charset="0"/>
            </a:endParaRPr>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252098457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mn-lt"/>
          <a:ea typeface="+mn-ea"/>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mn-lt"/>
          <a:ea typeface="+mn-ea"/>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mn-lt"/>
          <a:ea typeface="+mn-ea"/>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mn-lt"/>
          <a:ea typeface="+mn-ea"/>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grpSp>
        <p:nvGrpSpPr>
          <p:cNvPr id="197634" name="Group 1"/>
          <p:cNvGrpSpPr>
            <a:grpSpLocks/>
          </p:cNvGrpSpPr>
          <p:nvPr/>
        </p:nvGrpSpPr>
        <p:grpSpPr bwMode="auto">
          <a:xfrm>
            <a:off x="0" y="0"/>
            <a:ext cx="9139238" cy="6848475"/>
            <a:chOff x="0" y="0"/>
            <a:chExt cx="5757" cy="4314"/>
          </a:xfrm>
        </p:grpSpPr>
        <p:grpSp>
          <p:nvGrpSpPr>
            <p:cNvPr id="197640" name="Group 2"/>
            <p:cNvGrpSpPr>
              <a:grpSpLocks/>
            </p:cNvGrpSpPr>
            <p:nvPr/>
          </p:nvGrpSpPr>
          <p:grpSpPr bwMode="auto">
            <a:xfrm>
              <a:off x="1728" y="2230"/>
              <a:ext cx="4026" cy="2084"/>
              <a:chOff x="1728" y="2230"/>
              <a:chExt cx="4026" cy="2084"/>
            </a:xfrm>
          </p:grpSpPr>
          <p:sp>
            <p:nvSpPr>
              <p:cNvPr id="197643"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w="9525">
                <a:noFill/>
                <a:round/>
                <a:headEnd/>
                <a:tailEnd/>
              </a:ln>
            </p:spPr>
            <p:txBody>
              <a:bodyPr wrap="none" anchor="ctr"/>
              <a:lstStyle/>
              <a:p>
                <a:pPr defTabSz="449263" eaLnBrk="1" hangingPunct="1">
                  <a:defRPr/>
                </a:pPr>
                <a:endParaRPr kumimoji="0" lang="en-US" sz="2400">
                  <a:solidFill>
                    <a:srgbClr val="FFFFFF"/>
                  </a:solidFill>
                  <a:latin typeface="Arial" pitchFamily="-84" charset="0"/>
                </a:endParaRPr>
              </a:p>
            </p:txBody>
          </p:sp>
          <p:sp>
            <p:nvSpPr>
              <p:cNvPr id="197644"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w="9525">
                <a:noFill/>
                <a:round/>
                <a:headEnd/>
                <a:tailEnd/>
              </a:ln>
            </p:spPr>
            <p:txBody>
              <a:bodyPr wrap="none" anchor="ctr"/>
              <a:lstStyle/>
              <a:p>
                <a:pPr defTabSz="449263" eaLnBrk="1" hangingPunct="1">
                  <a:defRPr/>
                </a:pPr>
                <a:endParaRPr kumimoji="0" lang="en-US" sz="2400">
                  <a:solidFill>
                    <a:srgbClr val="FFFFFF"/>
                  </a:solidFill>
                  <a:latin typeface="Arial" pitchFamily="-84" charset="0"/>
                </a:endParaRPr>
              </a:p>
            </p:txBody>
          </p:sp>
          <p:sp>
            <p:nvSpPr>
              <p:cNvPr id="197645"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w="9525">
                <a:noFill/>
                <a:round/>
                <a:headEnd/>
                <a:tailEnd/>
              </a:ln>
            </p:spPr>
            <p:txBody>
              <a:bodyPr wrap="none" anchor="ctr"/>
              <a:lstStyle/>
              <a:p>
                <a:pPr defTabSz="449263" eaLnBrk="1" hangingPunct="1">
                  <a:defRPr/>
                </a:pPr>
                <a:endParaRPr kumimoji="0" lang="en-US" sz="2400">
                  <a:solidFill>
                    <a:srgbClr val="FFFFFF"/>
                  </a:solidFill>
                  <a:latin typeface="Arial" pitchFamily="-84" charset="0"/>
                </a:endParaRPr>
              </a:p>
            </p:txBody>
          </p:sp>
          <p:sp>
            <p:nvSpPr>
              <p:cNvPr id="197646"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w="9525">
                <a:noFill/>
                <a:round/>
                <a:headEnd/>
                <a:tailEnd/>
              </a:ln>
            </p:spPr>
            <p:txBody>
              <a:bodyPr wrap="none" anchor="ctr"/>
              <a:lstStyle/>
              <a:p>
                <a:pPr defTabSz="449263" eaLnBrk="1" hangingPunct="1">
                  <a:defRPr/>
                </a:pPr>
                <a:endParaRPr kumimoji="0" lang="en-US" sz="2400">
                  <a:solidFill>
                    <a:srgbClr val="FFFFFF"/>
                  </a:solidFill>
                  <a:latin typeface="Arial" pitchFamily="-84" charset="0"/>
                </a:endParaRPr>
              </a:p>
            </p:txBody>
          </p:sp>
          <p:sp>
            <p:nvSpPr>
              <p:cNvPr id="197647"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w="9525">
                <a:noFill/>
                <a:round/>
                <a:headEnd/>
                <a:tailEnd/>
              </a:ln>
            </p:spPr>
            <p:txBody>
              <a:bodyPr wrap="none" anchor="ctr"/>
              <a:lstStyle/>
              <a:p>
                <a:pPr defTabSz="449263" eaLnBrk="1" hangingPunct="1">
                  <a:defRPr/>
                </a:pPr>
                <a:endParaRPr kumimoji="0" lang="en-US" sz="2400">
                  <a:solidFill>
                    <a:srgbClr val="FFFFFF"/>
                  </a:solidFill>
                  <a:latin typeface="Arial" pitchFamily="-84" charset="0"/>
                </a:endParaRPr>
              </a:p>
            </p:txBody>
          </p:sp>
        </p:grpSp>
        <p:sp>
          <p:nvSpPr>
            <p:cNvPr id="197641" name="AutoShape 8"/>
            <p:cNvSpPr>
              <a:spLocks noChangeArrowheads="1"/>
            </p:cNvSpPr>
            <p:nvPr/>
          </p:nvSpPr>
          <p:spPr bwMode="auto">
            <a:xfrm>
              <a:off x="3322" y="1341"/>
              <a:ext cx="1825" cy="1537"/>
            </a:xfrm>
            <a:custGeom>
              <a:avLst/>
              <a:gdLst>
                <a:gd name="T0" fmla="*/ 781 w 2296"/>
                <a:gd name="T1" fmla="*/ 1110 h 1469"/>
                <a:gd name="T2" fmla="*/ 1079 w 2296"/>
                <a:gd name="T3" fmla="*/ 1059 h 1469"/>
                <a:gd name="T4" fmla="*/ 1324 w 2296"/>
                <a:gd name="T5" fmla="*/ 1001 h 1469"/>
                <a:gd name="T6" fmla="*/ 1523 w 2296"/>
                <a:gd name="T7" fmla="*/ 939 h 1469"/>
                <a:gd name="T8" fmla="*/ 1669 w 2296"/>
                <a:gd name="T9" fmla="*/ 871 h 1469"/>
                <a:gd name="T10" fmla="*/ 1765 w 2296"/>
                <a:gd name="T11" fmla="*/ 791 h 1469"/>
                <a:gd name="T12" fmla="*/ 1816 w 2296"/>
                <a:gd name="T13" fmla="*/ 700 h 1469"/>
                <a:gd name="T14" fmla="*/ 1820 w 2296"/>
                <a:gd name="T15" fmla="*/ 586 h 1469"/>
                <a:gd name="T16" fmla="*/ 1781 w 2296"/>
                <a:gd name="T17" fmla="*/ 478 h 1469"/>
                <a:gd name="T18" fmla="*/ 1704 w 2296"/>
                <a:gd name="T19" fmla="*/ 381 h 1469"/>
                <a:gd name="T20" fmla="*/ 1596 w 2296"/>
                <a:gd name="T21" fmla="*/ 290 h 1469"/>
                <a:gd name="T22" fmla="*/ 1406 w 2296"/>
                <a:gd name="T23" fmla="*/ 164 h 1469"/>
                <a:gd name="T24" fmla="*/ 1281 w 2296"/>
                <a:gd name="T25" fmla="*/ 96 h 1469"/>
                <a:gd name="T26" fmla="*/ 1173 w 2296"/>
                <a:gd name="T27" fmla="*/ 45 h 1469"/>
                <a:gd name="T28" fmla="*/ 1100 w 2296"/>
                <a:gd name="T29" fmla="*/ 10 h 1469"/>
                <a:gd name="T30" fmla="*/ 1070 w 2296"/>
                <a:gd name="T31" fmla="*/ 0 h 1469"/>
                <a:gd name="T32" fmla="*/ 1315 w 2296"/>
                <a:gd name="T33" fmla="*/ 125 h 1469"/>
                <a:gd name="T34" fmla="*/ 1548 w 2296"/>
                <a:gd name="T35" fmla="*/ 267 h 1469"/>
                <a:gd name="T36" fmla="*/ 1644 w 2296"/>
                <a:gd name="T37" fmla="*/ 341 h 1469"/>
                <a:gd name="T38" fmla="*/ 1726 w 2296"/>
                <a:gd name="T39" fmla="*/ 421 h 1469"/>
                <a:gd name="T40" fmla="*/ 1777 w 2296"/>
                <a:gd name="T41" fmla="*/ 500 h 1469"/>
                <a:gd name="T42" fmla="*/ 1799 w 2296"/>
                <a:gd name="T43" fmla="*/ 586 h 1469"/>
                <a:gd name="T44" fmla="*/ 1781 w 2296"/>
                <a:gd name="T45" fmla="*/ 665 h 1469"/>
                <a:gd name="T46" fmla="*/ 1726 w 2296"/>
                <a:gd name="T47" fmla="*/ 734 h 1469"/>
                <a:gd name="T48" fmla="*/ 1639 w 2296"/>
                <a:gd name="T49" fmla="*/ 791 h 1469"/>
                <a:gd name="T50" fmla="*/ 1527 w 2296"/>
                <a:gd name="T51" fmla="*/ 837 h 1469"/>
                <a:gd name="T52" fmla="*/ 1389 w 2296"/>
                <a:gd name="T53" fmla="*/ 882 h 1469"/>
                <a:gd name="T54" fmla="*/ 1074 w 2296"/>
                <a:gd name="T55" fmla="*/ 950 h 1469"/>
                <a:gd name="T56" fmla="*/ 734 w 2296"/>
                <a:gd name="T57" fmla="*/ 1013 h 1469"/>
                <a:gd name="T58" fmla="*/ 414 w 2296"/>
                <a:gd name="T59" fmla="*/ 1076 h 1469"/>
                <a:gd name="T60" fmla="*/ 281 w 2296"/>
                <a:gd name="T61" fmla="*/ 1115 h 1469"/>
                <a:gd name="T62" fmla="*/ 164 w 2296"/>
                <a:gd name="T63" fmla="*/ 1155 h 1469"/>
                <a:gd name="T64" fmla="*/ 73 w 2296"/>
                <a:gd name="T65" fmla="*/ 1201 h 1469"/>
                <a:gd name="T66" fmla="*/ 17 w 2296"/>
                <a:gd name="T67" fmla="*/ 1258 h 1469"/>
                <a:gd name="T68" fmla="*/ 0 w 2296"/>
                <a:gd name="T69" fmla="*/ 1320 h 1469"/>
                <a:gd name="T70" fmla="*/ 21 w 2296"/>
                <a:gd name="T71" fmla="*/ 1388 h 1469"/>
                <a:gd name="T72" fmla="*/ 78 w 2296"/>
                <a:gd name="T73" fmla="*/ 1446 h 1469"/>
                <a:gd name="T74" fmla="*/ 156 w 2296"/>
                <a:gd name="T75" fmla="*/ 1491 h 1469"/>
                <a:gd name="T76" fmla="*/ 259 w 2296"/>
                <a:gd name="T77" fmla="*/ 1537 h 1469"/>
                <a:gd name="T78" fmla="*/ 172 w 2296"/>
                <a:gd name="T79" fmla="*/ 1479 h 1469"/>
                <a:gd name="T80" fmla="*/ 117 w 2296"/>
                <a:gd name="T81" fmla="*/ 1423 h 1469"/>
                <a:gd name="T82" fmla="*/ 95 w 2296"/>
                <a:gd name="T83" fmla="*/ 1366 h 1469"/>
                <a:gd name="T84" fmla="*/ 112 w 2296"/>
                <a:gd name="T85" fmla="*/ 1315 h 1469"/>
                <a:gd name="T86" fmla="*/ 169 w 2296"/>
                <a:gd name="T87" fmla="*/ 1264 h 1469"/>
                <a:gd name="T88" fmla="*/ 272 w 2296"/>
                <a:gd name="T89" fmla="*/ 1218 h 1469"/>
                <a:gd name="T90" fmla="*/ 419 w 2296"/>
                <a:gd name="T91" fmla="*/ 1173 h 1469"/>
                <a:gd name="T92" fmla="*/ 613 w 2296"/>
                <a:gd name="T93" fmla="*/ 1138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w="9525">
              <a:noFill/>
              <a:round/>
              <a:headEnd/>
              <a:tailEnd/>
            </a:ln>
          </p:spPr>
          <p:txBody>
            <a:bodyPr wrap="none" anchor="ctr"/>
            <a:lstStyle/>
            <a:p>
              <a:pPr defTabSz="449263" eaLnBrk="1" hangingPunct="1">
                <a:defRPr/>
              </a:pPr>
              <a:endParaRPr kumimoji="0" lang="en-US" sz="2400">
                <a:solidFill>
                  <a:srgbClr val="FFFFFF"/>
                </a:solidFill>
                <a:latin typeface="Arial" pitchFamily="-84" charset="0"/>
              </a:endParaRPr>
            </a:p>
          </p:txBody>
        </p:sp>
        <p:sp>
          <p:nvSpPr>
            <p:cNvPr id="197642" name="AutoShape 9"/>
            <p:cNvSpPr>
              <a:spLocks noChangeArrowheads="1"/>
            </p:cNvSpPr>
            <p:nvPr/>
          </p:nvSpPr>
          <p:spPr bwMode="auto">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w="9525">
              <a:noFill/>
              <a:round/>
              <a:headEnd/>
              <a:tailEnd/>
            </a:ln>
          </p:spPr>
          <p:txBody>
            <a:bodyPr wrap="none" anchor="ctr"/>
            <a:lstStyle/>
            <a:p>
              <a:pPr defTabSz="449263" eaLnBrk="1" hangingPunct="1">
                <a:defRPr/>
              </a:pPr>
              <a:endParaRPr kumimoji="0" lang="en-US" sz="2400">
                <a:solidFill>
                  <a:srgbClr val="FFFFFF"/>
                </a:solidFill>
                <a:latin typeface="Arial" pitchFamily="-84" charset="0"/>
              </a:endParaRPr>
            </a:p>
          </p:txBody>
        </p:sp>
      </p:grpSp>
      <p:sp>
        <p:nvSpPr>
          <p:cNvPr id="197635" name="Rectangle 10"/>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97636" name="Rectangle 11"/>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w="9525">
            <a:noFill/>
            <a:round/>
            <a:headEnd/>
            <a:tailEnd/>
          </a:ln>
        </p:spPr>
        <p:txBody>
          <a:bodyPr wrap="none" anchor="ctr"/>
          <a:lstStyle/>
          <a:p>
            <a:pPr defTabSz="449263" eaLnBrk="1" hangingPunct="1">
              <a:lnSpc>
                <a:spcPct val="93000"/>
              </a:lnSpc>
              <a:buClr>
                <a:srgbClr val="FFFFFF"/>
              </a:buClr>
              <a:buSzPct val="100000"/>
              <a:buFont typeface="Arial" pitchFamily="-84" charset="0"/>
              <a:buNone/>
              <a:defRPr/>
            </a:pPr>
            <a:endParaRPr kumimoji="0" lang="en-US" sz="2400">
              <a:solidFill>
                <a:srgbClr val="FFFFFF"/>
              </a:solidFill>
              <a:latin typeface="Arial" pitchFamily="-84" charset="0"/>
            </a:endParaRPr>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imes New Roman" charset="0"/>
              <a:buNone/>
              <a:defRPr sz="1200">
                <a:solidFill>
                  <a:srgbClr val="FFFFFF"/>
                </a:solidFill>
                <a:latin typeface="Times New Roman" charset="0"/>
              </a:defRPr>
            </a:lvl1pPr>
          </a:lstStyle>
          <a:p>
            <a:pPr defTabSz="449263" eaLnBrk="1" hangingPunct="1"/>
            <a:fld id="{33896913-F0F1-B34C-950D-647393CE2D68}" type="slidenum">
              <a:rPr kumimoji="0" lang="en-GB">
                <a:ea typeface="ＭＳ Ｐゴシック" charset="0"/>
                <a:cs typeface="ＭＳ Ｐゴシック" charset="0"/>
              </a:rPr>
              <a:pPr defTabSz="449263" eaLnBrk="1" hangingPunct="1"/>
              <a:t>‹#›</a:t>
            </a:fld>
            <a:endParaRPr kumimoji="0" lang="en-GB">
              <a:ea typeface="ＭＳ Ｐゴシック" charset="0"/>
              <a:cs typeface="ＭＳ Ｐゴシック" charset="0"/>
            </a:endParaRPr>
          </a:p>
        </p:txBody>
      </p:sp>
      <p:sp>
        <p:nvSpPr>
          <p:cNvPr id="197639" name="Text Box 14"/>
          <p:cNvSpPr txBox="1">
            <a:spLocks noChangeArrowheads="1"/>
          </p:cNvSpPr>
          <p:nvPr/>
        </p:nvSpPr>
        <p:spPr bwMode="auto">
          <a:xfrm>
            <a:off x="3124200" y="6248400"/>
            <a:ext cx="2895600" cy="476250"/>
          </a:xfrm>
          <a:prstGeom prst="rect">
            <a:avLst/>
          </a:prstGeom>
          <a:noFill/>
          <a:ln w="9525">
            <a:noFill/>
            <a:round/>
            <a:headEnd/>
            <a:tailEnd/>
          </a:ln>
        </p:spPr>
        <p:txBody>
          <a:bodyPr wrap="none" anchor="ctr"/>
          <a:lstStyle/>
          <a:p>
            <a:pPr defTabSz="449263" eaLnBrk="1" hangingPunct="1">
              <a:lnSpc>
                <a:spcPct val="93000"/>
              </a:lnSpc>
              <a:buClr>
                <a:srgbClr val="FFFFFF"/>
              </a:buClr>
              <a:buSzPct val="100000"/>
              <a:buFont typeface="Arial" pitchFamily="-84" charset="0"/>
              <a:buNone/>
              <a:defRPr/>
            </a:pPr>
            <a:endParaRPr kumimoji="0" lang="en-US" sz="2400">
              <a:solidFill>
                <a:srgbClr val="FFFFFF"/>
              </a:solidFill>
              <a:latin typeface="Arial" pitchFamily="-84" charset="0"/>
            </a:endParaRPr>
          </a:p>
        </p:txBody>
      </p:sp>
    </p:spTree>
    <p:extLst>
      <p:ext uri="{BB962C8B-B14F-4D97-AF65-F5344CB8AC3E}">
        <p14:creationId xmlns:p14="http://schemas.microsoft.com/office/powerpoint/2010/main" val="425909429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mn-lt"/>
          <a:ea typeface="+mn-ea"/>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mn-lt"/>
          <a:ea typeface="+mn-ea"/>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mn-lt"/>
          <a:ea typeface="+mn-ea"/>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mn-lt"/>
          <a:ea typeface="+mn-ea"/>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6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6196" name="Text Box 3"/>
          <p:cNvSpPr txBox="1">
            <a:spLocks noChangeArrowheads="1"/>
          </p:cNvSpPr>
          <p:nvPr/>
        </p:nvSpPr>
        <p:spPr bwMode="auto">
          <a:xfrm>
            <a:off x="685800" y="6248400"/>
            <a:ext cx="1905000" cy="460375"/>
          </a:xfrm>
          <a:prstGeom prst="rect">
            <a:avLst/>
          </a:prstGeom>
          <a:noFill/>
          <a:ln w="9525">
            <a:noFill/>
            <a:round/>
            <a:headEnd/>
            <a:tailEnd/>
          </a:ln>
        </p:spPr>
        <p:txBody>
          <a:bodyPr wrap="none" anchor="ctr"/>
          <a:lstStyle/>
          <a:p>
            <a:pPr defTabSz="449263" eaLnBrk="1" hangingPunct="1">
              <a:lnSpc>
                <a:spcPct val="93000"/>
              </a:lnSpc>
              <a:buClr>
                <a:srgbClr val="FFFFFF"/>
              </a:buClr>
              <a:buSzPct val="100000"/>
              <a:buFont typeface="Arial" pitchFamily="-84" charset="0"/>
              <a:buNone/>
              <a:defRPr/>
            </a:pPr>
            <a:endParaRPr kumimoji="0" lang="en-US" sz="2400">
              <a:solidFill>
                <a:srgbClr val="FFFFFF"/>
              </a:solidFill>
              <a:latin typeface="Arial" pitchFamily="-84" charset="0"/>
            </a:endParaRPr>
          </a:p>
        </p:txBody>
      </p:sp>
      <p:sp>
        <p:nvSpPr>
          <p:cNvPr id="136197" name="Text Box 4"/>
          <p:cNvSpPr txBox="1">
            <a:spLocks noChangeArrowheads="1"/>
          </p:cNvSpPr>
          <p:nvPr/>
        </p:nvSpPr>
        <p:spPr bwMode="auto">
          <a:xfrm>
            <a:off x="3124200" y="6248400"/>
            <a:ext cx="2895600" cy="460375"/>
          </a:xfrm>
          <a:prstGeom prst="rect">
            <a:avLst/>
          </a:prstGeom>
          <a:noFill/>
          <a:ln w="9525">
            <a:noFill/>
            <a:round/>
            <a:headEnd/>
            <a:tailEnd/>
          </a:ln>
        </p:spPr>
        <p:txBody>
          <a:bodyPr wrap="none" anchor="ctr"/>
          <a:lstStyle/>
          <a:p>
            <a:pPr defTabSz="449263" eaLnBrk="1" hangingPunct="1">
              <a:lnSpc>
                <a:spcPct val="93000"/>
              </a:lnSpc>
              <a:buClr>
                <a:srgbClr val="FFFFFF"/>
              </a:buClr>
              <a:buSzPct val="100000"/>
              <a:buFont typeface="Arial" pitchFamily="-84" charset="0"/>
              <a:buNone/>
              <a:defRPr/>
            </a:pPr>
            <a:endParaRPr kumimoji="0" lang="en-US" sz="2400">
              <a:solidFill>
                <a:srgbClr val="FFFFFF"/>
              </a:solidFill>
              <a:latin typeface="Arial" pitchFamily="-84" charset="0"/>
            </a:endParaRPr>
          </a:p>
        </p:txBody>
      </p:sp>
      <p:sp>
        <p:nvSpPr>
          <p:cNvPr id="13317"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fld id="{240C0C0B-F23F-474C-9D39-48674DCDCE56}" type="slidenum">
              <a:rPr kumimoji="0" lang="en-GB">
                <a:ea typeface="ＭＳ Ｐゴシック" charset="0"/>
                <a:cs typeface="ＭＳ Ｐゴシック" charset="0"/>
              </a:rPr>
              <a:pPr defTabSz="449263" eaLnBrk="1" hangingPunct="1"/>
              <a:t>‹#›</a:t>
            </a:fld>
            <a:endParaRPr kumimoji="0" lang="en-GB">
              <a:ea typeface="ＭＳ Ｐゴシック" charset="0"/>
              <a:cs typeface="ＭＳ Ｐゴシック" charset="0"/>
            </a:endParaRPr>
          </a:p>
        </p:txBody>
      </p:sp>
    </p:spTree>
    <p:extLst>
      <p:ext uri="{BB962C8B-B14F-4D97-AF65-F5344CB8AC3E}">
        <p14:creationId xmlns:p14="http://schemas.microsoft.com/office/powerpoint/2010/main" val="425317367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defTabSz="914353" eaLnBrk="0" fontAlgn="base" hangingPunct="0">
              <a:spcBef>
                <a:spcPct val="0"/>
              </a:spcBef>
              <a:spcAft>
                <a:spcPct val="0"/>
              </a:spcAft>
              <a:defRPr sz="1400"/>
            </a:lvl1pPr>
          </a:lstStyle>
          <a:p>
            <a:endParaRPr kumimoji="0" lang="en-US" dirty="0">
              <a:solidFill>
                <a:srgbClr val="FFFFFF"/>
              </a:solidFill>
              <a:latin typeface="Arial"/>
              <a:ea typeface="ＭＳ Ｐゴシック"/>
              <a:cs typeface="ＭＳ Ｐゴシック"/>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defTabSz="914353" eaLnBrk="0" fontAlgn="base" hangingPunct="0">
              <a:spcBef>
                <a:spcPct val="0"/>
              </a:spcBef>
              <a:spcAft>
                <a:spcPct val="0"/>
              </a:spcAft>
              <a:defRPr sz="1400"/>
            </a:lvl1pPr>
          </a:lstStyle>
          <a:p>
            <a:endParaRPr kumimoji="0" lang="en-US" dirty="0">
              <a:solidFill>
                <a:srgbClr val="FFFFFF"/>
              </a:solidFill>
              <a:latin typeface="Arial"/>
              <a:ea typeface="ＭＳ Ｐゴシック"/>
              <a:cs typeface="ＭＳ Ｐゴシック"/>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defTabSz="914353" eaLnBrk="0" fontAlgn="base" hangingPunct="0">
              <a:spcBef>
                <a:spcPct val="0"/>
              </a:spcBef>
              <a:spcAft>
                <a:spcPct val="0"/>
              </a:spcAft>
              <a:defRPr sz="1400"/>
            </a:lvl1pPr>
          </a:lstStyle>
          <a:p>
            <a:fld id="{000B5594-9967-8942-ADBF-819701123805}" type="slidenum">
              <a:rPr kumimoji="0" lang="en-US" smtClean="0">
                <a:solidFill>
                  <a:srgbClr val="FFFFFF"/>
                </a:solidFill>
                <a:latin typeface="Arial"/>
                <a:ea typeface="ＭＳ Ｐゴシック"/>
                <a:cs typeface="ＭＳ Ｐゴシック"/>
              </a:rPr>
              <a:pPr/>
              <a:t>‹#›</a:t>
            </a:fld>
            <a:endParaRPr kumimoji="0" lang="en-US" dirty="0">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1010065039"/>
      </p:ext>
    </p:extLst>
  </p:cSld>
  <p:clrMap bg1="dk1" tx1="lt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6pPr>
      <a:lvl7pPr marL="914353"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7pPr>
      <a:lvl8pPr marL="137153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8pPr>
      <a:lvl9pPr marL="1828706"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9pPr>
    </p:titleStyle>
    <p:bodyStyle>
      <a:lvl1pPr marL="342882" indent="-342882" algn="l" rtl="0" fontAlgn="base">
        <a:spcBef>
          <a:spcPct val="20000"/>
        </a:spcBef>
        <a:spcAft>
          <a:spcPct val="0"/>
        </a:spcAft>
        <a:buChar char="•"/>
        <a:defRPr sz="3200">
          <a:solidFill>
            <a:schemeClr val="tx1"/>
          </a:solidFill>
          <a:latin typeface="+mn-lt"/>
          <a:ea typeface="+mn-ea"/>
          <a:cs typeface="+mn-cs"/>
        </a:defRPr>
      </a:lvl1pPr>
      <a:lvl2pPr marL="742912" indent="-285736" algn="l" rtl="0" fontAlgn="base">
        <a:spcBef>
          <a:spcPct val="20000"/>
        </a:spcBef>
        <a:spcAft>
          <a:spcPct val="0"/>
        </a:spcAft>
        <a:buChar char="–"/>
        <a:defRPr sz="2800">
          <a:solidFill>
            <a:schemeClr val="tx1"/>
          </a:solidFill>
          <a:latin typeface="+mn-lt"/>
          <a:ea typeface="+mn-ea"/>
        </a:defRPr>
      </a:lvl2pPr>
      <a:lvl3pPr marL="1142942" indent="-228588" algn="l" rtl="0" fontAlgn="base">
        <a:spcBef>
          <a:spcPct val="20000"/>
        </a:spcBef>
        <a:spcAft>
          <a:spcPct val="0"/>
        </a:spcAft>
        <a:buChar char="•"/>
        <a:defRPr sz="2400">
          <a:solidFill>
            <a:schemeClr val="tx1"/>
          </a:solidFill>
          <a:latin typeface="+mn-lt"/>
          <a:ea typeface="+mn-ea"/>
        </a:defRPr>
      </a:lvl3pPr>
      <a:lvl4pPr marL="1600118" indent="-228588" algn="l" rtl="0" fontAlgn="base">
        <a:spcBef>
          <a:spcPct val="20000"/>
        </a:spcBef>
        <a:spcAft>
          <a:spcPct val="0"/>
        </a:spcAft>
        <a:buChar char="–"/>
        <a:defRPr sz="2000">
          <a:solidFill>
            <a:schemeClr val="tx1"/>
          </a:solidFill>
          <a:latin typeface="+mn-lt"/>
          <a:ea typeface="+mn-ea"/>
        </a:defRPr>
      </a:lvl4pPr>
      <a:lvl5pPr marL="2057295" indent="-228588" algn="l" rtl="0" fontAlgn="base">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Arial" charset="0"/>
              </a:defRPr>
            </a:lvl1pPr>
          </a:lstStyle>
          <a:p>
            <a:pPr eaLnBrk="1" hangingPunct="1">
              <a:defRPr/>
            </a:pPr>
            <a:endParaRPr kumimoji="0"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Arial" charset="0"/>
              </a:defRPr>
            </a:lvl1pPr>
          </a:lstStyle>
          <a:p>
            <a:pPr eaLnBrk="1" hangingPunct="1">
              <a:defRPr/>
            </a:pPr>
            <a:endParaRPr kumimoji="0"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A2729406-624A-CE48-AEDA-357991423887}" type="slidenum">
              <a:rPr kumimoji="0" lang="en-US">
                <a:solidFill>
                  <a:srgbClr val="000000"/>
                </a:solidFill>
                <a:latin typeface="Arial" charset="0"/>
                <a:ea typeface="ＭＳ Ｐゴシック" charset="0"/>
                <a:cs typeface="Arial" charset="0"/>
              </a:rPr>
              <a:pPr eaLnBrk="1" hangingPunct="1"/>
              <a:t>‹#›</a:t>
            </a:fld>
            <a:endParaRPr kumimoji="0" lang="en-US">
              <a:solidFill>
                <a:srgbClr val="000000"/>
              </a:solidFill>
              <a:latin typeface="Arial" charset="0"/>
              <a:ea typeface="ＭＳ Ｐゴシック" charset="0"/>
              <a:cs typeface="Arial" charset="0"/>
            </a:endParaRPr>
          </a:p>
        </p:txBody>
      </p:sp>
      <p:pic>
        <p:nvPicPr>
          <p:cNvPr id="1031" name="Picture 7" descr="8bcb0a7ca07a6b8a"/>
          <p:cNvPicPr>
            <a:picLocks noChangeAspect="1" noChangeArrowheads="1"/>
          </p:cNvPicPr>
          <p:nvPr userDrawn="1"/>
        </p:nvPicPr>
        <p:blipFill>
          <a:blip r:embed="rId14">
            <a:lum bright="40000" contras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91007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06"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06"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06"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06"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0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74.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10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11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2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12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33.xml"/></Relationships>
</file>

<file path=ppt/slides/_rels/slide12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93.xml"/></Relationships>
</file>

<file path=ppt/slides/_rels/slide12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4.xml"/><Relationship Id="rId1" Type="http://schemas.openxmlformats.org/officeDocument/2006/relationships/slideLayout" Target="../slideLayouts/slideLayout285.xml"/><Relationship Id="rId4" Type="http://schemas.openxmlformats.org/officeDocument/2006/relationships/image" Target="../media/image125.png"/></Relationships>
</file>

<file path=ppt/slides/_rels/slide1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318.xml"/><Relationship Id="rId4" Type="http://schemas.openxmlformats.org/officeDocument/2006/relationships/image" Target="../media/image127.emf"/></Relationships>
</file>

<file path=ppt/slides/_rels/slide12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xml"/><Relationship Id="rId1" Type="http://schemas.openxmlformats.org/officeDocument/2006/relationships/slideLayout" Target="../slideLayouts/slideLayout318.xml"/><Relationship Id="rId4" Type="http://schemas.openxmlformats.org/officeDocument/2006/relationships/image" Target="../media/image128.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2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3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6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0.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40.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40.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40.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49.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7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3.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27.xml"/></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jpeg"/><Relationship Id="rId1" Type="http://schemas.openxmlformats.org/officeDocument/2006/relationships/slideLayout" Target="../slideLayouts/slideLayout250.xml"/><Relationship Id="rId5" Type="http://schemas.microsoft.com/office/2007/relationships/hdphoto" Target="../media/hdphoto4.wdp"/><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Layout" Target="../slideLayouts/slideLayout135.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4.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49.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06.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5.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NULL"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5.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5.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8.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8.xml"/><Relationship Id="rId1" Type="http://schemas.openxmlformats.org/officeDocument/2006/relationships/slideLayout" Target="../slideLayouts/slideLayout65.xml"/><Relationship Id="rId4" Type="http://schemas.openxmlformats.org/officeDocument/2006/relationships/image" Target="../media/image8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8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0.jpeg"/><Relationship Id="rId1" Type="http://schemas.openxmlformats.org/officeDocument/2006/relationships/slideLayout" Target="../slideLayouts/slideLayout319.xml"/><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8.xml"/></Relationships>
</file>

<file path=ppt/slides/_rels/slide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9.xml"/></Relationships>
</file>

<file path=ppt/slides/_rels/slide9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61.xml"/></Relationships>
</file>

<file path=ppt/slides/_rels/slide9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97.jpeg"/><Relationship Id="rId1" Type="http://schemas.openxmlformats.org/officeDocument/2006/relationships/slideLayout" Target="../slideLayouts/slideLayout13.xml"/><Relationship Id="rId4" Type="http://schemas.openxmlformats.org/officeDocument/2006/relationships/image" Target="../media/image98.emf"/></Relationships>
</file>

<file path=ppt/slides/_rels/slide9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4" descr="throne of Christ">
            <a:extLst>
              <a:ext uri="{FF2B5EF4-FFF2-40B4-BE49-F238E27FC236}">
                <a16:creationId xmlns:a16="http://schemas.microsoft.com/office/drawing/2014/main" id="{C43FB88B-7049-9547-BE31-235A88BCD570}"/>
              </a:ext>
            </a:extLst>
          </p:cNvPr>
          <p:cNvPicPr>
            <a:picLocks noChangeAspect="1" noChangeArrowheads="1"/>
          </p:cNvPicPr>
          <p:nvPr/>
        </p:nvPicPr>
        <p:blipFill>
          <a:blip r:embed="rId3"/>
          <a:srcRect/>
          <a:stretch>
            <a:fillRect/>
          </a:stretch>
        </p:blipFill>
        <p:spPr bwMode="auto">
          <a:xfrm>
            <a:off x="0" y="0"/>
            <a:ext cx="9144002" cy="6858000"/>
          </a:xfrm>
          <a:prstGeom prst="rect">
            <a:avLst/>
          </a:prstGeom>
          <a:noFill/>
          <a:ln w="9525">
            <a:noFill/>
            <a:miter lim="800000"/>
            <a:headEnd/>
            <a:tailEnd/>
          </a:ln>
        </p:spPr>
      </p:pic>
      <p:sp>
        <p:nvSpPr>
          <p:cNvPr id="2" name="Rectangle 1">
            <a:extLst>
              <a:ext uri="{FF2B5EF4-FFF2-40B4-BE49-F238E27FC236}">
                <a16:creationId xmlns:a16="http://schemas.microsoft.com/office/drawing/2014/main" id="{7578402A-D201-0538-DAD7-A4CC646A9914}"/>
              </a:ext>
            </a:extLst>
          </p:cNvPr>
          <p:cNvSpPr>
            <a:spLocks noChangeArrowheads="1"/>
          </p:cNvSpPr>
          <p:nvPr/>
        </p:nvSpPr>
        <p:spPr bwMode="auto">
          <a:xfrm>
            <a:off x="0" y="5715001"/>
            <a:ext cx="9144002" cy="11430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 راندال برايس • خدمات عالم الكتاب المقدس العالمية</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تم تحميلها من قبل د. ريك جريفيث •مؤسسة الدراسات اللاهوتية الأردنية</a:t>
            </a:r>
            <a:b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
        <p:nvSpPr>
          <p:cNvPr id="3" name="TextBox 2">
            <a:extLst>
              <a:ext uri="{FF2B5EF4-FFF2-40B4-BE49-F238E27FC236}">
                <a16:creationId xmlns:a16="http://schemas.microsoft.com/office/drawing/2014/main" id="{6E2026F8-539D-85DF-2605-4D8E7A16AD03}"/>
              </a:ext>
            </a:extLst>
          </p:cNvPr>
          <p:cNvSpPr txBox="1"/>
          <p:nvPr/>
        </p:nvSpPr>
        <p:spPr>
          <a:xfrm>
            <a:off x="5105400" y="1402934"/>
            <a:ext cx="3012335" cy="654466"/>
          </a:xfrm>
          <a:prstGeom prst="rect">
            <a:avLst/>
          </a:prstGeom>
          <a:noFill/>
        </p:spPr>
        <p:txBody>
          <a:bodyPr wrap="square" lIns="91436" tIns="45716" rIns="91436" bIns="45716">
            <a:spAutoFit/>
          </a:bodyPr>
          <a:lstStyle/>
          <a:p>
            <a:pPr algn="ctr" defTabSz="913977" eaLnBrk="1" hangingPunct="1">
              <a:lnSpc>
                <a:spcPct val="110000"/>
              </a:lnSpc>
              <a:defRPr/>
            </a:pPr>
            <a:r>
              <a:rPr kumimoji="0" lang="ar-JO" sz="36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متى 24: 31-33</a:t>
            </a:r>
            <a:endParaRPr kumimoji="0" lang="en-US" sz="36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1BEB0534-D1A4-35A8-2E5F-6821DD4FBB71}"/>
              </a:ext>
            </a:extLst>
          </p:cNvPr>
          <p:cNvSpPr/>
          <p:nvPr/>
        </p:nvSpPr>
        <p:spPr bwMode="auto">
          <a:xfrm>
            <a:off x="4351622" y="152400"/>
            <a:ext cx="4563778" cy="1142999"/>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JO" sz="8800" dirty="0">
                <a:solidFill>
                  <a:srgbClr val="FFFF91"/>
                </a:solidFill>
                <a:effectLst>
                  <a:glow rad="127000">
                    <a:schemeClr val="tx1"/>
                  </a:glow>
                </a:effectLst>
                <a:latin typeface="Arial" panose="020B0604020202020204" pitchFamily="34" charset="0"/>
                <a:ea typeface="ＭＳ Ｐゴシック" charset="0"/>
                <a:cs typeface="Arial" panose="020B0604020202020204" pitchFamily="34" charset="0"/>
              </a:rPr>
              <a:t>الألفية</a:t>
            </a:r>
            <a:endParaRPr kumimoji="0" lang="en-US" sz="8800" b="0" i="0" u="none" strike="noStrike" cap="none" normalizeH="0" baseline="0" dirty="0">
              <a:ln>
                <a:noFill/>
              </a:ln>
              <a:solidFill>
                <a:srgbClr val="FFFF91"/>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39145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867779" name="Rectangle 3"/>
          <p:cNvSpPr>
            <a:spLocks noGrp="1" noChangeArrowheads="1"/>
          </p:cNvSpPr>
          <p:nvPr>
            <p:ph type="title"/>
          </p:nvPr>
        </p:nvSpPr>
        <p:spPr>
          <a:xfrm>
            <a:off x="228600" y="304800"/>
            <a:ext cx="8686800" cy="1143000"/>
          </a:xfrm>
          <a:effectLst>
            <a:outerShdw blurRad="63500" dist="107763" dir="2700000" algn="ctr" rotWithShape="0">
              <a:srgbClr val="000000">
                <a:alpha val="74998"/>
              </a:srgbClr>
            </a:outerShdw>
          </a:effectLst>
        </p:spPr>
        <p:txBody>
          <a:bodyPr/>
          <a:lstStyle/>
          <a:p>
            <a:pPr>
              <a:defRPr/>
            </a:pPr>
            <a:r>
              <a:rPr lang="ar-JO" b="1" dirty="0">
                <a:solidFill>
                  <a:schemeClr val="tx1"/>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ملكوت الله</a:t>
            </a:r>
            <a:br>
              <a:rPr lang="en-US" b="1" dirty="0">
                <a:solidFill>
                  <a:schemeClr val="tx1"/>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br>
            <a:r>
              <a:rPr lang="ar-JO" sz="3200"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موضوع الكتاب المقدس الشامل</a:t>
            </a:r>
            <a:endParaRPr lang="en-US" sz="3200"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867780" name="Rectangle 4"/>
          <p:cNvSpPr>
            <a:spLocks noGrp="1" noChangeArrowheads="1"/>
          </p:cNvSpPr>
          <p:nvPr>
            <p:ph type="body" sz="half" idx="1"/>
          </p:nvPr>
        </p:nvSpPr>
        <p:spPr>
          <a:xfrm>
            <a:off x="228600" y="1752600"/>
            <a:ext cx="4495800" cy="3886200"/>
          </a:xfrm>
        </p:spPr>
        <p:txBody>
          <a:bodyPr/>
          <a:lstStyle/>
          <a:p>
            <a:pPr marL="66675" indent="-66675" algn="r">
              <a:lnSpc>
                <a:spcPct val="80000"/>
              </a:lnSpc>
              <a:buFont typeface="Monotype Sorts" charset="0"/>
              <a:buNone/>
            </a:pPr>
            <a:r>
              <a:rPr lang="ar-JO" altLang="zh-CN" sz="2000" b="1" dirty="0">
                <a:solidFill>
                  <a:srgbClr val="FFCD1E"/>
                </a:solidFill>
                <a:effectLst>
                  <a:glow rad="101600">
                    <a:schemeClr val="accent4">
                      <a:lumMod val="25000"/>
                      <a:alpha val="75000"/>
                    </a:schemeClr>
                  </a:glow>
                </a:effectLst>
                <a:latin typeface="Arial" panose="020B0604020202020204" pitchFamily="34" charset="0"/>
                <a:ea typeface="SimSun" charset="0"/>
                <a:cs typeface="Arial" panose="020B0604020202020204" pitchFamily="34" charset="0"/>
              </a:rPr>
              <a:t>تكوين 1: 26-28</a:t>
            </a:r>
            <a:endParaRPr lang="en-US" altLang="zh-CN" sz="2000" b="1" dirty="0">
              <a:solidFill>
                <a:srgbClr val="FFCD1E"/>
              </a:solidFill>
              <a:effectLst>
                <a:glow rad="101600">
                  <a:schemeClr val="accent4">
                    <a:lumMod val="25000"/>
                    <a:alpha val="75000"/>
                  </a:schemeClr>
                </a:glow>
              </a:effectLst>
              <a:latin typeface="Arial" panose="020B0604020202020204" pitchFamily="34" charset="0"/>
              <a:ea typeface="SimSun" charset="0"/>
              <a:cs typeface="Arial" panose="020B0604020202020204" pitchFamily="34" charset="0"/>
            </a:endParaRPr>
          </a:p>
          <a:p>
            <a:pPr marL="66675" indent="-66675" algn="r">
              <a:lnSpc>
                <a:spcPct val="80000"/>
              </a:lnSpc>
              <a:buFont typeface="Monotype Sorts" charset="0"/>
              <a:buNone/>
            </a:pPr>
            <a:endParaRPr lang="en-US" altLang="zh-CN" sz="2000" b="1" dirty="0">
              <a:effectLst>
                <a:glow rad="190500">
                  <a:schemeClr val="accent4">
                    <a:lumMod val="25000"/>
                    <a:alpha val="75000"/>
                  </a:schemeClr>
                </a:glow>
              </a:effectLst>
              <a:latin typeface="Arial" panose="020B0604020202020204" pitchFamily="34" charset="0"/>
              <a:ea typeface="SimSun" charset="0"/>
              <a:cs typeface="Arial" panose="020B0604020202020204" pitchFamily="34" charset="0"/>
            </a:endParaRPr>
          </a:p>
          <a:p>
            <a:pPr marL="66675" indent="-66675" algn="r">
              <a:lnSpc>
                <a:spcPct val="80000"/>
              </a:lnSpc>
              <a:buNone/>
            </a:pPr>
            <a:r>
              <a:rPr lang="ar-JO" sz="2000" b="1" dirty="0">
                <a:effectLst>
                  <a:glow rad="190500">
                    <a:schemeClr val="accent4">
                      <a:lumMod val="25000"/>
                      <a:alpha val="75000"/>
                    </a:schemeClr>
                  </a:glow>
                </a:effectLst>
                <a:latin typeface="Arial" panose="020B0604020202020204" pitchFamily="34" charset="0"/>
                <a:ea typeface="ＭＳ Ｐゴシック" charset="0"/>
                <a:cs typeface="Arial" panose="020B0604020202020204" pitchFamily="34" charset="0"/>
              </a:rPr>
              <a:t>وقال الله: نعمل الإنسان على صورتنا كشبهنا، ف</a:t>
            </a:r>
            <a:r>
              <a:rPr lang="ar-JO" sz="2000" b="1" dirty="0">
                <a:solidFill>
                  <a:schemeClr val="tx2"/>
                </a:solidFill>
                <a:effectLst>
                  <a:glow rad="190500">
                    <a:schemeClr val="accent4">
                      <a:lumMod val="25000"/>
                      <a:alpha val="75000"/>
                    </a:schemeClr>
                  </a:glow>
                </a:effectLst>
                <a:latin typeface="Arial" panose="020B0604020202020204" pitchFamily="34" charset="0"/>
                <a:ea typeface="ＭＳ Ｐゴシック" charset="0"/>
                <a:cs typeface="Arial" panose="020B0604020202020204" pitchFamily="34" charset="0"/>
              </a:rPr>
              <a:t>يتسلطون</a:t>
            </a:r>
            <a:r>
              <a:rPr lang="ar-JO" sz="2000" b="1" dirty="0">
                <a:effectLst>
                  <a:glow rad="190500">
                    <a:schemeClr val="accent4">
                      <a:lumMod val="25000"/>
                      <a:alpha val="75000"/>
                    </a:schemeClr>
                  </a:glow>
                </a:effectLst>
                <a:latin typeface="Arial" panose="020B0604020202020204" pitchFamily="34" charset="0"/>
                <a:ea typeface="ＭＳ Ｐゴシック" charset="0"/>
                <a:cs typeface="Arial" panose="020B0604020202020204" pitchFamily="34" charset="0"/>
              </a:rPr>
              <a:t> على سمك ... طير ... البهائم، ... كل الأرض، وعلى جميع الدبابات التي تدب على الأرض ...  وباركهم الله وقال لهم: أثمروا واكثروا واملأوا الأرض، </a:t>
            </a:r>
            <a:r>
              <a:rPr lang="ar-JO" sz="2000" b="1" dirty="0">
                <a:solidFill>
                  <a:schemeClr val="tx2"/>
                </a:solidFill>
                <a:effectLst>
                  <a:glow rad="190500">
                    <a:schemeClr val="accent4">
                      <a:lumMod val="25000"/>
                      <a:alpha val="75000"/>
                    </a:schemeClr>
                  </a:glow>
                </a:effectLst>
                <a:latin typeface="Arial" panose="020B0604020202020204" pitchFamily="34" charset="0"/>
                <a:ea typeface="ＭＳ Ｐゴシック" charset="0"/>
                <a:cs typeface="Arial" panose="020B0604020202020204" pitchFamily="34" charset="0"/>
              </a:rPr>
              <a:t>وأخضعوها، </a:t>
            </a:r>
            <a:r>
              <a:rPr lang="ar-JO" sz="2000" b="1" dirty="0">
                <a:effectLst>
                  <a:glow rad="190500">
                    <a:schemeClr val="accent4">
                      <a:lumMod val="25000"/>
                      <a:alpha val="75000"/>
                    </a:schemeClr>
                  </a:glow>
                </a:effectLst>
                <a:latin typeface="Arial" panose="020B0604020202020204" pitchFamily="34" charset="0"/>
                <a:ea typeface="ＭＳ Ｐゴシック" charset="0"/>
                <a:cs typeface="Arial" panose="020B0604020202020204" pitchFamily="34" charset="0"/>
              </a:rPr>
              <a:t>و</a:t>
            </a:r>
            <a:r>
              <a:rPr lang="ar-JO" sz="2000" b="1" dirty="0">
                <a:solidFill>
                  <a:schemeClr val="tx2"/>
                </a:solidFill>
                <a:effectLst>
                  <a:glow rad="190500">
                    <a:schemeClr val="accent4">
                      <a:lumMod val="25000"/>
                      <a:alpha val="75000"/>
                    </a:schemeClr>
                  </a:glow>
                </a:effectLst>
                <a:latin typeface="Arial" panose="020B0604020202020204" pitchFamily="34" charset="0"/>
                <a:ea typeface="ＭＳ Ｐゴシック" charset="0"/>
                <a:cs typeface="Arial" panose="020B0604020202020204" pitchFamily="34" charset="0"/>
              </a:rPr>
              <a:t>تسلطوا </a:t>
            </a:r>
            <a:r>
              <a:rPr lang="ar-JO" sz="2000" b="1" dirty="0">
                <a:effectLst>
                  <a:glow rad="190500">
                    <a:schemeClr val="accent4">
                      <a:lumMod val="25000"/>
                      <a:alpha val="75000"/>
                    </a:schemeClr>
                  </a:glow>
                </a:effectLst>
                <a:latin typeface="Arial" panose="020B0604020202020204" pitchFamily="34" charset="0"/>
                <a:ea typeface="ＭＳ Ｐゴシック" charset="0"/>
                <a:cs typeface="Arial" panose="020B0604020202020204" pitchFamily="34" charset="0"/>
              </a:rPr>
              <a:t>على سمك البحر وعلى طير السماء وعلى كل حيوان يدب على الأرض».</a:t>
            </a:r>
            <a:endParaRPr lang="en-US" sz="2000" b="1" dirty="0">
              <a:effectLst>
                <a:glow rad="190500">
                  <a:schemeClr val="accent4">
                    <a:lumMod val="25000"/>
                    <a:alpha val="75000"/>
                  </a:schemeClr>
                </a:glow>
              </a:effectLst>
              <a:latin typeface="Arial" panose="020B0604020202020204" pitchFamily="34" charset="0"/>
              <a:ea typeface="ＭＳ Ｐゴシック" charset="0"/>
              <a:cs typeface="Arial" panose="020B0604020202020204" pitchFamily="34" charset="0"/>
            </a:endParaRPr>
          </a:p>
        </p:txBody>
      </p:sp>
      <p:sp>
        <p:nvSpPr>
          <p:cNvPr id="1867782"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kumimoji="0" lang="ar-JO" sz="3200" b="1" dirty="0">
                <a:solidFill>
                  <a:srgbClr val="FF99CC"/>
                </a:solidFill>
                <a:effectLst>
                  <a:glow rad="101600">
                    <a:srgbClr val="DADADA">
                      <a:lumMod val="25000"/>
                      <a:alpha val="75000"/>
                    </a:srgbClr>
                  </a:glow>
                </a:effectLst>
                <a:latin typeface="Arial" panose="020B0604020202020204" pitchFamily="34" charset="0"/>
                <a:cs typeface="Arial" panose="020B0604020202020204" pitchFamily="34" charset="0"/>
              </a:rPr>
              <a:t>الوصية</a:t>
            </a:r>
            <a:endParaRPr kumimoji="0" lang="en-US" sz="3200" b="1" dirty="0">
              <a:solidFill>
                <a:srgbClr val="FF99CC"/>
              </a:solidFill>
              <a:effectLst>
                <a:glow rad="101600">
                  <a:srgbClr val="DADADA">
                    <a:lumMod val="25000"/>
                    <a:alpha val="75000"/>
                  </a:srgbClr>
                </a:glow>
              </a:effectLst>
              <a:latin typeface="Arial" panose="020B0604020202020204" pitchFamily="34" charset="0"/>
              <a:cs typeface="Arial" panose="020B0604020202020204" pitchFamily="34" charset="0"/>
            </a:endParaRPr>
          </a:p>
        </p:txBody>
      </p:sp>
      <p:sp>
        <p:nvSpPr>
          <p:cNvPr id="1867783" name="Text Box 7"/>
          <p:cNvSpPr txBox="1">
            <a:spLocks noChangeArrowheads="1"/>
          </p:cNvSpPr>
          <p:nvPr/>
        </p:nvSpPr>
        <p:spPr bwMode="auto">
          <a:xfrm>
            <a:off x="6248400" y="6096000"/>
            <a:ext cx="2500064"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kumimoji="0" lang="ar-JO" sz="3200" b="1" dirty="0">
                <a:solidFill>
                  <a:srgbClr val="FF99CC"/>
                </a:solidFill>
                <a:effectLst>
                  <a:glow rad="101600">
                    <a:srgbClr val="DADADA">
                      <a:lumMod val="25000"/>
                      <a:alpha val="75000"/>
                    </a:srgbClr>
                  </a:glow>
                </a:effectLst>
                <a:latin typeface="Arial" panose="020B0604020202020204" pitchFamily="34" charset="0"/>
                <a:cs typeface="Arial" panose="020B0604020202020204" pitchFamily="34" charset="0"/>
              </a:rPr>
              <a:t>التتميم</a:t>
            </a:r>
            <a:endParaRPr kumimoji="0" lang="en-US" sz="3200" b="1" dirty="0">
              <a:solidFill>
                <a:srgbClr val="FF99CC"/>
              </a:solidFill>
              <a:effectLst>
                <a:glow rad="101600">
                  <a:srgbClr val="DADADA">
                    <a:lumMod val="25000"/>
                    <a:alpha val="75000"/>
                  </a:srgbClr>
                </a:glow>
              </a:effectLst>
              <a:latin typeface="Arial" panose="020B0604020202020204" pitchFamily="34" charset="0"/>
              <a:cs typeface="Arial" panose="020B0604020202020204" pitchFamily="34" charset="0"/>
            </a:endParaRPr>
          </a:p>
        </p:txBody>
      </p:sp>
      <p:sp>
        <p:nvSpPr>
          <p:cNvPr id="1867784"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12700">
            <a:solidFill>
              <a:schemeClr val="tx1"/>
            </a:solidFill>
            <a:miter lim="800000"/>
            <a:headEnd/>
            <a:tailEnd/>
          </a:ln>
        </p:spPr>
        <p:txBody>
          <a:bodyPr wrap="none" anchor="ctr"/>
          <a:lstStyle/>
          <a:p>
            <a:endParaRPr kumimoji="0"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1867785" name="Text Box 9"/>
          <p:cNvSpPr txBox="1">
            <a:spLocks noChangeArrowheads="1"/>
          </p:cNvSpPr>
          <p:nvPr/>
        </p:nvSpPr>
        <p:spPr bwMode="auto">
          <a:xfrm>
            <a:off x="0" y="5410200"/>
            <a:ext cx="88392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kumimoji="0" lang="ar-JO" sz="2800" b="1" dirty="0">
                <a:solidFill>
                  <a:srgbClr val="FFFF00"/>
                </a:solidFill>
                <a:effectLst>
                  <a:glow rad="101600">
                    <a:srgbClr val="DADADA">
                      <a:lumMod val="25000"/>
                      <a:alpha val="75000"/>
                    </a:srgbClr>
                  </a:glow>
                </a:effectLst>
                <a:latin typeface="Arial" panose="020B0604020202020204" pitchFamily="34" charset="0"/>
                <a:cs typeface="Arial" panose="020B0604020202020204" pitchFamily="34" charset="0"/>
              </a:rPr>
              <a:t>موضوع الكتاب المقدس: يوسع الله ملكه إلى الإنسان</a:t>
            </a:r>
            <a:endParaRPr kumimoji="0" lang="en-US" sz="2800" b="1" dirty="0">
              <a:solidFill>
                <a:srgbClr val="FFFF00"/>
              </a:solidFill>
              <a:effectLst>
                <a:glow rad="101600">
                  <a:srgbClr val="DADADA">
                    <a:lumMod val="25000"/>
                    <a:alpha val="75000"/>
                  </a:srgbClr>
                </a:glow>
              </a:effectLst>
              <a:latin typeface="Arial" panose="020B0604020202020204" pitchFamily="34" charset="0"/>
              <a:cs typeface="Arial" panose="020B0604020202020204" pitchFamily="34" charset="0"/>
            </a:endParaRPr>
          </a:p>
        </p:txBody>
      </p:sp>
      <p:sp>
        <p:nvSpPr>
          <p:cNvPr id="1867786" name="Text Box 10"/>
          <p:cNvSpPr txBox="1">
            <a:spLocks noChangeArrowheads="1"/>
          </p:cNvSpPr>
          <p:nvPr/>
        </p:nvSpPr>
        <p:spPr bwMode="auto">
          <a:xfrm>
            <a:off x="3048000" y="6019800"/>
            <a:ext cx="2209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kumimoji="0" lang="ar-JO" sz="3200" dirty="0">
                <a:latin typeface="Arial" panose="020B0604020202020204" pitchFamily="34" charset="0"/>
                <a:cs typeface="Arial" panose="020B0604020202020204" pitchFamily="34" charset="0"/>
              </a:rPr>
              <a:t>العهود</a:t>
            </a:r>
            <a:endParaRPr kumimoji="0" lang="en-US" sz="3200" dirty="0">
              <a:latin typeface="Arial" panose="020B0604020202020204" pitchFamily="34" charset="0"/>
              <a:cs typeface="Arial" panose="020B0604020202020204" pitchFamily="34" charset="0"/>
            </a:endParaRPr>
          </a:p>
        </p:txBody>
      </p:sp>
      <p:sp>
        <p:nvSpPr>
          <p:cNvPr id="2" name="Content Placeholder 1"/>
          <p:cNvSpPr>
            <a:spLocks noGrp="1"/>
          </p:cNvSpPr>
          <p:nvPr>
            <p:ph sz="half" idx="2"/>
          </p:nvPr>
        </p:nvSpPr>
        <p:spPr>
          <a:xfrm>
            <a:off x="4648200" y="1752600"/>
            <a:ext cx="4267200" cy="3490913"/>
          </a:xfrm>
          <a:noFill/>
          <a:ln>
            <a:noFill/>
          </a:ln>
        </p:spPr>
        <p:txBody>
          <a:bodyPr vert="horz" wrap="square" lIns="90488" tIns="44450" rIns="90488" bIns="44450" numCol="1" anchor="t" anchorCtr="0" compatLnSpc="1">
            <a:prstTxWarp prst="textNoShape">
              <a:avLst/>
            </a:prstTxWarp>
          </a:bodyPr>
          <a:lstStyle/>
          <a:p>
            <a:pPr marL="66675" indent="-66675" algn="r">
              <a:lnSpc>
                <a:spcPct val="80000"/>
              </a:lnSpc>
              <a:buNone/>
            </a:pPr>
            <a:r>
              <a:rPr lang="ar-JO" altLang="zh-CN" sz="2000" b="1" dirty="0">
                <a:solidFill>
                  <a:srgbClr val="FFCD1E"/>
                </a:solidFill>
                <a:effectLst>
                  <a:glow rad="101600">
                    <a:schemeClr val="accent4">
                      <a:lumMod val="25000"/>
                      <a:alpha val="75000"/>
                    </a:schemeClr>
                  </a:glow>
                </a:effectLst>
                <a:latin typeface="Arial" panose="020B0604020202020204" pitchFamily="34" charset="0"/>
                <a:ea typeface="SimSun" charset="0"/>
                <a:cs typeface="Arial" panose="020B0604020202020204" pitchFamily="34" charset="0"/>
              </a:rPr>
              <a:t>رؤيا 5: 9-10</a:t>
            </a:r>
            <a:endParaRPr lang="en-US" altLang="zh-CN" sz="2000" b="1" dirty="0">
              <a:solidFill>
                <a:srgbClr val="FFCD1E"/>
              </a:solidFill>
              <a:effectLst>
                <a:glow rad="101600">
                  <a:schemeClr val="accent4">
                    <a:lumMod val="25000"/>
                    <a:alpha val="75000"/>
                  </a:schemeClr>
                </a:glow>
              </a:effectLst>
              <a:latin typeface="Arial" panose="020B0604020202020204" pitchFamily="34" charset="0"/>
              <a:ea typeface="SimSun" charset="0"/>
              <a:cs typeface="Arial" panose="020B0604020202020204" pitchFamily="34" charset="0"/>
            </a:endParaRPr>
          </a:p>
          <a:p>
            <a:pPr marL="66675" indent="-66675" algn="r">
              <a:lnSpc>
                <a:spcPct val="80000"/>
              </a:lnSpc>
              <a:buNone/>
            </a:pPr>
            <a:endParaRPr lang="ar-JO" sz="2000" b="1" dirty="0">
              <a:effectLst>
                <a:glow rad="101600">
                  <a:schemeClr val="accent4">
                    <a:lumMod val="25000"/>
                    <a:alpha val="75000"/>
                  </a:schemeClr>
                </a:glow>
              </a:effectLst>
              <a:latin typeface="Arial" panose="020B0604020202020204" pitchFamily="34" charset="0"/>
              <a:ea typeface="SimSun" charset="0"/>
              <a:cs typeface="Arial" panose="020B0604020202020204" pitchFamily="34" charset="0"/>
            </a:endParaRPr>
          </a:p>
          <a:p>
            <a:pPr marL="66675" indent="-66675" algn="r">
              <a:lnSpc>
                <a:spcPct val="80000"/>
              </a:lnSpc>
              <a:buNone/>
            </a:pPr>
            <a:r>
              <a:rPr lang="ar-JO" sz="2000" b="1" dirty="0">
                <a:effectLst>
                  <a:glow rad="101600">
                    <a:schemeClr val="accent4">
                      <a:lumMod val="25000"/>
                      <a:alpha val="75000"/>
                    </a:schemeClr>
                  </a:glow>
                </a:effectLst>
                <a:latin typeface="Arial" panose="020B0604020202020204" pitchFamily="34" charset="0"/>
                <a:ea typeface="SimSun" charset="0"/>
                <a:cs typeface="Arial" panose="020B0604020202020204" pitchFamily="34" charset="0"/>
              </a:rPr>
              <a:t>وهم يترنمون ترنيمة جديدة قائلين: «مستحق أنت أن تأخذ السفر وتفتح ختومه، لأنك ذبحت واشتريتنا لله بدمك من كل قبيلة ولسان وشعب وأمة، وجعلتنا لإلهنا ملوكا وكهنة، </a:t>
            </a:r>
            <a:r>
              <a:rPr lang="ar-JO" sz="2000" b="1" dirty="0">
                <a:solidFill>
                  <a:schemeClr val="tx2"/>
                </a:solidFill>
                <a:effectLst>
                  <a:glow rad="101600">
                    <a:schemeClr val="accent4">
                      <a:lumMod val="25000"/>
                      <a:alpha val="75000"/>
                    </a:schemeClr>
                  </a:glow>
                </a:effectLst>
                <a:latin typeface="Arial" panose="020B0604020202020204" pitchFamily="34" charset="0"/>
                <a:ea typeface="SimSun" charset="0"/>
                <a:cs typeface="Arial" panose="020B0604020202020204" pitchFamily="34" charset="0"/>
              </a:rPr>
              <a:t>فسنملك على الأرض</a:t>
            </a:r>
            <a:endParaRPr lang="en-SG" sz="2000" b="1" dirty="0">
              <a:effectLst>
                <a:glow rad="101600">
                  <a:schemeClr val="accent4">
                    <a:lumMod val="25000"/>
                    <a:alpha val="75000"/>
                  </a:schemeClr>
                </a:glow>
              </a:effectLst>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2679336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7780">
                                            <p:txEl>
                                              <p:pRg st="0" end="0"/>
                                            </p:txEl>
                                          </p:spTgt>
                                        </p:tgtEl>
                                        <p:attrNameLst>
                                          <p:attrName>style.visibility</p:attrName>
                                        </p:attrNameLst>
                                      </p:cBhvr>
                                      <p:to>
                                        <p:strVal val="visible"/>
                                      </p:to>
                                    </p:set>
                                    <p:animEffect transition="in" filter="dissolve">
                                      <p:cBhvr>
                                        <p:cTn id="7" dur="500"/>
                                        <p:tgtEl>
                                          <p:spTgt spid="18677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67780">
                                            <p:txEl>
                                              <p:pRg st="2" end="2"/>
                                            </p:txEl>
                                          </p:spTgt>
                                        </p:tgtEl>
                                        <p:attrNameLst>
                                          <p:attrName>style.visibility</p:attrName>
                                        </p:attrNameLst>
                                      </p:cBhvr>
                                      <p:to>
                                        <p:strVal val="visible"/>
                                      </p:to>
                                    </p:set>
                                    <p:animEffect transition="in" filter="dissolve">
                                      <p:cBhvr>
                                        <p:cTn id="12" dur="500"/>
                                        <p:tgtEl>
                                          <p:spTgt spid="186778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grpId="0" nodeType="clickEffect">
                                  <p:stCondLst>
                                    <p:cond delay="0"/>
                                  </p:stCondLst>
                                  <p:childTnLst>
                                    <p:set>
                                      <p:cBhvr>
                                        <p:cTn id="28" dur="1" fill="hold">
                                          <p:stCondLst>
                                            <p:cond delay="0"/>
                                          </p:stCondLst>
                                        </p:cTn>
                                        <p:tgtEl>
                                          <p:spTgt spid="1867785"/>
                                        </p:tgtEl>
                                        <p:attrNameLst>
                                          <p:attrName>style.visibility</p:attrName>
                                        </p:attrNameLst>
                                      </p:cBhvr>
                                      <p:to>
                                        <p:strVal val="visible"/>
                                      </p:to>
                                    </p:set>
                                    <p:animEffect transition="in" filter="fade">
                                      <p:cBhvr>
                                        <p:cTn id="29" dur="100"/>
                                        <p:tgtEl>
                                          <p:spTgt spid="1867785"/>
                                        </p:tgtEl>
                                      </p:cBhvr>
                                    </p:animEffect>
                                    <p:anim calcmode="lin" valueType="num">
                                      <p:cBhvr>
                                        <p:cTn id="30" dur="400" fill="hold"/>
                                        <p:tgtEl>
                                          <p:spTgt spid="1867785"/>
                                        </p:tgtEl>
                                        <p:attrNameLst>
                                          <p:attrName>ppt_x</p:attrName>
                                        </p:attrNameLst>
                                      </p:cBhvr>
                                      <p:tavLst>
                                        <p:tav tm="0">
                                          <p:val>
                                            <p:strVal val="#ppt_x"/>
                                          </p:val>
                                        </p:tav>
                                        <p:tav tm="100000">
                                          <p:val>
                                            <p:strVal val="#ppt_x"/>
                                          </p:val>
                                        </p:tav>
                                      </p:tavLst>
                                    </p:anim>
                                    <p:anim calcmode="lin" valueType="num">
                                      <p:cBhvr>
                                        <p:cTn id="31" dur="400" fill="hold"/>
                                        <p:tgtEl>
                                          <p:spTgt spid="1867785"/>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186778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186778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3" presetClass="entr" presetSubtype="0" fill="hold" grpId="0" nodeType="clickEffect">
                                  <p:stCondLst>
                                    <p:cond delay="0"/>
                                  </p:stCondLst>
                                  <p:childTnLst>
                                    <p:set>
                                      <p:cBhvr>
                                        <p:cTn id="37" dur="1" fill="hold">
                                          <p:stCondLst>
                                            <p:cond delay="0"/>
                                          </p:stCondLst>
                                        </p:cTn>
                                        <p:tgtEl>
                                          <p:spTgt spid="1867782"/>
                                        </p:tgtEl>
                                        <p:attrNameLst>
                                          <p:attrName>style.visibility</p:attrName>
                                        </p:attrNameLst>
                                      </p:cBhvr>
                                      <p:to>
                                        <p:strVal val="visible"/>
                                      </p:to>
                                    </p:set>
                                    <p:animEffect transition="in" filter="fade">
                                      <p:cBhvr>
                                        <p:cTn id="38" dur="100"/>
                                        <p:tgtEl>
                                          <p:spTgt spid="1867782"/>
                                        </p:tgtEl>
                                      </p:cBhvr>
                                    </p:animEffect>
                                    <p:anim calcmode="lin" valueType="num">
                                      <p:cBhvr>
                                        <p:cTn id="39" dur="400" fill="hold"/>
                                        <p:tgtEl>
                                          <p:spTgt spid="1867782"/>
                                        </p:tgtEl>
                                        <p:attrNameLst>
                                          <p:attrName>ppt_x</p:attrName>
                                        </p:attrNameLst>
                                      </p:cBhvr>
                                      <p:tavLst>
                                        <p:tav tm="0">
                                          <p:val>
                                            <p:strVal val="#ppt_x"/>
                                          </p:val>
                                        </p:tav>
                                        <p:tav tm="100000">
                                          <p:val>
                                            <p:strVal val="#ppt_x"/>
                                          </p:val>
                                        </p:tav>
                                      </p:tavLst>
                                    </p:anim>
                                    <p:anim calcmode="lin" valueType="num">
                                      <p:cBhvr>
                                        <p:cTn id="40" dur="400" fill="hold"/>
                                        <p:tgtEl>
                                          <p:spTgt spid="1867782"/>
                                        </p:tgtEl>
                                        <p:attrNameLst>
                                          <p:attrName>ppt_y</p:attrName>
                                        </p:attrNameLst>
                                      </p:cBhvr>
                                      <p:tavLst>
                                        <p:tav tm="0">
                                          <p:val>
                                            <p:strVal val="#ppt_y+0.31"/>
                                          </p:val>
                                        </p:tav>
                                        <p:tav tm="100000">
                                          <p:val>
                                            <p:strVal val="#ppt_y+0.31"/>
                                          </p:val>
                                        </p:tav>
                                      </p:tavLst>
                                    </p:anim>
                                    <p:anim calcmode="lin" valueType="num">
                                      <p:cBhvr>
                                        <p:cTn id="41" dur="600" decel="50000" fill="hold">
                                          <p:stCondLst>
                                            <p:cond delay="400"/>
                                          </p:stCondLst>
                                        </p:cTn>
                                        <p:tgtEl>
                                          <p:spTgt spid="186778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2" dur="600" decel="50000" fill="hold">
                                          <p:stCondLst>
                                            <p:cond delay="400"/>
                                          </p:stCondLst>
                                        </p:cTn>
                                        <p:tgtEl>
                                          <p:spTgt spid="186778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3" presetClass="entr" presetSubtype="0" fill="hold" grpId="0" nodeType="clickEffect">
                                  <p:stCondLst>
                                    <p:cond delay="0"/>
                                  </p:stCondLst>
                                  <p:childTnLst>
                                    <p:set>
                                      <p:cBhvr>
                                        <p:cTn id="46" dur="1" fill="hold">
                                          <p:stCondLst>
                                            <p:cond delay="0"/>
                                          </p:stCondLst>
                                        </p:cTn>
                                        <p:tgtEl>
                                          <p:spTgt spid="1867783"/>
                                        </p:tgtEl>
                                        <p:attrNameLst>
                                          <p:attrName>style.visibility</p:attrName>
                                        </p:attrNameLst>
                                      </p:cBhvr>
                                      <p:to>
                                        <p:strVal val="visible"/>
                                      </p:to>
                                    </p:set>
                                    <p:animEffect transition="in" filter="fade">
                                      <p:cBhvr>
                                        <p:cTn id="47" dur="100"/>
                                        <p:tgtEl>
                                          <p:spTgt spid="1867783"/>
                                        </p:tgtEl>
                                      </p:cBhvr>
                                    </p:animEffect>
                                    <p:anim calcmode="lin" valueType="num">
                                      <p:cBhvr>
                                        <p:cTn id="48" dur="400" fill="hold"/>
                                        <p:tgtEl>
                                          <p:spTgt spid="1867783"/>
                                        </p:tgtEl>
                                        <p:attrNameLst>
                                          <p:attrName>ppt_x</p:attrName>
                                        </p:attrNameLst>
                                      </p:cBhvr>
                                      <p:tavLst>
                                        <p:tav tm="0">
                                          <p:val>
                                            <p:strVal val="#ppt_x"/>
                                          </p:val>
                                        </p:tav>
                                        <p:tav tm="100000">
                                          <p:val>
                                            <p:strVal val="#ppt_x"/>
                                          </p:val>
                                        </p:tav>
                                      </p:tavLst>
                                    </p:anim>
                                    <p:anim calcmode="lin" valueType="num">
                                      <p:cBhvr>
                                        <p:cTn id="49" dur="400" fill="hold"/>
                                        <p:tgtEl>
                                          <p:spTgt spid="1867783"/>
                                        </p:tgtEl>
                                        <p:attrNameLst>
                                          <p:attrName>ppt_y</p:attrName>
                                        </p:attrNameLst>
                                      </p:cBhvr>
                                      <p:tavLst>
                                        <p:tav tm="0">
                                          <p:val>
                                            <p:strVal val="#ppt_y+0.31"/>
                                          </p:val>
                                        </p:tav>
                                        <p:tav tm="100000">
                                          <p:val>
                                            <p:strVal val="#ppt_y+0.31"/>
                                          </p:val>
                                        </p:tav>
                                      </p:tavLst>
                                    </p:anim>
                                    <p:anim calcmode="lin" valueType="num">
                                      <p:cBhvr>
                                        <p:cTn id="50" dur="600" decel="50000" fill="hold">
                                          <p:stCondLst>
                                            <p:cond delay="400"/>
                                          </p:stCondLst>
                                        </p:cTn>
                                        <p:tgtEl>
                                          <p:spTgt spid="186778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600" decel="50000" fill="hold">
                                          <p:stCondLst>
                                            <p:cond delay="400"/>
                                          </p:stCondLst>
                                        </p:cTn>
                                        <p:tgtEl>
                                          <p:spTgt spid="186778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867784"/>
                                        </p:tgtEl>
                                        <p:attrNameLst>
                                          <p:attrName>style.visibility</p:attrName>
                                        </p:attrNameLst>
                                      </p:cBhvr>
                                      <p:to>
                                        <p:strVal val="visible"/>
                                      </p:to>
                                    </p:set>
                                    <p:animEffect transition="in" filter="wipe(left)">
                                      <p:cBhvr>
                                        <p:cTn id="56" dur="3000"/>
                                        <p:tgtEl>
                                          <p:spTgt spid="1867784"/>
                                        </p:tgtEl>
                                      </p:cBhvr>
                                    </p:animEffect>
                                  </p:childTnLst>
                                </p:cTn>
                              </p:par>
                              <p:par>
                                <p:cTn id="57" presetID="43" presetClass="entr" presetSubtype="0" fill="hold" grpId="0" nodeType="withEffect">
                                  <p:stCondLst>
                                    <p:cond delay="0"/>
                                  </p:stCondLst>
                                  <p:childTnLst>
                                    <p:set>
                                      <p:cBhvr>
                                        <p:cTn id="58" dur="1" fill="hold">
                                          <p:stCondLst>
                                            <p:cond delay="0"/>
                                          </p:stCondLst>
                                        </p:cTn>
                                        <p:tgtEl>
                                          <p:spTgt spid="1867786"/>
                                        </p:tgtEl>
                                        <p:attrNameLst>
                                          <p:attrName>style.visibility</p:attrName>
                                        </p:attrNameLst>
                                      </p:cBhvr>
                                      <p:to>
                                        <p:strVal val="visible"/>
                                      </p:to>
                                    </p:set>
                                    <p:animEffect transition="in" filter="fade">
                                      <p:cBhvr>
                                        <p:cTn id="59" dur="100"/>
                                        <p:tgtEl>
                                          <p:spTgt spid="1867786"/>
                                        </p:tgtEl>
                                      </p:cBhvr>
                                    </p:animEffect>
                                    <p:anim calcmode="lin" valueType="num">
                                      <p:cBhvr>
                                        <p:cTn id="60" dur="400" fill="hold"/>
                                        <p:tgtEl>
                                          <p:spTgt spid="1867786"/>
                                        </p:tgtEl>
                                        <p:attrNameLst>
                                          <p:attrName>ppt_x</p:attrName>
                                        </p:attrNameLst>
                                      </p:cBhvr>
                                      <p:tavLst>
                                        <p:tav tm="0">
                                          <p:val>
                                            <p:strVal val="#ppt_x"/>
                                          </p:val>
                                        </p:tav>
                                        <p:tav tm="100000">
                                          <p:val>
                                            <p:strVal val="#ppt_x"/>
                                          </p:val>
                                        </p:tav>
                                      </p:tavLst>
                                    </p:anim>
                                    <p:anim calcmode="lin" valueType="num">
                                      <p:cBhvr>
                                        <p:cTn id="61" dur="400" fill="hold"/>
                                        <p:tgtEl>
                                          <p:spTgt spid="1867786"/>
                                        </p:tgtEl>
                                        <p:attrNameLst>
                                          <p:attrName>ppt_y</p:attrName>
                                        </p:attrNameLst>
                                      </p:cBhvr>
                                      <p:tavLst>
                                        <p:tav tm="0">
                                          <p:val>
                                            <p:strVal val="#ppt_y+0.31"/>
                                          </p:val>
                                        </p:tav>
                                        <p:tav tm="100000">
                                          <p:val>
                                            <p:strVal val="#ppt_y+0.31"/>
                                          </p:val>
                                        </p:tav>
                                      </p:tavLst>
                                    </p:anim>
                                    <p:anim calcmode="lin" valueType="num">
                                      <p:cBhvr>
                                        <p:cTn id="62" dur="600" decel="50000" fill="hold">
                                          <p:stCondLst>
                                            <p:cond delay="400"/>
                                          </p:stCondLst>
                                        </p:cTn>
                                        <p:tgtEl>
                                          <p:spTgt spid="186778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3" dur="600" decel="50000" fill="hold">
                                          <p:stCondLst>
                                            <p:cond delay="400"/>
                                          </p:stCondLst>
                                        </p:cTn>
                                        <p:tgtEl>
                                          <p:spTgt spid="186778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780" grpId="0" build="p"/>
      <p:bldP spid="1867782" grpId="0"/>
      <p:bldP spid="1867783" grpId="0"/>
      <p:bldP spid="1867784" grpId="0" animBg="1"/>
      <p:bldP spid="1867785" grpId="0"/>
      <p:bldP spid="1867786" grpId="0"/>
      <p:bldP spid="2"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1313" name="Picture 2"/>
          <p:cNvPicPr>
            <a:picLocks noChangeAspect="1" noChangeArrowheads="1"/>
          </p:cNvPicPr>
          <p:nvPr/>
        </p:nvPicPr>
        <p:blipFill>
          <a:blip r:embed="rId2">
            <a:lum bright="-4000" contrast="6000"/>
          </a:blip>
          <a:srcRect/>
          <a:stretch>
            <a:fillRect/>
          </a:stretch>
        </p:blipFill>
        <p:spPr bwMode="auto">
          <a:xfrm>
            <a:off x="0" y="0"/>
            <a:ext cx="9144000" cy="6858000"/>
          </a:xfrm>
          <a:prstGeom prst="rect">
            <a:avLst/>
          </a:prstGeom>
          <a:noFill/>
          <a:ln w="9525">
            <a:noFill/>
            <a:miter lim="800000"/>
            <a:headEnd/>
            <a:tailEnd/>
          </a:ln>
        </p:spPr>
      </p:pic>
      <p:sp>
        <p:nvSpPr>
          <p:cNvPr id="141315" name="Freeform 3"/>
          <p:cNvSpPr>
            <a:spLocks/>
          </p:cNvSpPr>
          <p:nvPr/>
        </p:nvSpPr>
        <p:spPr bwMode="auto">
          <a:xfrm>
            <a:off x="1751013" y="1073150"/>
            <a:ext cx="2924175" cy="3814763"/>
          </a:xfrm>
          <a:custGeom>
            <a:avLst/>
            <a:gdLst>
              <a:gd name="T0" fmla="*/ 0 w 1842"/>
              <a:gd name="T1" fmla="*/ 2147483647 h 2403"/>
              <a:gd name="T2" fmla="*/ 153730325 w 1842"/>
              <a:gd name="T3" fmla="*/ 2147483647 h 2403"/>
              <a:gd name="T4" fmla="*/ 488910313 w 1842"/>
              <a:gd name="T5" fmla="*/ 2147483647 h 2403"/>
              <a:gd name="T6" fmla="*/ 609877813 w 1842"/>
              <a:gd name="T7" fmla="*/ 2147483647 h 2403"/>
              <a:gd name="T8" fmla="*/ 672882513 w 1842"/>
              <a:gd name="T9" fmla="*/ 2147483647 h 2403"/>
              <a:gd name="T10" fmla="*/ 763608138 w 1842"/>
              <a:gd name="T11" fmla="*/ 2147483647 h 2403"/>
              <a:gd name="T12" fmla="*/ 854333763 w 1842"/>
              <a:gd name="T13" fmla="*/ 2147483647 h 2403"/>
              <a:gd name="T14" fmla="*/ 977820625 w 1842"/>
              <a:gd name="T15" fmla="*/ 2147483647 h 2403"/>
              <a:gd name="T16" fmla="*/ 1159271875 w 1842"/>
              <a:gd name="T17" fmla="*/ 2147483647 h 2403"/>
              <a:gd name="T18" fmla="*/ 1313002200 w 1842"/>
              <a:gd name="T19" fmla="*/ 2147483647 h 2403"/>
              <a:gd name="T20" fmla="*/ 1403727825 w 1842"/>
              <a:gd name="T21" fmla="*/ 2147483647 h 2403"/>
              <a:gd name="T22" fmla="*/ 1587698438 w 1842"/>
              <a:gd name="T23" fmla="*/ 2147483647 h 2403"/>
              <a:gd name="T24" fmla="*/ 1801912513 w 1842"/>
              <a:gd name="T25" fmla="*/ 2147483647 h 2403"/>
              <a:gd name="T26" fmla="*/ 1862396263 w 1842"/>
              <a:gd name="T27" fmla="*/ 2147483647 h 2403"/>
              <a:gd name="T28" fmla="*/ 2046366875 w 1842"/>
              <a:gd name="T29" fmla="*/ 2147483647 h 2403"/>
              <a:gd name="T30" fmla="*/ 2147483647 w 1842"/>
              <a:gd name="T31" fmla="*/ 2147483647 h 2403"/>
              <a:gd name="T32" fmla="*/ 2147483647 w 1842"/>
              <a:gd name="T33" fmla="*/ 2147483647 h 2403"/>
              <a:gd name="T34" fmla="*/ 2147483647 w 1842"/>
              <a:gd name="T35" fmla="*/ 2147483647 h 2403"/>
              <a:gd name="T36" fmla="*/ 2147483647 w 1842"/>
              <a:gd name="T37" fmla="*/ 2147483647 h 2403"/>
              <a:gd name="T38" fmla="*/ 2147483647 w 1842"/>
              <a:gd name="T39" fmla="*/ 2147483647 h 2403"/>
              <a:gd name="T40" fmla="*/ 2147483647 w 1842"/>
              <a:gd name="T41" fmla="*/ 2147483647 h 2403"/>
              <a:gd name="T42" fmla="*/ 2147483647 w 1842"/>
              <a:gd name="T43" fmla="*/ 2084170286 h 2403"/>
              <a:gd name="T44" fmla="*/ 2147483647 w 1842"/>
              <a:gd name="T45" fmla="*/ 1565018030 h 2403"/>
              <a:gd name="T46" fmla="*/ 2147483647 w 1842"/>
              <a:gd name="T47" fmla="*/ 1290320169 h 2403"/>
              <a:gd name="T48" fmla="*/ 2147483647 w 1842"/>
              <a:gd name="T49" fmla="*/ 801409793 h 2403"/>
              <a:gd name="T50" fmla="*/ 2147483647 w 1842"/>
              <a:gd name="T51" fmla="*/ 496471640 h 2403"/>
              <a:gd name="T52" fmla="*/ 2147483647 w 1842"/>
              <a:gd name="T53" fmla="*/ 403225053 h 2403"/>
              <a:gd name="T54" fmla="*/ 2147483647 w 1842"/>
              <a:gd name="T55" fmla="*/ 372983174 h 2403"/>
              <a:gd name="T56" fmla="*/ 2147483647 w 1842"/>
              <a:gd name="T57" fmla="*/ 252015658 h 2403"/>
              <a:gd name="T58" fmla="*/ 2147483647 w 1842"/>
              <a:gd name="T59" fmla="*/ 68045021 h 2403"/>
              <a:gd name="T60" fmla="*/ 2147483647 w 1842"/>
              <a:gd name="T61" fmla="*/ 7561263 h 2403"/>
              <a:gd name="T62" fmla="*/ 2147483647 w 1842"/>
              <a:gd name="T63" fmla="*/ 37803142 h 2403"/>
              <a:gd name="T64" fmla="*/ 2147483647 w 1842"/>
              <a:gd name="T65" fmla="*/ 68045021 h 2403"/>
              <a:gd name="T66" fmla="*/ 2147483647 w 1842"/>
              <a:gd name="T67" fmla="*/ 128528779 h 2403"/>
              <a:gd name="T68" fmla="*/ 2147483647 w 1842"/>
              <a:gd name="T69" fmla="*/ 496471640 h 2403"/>
              <a:gd name="T70" fmla="*/ 2147483647 w 1842"/>
              <a:gd name="T71" fmla="*/ 710684156 h 2403"/>
              <a:gd name="T72" fmla="*/ 2147483647 w 1842"/>
              <a:gd name="T73" fmla="*/ 1106349533 h 2403"/>
              <a:gd name="T74" fmla="*/ 2147483647 w 1842"/>
              <a:gd name="T75" fmla="*/ 1260078290 h 2403"/>
              <a:gd name="T76" fmla="*/ 2147483647 w 1842"/>
              <a:gd name="T77" fmla="*/ 1869956183 h 2403"/>
              <a:gd name="T78" fmla="*/ 2147483647 w 1842"/>
              <a:gd name="T79" fmla="*/ 2084170286 h 2403"/>
              <a:gd name="T80" fmla="*/ 2147483647 w 1842"/>
              <a:gd name="T81" fmla="*/ 2147483647 h 2403"/>
              <a:gd name="T82" fmla="*/ 2076608750 w 1842"/>
              <a:gd name="T83" fmla="*/ 2147483647 h 2403"/>
              <a:gd name="T84" fmla="*/ 1955641250 w 1842"/>
              <a:gd name="T85" fmla="*/ 2147483647 h 2403"/>
              <a:gd name="T86" fmla="*/ 1832154388 w 1842"/>
              <a:gd name="T87" fmla="*/ 2147483647 h 2403"/>
              <a:gd name="T88" fmla="*/ 1648182188 w 1842"/>
              <a:gd name="T89" fmla="*/ 2147483647 h 2403"/>
              <a:gd name="T90" fmla="*/ 609877813 w 1842"/>
              <a:gd name="T91" fmla="*/ 2147483647 h 2403"/>
              <a:gd name="T92" fmla="*/ 365423450 w 1842"/>
              <a:gd name="T93" fmla="*/ 2147483647 h 2403"/>
              <a:gd name="T94" fmla="*/ 0 w 1842"/>
              <a:gd name="T95" fmla="*/ 2147483647 h 24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42"/>
              <a:gd name="T145" fmla="*/ 0 h 2403"/>
              <a:gd name="T146" fmla="*/ 1842 w 1842"/>
              <a:gd name="T147" fmla="*/ 2403 h 240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42" h="2403">
                <a:moveTo>
                  <a:pt x="0" y="1482"/>
                </a:moveTo>
                <a:cubicBezTo>
                  <a:pt x="11" y="1548"/>
                  <a:pt x="23" y="1584"/>
                  <a:pt x="61" y="1639"/>
                </a:cubicBezTo>
                <a:cubicBezTo>
                  <a:pt x="87" y="1721"/>
                  <a:pt x="143" y="1789"/>
                  <a:pt x="194" y="1858"/>
                </a:cubicBezTo>
                <a:cubicBezTo>
                  <a:pt x="211" y="1881"/>
                  <a:pt x="225" y="1906"/>
                  <a:pt x="242" y="1930"/>
                </a:cubicBezTo>
                <a:cubicBezTo>
                  <a:pt x="250" y="1942"/>
                  <a:pt x="267" y="1967"/>
                  <a:pt x="267" y="1967"/>
                </a:cubicBezTo>
                <a:cubicBezTo>
                  <a:pt x="298" y="2060"/>
                  <a:pt x="255" y="1941"/>
                  <a:pt x="303" y="2039"/>
                </a:cubicBezTo>
                <a:cubicBezTo>
                  <a:pt x="350" y="2135"/>
                  <a:pt x="267" y="2006"/>
                  <a:pt x="339" y="2124"/>
                </a:cubicBezTo>
                <a:cubicBezTo>
                  <a:pt x="354" y="2149"/>
                  <a:pt x="363" y="2180"/>
                  <a:pt x="388" y="2197"/>
                </a:cubicBezTo>
                <a:cubicBezTo>
                  <a:pt x="412" y="2213"/>
                  <a:pt x="460" y="2245"/>
                  <a:pt x="460" y="2245"/>
                </a:cubicBezTo>
                <a:cubicBezTo>
                  <a:pt x="482" y="2278"/>
                  <a:pt x="492" y="2325"/>
                  <a:pt x="521" y="2355"/>
                </a:cubicBezTo>
                <a:cubicBezTo>
                  <a:pt x="531" y="2365"/>
                  <a:pt x="543" y="2373"/>
                  <a:pt x="557" y="2379"/>
                </a:cubicBezTo>
                <a:cubicBezTo>
                  <a:pt x="580" y="2389"/>
                  <a:pt x="630" y="2403"/>
                  <a:pt x="630" y="2403"/>
                </a:cubicBezTo>
                <a:cubicBezTo>
                  <a:pt x="680" y="2327"/>
                  <a:pt x="686" y="2222"/>
                  <a:pt x="715" y="2136"/>
                </a:cubicBezTo>
                <a:cubicBezTo>
                  <a:pt x="722" y="2111"/>
                  <a:pt x="721" y="2081"/>
                  <a:pt x="739" y="2064"/>
                </a:cubicBezTo>
                <a:cubicBezTo>
                  <a:pt x="798" y="2004"/>
                  <a:pt x="775" y="2034"/>
                  <a:pt x="812" y="1979"/>
                </a:cubicBezTo>
                <a:cubicBezTo>
                  <a:pt x="856" y="1841"/>
                  <a:pt x="840" y="1677"/>
                  <a:pt x="921" y="1554"/>
                </a:cubicBezTo>
                <a:cubicBezTo>
                  <a:pt x="897" y="1507"/>
                  <a:pt x="889" y="1463"/>
                  <a:pt x="860" y="1421"/>
                </a:cubicBezTo>
                <a:cubicBezTo>
                  <a:pt x="876" y="1401"/>
                  <a:pt x="892" y="1380"/>
                  <a:pt x="909" y="1361"/>
                </a:cubicBezTo>
                <a:cubicBezTo>
                  <a:pt x="916" y="1352"/>
                  <a:pt x="928" y="1346"/>
                  <a:pt x="933" y="1336"/>
                </a:cubicBezTo>
                <a:cubicBezTo>
                  <a:pt x="945" y="1305"/>
                  <a:pt x="946" y="1270"/>
                  <a:pt x="957" y="1239"/>
                </a:cubicBezTo>
                <a:cubicBezTo>
                  <a:pt x="961" y="1205"/>
                  <a:pt x="968" y="1104"/>
                  <a:pt x="994" y="1070"/>
                </a:cubicBezTo>
                <a:cubicBezTo>
                  <a:pt x="1051" y="991"/>
                  <a:pt x="1111" y="890"/>
                  <a:pt x="1188" y="827"/>
                </a:cubicBezTo>
                <a:cubicBezTo>
                  <a:pt x="1267" y="760"/>
                  <a:pt x="1370" y="691"/>
                  <a:pt x="1442" y="621"/>
                </a:cubicBezTo>
                <a:cubicBezTo>
                  <a:pt x="1484" y="579"/>
                  <a:pt x="1525" y="544"/>
                  <a:pt x="1576" y="512"/>
                </a:cubicBezTo>
                <a:cubicBezTo>
                  <a:pt x="1629" y="431"/>
                  <a:pt x="1724" y="384"/>
                  <a:pt x="1794" y="318"/>
                </a:cubicBezTo>
                <a:cubicBezTo>
                  <a:pt x="1808" y="273"/>
                  <a:pt x="1815" y="236"/>
                  <a:pt x="1842" y="197"/>
                </a:cubicBezTo>
                <a:cubicBezTo>
                  <a:pt x="1834" y="184"/>
                  <a:pt x="1829" y="169"/>
                  <a:pt x="1818" y="160"/>
                </a:cubicBezTo>
                <a:cubicBezTo>
                  <a:pt x="1808" y="151"/>
                  <a:pt x="1793" y="152"/>
                  <a:pt x="1782" y="148"/>
                </a:cubicBezTo>
                <a:cubicBezTo>
                  <a:pt x="1649" y="95"/>
                  <a:pt x="1741" y="126"/>
                  <a:pt x="1660" y="100"/>
                </a:cubicBezTo>
                <a:cubicBezTo>
                  <a:pt x="1593" y="54"/>
                  <a:pt x="1577" y="45"/>
                  <a:pt x="1503" y="27"/>
                </a:cubicBezTo>
                <a:cubicBezTo>
                  <a:pt x="1490" y="19"/>
                  <a:pt x="1480" y="4"/>
                  <a:pt x="1466" y="3"/>
                </a:cubicBezTo>
                <a:cubicBezTo>
                  <a:pt x="1445" y="0"/>
                  <a:pt x="1426" y="13"/>
                  <a:pt x="1406" y="15"/>
                </a:cubicBezTo>
                <a:cubicBezTo>
                  <a:pt x="1333" y="21"/>
                  <a:pt x="1260" y="23"/>
                  <a:pt x="1188" y="27"/>
                </a:cubicBezTo>
                <a:cubicBezTo>
                  <a:pt x="1187" y="27"/>
                  <a:pt x="1109" y="44"/>
                  <a:pt x="1103" y="51"/>
                </a:cubicBezTo>
                <a:cubicBezTo>
                  <a:pt x="1064" y="89"/>
                  <a:pt x="1054" y="147"/>
                  <a:pt x="1042" y="197"/>
                </a:cubicBezTo>
                <a:cubicBezTo>
                  <a:pt x="1049" y="225"/>
                  <a:pt x="1061" y="252"/>
                  <a:pt x="1066" y="282"/>
                </a:cubicBezTo>
                <a:cubicBezTo>
                  <a:pt x="1093" y="454"/>
                  <a:pt x="1062" y="352"/>
                  <a:pt x="1091" y="439"/>
                </a:cubicBezTo>
                <a:cubicBezTo>
                  <a:pt x="1036" y="491"/>
                  <a:pt x="1091" y="430"/>
                  <a:pt x="1054" y="500"/>
                </a:cubicBezTo>
                <a:cubicBezTo>
                  <a:pt x="1004" y="590"/>
                  <a:pt x="960" y="644"/>
                  <a:pt x="921" y="742"/>
                </a:cubicBezTo>
                <a:cubicBezTo>
                  <a:pt x="917" y="770"/>
                  <a:pt x="918" y="800"/>
                  <a:pt x="909" y="827"/>
                </a:cubicBezTo>
                <a:cubicBezTo>
                  <a:pt x="902" y="846"/>
                  <a:pt x="883" y="858"/>
                  <a:pt x="873" y="876"/>
                </a:cubicBezTo>
                <a:cubicBezTo>
                  <a:pt x="847" y="916"/>
                  <a:pt x="837" y="950"/>
                  <a:pt x="824" y="997"/>
                </a:cubicBezTo>
                <a:cubicBezTo>
                  <a:pt x="808" y="1051"/>
                  <a:pt x="786" y="1110"/>
                  <a:pt x="776" y="1167"/>
                </a:cubicBezTo>
                <a:cubicBezTo>
                  <a:pt x="770" y="1195"/>
                  <a:pt x="753" y="1309"/>
                  <a:pt x="727" y="1336"/>
                </a:cubicBezTo>
                <a:cubicBezTo>
                  <a:pt x="706" y="1356"/>
                  <a:pt x="674" y="1364"/>
                  <a:pt x="654" y="1385"/>
                </a:cubicBezTo>
                <a:cubicBezTo>
                  <a:pt x="540" y="1498"/>
                  <a:pt x="396" y="1514"/>
                  <a:pt x="242" y="1530"/>
                </a:cubicBezTo>
                <a:cubicBezTo>
                  <a:pt x="209" y="1538"/>
                  <a:pt x="172" y="1572"/>
                  <a:pt x="145" y="1554"/>
                </a:cubicBezTo>
                <a:cubicBezTo>
                  <a:pt x="99" y="1523"/>
                  <a:pt x="49" y="1506"/>
                  <a:pt x="0" y="1482"/>
                </a:cubicBezTo>
                <a:close/>
              </a:path>
            </a:pathLst>
          </a:custGeom>
          <a:noFill/>
          <a:ln w="57150">
            <a:solidFill>
              <a:srgbClr val="FFFF57"/>
            </a:solidFill>
            <a:round/>
            <a:headEnd/>
            <a:tailEnd/>
          </a:ln>
        </p:spPr>
        <p:txBody>
          <a:bodyPr wrap="none" anchor="ctr">
            <a:prstTxWarp prst="textNoShape">
              <a:avLst/>
            </a:prstTxWarp>
          </a:bodyPr>
          <a:lstStyle/>
          <a:p>
            <a:endParaRPr lang="en-US">
              <a:latin typeface="Arial" panose="020B0604020202020204" pitchFamily="34" charset="0"/>
              <a:cs typeface="Arial" panose="020B0604020202020204" pitchFamily="34" charset="0"/>
            </a:endParaRPr>
          </a:p>
        </p:txBody>
      </p:sp>
      <p:sp>
        <p:nvSpPr>
          <p:cNvPr id="141316" name="Text Box 4"/>
          <p:cNvSpPr txBox="1">
            <a:spLocks noChangeArrowheads="1"/>
          </p:cNvSpPr>
          <p:nvPr/>
        </p:nvSpPr>
        <p:spPr bwMode="auto">
          <a:xfrm>
            <a:off x="1905000" y="152400"/>
            <a:ext cx="5029200" cy="584775"/>
          </a:xfrm>
          <a:prstGeom prst="rect">
            <a:avLst/>
          </a:prstGeom>
          <a:noFill/>
          <a:ln w="9525">
            <a:noFill/>
            <a:miter lim="800000"/>
            <a:headEnd/>
            <a:tailEnd/>
          </a:ln>
          <a:effectLst>
            <a:outerShdw blurRad="63500" dist="38099" dir="2700000" algn="ctr" rotWithShape="0">
              <a:srgbClr val="110830">
                <a:alpha val="74998"/>
              </a:srgbClr>
            </a:outerShdw>
          </a:effectLst>
        </p:spPr>
        <p:txBody>
          <a:bodyPr wrap="square">
            <a:spAutoFit/>
          </a:bodyPr>
          <a:lstStyle/>
          <a:p>
            <a:pPr algn="ctr">
              <a:defRPr/>
            </a:pPr>
            <a:r>
              <a:rPr kumimoji="0" lang="ar-JO" b="1" dirty="0">
                <a:solidFill>
                  <a:srgbClr val="FFFFFF"/>
                </a:solidFill>
                <a:effectLst>
                  <a:glow rad="101600">
                    <a:schemeClr val="bg2">
                      <a:alpha val="75000"/>
                    </a:schemeClr>
                  </a:glow>
                </a:effectLst>
                <a:latin typeface="Arial" panose="020B0604020202020204" pitchFamily="34" charset="0"/>
                <a:ea typeface="+mn-ea"/>
                <a:cs typeface="Arial" panose="020B0604020202020204" pitchFamily="34" charset="0"/>
              </a:rPr>
              <a:t>إسرائيل في الألفية</a:t>
            </a:r>
            <a:endParaRPr kumimoji="0" lang="en-US" b="1" dirty="0">
              <a:solidFill>
                <a:srgbClr val="FF1418"/>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
        <p:nvSpPr>
          <p:cNvPr id="141317" name="Rectangle 5"/>
          <p:cNvSpPr>
            <a:spLocks noChangeArrowheads="1"/>
          </p:cNvSpPr>
          <p:nvPr/>
        </p:nvSpPr>
        <p:spPr bwMode="auto">
          <a:xfrm>
            <a:off x="1828800" y="3962400"/>
            <a:ext cx="838200" cy="914400"/>
          </a:xfrm>
          <a:prstGeom prst="rect">
            <a:avLst/>
          </a:prstGeom>
          <a:noFill/>
          <a:ln w="57150">
            <a:solidFill>
              <a:srgbClr val="FF271C"/>
            </a:solidFill>
            <a:miter lim="800000"/>
            <a:headEnd/>
            <a:tailEnd/>
          </a:ln>
        </p:spPr>
        <p:txBody>
          <a:bodyPr wrap="none" anchor="ctr">
            <a:prstTxWarp prst="textNoShape">
              <a:avLst/>
            </a:prstTxWarp>
          </a:bodyPr>
          <a:lstStyle/>
          <a:p>
            <a:endParaRPr lang="en-US">
              <a:latin typeface="Arial" panose="020B0604020202020204" pitchFamily="34" charset="0"/>
              <a:cs typeface="Arial" panose="020B0604020202020204" pitchFamily="34" charset="0"/>
            </a:endParaRPr>
          </a:p>
        </p:txBody>
      </p:sp>
      <p:sp>
        <p:nvSpPr>
          <p:cNvPr id="141318" name="Rectangle 6"/>
          <p:cNvSpPr>
            <a:spLocks noChangeArrowheads="1"/>
          </p:cNvSpPr>
          <p:nvPr/>
        </p:nvSpPr>
        <p:spPr bwMode="auto">
          <a:xfrm>
            <a:off x="4191000" y="1066800"/>
            <a:ext cx="914400" cy="533400"/>
          </a:xfrm>
          <a:prstGeom prst="rect">
            <a:avLst/>
          </a:prstGeom>
          <a:noFill/>
          <a:ln w="57150">
            <a:solidFill>
              <a:srgbClr val="FF271C"/>
            </a:solidFill>
            <a:miter lim="800000"/>
            <a:headEnd/>
            <a:tailEnd/>
          </a:ln>
        </p:spPr>
        <p:txBody>
          <a:bodyPr wrap="none" anchor="ctr">
            <a:prstTxWarp prst="textNoShape">
              <a:avLst/>
            </a:prstTxWarp>
          </a:bodyPr>
          <a:lstStyle/>
          <a:p>
            <a:endParaRPr lang="en-US">
              <a:latin typeface="Arial" panose="020B0604020202020204" pitchFamily="34" charset="0"/>
              <a:cs typeface="Arial" panose="020B0604020202020204" pitchFamily="34" charset="0"/>
            </a:endParaRPr>
          </a:p>
        </p:txBody>
      </p:sp>
      <p:sp>
        <p:nvSpPr>
          <p:cNvPr id="141319" name="AutoShape 7"/>
          <p:cNvSpPr>
            <a:spLocks noChangeArrowheads="1"/>
          </p:cNvSpPr>
          <p:nvPr/>
        </p:nvSpPr>
        <p:spPr bwMode="auto">
          <a:xfrm>
            <a:off x="4114800" y="1066800"/>
            <a:ext cx="1295400" cy="609600"/>
          </a:xfrm>
          <a:custGeom>
            <a:avLst/>
            <a:gdLst>
              <a:gd name="T0" fmla="*/ 2147483647 w 21600"/>
              <a:gd name="T1" fmla="*/ 0 h 21600"/>
              <a:gd name="T2" fmla="*/ 582390370 w 21600"/>
              <a:gd name="T3" fmla="*/ 242771309 h 21600"/>
              <a:gd name="T4" fmla="*/ 2147483647 w 21600"/>
              <a:gd name="T5" fmla="*/ 121385669 h 21600"/>
              <a:gd name="T6" fmla="*/ 2147483647 w 21600"/>
              <a:gd name="T7" fmla="*/ 242771309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chemeClr val="tx2"/>
          </a:solidFill>
          <a:ln w="9525">
            <a:solidFill>
              <a:srgbClr val="2314E8"/>
            </a:solidFill>
            <a:miter lim="800000"/>
            <a:headEnd/>
            <a:tailEnd/>
          </a:ln>
        </p:spPr>
        <p:txBody>
          <a:bodyPr wrap="none" anchor="ctr">
            <a:prstTxWarp prst="textNoShape">
              <a:avLst/>
            </a:prstTxWarp>
          </a:bodyPr>
          <a:lstStyle/>
          <a:p>
            <a:endParaRPr lang="en-US">
              <a:latin typeface="Arial" panose="020B0604020202020204" pitchFamily="34" charset="0"/>
              <a:cs typeface="Arial" panose="020B0604020202020204" pitchFamily="34" charset="0"/>
            </a:endParaRPr>
          </a:p>
        </p:txBody>
      </p:sp>
      <p:sp>
        <p:nvSpPr>
          <p:cNvPr id="141320" name="Text Box 8"/>
          <p:cNvSpPr txBox="1">
            <a:spLocks noChangeArrowheads="1"/>
          </p:cNvSpPr>
          <p:nvPr/>
        </p:nvSpPr>
        <p:spPr bwMode="auto">
          <a:xfrm>
            <a:off x="0" y="5029200"/>
            <a:ext cx="9144000" cy="1015663"/>
          </a:xfrm>
          <a:prstGeom prst="rect">
            <a:avLst/>
          </a:prstGeom>
          <a:noFill/>
          <a:ln w="9525">
            <a:noFill/>
            <a:miter lim="800000"/>
            <a:headEnd/>
            <a:tailEnd/>
          </a:ln>
          <a:effectLst>
            <a:outerShdw blurRad="63500" dist="38099" dir="2700000" algn="ctr" rotWithShape="0">
              <a:srgbClr val="110830">
                <a:alpha val="74998"/>
              </a:srgbClr>
            </a:outerShdw>
          </a:effectLst>
        </p:spPr>
        <p:txBody>
          <a:bodyPr wrap="square">
            <a:spAutoFit/>
          </a:bodyPr>
          <a:lstStyle/>
          <a:p>
            <a:pPr algn="r"/>
            <a:r>
              <a:rPr kumimoji="0" lang="ar-JO" sz="20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ويبيد الرب لسان بحر مصر ويهز يده على النهر بقوة ريحه ويضربه إلى سبع سواق ويجيز فيها بالأحذية وتكون سكة لبقية شعبه التي بقيت من أشور كما كان لإسرائيل يوم صعوده من أرض مصر</a:t>
            </a:r>
          </a:p>
          <a:p>
            <a:r>
              <a:rPr kumimoji="0" lang="en-SG" sz="20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 </a:t>
            </a:r>
            <a:r>
              <a:rPr kumimoji="0" lang="ar-JO" sz="2000" b="1"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rPr>
              <a:t>أشعياء 11: 15-16</a:t>
            </a:r>
            <a:endParaRPr kumimoji="0" lang="en-SG" sz="2000" b="1"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
        <p:nvSpPr>
          <p:cNvPr id="9" name="Text Box 8">
            <a:extLst>
              <a:ext uri="{FF2B5EF4-FFF2-40B4-BE49-F238E27FC236}">
                <a16:creationId xmlns:a16="http://schemas.microsoft.com/office/drawing/2014/main" id="{88DCF605-F1E7-B042-9ECC-C9301C257CA8}"/>
              </a:ext>
            </a:extLst>
          </p:cNvPr>
          <p:cNvSpPr txBox="1">
            <a:spLocks noChangeArrowheads="1"/>
          </p:cNvSpPr>
          <p:nvPr/>
        </p:nvSpPr>
        <p:spPr bwMode="auto">
          <a:xfrm>
            <a:off x="3276600" y="2743200"/>
            <a:ext cx="5867400" cy="2246769"/>
          </a:xfrm>
          <a:prstGeom prst="rect">
            <a:avLst/>
          </a:prstGeom>
          <a:solidFill>
            <a:schemeClr val="bg2"/>
          </a:solidFill>
          <a:ln w="9525">
            <a:noFill/>
            <a:miter lim="800000"/>
            <a:headEnd/>
            <a:tailEnd/>
          </a:ln>
          <a:effectLst>
            <a:outerShdw blurRad="63500" dist="38099" dir="2700000" algn="ctr" rotWithShape="0">
              <a:srgbClr val="110830">
                <a:alpha val="74998"/>
              </a:srgbClr>
            </a:outerShdw>
          </a:effectLst>
        </p:spPr>
        <p:txBody>
          <a:bodyPr wrap="square">
            <a:spAutoFit/>
          </a:bodyPr>
          <a:lstStyle/>
          <a:p>
            <a:pPr algn="r"/>
            <a:r>
              <a:rPr kumimoji="0" lang="ar-JO" sz="20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تك 13: 15 لأن جميع الأرض التي أنت ترى لك أعطيها ولنسلك إلى الأبد</a:t>
            </a:r>
            <a:endParaRPr kumimoji="0" lang="en-US" sz="20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endParaRPr kumimoji="0" lang="en-US" sz="20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endParaRPr kumimoji="0" lang="en-US" sz="20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gn="r"/>
            <a:r>
              <a:rPr kumimoji="0" lang="ar-JO" sz="20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تك 15: 18 في ذلك اليوم قطع الرب مع أبرام ميثاقاً قائلاً: لنسلك أعطي هذه الأرض من نهر مصر إلى النهر الكبير نهر الفرات</a:t>
            </a:r>
          </a:p>
          <a:p>
            <a:pPr algn="r"/>
            <a:endParaRPr kumimoji="0" lang="en-US" sz="20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1315"/>
                                        </p:tgtEl>
                                        <p:attrNameLst>
                                          <p:attrName>style.visibility</p:attrName>
                                        </p:attrNameLst>
                                      </p:cBhvr>
                                      <p:to>
                                        <p:strVal val="visible"/>
                                      </p:to>
                                    </p:set>
                                    <p:animEffect transition="in" filter="wipe(down)">
                                      <p:cBhvr>
                                        <p:cTn id="7" dur="500"/>
                                        <p:tgtEl>
                                          <p:spTgt spid="1413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13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413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413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41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animBg="1"/>
      <p:bldP spid="141317" grpId="0" animBg="1"/>
      <p:bldP spid="141318" grpId="0" animBg="1"/>
      <p:bldP spid="141319" grpId="0" animBg="1"/>
      <p:bldP spid="141320" grpId="0"/>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152400" y="1371600"/>
            <a:ext cx="8839200" cy="4801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454025" indent="-454025" algn="r">
              <a:lnSpc>
                <a:spcPct val="90000"/>
              </a:lnSpc>
              <a:defRPr/>
            </a:pP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1. لن يعمل الملائكة الأبرار في مناصب حكومية بعد الآن</a:t>
            </a:r>
            <a:endParaRPr kumimoji="0" lang="en-US" sz="2800" b="1" dirty="0">
              <a:solidFill>
                <a:srgbClr val="FFFFFF"/>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
        <p:nvSpPr>
          <p:cNvPr id="84995" name="Text Box 3"/>
          <p:cNvSpPr txBox="1">
            <a:spLocks noChangeArrowheads="1"/>
          </p:cNvSpPr>
          <p:nvPr/>
        </p:nvSpPr>
        <p:spPr bwMode="auto">
          <a:xfrm>
            <a:off x="152400" y="2282601"/>
            <a:ext cx="8839200" cy="4801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defPPr>
              <a:defRPr lang="en-US"/>
            </a:defPPr>
            <a:lvl1pPr marL="454025" indent="-454025">
              <a:lnSpc>
                <a:spcPct val="90000"/>
              </a:lnSpc>
              <a:defRPr kumimoji="0" sz="2800" b="1">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defRPr>
            </a:lvl1pPr>
          </a:lstStyle>
          <a:p>
            <a:pPr algn="r"/>
            <a:r>
              <a:rPr lang="ar-JO" dirty="0"/>
              <a:t>2. سيعيش المؤمنون الذين نجوا من الضيقة العظيمة أيضاً بعد الألفية.</a:t>
            </a:r>
            <a:endParaRPr lang="en-US" dirty="0"/>
          </a:p>
        </p:txBody>
      </p:sp>
      <p:sp>
        <p:nvSpPr>
          <p:cNvPr id="84996" name="Text Box 4"/>
          <p:cNvSpPr txBox="1">
            <a:spLocks noChangeArrowheads="1"/>
          </p:cNvSpPr>
          <p:nvPr/>
        </p:nvSpPr>
        <p:spPr bwMode="auto">
          <a:xfrm>
            <a:off x="152400" y="3193602"/>
            <a:ext cx="8839200" cy="4801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defPPr>
              <a:defRPr lang="en-US"/>
            </a:defPPr>
            <a:lvl1pPr marL="454025" indent="-454025">
              <a:lnSpc>
                <a:spcPct val="90000"/>
              </a:lnSpc>
              <a:defRPr kumimoji="0" sz="2800" b="1">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defRPr>
            </a:lvl1pPr>
          </a:lstStyle>
          <a:p>
            <a:pPr marL="0" indent="0" algn="r"/>
            <a:r>
              <a:rPr lang="ar-JO" dirty="0"/>
              <a:t>3. ستصير أورشليم المركز الديني والسياسي للعالم</a:t>
            </a:r>
            <a:endParaRPr lang="en-US" dirty="0"/>
          </a:p>
        </p:txBody>
      </p:sp>
      <p:sp>
        <p:nvSpPr>
          <p:cNvPr id="84997" name="Text Box 5"/>
          <p:cNvSpPr txBox="1">
            <a:spLocks noChangeArrowheads="1"/>
          </p:cNvSpPr>
          <p:nvPr/>
        </p:nvSpPr>
        <p:spPr bwMode="auto">
          <a:xfrm>
            <a:off x="-152400" y="4104603"/>
            <a:ext cx="9144000" cy="4801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defPPr>
              <a:defRPr lang="en-US"/>
            </a:defPPr>
            <a:lvl1pPr marL="454025" indent="-454025">
              <a:lnSpc>
                <a:spcPct val="90000"/>
              </a:lnSpc>
              <a:defRPr kumimoji="0" sz="2800" b="1">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defRPr>
            </a:lvl1pPr>
          </a:lstStyle>
          <a:p>
            <a:pPr marL="0" indent="0" algn="r"/>
            <a:r>
              <a:rPr lang="ar-JO" dirty="0"/>
              <a:t>4. تتمركز العبادة العالمية على الهيكل</a:t>
            </a:r>
            <a:endParaRPr lang="en-US" dirty="0"/>
          </a:p>
        </p:txBody>
      </p:sp>
      <p:sp>
        <p:nvSpPr>
          <p:cNvPr id="84998" name="Text Box 6"/>
          <p:cNvSpPr txBox="1">
            <a:spLocks noChangeArrowheads="1"/>
          </p:cNvSpPr>
          <p:nvPr/>
        </p:nvSpPr>
        <p:spPr bwMode="auto">
          <a:xfrm>
            <a:off x="-152400" y="5015604"/>
            <a:ext cx="9144000" cy="4801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defPPr>
              <a:defRPr lang="en-US"/>
            </a:defPPr>
            <a:lvl1pPr marL="454025" indent="-454025">
              <a:lnSpc>
                <a:spcPct val="90000"/>
              </a:lnSpc>
              <a:defRPr kumimoji="0" sz="2800" b="1">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defRPr>
            </a:lvl1pPr>
          </a:lstStyle>
          <a:p>
            <a:pPr marL="0" indent="0" algn="r"/>
            <a:r>
              <a:rPr lang="ar-JO" dirty="0"/>
              <a:t>5. معرفة الرب ستغطي الأرض لذلك سيكون كل التعليم دينياً مستقيماً.</a:t>
            </a:r>
            <a:endParaRPr lang="en-US" dirty="0"/>
          </a:p>
        </p:txBody>
      </p:sp>
      <p:sp>
        <p:nvSpPr>
          <p:cNvPr id="2" name="Rectangle 1">
            <a:extLst>
              <a:ext uri="{FF2B5EF4-FFF2-40B4-BE49-F238E27FC236}">
                <a16:creationId xmlns:a16="http://schemas.microsoft.com/office/drawing/2014/main" id="{E4DA8AE0-342B-3D6B-CE03-485E15C724B3}"/>
              </a:ext>
            </a:extLst>
          </p:cNvPr>
          <p:cNvSpPr/>
          <p:nvPr/>
        </p:nvSpPr>
        <p:spPr bwMode="auto">
          <a:xfrm>
            <a:off x="762000" y="228600"/>
            <a:ext cx="8229600" cy="609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ar-JO" sz="3200" b="0" i="0" u="none" strike="noStrike" cap="none" normalizeH="0" baseline="0" dirty="0">
                <a:ln>
                  <a:noFill/>
                </a:ln>
                <a:solidFill>
                  <a:srgbClr val="FFC000"/>
                </a:solidFill>
                <a:effectLst>
                  <a:glow rad="127000">
                    <a:schemeClr val="bg2"/>
                  </a:glow>
                </a:effectLst>
                <a:latin typeface="Arial" panose="020B0604020202020204" pitchFamily="34" charset="0"/>
                <a:cs typeface="Arial" panose="020B0604020202020204" pitchFamily="34" charset="0"/>
              </a:rPr>
              <a:t>ماذا سيحدث خلال الألفية؟</a:t>
            </a:r>
            <a:endParaRPr kumimoji="1" lang="en-US" sz="3200" b="0" i="0" u="none" strike="noStrike" cap="none" normalizeH="0" baseline="0" dirty="0">
              <a:ln>
                <a:noFill/>
              </a:ln>
              <a:solidFill>
                <a:srgbClr val="FFC000"/>
              </a:solidFill>
              <a:effectLst>
                <a:glow rad="127000">
                  <a:schemeClr val="bg2"/>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wipe(left)">
                                      <p:cBhvr>
                                        <p:cTn id="7" dur="500"/>
                                        <p:tgtEl>
                                          <p:spTgt spid="84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84995"/>
                                        </p:tgtEl>
                                        <p:attrNameLst>
                                          <p:attrName>style.visibility</p:attrName>
                                        </p:attrNameLst>
                                      </p:cBhvr>
                                      <p:to>
                                        <p:strVal val="visible"/>
                                      </p:to>
                                    </p:set>
                                    <p:animEffect transition="in" filter="wipe(left)">
                                      <p:cBhvr>
                                        <p:cTn id="12" dur="500"/>
                                        <p:tgtEl>
                                          <p:spTgt spid="849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84996"/>
                                        </p:tgtEl>
                                        <p:attrNameLst>
                                          <p:attrName>style.visibility</p:attrName>
                                        </p:attrNameLst>
                                      </p:cBhvr>
                                      <p:to>
                                        <p:strVal val="visible"/>
                                      </p:to>
                                    </p:set>
                                    <p:animEffect transition="in" filter="wipe(left)">
                                      <p:cBhvr>
                                        <p:cTn id="17" dur="500"/>
                                        <p:tgtEl>
                                          <p:spTgt spid="849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4997"/>
                                        </p:tgtEl>
                                        <p:attrNameLst>
                                          <p:attrName>style.visibility</p:attrName>
                                        </p:attrNameLst>
                                      </p:cBhvr>
                                      <p:to>
                                        <p:strVal val="visible"/>
                                      </p:to>
                                    </p:set>
                                    <p:animEffect transition="in" filter="wipe(left)">
                                      <p:cBhvr>
                                        <p:cTn id="22" dur="500"/>
                                        <p:tgtEl>
                                          <p:spTgt spid="849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84998"/>
                                        </p:tgtEl>
                                        <p:attrNameLst>
                                          <p:attrName>style.visibility</p:attrName>
                                        </p:attrNameLst>
                                      </p:cBhvr>
                                      <p:to>
                                        <p:strVal val="visible"/>
                                      </p:to>
                                    </p:set>
                                    <p:animEffect transition="in" filter="wipe(left)">
                                      <p:cBhvr>
                                        <p:cTn id="27" dur="5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8" name="Text Box 1026"/>
          <p:cNvSpPr txBox="1">
            <a:spLocks noChangeArrowheads="1"/>
          </p:cNvSpPr>
          <p:nvPr/>
        </p:nvSpPr>
        <p:spPr bwMode="auto">
          <a:xfrm>
            <a:off x="73526" y="1219200"/>
            <a:ext cx="8839200" cy="4801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defPPr>
              <a:defRPr lang="en-US"/>
            </a:defPPr>
            <a:lvl1pPr marL="454025" indent="-454025">
              <a:lnSpc>
                <a:spcPct val="90000"/>
              </a:lnSpc>
              <a:defRPr kumimoji="0" sz="2800" b="1">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defRPr>
            </a:lvl1pPr>
          </a:lstStyle>
          <a:p>
            <a:pPr algn="r"/>
            <a:r>
              <a:rPr lang="ar-JO" dirty="0"/>
              <a:t>6. سيقضي المسيح على التمرد أثناء حكمه.</a:t>
            </a:r>
            <a:endParaRPr lang="en-US" dirty="0"/>
          </a:p>
        </p:txBody>
      </p:sp>
      <p:sp>
        <p:nvSpPr>
          <p:cNvPr id="9" name="Text Box 1027"/>
          <p:cNvSpPr txBox="1">
            <a:spLocks noChangeArrowheads="1"/>
          </p:cNvSpPr>
          <p:nvPr/>
        </p:nvSpPr>
        <p:spPr bwMode="auto">
          <a:xfrm>
            <a:off x="73526" y="2022090"/>
            <a:ext cx="8839200" cy="4801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defPPr>
              <a:defRPr lang="en-US"/>
            </a:defPPr>
            <a:lvl1pPr marL="454025" indent="-454025">
              <a:lnSpc>
                <a:spcPct val="90000"/>
              </a:lnSpc>
              <a:defRPr kumimoji="0" sz="2800" b="1">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defRPr>
            </a:lvl1pPr>
          </a:lstStyle>
          <a:p>
            <a:pPr marL="0" indent="0" algn="r"/>
            <a:r>
              <a:rPr lang="ar-JO" dirty="0"/>
              <a:t>7. على الأمم أن يأتوا سنوياً إلى أورشليم خلال عيد المظال</a:t>
            </a:r>
            <a:endParaRPr lang="en-US" dirty="0"/>
          </a:p>
        </p:txBody>
      </p:sp>
      <p:sp>
        <p:nvSpPr>
          <p:cNvPr id="11" name="Text Box 1032"/>
          <p:cNvSpPr txBox="1">
            <a:spLocks noChangeArrowheads="1"/>
          </p:cNvSpPr>
          <p:nvPr/>
        </p:nvSpPr>
        <p:spPr bwMode="auto">
          <a:xfrm>
            <a:off x="-228600" y="2824980"/>
            <a:ext cx="9141326" cy="86793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defPPr>
              <a:defRPr lang="en-US"/>
            </a:defPPr>
            <a:lvl1pPr marL="454025" indent="-454025">
              <a:lnSpc>
                <a:spcPct val="90000"/>
              </a:lnSpc>
              <a:defRPr kumimoji="0" sz="2800" b="1">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defRPr>
            </a:lvl1pPr>
          </a:lstStyle>
          <a:p>
            <a:pPr algn="r" rtl="1"/>
            <a:r>
              <a:rPr lang="ar-JO" dirty="0"/>
              <a:t>8. ستعاني مصر من ذل وطني لمدة 40 عامًا بسبب تاريخها الفريد في اضطهاد إسرائيل (حزقيال 29: 10-16).</a:t>
            </a:r>
            <a:endParaRPr lang="en-US" dirty="0"/>
          </a:p>
        </p:txBody>
      </p:sp>
      <p:sp>
        <p:nvSpPr>
          <p:cNvPr id="12" name="Text Box 1033"/>
          <p:cNvSpPr txBox="1">
            <a:spLocks noChangeArrowheads="1"/>
          </p:cNvSpPr>
          <p:nvPr/>
        </p:nvSpPr>
        <p:spPr bwMode="auto">
          <a:xfrm>
            <a:off x="-228600" y="4015669"/>
            <a:ext cx="9141326" cy="4801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defPPr>
              <a:defRPr lang="en-US"/>
            </a:defPPr>
            <a:lvl1pPr marL="454025" indent="-454025">
              <a:lnSpc>
                <a:spcPct val="90000"/>
              </a:lnSpc>
              <a:defRPr kumimoji="0" sz="2800" b="1">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defRPr>
            </a:lvl1pPr>
          </a:lstStyle>
          <a:p>
            <a:pPr marL="0" indent="0" algn="r"/>
            <a:r>
              <a:rPr lang="ar-JO" dirty="0"/>
              <a:t>9. سيطلق الشيطان من الهاوية زماناً قليلاً ليخدع الذين رفضوا المسيح</a:t>
            </a:r>
            <a:endParaRPr lang="en-US" dirty="0"/>
          </a:p>
        </p:txBody>
      </p:sp>
      <p:sp>
        <p:nvSpPr>
          <p:cNvPr id="3" name="Rectangle 2">
            <a:extLst>
              <a:ext uri="{FF2B5EF4-FFF2-40B4-BE49-F238E27FC236}">
                <a16:creationId xmlns:a16="http://schemas.microsoft.com/office/drawing/2014/main" id="{A2D72370-B62B-AC59-E022-4212AACC9D6B}"/>
              </a:ext>
            </a:extLst>
          </p:cNvPr>
          <p:cNvSpPr/>
          <p:nvPr/>
        </p:nvSpPr>
        <p:spPr bwMode="auto">
          <a:xfrm>
            <a:off x="762000" y="228600"/>
            <a:ext cx="8229600" cy="609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ar-JO" sz="3200" b="0" i="0" u="none" strike="noStrike" cap="none" normalizeH="0" baseline="0" dirty="0">
                <a:ln>
                  <a:noFill/>
                </a:ln>
                <a:solidFill>
                  <a:srgbClr val="FFC000"/>
                </a:solidFill>
                <a:effectLst>
                  <a:glow rad="127000">
                    <a:schemeClr val="bg2"/>
                  </a:glow>
                </a:effectLst>
                <a:latin typeface="Arial" panose="020B0604020202020204" pitchFamily="34" charset="0"/>
                <a:cs typeface="Arial" panose="020B0604020202020204" pitchFamily="34" charset="0"/>
              </a:rPr>
              <a:t>ماذا سيحدث خلال الألفية؟</a:t>
            </a:r>
            <a:endParaRPr kumimoji="1" lang="en-US" sz="3200" b="0" i="0" u="none" strike="noStrike" cap="none" normalizeH="0" baseline="0" dirty="0">
              <a:ln>
                <a:noFill/>
              </a:ln>
              <a:solidFill>
                <a:srgbClr val="FFC000"/>
              </a:solidFill>
              <a:effectLst>
                <a:glow rad="1270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667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59747" name="Text Box 1027"/>
          <p:cNvSpPr txBox="1">
            <a:spLocks noChangeArrowheads="1"/>
          </p:cNvSpPr>
          <p:nvPr/>
        </p:nvSpPr>
        <p:spPr bwMode="auto">
          <a:xfrm>
            <a:off x="152400" y="3657600"/>
            <a:ext cx="8991600" cy="1938992"/>
          </a:xfrm>
          <a:prstGeom prst="rect">
            <a:avLst/>
          </a:prstGeom>
          <a:noFill/>
          <a:ln w="9525">
            <a:noFill/>
            <a:miter lim="800000"/>
            <a:headEnd/>
            <a:tailEnd/>
          </a:ln>
          <a:effectLst>
            <a:outerShdw blurRad="63500" dist="38099" dir="2700000" algn="ctr" rotWithShape="0">
              <a:srgbClr val="110830">
                <a:alpha val="74998"/>
              </a:srgbClr>
            </a:outerShdw>
          </a:effectLst>
        </p:spPr>
        <p:txBody>
          <a:bodyPr wrap="square">
            <a:spAutoFit/>
          </a:bodyPr>
          <a:lstStyle>
            <a:defPPr>
              <a:defRPr lang="en-US"/>
            </a:defPPr>
            <a:lvl1pPr>
              <a:defRPr kumimoji="0" sz="2000" b="1">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defRPr>
            </a:lvl1pPr>
          </a:lstStyle>
          <a:p>
            <a:pPr algn="ctr"/>
            <a:r>
              <a:rPr lang="ar-JO" sz="2400" dirty="0"/>
              <a:t>لأن انتظار الخليقة يتوقع استعلان أبناء الله إذ أخضعت الخليقة للبطل ليس طوعا بل من أجل الذي أخضعها على الرجاء. لأن الخليقة نفسها أيضا ستعتق من عبودية الفساد إلى حرية مجد أولاد الله</a:t>
            </a:r>
            <a:endParaRPr lang="en-US" sz="2400" dirty="0"/>
          </a:p>
          <a:p>
            <a:pPr algn="r"/>
            <a:endParaRPr lang="en-US" sz="2400" dirty="0"/>
          </a:p>
          <a:p>
            <a:r>
              <a:rPr lang="ar-JO" sz="2400" dirty="0"/>
              <a:t>رومية 8: 19-21</a:t>
            </a:r>
            <a:endParaRPr lang="en-US" sz="2400"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0529" name="Picture 2"/>
          <p:cNvPicPr>
            <a:picLocks noChangeAspect="1" noChangeArrowheads="1"/>
          </p:cNvPicPr>
          <p:nvPr/>
        </p:nvPicPr>
        <p:blipFill>
          <a:blip r:embed="rId2"/>
          <a:srcRect/>
          <a:stretch>
            <a:fillRect/>
          </a:stretch>
        </p:blipFill>
        <p:spPr bwMode="auto">
          <a:xfrm>
            <a:off x="-152400" y="0"/>
            <a:ext cx="9296400" cy="6858000"/>
          </a:xfrm>
          <a:prstGeom prst="rect">
            <a:avLst/>
          </a:prstGeom>
          <a:noFill/>
          <a:ln w="9525">
            <a:noFill/>
            <a:miter lim="800000"/>
            <a:headEnd/>
            <a:tailEnd/>
          </a:ln>
        </p:spPr>
      </p:pic>
      <p:sp>
        <p:nvSpPr>
          <p:cNvPr id="182275" name="Text Box 3"/>
          <p:cNvSpPr txBox="1">
            <a:spLocks noChangeArrowheads="1"/>
          </p:cNvSpPr>
          <p:nvPr/>
        </p:nvSpPr>
        <p:spPr bwMode="auto">
          <a:xfrm>
            <a:off x="0" y="152400"/>
            <a:ext cx="9144000" cy="830997"/>
          </a:xfrm>
          <a:prstGeom prst="rect">
            <a:avLst/>
          </a:prstGeom>
          <a:noFill/>
          <a:ln w="9525">
            <a:noFill/>
            <a:miter lim="800000"/>
            <a:headEnd/>
            <a:tailEnd/>
          </a:ln>
          <a:effectLst>
            <a:outerShdw blurRad="63500" dist="46662" dir="3284183" algn="ctr" rotWithShape="0">
              <a:schemeClr val="bg2">
                <a:alpha val="74998"/>
              </a:schemeClr>
            </a:outerShdw>
          </a:effectLst>
        </p:spPr>
        <p:txBody>
          <a:bodyPr wrap="square">
            <a:spAutoFit/>
          </a:bodyPr>
          <a:lstStyle/>
          <a:p>
            <a:pPr algn="ctr">
              <a:defRPr/>
            </a:pPr>
            <a:r>
              <a:rPr kumimoji="0" lang="ar-JO" sz="2400" b="1" dirty="0">
                <a:solidFill>
                  <a:srgbClr val="F2FF29"/>
                </a:solidFill>
                <a:effectLst>
                  <a:glow rad="101600">
                    <a:schemeClr val="bg2">
                      <a:alpha val="75000"/>
                    </a:schemeClr>
                  </a:glow>
                </a:effectLst>
                <a:latin typeface="Arial" panose="020B0604020202020204" pitchFamily="34" charset="0"/>
                <a:ea typeface="+mn-ea"/>
                <a:cs typeface="Arial" panose="020B0604020202020204" pitchFamily="34" charset="0"/>
              </a:rPr>
              <a:t>في المستقبل يتأصل يعقوب يزهر ويفرع إسرائيل ويملأون وجه المسكونة ثماراً.</a:t>
            </a:r>
            <a:endParaRPr kumimoji="0" lang="en-US" sz="2400" b="1" dirty="0">
              <a:solidFill>
                <a:srgbClr val="F2FF29"/>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defRPr/>
            </a:pPr>
            <a:r>
              <a:rPr kumimoji="0" lang="ar-JO"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أشعياء 27: 6</a:t>
            </a:r>
            <a:endParaRPr kumimoji="0" lang="en-US"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
        <p:nvSpPr>
          <p:cNvPr id="182276" name="Text Box 4"/>
          <p:cNvSpPr txBox="1">
            <a:spLocks noChangeArrowheads="1"/>
          </p:cNvSpPr>
          <p:nvPr/>
        </p:nvSpPr>
        <p:spPr bwMode="auto">
          <a:xfrm>
            <a:off x="0" y="1390472"/>
            <a:ext cx="9144000" cy="830997"/>
          </a:xfrm>
          <a:prstGeom prst="rect">
            <a:avLst/>
          </a:prstGeom>
          <a:noFill/>
          <a:ln w="9525">
            <a:noFill/>
            <a:miter lim="800000"/>
            <a:headEnd/>
            <a:tailEnd/>
          </a:ln>
          <a:effectLst>
            <a:outerShdw blurRad="63500" dist="46662" dir="3284183" algn="ctr" rotWithShape="0">
              <a:schemeClr val="bg2">
                <a:alpha val="74998"/>
              </a:schemeClr>
            </a:outerShdw>
          </a:effectLst>
        </p:spPr>
        <p:txBody>
          <a:bodyPr wrap="square">
            <a:spAutoFit/>
          </a:bodyPr>
          <a:lstStyle/>
          <a:p>
            <a:pPr algn="ctr">
              <a:defRPr/>
            </a:pPr>
            <a:r>
              <a:rPr kumimoji="0" lang="ar-JO" sz="2400" b="1" dirty="0">
                <a:solidFill>
                  <a:srgbClr val="F2FF29"/>
                </a:solidFill>
                <a:effectLst>
                  <a:glow rad="101600">
                    <a:schemeClr val="bg2">
                      <a:alpha val="75000"/>
                    </a:schemeClr>
                  </a:glow>
                </a:effectLst>
                <a:latin typeface="Arial" panose="020B0604020202020204" pitchFamily="34" charset="0"/>
                <a:ea typeface="+mn-ea"/>
                <a:cs typeface="Arial" panose="020B0604020202020204" pitchFamily="34" charset="0"/>
              </a:rPr>
              <a:t>بل زرع السلام الكرم يعطي ثمره والأرض تعطي غلتها والسماوات تعطي نداها ...</a:t>
            </a:r>
            <a:endParaRPr kumimoji="0" lang="en-US" sz="2400" b="1" dirty="0">
              <a:solidFill>
                <a:srgbClr val="F2FF29"/>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defRPr/>
            </a:pPr>
            <a:r>
              <a:rPr kumimoji="0" lang="en-US" sz="2400" b="1" dirty="0">
                <a:solidFill>
                  <a:srgbClr val="F2FF29"/>
                </a:solidFill>
                <a:effectLst>
                  <a:glow rad="101600">
                    <a:schemeClr val="bg2">
                      <a:alpha val="75000"/>
                    </a:schemeClr>
                  </a:glow>
                </a:effectLst>
                <a:latin typeface="Arial" panose="020B0604020202020204" pitchFamily="34" charset="0"/>
                <a:ea typeface="+mn-ea"/>
                <a:cs typeface="Arial" panose="020B0604020202020204" pitchFamily="34" charset="0"/>
              </a:rPr>
              <a:t> </a:t>
            </a:r>
            <a:r>
              <a:rPr kumimoji="0" lang="ar-JO"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زكريا 8: 12</a:t>
            </a:r>
            <a:endParaRPr kumimoji="0" lang="en-US"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wipe(up)">
                                      <p:cBhvr>
                                        <p:cTn id="7" dur="500"/>
                                        <p:tgtEl>
                                          <p:spTgt spid="182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97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499715" name="Text Box 2"/>
          <p:cNvSpPr txBox="1">
            <a:spLocks noChangeArrowheads="1"/>
          </p:cNvSpPr>
          <p:nvPr/>
        </p:nvSpPr>
        <p:spPr bwMode="auto">
          <a:xfrm>
            <a:off x="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kumimoji="0" lang="ar-JO" sz="4400" dirty="0">
                <a:solidFill>
                  <a:srgbClr val="000000"/>
                </a:solidFill>
                <a:cs typeface="Arial" charset="0"/>
              </a:rPr>
              <a:t>... أرض متجددة بالكامل</a:t>
            </a:r>
            <a:endParaRPr kumimoji="0" lang="en-GB" sz="4400" dirty="0">
              <a:solidFill>
                <a:srgbClr val="000000"/>
              </a:solidFill>
              <a:cs typeface="Arial" charset="0"/>
            </a:endParaRPr>
          </a:p>
        </p:txBody>
      </p:sp>
    </p:spTree>
    <p:extLst>
      <p:ext uri="{BB962C8B-B14F-4D97-AF65-F5344CB8AC3E}">
        <p14:creationId xmlns:p14="http://schemas.microsoft.com/office/powerpoint/2010/main" val="1254788417"/>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6433" name="Picture 1026"/>
          <p:cNvPicPr>
            <a:picLocks noChangeAspect="1" noChangeArrowheads="1"/>
          </p:cNvPicPr>
          <p:nvPr/>
        </p:nvPicPr>
        <p:blipFill>
          <a:blip r:embed="rId2"/>
          <a:srcRect/>
          <a:stretch>
            <a:fillRect/>
          </a:stretch>
        </p:blipFill>
        <p:spPr bwMode="auto">
          <a:xfrm>
            <a:off x="0" y="0"/>
            <a:ext cx="9246135" cy="6934200"/>
          </a:xfrm>
          <a:prstGeom prst="rect">
            <a:avLst/>
          </a:prstGeom>
          <a:noFill/>
          <a:ln w="25400">
            <a:noFill/>
            <a:miter lim="800000"/>
            <a:headEnd/>
            <a:tailEnd/>
          </a:ln>
        </p:spPr>
      </p:pic>
      <p:sp>
        <p:nvSpPr>
          <p:cNvPr id="156675" name="Text Box 1027"/>
          <p:cNvSpPr txBox="1">
            <a:spLocks noChangeArrowheads="1"/>
          </p:cNvSpPr>
          <p:nvPr/>
        </p:nvSpPr>
        <p:spPr bwMode="auto">
          <a:xfrm>
            <a:off x="788988" y="273050"/>
            <a:ext cx="7948612" cy="1661993"/>
          </a:xfrm>
          <a:prstGeom prst="rect">
            <a:avLst/>
          </a:prstGeom>
          <a:noFill/>
          <a:ln w="9525">
            <a:noFill/>
            <a:miter lim="800000"/>
            <a:headEnd/>
            <a:tailEnd/>
          </a:ln>
          <a:effectLst>
            <a:outerShdw blurRad="63500" dist="38099" dir="2700000" algn="ctr" rotWithShape="0">
              <a:srgbClr val="11082F">
                <a:alpha val="74998"/>
              </a:srgbClr>
            </a:outerShdw>
          </a:effectLst>
        </p:spPr>
        <p:txBody>
          <a:bodyPr lIns="0" tIns="0" rIns="0" bIns="0">
            <a:spAutoFit/>
          </a:bodyPr>
          <a:lstStyle/>
          <a:p>
            <a:pPr algn="ctr" eaLnBrk="1" hangingPunct="1">
              <a:lnSpc>
                <a:spcPct val="90000"/>
              </a:lnSpc>
              <a:tabLst>
                <a:tab pos="0" algn="l"/>
                <a:tab pos="914400" algn="l"/>
                <a:tab pos="1828800" algn="l"/>
                <a:tab pos="2743200" algn="l"/>
                <a:tab pos="3657600" algn="l"/>
                <a:tab pos="4572000" algn="l"/>
                <a:tab pos="5486400" algn="l"/>
                <a:tab pos="6400800" algn="l"/>
                <a:tab pos="7315200" algn="l"/>
              </a:tabLst>
              <a:defRPr/>
            </a:pPr>
            <a:r>
              <a:rPr kumimoji="0" lang="ar-JO" b="1" dirty="0">
                <a:solidFill>
                  <a:srgbClr val="FFFFFF"/>
                </a:solidFill>
                <a:effectLst>
                  <a:glow rad="101600">
                    <a:schemeClr val="bg2">
                      <a:alpha val="75000"/>
                    </a:schemeClr>
                  </a:glow>
                </a:effectLst>
                <a:latin typeface="Arial" panose="020B0604020202020204" pitchFamily="34" charset="0"/>
                <a:ea typeface="+mn-ea"/>
                <a:cs typeface="Arial" panose="020B0604020202020204" pitchFamily="34" charset="0"/>
              </a:rPr>
              <a:t>فيسكن الذئب مع الخروف ويربض النمر مع الجدي والعجل والشبل والمسمن معاً وصبي صغير يسوقها.</a:t>
            </a:r>
            <a:r>
              <a:rPr kumimoji="0" lang="en-US" b="1" dirty="0">
                <a:solidFill>
                  <a:srgbClr val="0099CC"/>
                </a:solidFill>
                <a:effectLst>
                  <a:glow rad="101600">
                    <a:schemeClr val="bg2">
                      <a:alpha val="75000"/>
                    </a:schemeClr>
                  </a:glow>
                </a:effectLst>
                <a:latin typeface="Arial" panose="020B0604020202020204" pitchFamily="34" charset="0"/>
                <a:ea typeface="+mn-ea"/>
                <a:cs typeface="Arial" panose="020B0604020202020204" pitchFamily="34" charset="0"/>
              </a:rPr>
              <a:t>	               </a:t>
            </a:r>
          </a:p>
          <a:p>
            <a:pPr eaLnBrk="1" hangingPunct="1">
              <a:lnSpc>
                <a:spcPct val="90000"/>
              </a:lnSpc>
              <a:tabLst>
                <a:tab pos="0" algn="l"/>
                <a:tab pos="914400" algn="l"/>
                <a:tab pos="1828800" algn="l"/>
                <a:tab pos="2743200" algn="l"/>
                <a:tab pos="3657600" algn="l"/>
                <a:tab pos="4572000" algn="l"/>
                <a:tab pos="5486400" algn="l"/>
                <a:tab pos="6400800" algn="l"/>
                <a:tab pos="7315200" algn="l"/>
              </a:tabLst>
              <a:defRPr/>
            </a:pPr>
            <a:endParaRPr kumimoji="0" lang="en-US" sz="2800" b="1" dirty="0">
              <a:solidFill>
                <a:srgbClr val="0099CC"/>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eaLnBrk="1" hangingPunct="1">
              <a:lnSpc>
                <a:spcPct val="90000"/>
              </a:lnSpc>
              <a:tabLst>
                <a:tab pos="0" algn="l"/>
                <a:tab pos="914400" algn="l"/>
                <a:tab pos="1828800" algn="l"/>
                <a:tab pos="2743200" algn="l"/>
                <a:tab pos="3657600" algn="l"/>
                <a:tab pos="4572000" algn="l"/>
                <a:tab pos="5486400" algn="l"/>
                <a:tab pos="6400800" algn="l"/>
                <a:tab pos="7315200" algn="l"/>
              </a:tabLst>
              <a:defRPr/>
            </a:pPr>
            <a:r>
              <a:rPr kumimoji="0" lang="ar-JO" sz="2800" b="1" dirty="0">
                <a:solidFill>
                  <a:srgbClr val="FFFF66"/>
                </a:solidFill>
                <a:effectLst>
                  <a:glow rad="101600">
                    <a:schemeClr val="bg2">
                      <a:alpha val="75000"/>
                    </a:schemeClr>
                  </a:glow>
                </a:effectLst>
                <a:latin typeface="Arial" panose="020B0604020202020204" pitchFamily="34" charset="0"/>
                <a:ea typeface="+mn-ea"/>
                <a:cs typeface="Arial" panose="020B0604020202020204" pitchFamily="34" charset="0"/>
              </a:rPr>
              <a:t>أشعياء 11: 6</a:t>
            </a:r>
            <a:endParaRPr kumimoji="0" lang="en-US" sz="2800" b="1" dirty="0">
              <a:solidFill>
                <a:srgbClr val="FFFF66"/>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56675"/>
                                        </p:tgtEl>
                                        <p:attrNameLst>
                                          <p:attrName>style.visibility</p:attrName>
                                        </p:attrNameLst>
                                      </p:cBhvr>
                                      <p:to>
                                        <p:strVal val="visible"/>
                                      </p:to>
                                    </p:set>
                                    <p:animEffect transition="in" filter="wipe(up)">
                                      <p:cBhvr>
                                        <p:cTn id="7" dur="500"/>
                                        <p:tgtEl>
                                          <p:spTgt spid="156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2337" name="Picture 2" descr="1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54980" name="Text Box 4"/>
          <p:cNvSpPr txBox="1">
            <a:spLocks noChangeArrowheads="1"/>
          </p:cNvSpPr>
          <p:nvPr/>
        </p:nvSpPr>
        <p:spPr bwMode="auto">
          <a:xfrm>
            <a:off x="457200" y="4030278"/>
            <a:ext cx="8534400" cy="1772793"/>
          </a:xfrm>
          <a:prstGeom prst="rect">
            <a:avLst/>
          </a:prstGeom>
          <a:noFill/>
          <a:ln w="9525">
            <a:noFill/>
            <a:miter lim="800000"/>
            <a:headEnd/>
            <a:tailEnd/>
          </a:ln>
          <a:effectLst>
            <a:outerShdw blurRad="63500" dist="38099" dir="2700000" algn="ctr" rotWithShape="0">
              <a:srgbClr val="11082F">
                <a:alpha val="74998"/>
              </a:srgbClr>
            </a:outerShdw>
          </a:effectLst>
        </p:spPr>
        <p:txBody>
          <a:bodyPr wrap="square" lIns="0" tIns="0" rIns="0" bIns="0">
            <a:spAutoFit/>
          </a:bodyPr>
          <a:lstStyle>
            <a:defPPr>
              <a:defRPr lang="en-US"/>
            </a:defPPr>
            <a:lvl1pPr eaLnBrk="1" hangingPunct="1">
              <a:lnSpc>
                <a:spcPct val="90000"/>
              </a:lnSpc>
              <a:tabLst>
                <a:tab pos="0" algn="l"/>
                <a:tab pos="914400" algn="l"/>
                <a:tab pos="1828800" algn="l"/>
                <a:tab pos="2743200" algn="l"/>
                <a:tab pos="3657600" algn="l"/>
                <a:tab pos="4572000" algn="l"/>
                <a:tab pos="5486400" algn="l"/>
                <a:tab pos="6400800" algn="l"/>
                <a:tab pos="7315200" algn="l"/>
              </a:tabLst>
              <a:defRPr kumimoji="0" b="1">
                <a:solidFill>
                  <a:srgbClr val="FFFFFF"/>
                </a:solidFill>
                <a:effectLst>
                  <a:glow rad="101600">
                    <a:schemeClr val="bg2">
                      <a:alpha val="75000"/>
                    </a:schemeClr>
                  </a:glow>
                </a:effectLst>
                <a:latin typeface="Charcoal" charset="0"/>
                <a:ea typeface="+mn-ea"/>
                <a:cs typeface="+mn-cs"/>
              </a:defRPr>
            </a:lvl1pPr>
          </a:lstStyle>
          <a:p>
            <a:pPr algn="ctr"/>
            <a:r>
              <a:rPr lang="ar-JO" dirty="0">
                <a:solidFill>
                  <a:schemeClr val="bg1"/>
                </a:solidFill>
              </a:rPr>
              <a:t>فيقضي بين الأمم وينصف لشعوب كثيرين فيطبعون سيوفهم سككاً ورماحهم مناجل. لا ترفع أمة على أمة سيفاً ولا يتعلمون الحرب في ما بعد</a:t>
            </a:r>
            <a:endParaRPr lang="en-US" dirty="0">
              <a:solidFill>
                <a:srgbClr val="FFFF00"/>
              </a:solidFill>
            </a:endParaRPr>
          </a:p>
          <a:p>
            <a:r>
              <a:rPr lang="ar-JO" dirty="0">
                <a:solidFill>
                  <a:srgbClr val="FFFF00"/>
                </a:solidFill>
              </a:rPr>
              <a:t>أشعياء 2: 4</a:t>
            </a:r>
            <a:endParaRPr lang="en-US" dirty="0">
              <a:solidFill>
                <a:srgbClr val="FFFF00"/>
              </a:solidFill>
            </a:endParaRPr>
          </a:p>
        </p:txBody>
      </p:sp>
      <p:sp>
        <p:nvSpPr>
          <p:cNvPr id="2" name="Rectangle 1">
            <a:extLst>
              <a:ext uri="{FF2B5EF4-FFF2-40B4-BE49-F238E27FC236}">
                <a16:creationId xmlns:a16="http://schemas.microsoft.com/office/drawing/2014/main" id="{C046959D-B097-FAD5-F689-9D8F31A53B3C}"/>
              </a:ext>
            </a:extLst>
          </p:cNvPr>
          <p:cNvSpPr/>
          <p:nvPr/>
        </p:nvSpPr>
        <p:spPr bwMode="auto">
          <a:xfrm>
            <a:off x="457200" y="304800"/>
            <a:ext cx="8229600" cy="609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ar-JO" sz="4000" b="0" i="0" u="none" strike="noStrike" cap="none" normalizeH="0" baseline="0" dirty="0">
                <a:ln>
                  <a:noFill/>
                </a:ln>
                <a:solidFill>
                  <a:srgbClr val="FF9933"/>
                </a:solidFill>
                <a:effectLst>
                  <a:glow rad="127000">
                    <a:schemeClr val="bg2"/>
                  </a:glow>
                </a:effectLst>
                <a:latin typeface="Arial" panose="020B0604020202020204" pitchFamily="34" charset="0"/>
                <a:cs typeface="Arial" panose="020B0604020202020204" pitchFamily="34" charset="0"/>
              </a:rPr>
              <a:t>عالم جديد بدون حرب أو ظلم</a:t>
            </a:r>
            <a:endParaRPr kumimoji="1" lang="en-US" sz="4000" b="0" i="0" u="none" strike="noStrike" cap="none" normalizeH="0" baseline="0" dirty="0">
              <a:ln>
                <a:noFill/>
              </a:ln>
              <a:solidFill>
                <a:srgbClr val="FF9933"/>
              </a:solidFill>
              <a:effectLst>
                <a:glow rad="127000">
                  <a:schemeClr val="bg2"/>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4980"/>
                                        </p:tgtEl>
                                        <p:attrNameLst>
                                          <p:attrName>style.visibility</p:attrName>
                                        </p:attrNameLst>
                                      </p:cBhvr>
                                      <p:to>
                                        <p:strVal val="visible"/>
                                      </p:to>
                                    </p:set>
                                    <p:animEffect transition="in" filter="dissolve">
                                      <p:cBhvr>
                                        <p:cTn id="7" dur="500"/>
                                        <p:tgtEl>
                                          <p:spTgt spid="25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9505" name="Picture 2"/>
          <p:cNvPicPr>
            <a:picLocks noChangeAspect="1" noChangeArrowheads="1"/>
          </p:cNvPicPr>
          <p:nvPr/>
        </p:nvPicPr>
        <p:blipFill>
          <a:blip r:embed="rId2"/>
          <a:srcRect/>
          <a:stretch>
            <a:fillRect/>
          </a:stretch>
        </p:blipFill>
        <p:spPr bwMode="auto">
          <a:xfrm>
            <a:off x="-152400" y="0"/>
            <a:ext cx="9296400" cy="6972300"/>
          </a:xfrm>
          <a:prstGeom prst="rect">
            <a:avLst/>
          </a:prstGeom>
          <a:noFill/>
          <a:ln w="9525">
            <a:noFill/>
            <a:miter lim="800000"/>
            <a:headEnd/>
            <a:tailEnd/>
          </a:ln>
        </p:spPr>
      </p:pic>
      <p:sp>
        <p:nvSpPr>
          <p:cNvPr id="211972" name="Rectangle 4"/>
          <p:cNvSpPr>
            <a:spLocks noChangeArrowheads="1"/>
          </p:cNvSpPr>
          <p:nvPr/>
        </p:nvSpPr>
        <p:spPr bwMode="auto">
          <a:xfrm>
            <a:off x="685800" y="1600200"/>
            <a:ext cx="7620000" cy="1772793"/>
          </a:xfrm>
          <a:prstGeom prst="rect">
            <a:avLst/>
          </a:prstGeom>
          <a:noFill/>
          <a:ln w="9525">
            <a:noFill/>
            <a:miter lim="800000"/>
            <a:headEnd/>
            <a:tailEnd/>
          </a:ln>
          <a:effectLst>
            <a:outerShdw blurRad="63500" dist="38099" dir="2700000" algn="ctr" rotWithShape="0">
              <a:srgbClr val="11082F">
                <a:alpha val="74998"/>
              </a:srgbClr>
            </a:outerShdw>
          </a:effectLst>
        </p:spPr>
        <p:txBody>
          <a:bodyPr wrap="square" lIns="0" tIns="0" rIns="0" bIns="0">
            <a:spAutoFit/>
          </a:bodyPr>
          <a:lstStyle/>
          <a:p>
            <a:pPr algn="ctr" eaLnBrk="1" hangingPunct="1">
              <a:lnSpc>
                <a:spcPct val="90000"/>
              </a:lnSpc>
              <a:tabLst>
                <a:tab pos="0" algn="l"/>
                <a:tab pos="914400" algn="l"/>
                <a:tab pos="1828800" algn="l"/>
                <a:tab pos="2743200" algn="l"/>
                <a:tab pos="3657600" algn="l"/>
                <a:tab pos="4572000" algn="l"/>
                <a:tab pos="5486400" algn="l"/>
                <a:tab pos="6400800" algn="l"/>
                <a:tab pos="7315200" algn="l"/>
              </a:tabLst>
            </a:pPr>
            <a:r>
              <a:rPr kumimoji="0" lang="ar-JO" b="1" dirty="0">
                <a:solidFill>
                  <a:srgbClr val="FFFFFF"/>
                </a:solidFill>
                <a:effectLst>
                  <a:glow rad="279400">
                    <a:schemeClr val="bg2">
                      <a:alpha val="89000"/>
                    </a:schemeClr>
                  </a:glow>
                </a:effectLst>
                <a:latin typeface="Arial" panose="020B0604020202020204" pitchFamily="34" charset="0"/>
                <a:ea typeface="+mn-ea"/>
                <a:cs typeface="Arial" panose="020B0604020202020204" pitchFamily="34" charset="0"/>
              </a:rPr>
              <a:t>لا يكون بعد هناك طفل أيام ولا شيخ لم يكمل أيامه. لأن الصبي يموت ابن مئة سنة والخاطئ يلعن ابن مئة سنة.</a:t>
            </a:r>
            <a:endParaRPr kumimoji="0" lang="en-US" b="1" dirty="0">
              <a:solidFill>
                <a:srgbClr val="FFFFFF"/>
              </a:solidFill>
              <a:effectLst>
                <a:glow rad="279400">
                  <a:schemeClr val="bg2">
                    <a:alpha val="89000"/>
                  </a:schemeClr>
                </a:glow>
              </a:effectLst>
              <a:latin typeface="Arial" panose="020B0604020202020204" pitchFamily="34" charset="0"/>
              <a:ea typeface="+mn-ea"/>
              <a:cs typeface="Arial" panose="020B0604020202020204" pitchFamily="34" charset="0"/>
            </a:endParaRPr>
          </a:p>
          <a:p>
            <a:pPr eaLnBrk="1" hangingPunct="1">
              <a:lnSpc>
                <a:spcPct val="90000"/>
              </a:lnSpc>
              <a:tabLst>
                <a:tab pos="0" algn="l"/>
                <a:tab pos="914400" algn="l"/>
                <a:tab pos="1828800" algn="l"/>
                <a:tab pos="2743200" algn="l"/>
                <a:tab pos="3657600" algn="l"/>
                <a:tab pos="4572000" algn="l"/>
                <a:tab pos="5486400" algn="l"/>
                <a:tab pos="6400800" algn="l"/>
                <a:tab pos="7315200" algn="l"/>
              </a:tabLst>
            </a:pPr>
            <a:endParaRPr kumimoji="0" lang="en-US" b="1" dirty="0">
              <a:solidFill>
                <a:srgbClr val="FFFFFF"/>
              </a:solidFill>
              <a:effectLst>
                <a:glow rad="279400">
                  <a:schemeClr val="bg2">
                    <a:alpha val="89000"/>
                  </a:schemeClr>
                </a:glow>
              </a:effectLst>
              <a:latin typeface="Arial" panose="020B0604020202020204" pitchFamily="34" charset="0"/>
              <a:ea typeface="+mn-ea"/>
              <a:cs typeface="Arial" panose="020B0604020202020204" pitchFamily="34" charset="0"/>
            </a:endParaRPr>
          </a:p>
          <a:p>
            <a:pPr eaLnBrk="1" hangingPunct="1">
              <a:lnSpc>
                <a:spcPct val="90000"/>
              </a:lnSpc>
              <a:tabLst>
                <a:tab pos="0" algn="l"/>
                <a:tab pos="914400" algn="l"/>
                <a:tab pos="1828800" algn="l"/>
                <a:tab pos="2743200" algn="l"/>
                <a:tab pos="3657600" algn="l"/>
                <a:tab pos="4572000" algn="l"/>
                <a:tab pos="5486400" algn="l"/>
                <a:tab pos="6400800" algn="l"/>
                <a:tab pos="7315200" algn="l"/>
              </a:tabLst>
            </a:pPr>
            <a:r>
              <a:rPr kumimoji="0" lang="ar-JO" b="1" dirty="0">
                <a:solidFill>
                  <a:srgbClr val="FFFF00"/>
                </a:solidFill>
                <a:effectLst>
                  <a:glow rad="279400">
                    <a:schemeClr val="bg2">
                      <a:alpha val="89000"/>
                    </a:schemeClr>
                  </a:glow>
                </a:effectLst>
                <a:latin typeface="Arial" panose="020B0604020202020204" pitchFamily="34" charset="0"/>
                <a:ea typeface="+mn-ea"/>
                <a:cs typeface="Arial" panose="020B0604020202020204" pitchFamily="34" charset="0"/>
              </a:rPr>
              <a:t>أشعياء 65: 20</a:t>
            </a:r>
            <a:endParaRPr kumimoji="0" lang="en-US" b="1" dirty="0">
              <a:solidFill>
                <a:srgbClr val="FFFF00"/>
              </a:solidFill>
              <a:effectLst>
                <a:glow rad="279400">
                  <a:schemeClr val="bg2">
                    <a:alpha val="89000"/>
                  </a:schemeClr>
                </a:glow>
              </a:effectLst>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CAA9207-7D36-C409-81A4-03F979DE8131}"/>
              </a:ext>
            </a:extLst>
          </p:cNvPr>
          <p:cNvSpPr/>
          <p:nvPr/>
        </p:nvSpPr>
        <p:spPr bwMode="auto">
          <a:xfrm>
            <a:off x="1219200" y="685800"/>
            <a:ext cx="6172200" cy="685800"/>
          </a:xfrm>
          <a:prstGeom prst="rect">
            <a:avLst/>
          </a:prstGeom>
          <a:noFill/>
          <a:ln w="9525" cap="flat" cmpd="sng" algn="ctr">
            <a:noFill/>
            <a:prstDash val="solid"/>
            <a:round/>
            <a:headEnd type="none" w="med" len="med"/>
            <a:tailEnd type="none" w="med" len="med"/>
          </a:ln>
          <a:effectLst>
            <a:glow rad="127000">
              <a:schemeClr val="bg2"/>
            </a:glo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ar-JO" sz="4000" b="1" i="0" u="none" strike="noStrike" cap="none" normalizeH="0" baseline="0" dirty="0">
                <a:ln>
                  <a:noFill/>
                </a:ln>
                <a:solidFill>
                  <a:schemeClr val="bg1"/>
                </a:solidFill>
                <a:effectLst>
                  <a:glow rad="127000">
                    <a:schemeClr val="bg2"/>
                  </a:glow>
                </a:effectLst>
                <a:latin typeface="Arial" panose="020B0604020202020204" pitchFamily="34" charset="0"/>
                <a:cs typeface="Arial" panose="020B0604020202020204" pitchFamily="34" charset="0"/>
              </a:rPr>
              <a:t>لا يوجد موت طبيعي</a:t>
            </a:r>
            <a:endParaRPr kumimoji="1" lang="en-US" sz="4000" b="1" i="0" u="none" strike="noStrike" cap="none" normalizeH="0" baseline="0" dirty="0">
              <a:ln>
                <a:noFill/>
              </a:ln>
              <a:solidFill>
                <a:schemeClr val="bg1"/>
              </a:solidFill>
              <a:effectLst>
                <a:glow rad="127000">
                  <a:schemeClr val="bg2"/>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11972"/>
                                        </p:tgtEl>
                                        <p:attrNameLst>
                                          <p:attrName>style.visibility</p:attrName>
                                        </p:attrNameLst>
                                      </p:cBhvr>
                                      <p:to>
                                        <p:strVal val="visible"/>
                                      </p:to>
                                    </p:set>
                                    <p:anim calcmode="lin" valueType="num">
                                      <p:cBhvr>
                                        <p:cTn id="7" dur="500" fill="hold"/>
                                        <p:tgtEl>
                                          <p:spTgt spid="211972"/>
                                        </p:tgtEl>
                                        <p:attrNameLst>
                                          <p:attrName>ppt_w</p:attrName>
                                        </p:attrNameLst>
                                      </p:cBhvr>
                                      <p:tavLst>
                                        <p:tav tm="0">
                                          <p:val>
                                            <p:fltVal val="0"/>
                                          </p:val>
                                        </p:tav>
                                        <p:tav tm="100000">
                                          <p:val>
                                            <p:strVal val="#ppt_w"/>
                                          </p:val>
                                        </p:tav>
                                      </p:tavLst>
                                    </p:anim>
                                    <p:anim calcmode="lin" valueType="num">
                                      <p:cBhvr>
                                        <p:cTn id="8" dur="500" fill="hold"/>
                                        <p:tgtEl>
                                          <p:spTgt spid="211972"/>
                                        </p:tgtEl>
                                        <p:attrNameLst>
                                          <p:attrName>ppt_h</p:attrName>
                                        </p:attrNameLst>
                                      </p:cBhvr>
                                      <p:tavLst>
                                        <p:tav tm="0">
                                          <p:val>
                                            <p:fltVal val="0"/>
                                          </p:val>
                                        </p:tav>
                                        <p:tav tm="100000">
                                          <p:val>
                                            <p:strVal val="#ppt_h"/>
                                          </p:val>
                                        </p:tav>
                                      </p:tavLst>
                                    </p:anim>
                                    <p:anim calcmode="lin" valueType="num">
                                      <p:cBhvr>
                                        <p:cTn id="9" dur="500" fill="hold"/>
                                        <p:tgtEl>
                                          <p:spTgt spid="211972"/>
                                        </p:tgtEl>
                                        <p:attrNameLst>
                                          <p:attrName>ppt_x</p:attrName>
                                        </p:attrNameLst>
                                      </p:cBhvr>
                                      <p:tavLst>
                                        <p:tav tm="0">
                                          <p:val>
                                            <p:fltVal val="0.5"/>
                                          </p:val>
                                        </p:tav>
                                        <p:tav tm="100000">
                                          <p:val>
                                            <p:strVal val="#ppt_x"/>
                                          </p:val>
                                        </p:tav>
                                      </p:tavLst>
                                    </p:anim>
                                    <p:anim calcmode="lin" valueType="num">
                                      <p:cBhvr>
                                        <p:cTn id="10" dur="500" fill="hold"/>
                                        <p:tgtEl>
                                          <p:spTgt spid="21197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2"/>
          <a:srcRect/>
          <a:stretch>
            <a:fillRect/>
          </a:stretch>
        </p:blipFill>
        <p:spPr bwMode="auto">
          <a:xfrm>
            <a:off x="-21265" y="323850"/>
            <a:ext cx="3886200" cy="3733800"/>
          </a:xfrm>
          <a:prstGeom prst="rect">
            <a:avLst/>
          </a:prstGeom>
          <a:noFill/>
          <a:ln w="9525">
            <a:noFill/>
            <a:miter lim="800000"/>
            <a:headEnd/>
            <a:tailEnd/>
          </a:ln>
        </p:spPr>
      </p:pic>
      <p:sp>
        <p:nvSpPr>
          <p:cNvPr id="205827" name="Text Box 3"/>
          <p:cNvSpPr txBox="1">
            <a:spLocks noChangeArrowheads="1"/>
          </p:cNvSpPr>
          <p:nvPr/>
        </p:nvSpPr>
        <p:spPr bwMode="auto">
          <a:xfrm>
            <a:off x="3886200" y="323850"/>
            <a:ext cx="5029200" cy="250530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r">
              <a:lnSpc>
                <a:spcPct val="80000"/>
              </a:lnSpc>
              <a:defRPr/>
            </a:pPr>
            <a:r>
              <a:rPr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خلال حكم المسيح الألفي ستقوم إسرائيل كأمة بالوظيفة التي خصصهم الله لها في الأصل أي أنهم سيصبحون مملكة كهنة (خر 19: 6) الذين هم وسطاء بين أولئك الذين يحتاجون إلى الخلاص والملك الذي يوفر الخلاص. سيصبحون كما تم تعيينهم في الأصل: أنوار الله للعالم.</a:t>
            </a:r>
            <a:endParaRPr lang="en-US"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
        <p:nvSpPr>
          <p:cNvPr id="4" name="Text Box 3">
            <a:extLst>
              <a:ext uri="{FF2B5EF4-FFF2-40B4-BE49-F238E27FC236}">
                <a16:creationId xmlns:a16="http://schemas.microsoft.com/office/drawing/2014/main" id="{6DF6AFEF-9BAD-4849-9275-57E9B260CD10}"/>
              </a:ext>
            </a:extLst>
          </p:cNvPr>
          <p:cNvSpPr txBox="1">
            <a:spLocks noChangeArrowheads="1"/>
          </p:cNvSpPr>
          <p:nvPr/>
        </p:nvSpPr>
        <p:spPr bwMode="auto">
          <a:xfrm>
            <a:off x="0" y="6443246"/>
            <a:ext cx="9144000" cy="338554"/>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lnSpc>
                <a:spcPct val="80000"/>
              </a:lnSpc>
              <a:defRPr/>
            </a:pPr>
            <a:r>
              <a:rPr lang="ar-JO" sz="2000" b="1" dirty="0">
                <a:solidFill>
                  <a:srgbClr val="FFFA13"/>
                </a:solidFill>
                <a:effectLst>
                  <a:glow rad="101600">
                    <a:schemeClr val="bg2">
                      <a:alpha val="75000"/>
                    </a:schemeClr>
                  </a:glow>
                </a:effectLst>
                <a:latin typeface="Arial" panose="020B0604020202020204" pitchFamily="34" charset="0"/>
                <a:ea typeface="+mn-ea"/>
                <a:cs typeface="Arial" panose="020B0604020202020204" pitchFamily="34" charset="0"/>
              </a:rPr>
              <a:t>ج. دوايت بنتيكوست، ليأت الملكوت، 316-317</a:t>
            </a:r>
            <a:endParaRPr lang="en-US" sz="2000" b="1" dirty="0">
              <a:solidFill>
                <a:srgbClr val="FFFA13"/>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871874" name="Rectangle 2"/>
          <p:cNvSpPr>
            <a:spLocks noGrp="1" noChangeArrowheads="1"/>
          </p:cNvSpPr>
          <p:nvPr>
            <p:ph type="title"/>
          </p:nvPr>
        </p:nvSpPr>
        <p:spPr>
          <a:xfrm>
            <a:off x="152400" y="0"/>
            <a:ext cx="8686800" cy="1143000"/>
          </a:xfrm>
          <a:effectLst>
            <a:outerShdw blurRad="63500" dist="107763" dir="18900000" algn="ctr" rotWithShape="0">
              <a:srgbClr val="000000">
                <a:alpha val="74998"/>
              </a:srgbClr>
            </a:outerShdw>
          </a:effectLst>
        </p:spPr>
        <p:txBody>
          <a:bodyPr/>
          <a:lstStyle/>
          <a:p>
            <a:pPr>
              <a:defRPr/>
            </a:pPr>
            <a:r>
              <a:rPr lang="ar-JO" b="1" dirty="0">
                <a:solidFill>
                  <a:srgbClr val="A2F0FF"/>
                </a:solidFill>
                <a:effectLst>
                  <a:glow rad="152400">
                    <a:srgbClr val="000000">
                      <a:alpha val="75000"/>
                    </a:srgbClr>
                  </a:glow>
                </a:effectLst>
                <a:latin typeface="Arial" panose="020B0604020202020204" pitchFamily="34" charset="0"/>
                <a:ea typeface="SimSun" charset="0"/>
                <a:cs typeface="Arial" panose="020B0604020202020204" pitchFamily="34" charset="0"/>
              </a:rPr>
              <a:t>ملك الله</a:t>
            </a:r>
            <a:r>
              <a:rPr lang="en-US" b="1" dirty="0">
                <a:solidFill>
                  <a:srgbClr val="A2F0FF"/>
                </a:solidFill>
                <a:effectLst>
                  <a:glow rad="152400">
                    <a:srgbClr val="000000">
                      <a:alpha val="75000"/>
                    </a:srgbClr>
                  </a:glow>
                </a:effectLst>
                <a:latin typeface="Arial" panose="020B0604020202020204" pitchFamily="34" charset="0"/>
                <a:ea typeface="SimSun" charset="0"/>
                <a:cs typeface="Arial" panose="020B0604020202020204" pitchFamily="34" charset="0"/>
              </a:rPr>
              <a:t> – </a:t>
            </a:r>
            <a:r>
              <a:rPr lang="ar-JO" b="1" dirty="0">
                <a:solidFill>
                  <a:schemeClr val="tx1"/>
                </a:solidFill>
                <a:effectLst>
                  <a:glow rad="152400">
                    <a:srgbClr val="000000">
                      <a:alpha val="75000"/>
                    </a:srgbClr>
                  </a:glow>
                </a:effectLst>
                <a:latin typeface="Arial" panose="020B0604020202020204" pitchFamily="34" charset="0"/>
                <a:ea typeface="SimSun" charset="0"/>
                <a:cs typeface="Arial" panose="020B0604020202020204" pitchFamily="34" charset="0"/>
              </a:rPr>
              <a:t>موضوع العهد القديم</a:t>
            </a:r>
            <a:endParaRPr lang="en-US" b="1" dirty="0">
              <a:solidFill>
                <a:schemeClr val="tx1"/>
              </a:solidFill>
              <a:effectLst>
                <a:glow rad="1524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871878" name="Rectangle 6"/>
          <p:cNvSpPr>
            <a:spLocks noChangeArrowheads="1"/>
          </p:cNvSpPr>
          <p:nvPr/>
        </p:nvSpPr>
        <p:spPr bwMode="auto">
          <a:xfrm>
            <a:off x="76200" y="3124200"/>
            <a:ext cx="8915400" cy="37338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lstStyle/>
          <a:p>
            <a:pPr marL="12700" indent="-12700" algn="r" defTabSz="457200" eaLnBrk="1" fontAlgn="auto" hangingPunct="1">
              <a:lnSpc>
                <a:spcPct val="80000"/>
              </a:lnSpc>
              <a:spcBef>
                <a:spcPct val="20000"/>
              </a:spcBef>
              <a:spcAft>
                <a:spcPts val="0"/>
              </a:spcAft>
              <a:buClr>
                <a:srgbClr val="FFFF00"/>
              </a:buClr>
              <a:buSzPct val="75000"/>
              <a:buFont typeface="Monotype Sorts" charset="0"/>
              <a:buNone/>
              <a:tabLst>
                <a:tab pos="8353425" algn="r"/>
                <a:tab pos="8748713" algn="r"/>
              </a:tabLst>
              <a:defRPr/>
            </a:pPr>
            <a:r>
              <a:rPr kumimoji="0" lang="en-US" altLang="zh-CN" b="1" dirty="0">
                <a:solidFill>
                  <a:srgbClr val="FFFFFF"/>
                </a:solidFill>
                <a:effectLst>
                  <a:glow rad="101600">
                    <a:srgbClr val="000000">
                      <a:alpha val="75000"/>
                    </a:srgbClr>
                  </a:glow>
                </a:effectLst>
                <a:latin typeface="Arial" panose="020B0604020202020204" pitchFamily="34" charset="0"/>
                <a:ea typeface="SimSun" charset="0"/>
                <a:cs typeface="Arial" panose="020B0604020202020204" pitchFamily="34" charset="0"/>
              </a:rPr>
              <a:t>	</a:t>
            </a:r>
            <a:r>
              <a:rPr kumimoji="0" lang="ar-JO" sz="2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كُلِّف به في عدن                                          لكنه خسره في السقوط</a:t>
            </a:r>
          </a:p>
          <a:p>
            <a:pPr marL="12700" indent="-12700" algn="r" defTabSz="457200" eaLnBrk="1" fontAlgn="auto" hangingPunct="1">
              <a:lnSpc>
                <a:spcPct val="80000"/>
              </a:lnSpc>
              <a:spcBef>
                <a:spcPct val="20000"/>
              </a:spcBef>
              <a:spcAft>
                <a:spcPts val="0"/>
              </a:spcAft>
              <a:buClr>
                <a:srgbClr val="FFFF00"/>
              </a:buClr>
              <a:buSzPct val="75000"/>
              <a:buFont typeface="Monotype Sorts" charset="0"/>
              <a:buNone/>
              <a:tabLst>
                <a:tab pos="8353425" algn="r"/>
                <a:tab pos="8748713" algn="r"/>
              </a:tabLst>
              <a:defRPr/>
            </a:pPr>
            <a:r>
              <a:rPr kumimoji="0" lang="ar-JO" sz="2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وتم إنجازه                                                 بفداء الإنسان</a:t>
            </a:r>
          </a:p>
          <a:p>
            <a:pPr marL="12700" indent="-12700" algn="r" defTabSz="457200" eaLnBrk="1" fontAlgn="auto" hangingPunct="1">
              <a:lnSpc>
                <a:spcPct val="80000"/>
              </a:lnSpc>
              <a:spcBef>
                <a:spcPct val="20000"/>
              </a:spcBef>
              <a:spcAft>
                <a:spcPts val="0"/>
              </a:spcAft>
              <a:buClr>
                <a:srgbClr val="FFFF00"/>
              </a:buClr>
              <a:buSzPct val="75000"/>
              <a:buFont typeface="Monotype Sorts" charset="0"/>
              <a:buNone/>
              <a:tabLst>
                <a:tab pos="8353425" algn="r"/>
                <a:tab pos="8748713" algn="r"/>
              </a:tabLst>
              <a:defRPr/>
            </a:pPr>
            <a:r>
              <a:rPr kumimoji="0" lang="ar-JO" sz="2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من خلال إسرائيل                                         كمملكة الكهنة</a:t>
            </a:r>
          </a:p>
          <a:p>
            <a:pPr marL="12700" indent="-12700" algn="r" defTabSz="457200" eaLnBrk="1" fontAlgn="auto" hangingPunct="1">
              <a:lnSpc>
                <a:spcPct val="80000"/>
              </a:lnSpc>
              <a:spcBef>
                <a:spcPct val="20000"/>
              </a:spcBef>
              <a:spcAft>
                <a:spcPts val="0"/>
              </a:spcAft>
              <a:buClr>
                <a:srgbClr val="FFFF00"/>
              </a:buClr>
              <a:buSzPct val="75000"/>
              <a:buFont typeface="Monotype Sorts" charset="0"/>
              <a:buNone/>
              <a:tabLst>
                <a:tab pos="8353425" algn="r"/>
                <a:tab pos="8748713" algn="r"/>
              </a:tabLst>
              <a:defRPr/>
            </a:pPr>
            <a:r>
              <a:rPr kumimoji="0" lang="ar-JO" sz="2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وفي النهاية                                                من خلال المسيح</a:t>
            </a:r>
          </a:p>
          <a:p>
            <a:pPr marL="12700" indent="-12700" algn="r" defTabSz="457200" eaLnBrk="1" fontAlgn="auto" hangingPunct="1">
              <a:lnSpc>
                <a:spcPct val="80000"/>
              </a:lnSpc>
              <a:spcBef>
                <a:spcPct val="20000"/>
              </a:spcBef>
              <a:spcAft>
                <a:spcPts val="0"/>
              </a:spcAft>
              <a:buClr>
                <a:srgbClr val="FFFF00"/>
              </a:buClr>
              <a:buSzPct val="75000"/>
              <a:buFont typeface="Monotype Sorts" charset="0"/>
              <a:buNone/>
              <a:tabLst>
                <a:tab pos="8353425" algn="r"/>
                <a:tab pos="8748713" algn="r"/>
              </a:tabLst>
              <a:defRPr/>
            </a:pPr>
            <a:r>
              <a:rPr kumimoji="0" lang="ar-JO" sz="2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الذي سيملك                                                كمخلص وملك</a:t>
            </a:r>
          </a:p>
          <a:p>
            <a:pPr marL="12700" indent="-12700" algn="r" defTabSz="457200" eaLnBrk="1" fontAlgn="auto" hangingPunct="1">
              <a:lnSpc>
                <a:spcPct val="80000"/>
              </a:lnSpc>
              <a:spcBef>
                <a:spcPct val="20000"/>
              </a:spcBef>
              <a:spcAft>
                <a:spcPts val="0"/>
              </a:spcAft>
              <a:buClr>
                <a:srgbClr val="FFFF00"/>
              </a:buClr>
              <a:buSzPct val="75000"/>
              <a:buFont typeface="Monotype Sorts" charset="0"/>
              <a:buNone/>
              <a:tabLst>
                <a:tab pos="8353425" algn="r"/>
                <a:tab pos="8748713" algn="r"/>
              </a:tabLst>
              <a:defRPr/>
            </a:pPr>
            <a:r>
              <a:rPr kumimoji="0" lang="ar-JO" sz="2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لتتميم                                                       العهد الإبراهيمي</a:t>
            </a:r>
            <a:endParaRPr kumimoji="0" lang="en-US" sz="2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 name="TextBox 1"/>
          <p:cNvSpPr txBox="1"/>
          <p:nvPr/>
        </p:nvSpPr>
        <p:spPr>
          <a:xfrm>
            <a:off x="228600" y="1066800"/>
            <a:ext cx="8153400" cy="437043"/>
          </a:xfrm>
          <a:prstGeom prst="rect">
            <a:avLst/>
          </a:prstGeom>
          <a:noFill/>
        </p:spPr>
        <p:txBody>
          <a:bodyPr wrap="square" rtlCol="0">
            <a:spAutoFit/>
          </a:bodyPr>
          <a:lstStyle/>
          <a:p>
            <a:pPr marL="342900" indent="-342900" algn="ctr" defTabSz="457200" eaLnBrk="1" fontAlgn="auto" hangingPunct="1">
              <a:lnSpc>
                <a:spcPct val="80000"/>
              </a:lnSpc>
              <a:spcBef>
                <a:spcPct val="20000"/>
              </a:spcBef>
              <a:spcAft>
                <a:spcPts val="0"/>
              </a:spcAft>
              <a:buClr>
                <a:srgbClr val="FFFF00"/>
              </a:buClr>
              <a:buSzPct val="75000"/>
              <a:buFont typeface="Monotype Sorts" charset="0"/>
              <a:buNone/>
              <a:tabLst>
                <a:tab pos="862013" algn="l"/>
                <a:tab pos="1431925" algn="l"/>
                <a:tab pos="2001838" algn="l"/>
              </a:tabLst>
              <a:defRPr/>
            </a:pPr>
            <a:r>
              <a:rPr kumimoji="0" lang="ar-JO" sz="2800" b="1" dirty="0">
                <a:effectLst>
                  <a:glow rad="101600">
                    <a:srgbClr val="000000">
                      <a:alpha val="75000"/>
                    </a:srgbClr>
                  </a:glow>
                </a:effectLst>
                <a:latin typeface="Arial" panose="020B0604020202020204" pitchFamily="34" charset="0"/>
                <a:ea typeface="SimSun" charset="0"/>
                <a:cs typeface="Arial" panose="020B0604020202020204" pitchFamily="34" charset="0"/>
              </a:rPr>
              <a:t>يسترد الله</a:t>
            </a:r>
            <a:r>
              <a:rPr kumimoji="0" lang="ar-JO" sz="2800" b="1" dirty="0">
                <a:solidFill>
                  <a:schemeClr val="tx2"/>
                </a:solidFill>
                <a:effectLst>
                  <a:glow rad="101600">
                    <a:srgbClr val="000000">
                      <a:alpha val="75000"/>
                    </a:srgbClr>
                  </a:glow>
                </a:effectLst>
                <a:latin typeface="Arial" panose="020B0604020202020204" pitchFamily="34" charset="0"/>
                <a:ea typeface="SimSun" charset="0"/>
                <a:cs typeface="Arial" panose="020B0604020202020204" pitchFamily="34" charset="0"/>
              </a:rPr>
              <a:t> الإنسان </a:t>
            </a:r>
            <a:r>
              <a:rPr kumimoji="0" lang="ar-JO" sz="2800" b="1" dirty="0">
                <a:effectLst>
                  <a:glow rad="101600">
                    <a:srgbClr val="000000">
                      <a:alpha val="75000"/>
                    </a:srgbClr>
                  </a:glow>
                </a:effectLst>
                <a:latin typeface="Arial" panose="020B0604020202020204" pitchFamily="34" charset="0"/>
                <a:ea typeface="SimSun" charset="0"/>
                <a:cs typeface="Arial" panose="020B0604020202020204" pitchFamily="34" charset="0"/>
              </a:rPr>
              <a:t>ليشارك في حكم ملكوته لمجده</a:t>
            </a:r>
            <a:endParaRPr lang="en-US"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D87948F-1E40-C843-A819-C71A9539E7D2}"/>
              </a:ext>
            </a:extLst>
          </p:cNvPr>
          <p:cNvSpPr/>
          <p:nvPr/>
        </p:nvSpPr>
        <p:spPr bwMode="auto">
          <a:xfrm>
            <a:off x="0" y="0"/>
            <a:ext cx="9144000" cy="6858000"/>
          </a:xfrm>
          <a:prstGeom prst="rect">
            <a:avLst/>
          </a:prstGeom>
          <a:no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49263"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3290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71878"/>
                                        </p:tgtEl>
                                        <p:attrNameLst>
                                          <p:attrName>style.visibility</p:attrName>
                                        </p:attrNameLst>
                                      </p:cBhvr>
                                      <p:to>
                                        <p:strVal val="visible"/>
                                      </p:to>
                                    </p:set>
                                    <p:animEffect transition="in" filter="fade">
                                      <p:cBhvr>
                                        <p:cTn id="7" dur="1000"/>
                                        <p:tgtEl>
                                          <p:spTgt spid="1871878"/>
                                        </p:tgtEl>
                                      </p:cBhvr>
                                    </p:animEffect>
                                    <p:anim calcmode="lin" valueType="num">
                                      <p:cBhvr>
                                        <p:cTn id="8" dur="1000" fill="hold"/>
                                        <p:tgtEl>
                                          <p:spTgt spid="1871878"/>
                                        </p:tgtEl>
                                        <p:attrNameLst>
                                          <p:attrName>ppt_x</p:attrName>
                                        </p:attrNameLst>
                                      </p:cBhvr>
                                      <p:tavLst>
                                        <p:tav tm="0">
                                          <p:val>
                                            <p:strVal val="#ppt_x"/>
                                          </p:val>
                                        </p:tav>
                                        <p:tav tm="100000">
                                          <p:val>
                                            <p:strVal val="#ppt_x"/>
                                          </p:val>
                                        </p:tav>
                                      </p:tavLst>
                                    </p:anim>
                                    <p:anim calcmode="lin" valueType="num">
                                      <p:cBhvr>
                                        <p:cTn id="9" dur="1000" fill="hold"/>
                                        <p:tgtEl>
                                          <p:spTgt spid="18718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878" grpId="0"/>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0289"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64869" name="Text Box 5"/>
          <p:cNvSpPr txBox="1">
            <a:spLocks noChangeArrowheads="1"/>
          </p:cNvSpPr>
          <p:nvPr/>
        </p:nvSpPr>
        <p:spPr bwMode="auto">
          <a:xfrm>
            <a:off x="5410200" y="304800"/>
            <a:ext cx="3429000" cy="1766637"/>
          </a:xfrm>
          <a:prstGeom prst="rect">
            <a:avLst/>
          </a:prstGeom>
          <a:noFill/>
          <a:ln w="9525">
            <a:noFill/>
            <a:miter lim="800000"/>
            <a:headEnd/>
            <a:tailEnd/>
          </a:ln>
          <a:effectLst>
            <a:outerShdw blurRad="63500" dist="76199" dir="2700000" algn="ctr" rotWithShape="0">
              <a:schemeClr val="bg2"/>
            </a:outerShdw>
          </a:effectLst>
        </p:spPr>
        <p:txBody>
          <a:bodyPr>
            <a:spAutoFit/>
          </a:bodyPr>
          <a:lstStyle/>
          <a:p>
            <a:pPr algn="r">
              <a:lnSpc>
                <a:spcPct val="80000"/>
              </a:lnSpc>
              <a:defRPr/>
            </a:pPr>
            <a:r>
              <a:rPr lang="ar-JO" sz="3600" b="1"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rPr>
              <a:t>لأن الأرض تمتلئ   من معرفة مجد الرب كما تغطي المياه البحر</a:t>
            </a:r>
          </a:p>
          <a:p>
            <a:pPr algn="r">
              <a:lnSpc>
                <a:spcPct val="80000"/>
              </a:lnSpc>
              <a:defRPr/>
            </a:pPr>
            <a:r>
              <a:rPr lang="ar-JO" sz="2800" b="1" dirty="0">
                <a:solidFill>
                  <a:srgbClr val="FFC319"/>
                </a:solidFill>
                <a:effectLst>
                  <a:glow rad="101600">
                    <a:schemeClr val="bg2">
                      <a:alpha val="75000"/>
                    </a:schemeClr>
                  </a:glow>
                </a:effectLst>
                <a:latin typeface="Arial" panose="020B0604020202020204" pitchFamily="34" charset="0"/>
                <a:ea typeface="+mn-ea"/>
                <a:cs typeface="Arial" panose="020B0604020202020204" pitchFamily="34" charset="0"/>
              </a:rPr>
              <a:t>حبقوق 2: 14</a:t>
            </a:r>
            <a:endParaRPr lang="en-US" sz="2800" b="1"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4869"/>
                                        </p:tgtEl>
                                        <p:attrNameLst>
                                          <p:attrName>style.visibility</p:attrName>
                                        </p:attrNameLst>
                                      </p:cBhvr>
                                      <p:to>
                                        <p:strVal val="visible"/>
                                      </p:to>
                                    </p:set>
                                    <p:animEffect transition="in" filter="dissolve">
                                      <p:cBhvr>
                                        <p:cTn id="7" dur="500"/>
                                        <p:tgtEl>
                                          <p:spTgt spid="164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56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buClr>
                <a:srgbClr val="E5E5FF"/>
              </a:buClr>
              <a:buSzPct val="100000"/>
              <a:buFont typeface="Arial" charset="0"/>
              <a:buNone/>
            </a:pPr>
            <a:r>
              <a:rPr kumimoji="0" lang="ar-JO" sz="4000" b="1" dirty="0">
                <a:solidFill>
                  <a:srgbClr val="E5E5FF"/>
                </a:solidFill>
                <a:effectLst>
                  <a:outerShdw blurRad="38100" dist="38100" dir="2700000" algn="tl">
                    <a:srgbClr val="000000"/>
                  </a:outerShdw>
                </a:effectLst>
                <a:cs typeface="Arial" charset="0"/>
              </a:rPr>
              <a:t>أورشليم الألفية</a:t>
            </a:r>
            <a:endParaRPr kumimoji="0" lang="en-GB" sz="4000" b="1" dirty="0">
              <a:solidFill>
                <a:srgbClr val="E5E5FF"/>
              </a:solidFill>
              <a:effectLst>
                <a:outerShdw blurRad="38100" dist="38100" dir="2700000" algn="tl">
                  <a:srgbClr val="000000"/>
                </a:outerShdw>
              </a:effectLst>
              <a:cs typeface="Arial"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defTabSz="449263" eaLnBrk="1" hangingPunct="1">
              <a:lnSpc>
                <a:spcPct val="93000"/>
              </a:lnSpc>
              <a:buClr>
                <a:srgbClr val="FFFFFF"/>
              </a:buClr>
              <a:buSzPct val="100000"/>
              <a:buFont typeface="Arial" charset="0"/>
              <a:buNone/>
              <a:defRPr/>
            </a:pPr>
            <a:endParaRPr kumimoji="0" lang="en-SG" sz="2400">
              <a:solidFill>
                <a:srgbClr val="FFFFFF"/>
              </a:solidFill>
              <a:latin typeface="Arial"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eaLnBrk="1" hangingPunct="1">
              <a:lnSpc>
                <a:spcPct val="93000"/>
              </a:lnSpc>
              <a:buClr>
                <a:srgbClr val="FFFFFF"/>
              </a:buClr>
              <a:buSzPct val="100000"/>
              <a:buFont typeface="Arial" charset="0"/>
              <a:buNone/>
              <a:defRPr/>
            </a:pPr>
            <a:endParaRPr kumimoji="0" lang="en-SG" sz="2400">
              <a:solidFill>
                <a:srgbClr val="FFFFFF"/>
              </a:solidFill>
              <a:latin typeface="Arial"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eaLnBrk="1" hangingPunct="1">
              <a:lnSpc>
                <a:spcPct val="93000"/>
              </a:lnSpc>
              <a:buClr>
                <a:srgbClr val="FFFFFF"/>
              </a:buClr>
              <a:buSzPct val="100000"/>
              <a:buFont typeface="Arial" charset="0"/>
              <a:buNone/>
              <a:defRPr/>
            </a:pPr>
            <a:endParaRPr kumimoji="0" lang="en-SG" sz="2400">
              <a:solidFill>
                <a:srgbClr val="FFFFFF"/>
              </a:solidFill>
              <a:latin typeface="Arial"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eaLnBrk="1" hangingPunct="1">
              <a:lnSpc>
                <a:spcPct val="93000"/>
              </a:lnSpc>
              <a:buClr>
                <a:srgbClr val="FFFFFF"/>
              </a:buClr>
              <a:buSzPct val="100000"/>
              <a:buFont typeface="Arial" charset="0"/>
              <a:buNone/>
              <a:defRPr/>
            </a:pPr>
            <a:endParaRPr kumimoji="0" lang="en-SG" sz="2400">
              <a:solidFill>
                <a:srgbClr val="FFFFFF"/>
              </a:solidFill>
              <a:latin typeface="Arial"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eaLnBrk="1" hangingPunct="1">
              <a:lnSpc>
                <a:spcPct val="93000"/>
              </a:lnSpc>
              <a:buClr>
                <a:srgbClr val="FFFFFF"/>
              </a:buClr>
              <a:buSzPct val="100000"/>
              <a:buFont typeface="Arial" charset="0"/>
              <a:buNone/>
              <a:defRPr/>
            </a:pPr>
            <a:endParaRPr kumimoji="0" lang="en-SG" sz="2400">
              <a:solidFill>
                <a:srgbClr val="FFFFFF"/>
              </a:solidFill>
              <a:latin typeface="Arial"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eaLnBrk="1" hangingPunct="1">
              <a:lnSpc>
                <a:spcPct val="93000"/>
              </a:lnSpc>
              <a:buClr>
                <a:srgbClr val="FFFFFF"/>
              </a:buClr>
              <a:buSzPct val="100000"/>
              <a:buFont typeface="Arial" charset="0"/>
              <a:buNone/>
              <a:defRPr/>
            </a:pPr>
            <a:endParaRPr kumimoji="0" lang="en-SG" sz="2400">
              <a:solidFill>
                <a:srgbClr val="FFFFFF"/>
              </a:solidFill>
              <a:latin typeface="Arial"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eaLnBrk="1" hangingPunct="1">
              <a:lnSpc>
                <a:spcPct val="93000"/>
              </a:lnSpc>
              <a:buClr>
                <a:srgbClr val="FFFFFF"/>
              </a:buClr>
              <a:buSzPct val="100000"/>
              <a:buFont typeface="Arial" charset="0"/>
              <a:buNone/>
              <a:defRPr/>
            </a:pPr>
            <a:endParaRPr kumimoji="0" lang="en-SG" sz="2400">
              <a:solidFill>
                <a:srgbClr val="FFFFFF"/>
              </a:solidFill>
              <a:latin typeface="Arial"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eaLnBrk="1" hangingPunct="1">
              <a:lnSpc>
                <a:spcPct val="93000"/>
              </a:lnSpc>
              <a:buClr>
                <a:srgbClr val="FFFFFF"/>
              </a:buClr>
              <a:buSzPct val="100000"/>
              <a:buFont typeface="Arial" charset="0"/>
              <a:buNone/>
              <a:defRPr/>
            </a:pPr>
            <a:endParaRPr kumimoji="0" lang="en-SG" sz="2400">
              <a:solidFill>
                <a:srgbClr val="FFFFFF"/>
              </a:solidFill>
              <a:latin typeface="Arial" charset="0"/>
              <a:ea typeface="ＭＳ Ｐゴシック" charset="-128"/>
              <a:cs typeface="ＭＳ Ｐゴシック" charset="0"/>
            </a:endParaRPr>
          </a:p>
        </p:txBody>
      </p:sp>
      <p:sp>
        <p:nvSpPr>
          <p:cNvPr id="495628" name="Text Box 11"/>
          <p:cNvSpPr txBox="1">
            <a:spLocks noChangeArrowheads="1"/>
          </p:cNvSpPr>
          <p:nvPr/>
        </p:nvSpPr>
        <p:spPr bwMode="auto">
          <a:xfrm>
            <a:off x="152400" y="4383088"/>
            <a:ext cx="8763000" cy="1571842"/>
          </a:xfrm>
          <a:prstGeom prst="rect">
            <a:avLst/>
          </a:prstGeom>
          <a:solidFill>
            <a:srgbClr val="003399"/>
          </a:solidFill>
          <a:ln w="9360">
            <a:solidFill>
              <a:srgbClr val="000514"/>
            </a:solidFill>
            <a:miter lim="800000"/>
            <a:headEnd/>
            <a:tailEnd/>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FFFFFF"/>
              </a:buClr>
              <a:buSzPct val="100000"/>
              <a:buFont typeface="Arial" charset="0"/>
              <a:buNone/>
            </a:pPr>
            <a:r>
              <a:rPr kumimoji="0" lang="ar-JO" altLang="ja-JP" sz="3200" b="1" dirty="0">
                <a:solidFill>
                  <a:srgbClr val="FFFFFF"/>
                </a:solidFill>
                <a:cs typeface="Arial" charset="0"/>
              </a:rPr>
              <a:t>لأنه من صهيون تخرج الشريعة                                   ومن أورشليم كلمة الرب.  </a:t>
            </a:r>
          </a:p>
          <a:p>
            <a:pPr algn="r" defTabSz="449263" eaLnBrk="1" hangingPunct="1">
              <a:buClr>
                <a:srgbClr val="FFFFFF"/>
              </a:buClr>
              <a:buSzPct val="100000"/>
              <a:buFont typeface="Arial" charset="0"/>
              <a:buNone/>
            </a:pPr>
            <a:r>
              <a:rPr kumimoji="0" lang="ar-JO" sz="3200" b="1" dirty="0">
                <a:solidFill>
                  <a:srgbClr val="FFFFFF"/>
                </a:solidFill>
                <a:cs typeface="Arial" charset="0"/>
              </a:rPr>
              <a:t>أشعياء 2: 3</a:t>
            </a:r>
            <a:endParaRPr kumimoji="0" lang="en-GB" sz="3200" b="1" dirty="0">
              <a:solidFill>
                <a:srgbClr val="FFFFFF"/>
              </a:solidFill>
              <a:cs typeface="Arial" charset="0"/>
            </a:endParaRPr>
          </a:p>
        </p:txBody>
      </p:sp>
    </p:spTree>
    <p:extLst>
      <p:ext uri="{BB962C8B-B14F-4D97-AF65-F5344CB8AC3E}">
        <p14:creationId xmlns:p14="http://schemas.microsoft.com/office/powerpoint/2010/main" val="1514371717"/>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a:srcRect/>
          <a:stretch>
            <a:fillRect/>
          </a:stretch>
        </p:blipFill>
        <p:spPr bwMode="auto">
          <a:xfrm>
            <a:off x="4038600" y="0"/>
            <a:ext cx="5105400" cy="6856413"/>
          </a:xfrm>
          <a:prstGeom prst="rect">
            <a:avLst/>
          </a:prstGeom>
          <a:noFill/>
          <a:ln w="25400">
            <a:noFill/>
            <a:miter lim="800000"/>
            <a:headEnd/>
            <a:tailEnd/>
          </a:ln>
        </p:spPr>
      </p:pic>
      <p:sp>
        <p:nvSpPr>
          <p:cNvPr id="143363" name="Freeform 3"/>
          <p:cNvSpPr>
            <a:spLocks/>
          </p:cNvSpPr>
          <p:nvPr/>
        </p:nvSpPr>
        <p:spPr bwMode="auto">
          <a:xfrm>
            <a:off x="0" y="0"/>
            <a:ext cx="3962400" cy="6858000"/>
          </a:xfrm>
          <a:custGeom>
            <a:avLst/>
            <a:gdLst>
              <a:gd name="T0" fmla="*/ 0 w 10000"/>
              <a:gd name="T1" fmla="*/ 0 h 10000"/>
              <a:gd name="T2" fmla="*/ 1570061376 w 10000"/>
              <a:gd name="T3" fmla="*/ 0 h 10000"/>
              <a:gd name="T4" fmla="*/ 1570061376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solidFill>
            <a:srgbClr val="020B28"/>
          </a:solidFill>
          <a:ln w="9525">
            <a:noFill/>
            <a:round/>
            <a:headEnd/>
            <a:tailEnd/>
          </a:ln>
        </p:spPr>
        <p:txBody>
          <a:bodyPr>
            <a:prstTxWarp prst="textNoShape">
              <a:avLst/>
            </a:prstTxWarp>
          </a:bodyPr>
          <a:lstStyle/>
          <a:p>
            <a:endParaRPr lang="en-US"/>
          </a:p>
        </p:txBody>
      </p:sp>
      <p:sp>
        <p:nvSpPr>
          <p:cNvPr id="143364" name="Text Box 4"/>
          <p:cNvSpPr txBox="1">
            <a:spLocks noChangeArrowheads="1"/>
          </p:cNvSpPr>
          <p:nvPr/>
        </p:nvSpPr>
        <p:spPr bwMode="auto">
          <a:xfrm>
            <a:off x="1917700" y="44450"/>
            <a:ext cx="0" cy="182563"/>
          </a:xfrm>
          <a:prstGeom prst="rect">
            <a:avLst/>
          </a:prstGeom>
          <a:noFill/>
          <a:ln w="9525">
            <a:noFill/>
            <a:miter lim="800000"/>
            <a:headEnd/>
            <a:tailEnd/>
          </a:ln>
        </p:spPr>
        <p:txBody>
          <a:bodyPr wrap="none" lIns="0" tIns="0" rIns="0" bIns="0">
            <a:prstTxWarp prst="textNoShape">
              <a:avLst/>
            </a:prstTxWarp>
            <a:spAutoFit/>
          </a:bodyPr>
          <a:lstStyle/>
          <a:p>
            <a:pPr eaLnBrk="1" hangingPunct="1"/>
            <a:endParaRPr kumimoji="0" lang="en-US" sz="1200">
              <a:latin typeface="Times" pitchFamily="-84" charset="0"/>
            </a:endParaRPr>
          </a:p>
        </p:txBody>
      </p:sp>
      <p:sp>
        <p:nvSpPr>
          <p:cNvPr id="154629" name="Text Box 5"/>
          <p:cNvSpPr txBox="1">
            <a:spLocks noChangeArrowheads="1"/>
          </p:cNvSpPr>
          <p:nvPr/>
        </p:nvSpPr>
        <p:spPr bwMode="auto">
          <a:xfrm>
            <a:off x="255588" y="1111250"/>
            <a:ext cx="3605212" cy="1723549"/>
          </a:xfrm>
          <a:prstGeom prst="rect">
            <a:avLst/>
          </a:prstGeom>
          <a:noFill/>
          <a:ln w="9525">
            <a:noFill/>
            <a:miter lim="800000"/>
            <a:headEnd/>
            <a:tailEnd/>
          </a:ln>
          <a:effectLst>
            <a:outerShdw blurRad="63500" dist="38099" dir="2700000" algn="ctr" rotWithShape="0">
              <a:srgbClr val="11082F">
                <a:alpha val="74998"/>
              </a:srgbClr>
            </a:outerShdw>
          </a:effectLst>
        </p:spPr>
        <p:txBody>
          <a:bodyPr lIns="0" tIns="0" rIns="0" bIns="0">
            <a:prstTxWarp prst="textNoShape">
              <a:avLst/>
            </a:prstTxWarp>
            <a:spAutoFit/>
          </a:bodyPr>
          <a:lstStyle/>
          <a:p>
            <a:pPr algn="ctr" eaLnBrk="1" hangingPunct="1">
              <a:tabLst>
                <a:tab pos="0" algn="l"/>
                <a:tab pos="914400" algn="l"/>
                <a:tab pos="1828800" algn="l"/>
                <a:tab pos="2743200" algn="l"/>
                <a:tab pos="3657600" algn="l"/>
              </a:tabLst>
            </a:pPr>
            <a:r>
              <a:rPr kumimoji="0" lang="ar-JO" altLang="ja-JP" sz="2800" b="1" dirty="0">
                <a:solidFill>
                  <a:srgbClr val="E9E9E9"/>
                </a:solidFill>
                <a:latin typeface="Arial" panose="020B0604020202020204" pitchFamily="34" charset="0"/>
                <a:cs typeface="Arial" panose="020B0604020202020204" pitchFamily="34" charset="0"/>
              </a:rPr>
              <a:t>فيطبعون سيوفهم سككاً ورماحهم مناجل.                لا ترفع أمة على أمة سيفاً    ولا يتعلمون الحرب في ما بعد</a:t>
            </a:r>
            <a:endParaRPr kumimoji="0" lang="en-US" sz="2800" b="1" dirty="0">
              <a:solidFill>
                <a:srgbClr val="E9E9E9"/>
              </a:solidFill>
              <a:latin typeface="Arial" panose="020B0604020202020204" pitchFamily="34" charset="0"/>
              <a:cs typeface="Arial" panose="020B0604020202020204" pitchFamily="34" charset="0"/>
            </a:endParaRPr>
          </a:p>
        </p:txBody>
      </p:sp>
      <p:sp>
        <p:nvSpPr>
          <p:cNvPr id="154630" name="Text Box 6"/>
          <p:cNvSpPr txBox="1">
            <a:spLocks noChangeArrowheads="1"/>
          </p:cNvSpPr>
          <p:nvPr/>
        </p:nvSpPr>
        <p:spPr bwMode="auto">
          <a:xfrm>
            <a:off x="941388" y="6216650"/>
            <a:ext cx="2446337" cy="468526"/>
          </a:xfrm>
          <a:prstGeom prst="rect">
            <a:avLst/>
          </a:prstGeom>
          <a:noFill/>
          <a:ln w="9525">
            <a:noFill/>
            <a:miter lim="800000"/>
            <a:headEnd/>
            <a:tailEnd/>
          </a:ln>
          <a:effectLst>
            <a:outerShdw blurRad="63500" dist="38099" dir="2700000" algn="ctr" rotWithShape="0">
              <a:srgbClr val="11082F">
                <a:alpha val="74998"/>
              </a:srgbClr>
            </a:outerShdw>
          </a:effectLst>
        </p:spPr>
        <p:txBody>
          <a:bodyPr lIns="0" tIns="0" rIns="0" bIns="0">
            <a:prstTxWarp prst="textNoShape">
              <a:avLst/>
            </a:prstTxWarp>
            <a:spAutoFit/>
          </a:bodyPr>
          <a:lstStyle/>
          <a:p>
            <a:pPr eaLnBrk="1" hangingPunct="1">
              <a:lnSpc>
                <a:spcPts val="3900"/>
              </a:lnSpc>
              <a:tabLst>
                <a:tab pos="0" algn="l"/>
                <a:tab pos="914400" algn="l"/>
                <a:tab pos="1828800" algn="l"/>
              </a:tabLst>
            </a:pPr>
            <a:r>
              <a:rPr kumimoji="0" lang="ar-JO" sz="2800" b="1" dirty="0">
                <a:solidFill>
                  <a:srgbClr val="FF9E26"/>
                </a:solidFill>
                <a:latin typeface="Arial" panose="020B0604020202020204" pitchFamily="34" charset="0"/>
                <a:cs typeface="Arial" panose="020B0604020202020204" pitchFamily="34" charset="0"/>
              </a:rPr>
              <a:t>أشعياء 2: 4</a:t>
            </a:r>
            <a:endParaRPr kumimoji="0" lang="en-US" sz="2800" b="1" dirty="0">
              <a:solidFill>
                <a:srgbClr val="FF9E26"/>
              </a:solidFill>
              <a:latin typeface="Arial" panose="020B0604020202020204" pitchFamily="34" charset="0"/>
              <a:cs typeface="Arial" panose="020B0604020202020204" pitchFamily="34" charset="0"/>
            </a:endParaRPr>
          </a:p>
        </p:txBody>
      </p:sp>
      <p:sp>
        <p:nvSpPr>
          <p:cNvPr id="154631" name="Text Box 7"/>
          <p:cNvSpPr txBox="1">
            <a:spLocks noChangeArrowheads="1"/>
          </p:cNvSpPr>
          <p:nvPr/>
        </p:nvSpPr>
        <p:spPr bwMode="auto">
          <a:xfrm>
            <a:off x="381000" y="381000"/>
            <a:ext cx="3200400" cy="492443"/>
          </a:xfrm>
          <a:prstGeom prst="rect">
            <a:avLst/>
          </a:prstGeom>
          <a:noFill/>
          <a:ln w="9525">
            <a:noFill/>
            <a:miter lim="800000"/>
            <a:headEnd/>
            <a:tailEnd/>
          </a:ln>
          <a:effectLst>
            <a:outerShdw blurRad="63500" dist="38099" dir="2700000" algn="ctr" rotWithShape="0">
              <a:srgbClr val="11082F">
                <a:alpha val="74998"/>
              </a:srgbClr>
            </a:outerShdw>
          </a:effectLst>
        </p:spPr>
        <p:txBody>
          <a:bodyPr lIns="0" tIns="0" rIns="0" bIns="0">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3200">
                <a:solidFill>
                  <a:schemeClr val="tx1"/>
                </a:solidFill>
                <a:latin typeface="Times New Roman" charset="0"/>
                <a:ea typeface="ＭＳ Ｐゴシック" charset="0"/>
                <a:cs typeface="ＭＳ Ｐゴシック" charset="0"/>
              </a:defRPr>
            </a:lvl1pPr>
            <a:lvl2pPr marL="37931725" indent="-37474525">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3200">
                <a:solidFill>
                  <a:schemeClr val="tx1"/>
                </a:solidFill>
                <a:latin typeface="Times New Roman" charset="0"/>
                <a:ea typeface="ＭＳ Ｐゴシック" charset="0"/>
              </a:defRPr>
            </a:lvl2pPr>
            <a:lvl3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3200">
                <a:solidFill>
                  <a:schemeClr val="tx1"/>
                </a:solidFill>
                <a:latin typeface="Times New Roman" charset="0"/>
                <a:ea typeface="ＭＳ Ｐゴシック" charset="0"/>
              </a:defRPr>
            </a:lvl3pPr>
            <a:lvl4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3200">
                <a:solidFill>
                  <a:schemeClr val="tx1"/>
                </a:solidFill>
                <a:latin typeface="Times New Roman" charset="0"/>
                <a:ea typeface="ＭＳ Ｐゴシック" charset="0"/>
              </a:defRPr>
            </a:lvl4pPr>
            <a:lvl5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3200">
                <a:solidFill>
                  <a:schemeClr val="tx1"/>
                </a:solidFill>
                <a:latin typeface="Times New Roman" charset="0"/>
                <a:ea typeface="ＭＳ Ｐゴシック" charset="0"/>
              </a:defRPr>
            </a:lvl5pPr>
            <a:lvl6pPr marL="4572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3200">
                <a:solidFill>
                  <a:schemeClr val="tx1"/>
                </a:solidFill>
                <a:latin typeface="Times New Roman" charset="0"/>
                <a:ea typeface="ＭＳ Ｐゴシック" charset="0"/>
              </a:defRPr>
            </a:lvl6pPr>
            <a:lvl7pPr marL="9144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3200">
                <a:solidFill>
                  <a:schemeClr val="tx1"/>
                </a:solidFill>
                <a:latin typeface="Times New Roman" charset="0"/>
                <a:ea typeface="ＭＳ Ｐゴシック" charset="0"/>
              </a:defRPr>
            </a:lvl7pPr>
            <a:lvl8pPr marL="1371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3200">
                <a:solidFill>
                  <a:schemeClr val="tx1"/>
                </a:solidFill>
                <a:latin typeface="Times New Roman" charset="0"/>
                <a:ea typeface="ＭＳ Ｐゴシック" charset="0"/>
              </a:defRPr>
            </a:lvl8pPr>
            <a:lvl9pPr marL="18288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3200">
                <a:solidFill>
                  <a:schemeClr val="tx1"/>
                </a:solidFill>
                <a:latin typeface="Times New Roman" charset="0"/>
                <a:ea typeface="ＭＳ Ｐゴシック" charset="0"/>
              </a:defRPr>
            </a:lvl9pPr>
          </a:lstStyle>
          <a:p>
            <a:pPr algn="ctr" eaLnBrk="1" hangingPunct="1">
              <a:defRPr/>
            </a:pPr>
            <a:r>
              <a:rPr kumimoji="0" lang="ar-JO" b="1" dirty="0">
                <a:solidFill>
                  <a:srgbClr val="FFFF00"/>
                </a:solidFill>
                <a:latin typeface="Arial" panose="020B0604020202020204" pitchFamily="34" charset="0"/>
                <a:cs typeface="Arial" panose="020B0604020202020204" pitchFamily="34" charset="0"/>
              </a:rPr>
              <a:t>سلام عالمي</a:t>
            </a:r>
            <a:endParaRPr kumimoji="0" lang="en-US" b="1"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7415" name="Text Box 7"/>
          <p:cNvSpPr txBox="1">
            <a:spLocks noChangeArrowheads="1"/>
          </p:cNvSpPr>
          <p:nvPr/>
        </p:nvSpPr>
        <p:spPr bwMode="auto">
          <a:xfrm>
            <a:off x="228600" y="533400"/>
            <a:ext cx="86868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kumimoji="0" lang="ar-JO" sz="40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الحل الوحيد للسلام العالمي</a:t>
            </a:r>
            <a:endParaRPr kumimoji="0" lang="en-US" sz="40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
        <p:nvSpPr>
          <p:cNvPr id="3" name="Text Box 7">
            <a:extLst>
              <a:ext uri="{FF2B5EF4-FFF2-40B4-BE49-F238E27FC236}">
                <a16:creationId xmlns:a16="http://schemas.microsoft.com/office/drawing/2014/main" id="{BDF84FAF-323C-2045-BF85-27D7ACC80632}"/>
              </a:ext>
            </a:extLst>
          </p:cNvPr>
          <p:cNvSpPr txBox="1">
            <a:spLocks noChangeArrowheads="1"/>
          </p:cNvSpPr>
          <p:nvPr/>
        </p:nvSpPr>
        <p:spPr bwMode="auto">
          <a:xfrm>
            <a:off x="152400" y="5103674"/>
            <a:ext cx="8686800" cy="175432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kumimoji="0" lang="ar-JO" sz="5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الملك الألفي</a:t>
            </a:r>
          </a:p>
          <a:p>
            <a:pPr algn="ctr">
              <a:defRPr/>
            </a:pPr>
            <a:r>
              <a:rPr kumimoji="0" lang="ar-JO" sz="5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للمسيح</a:t>
            </a:r>
            <a:endParaRPr kumimoji="0" lang="en-US" sz="5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Screen Shot 2012-07-17 at 9.24.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7162800" cy="4724400"/>
          </a:xfrm>
          <a:prstGeom prst="rect">
            <a:avLst/>
          </a:prstGeom>
        </p:spPr>
      </p:pic>
      <p:sp>
        <p:nvSpPr>
          <p:cNvPr id="5" name="Text Box 3"/>
          <p:cNvSpPr txBox="1">
            <a:spLocks noChangeArrowheads="1"/>
          </p:cNvSpPr>
          <p:nvPr/>
        </p:nvSpPr>
        <p:spPr bwMode="auto">
          <a:xfrm>
            <a:off x="2057400" y="457200"/>
            <a:ext cx="4495800" cy="584775"/>
          </a:xfrm>
          <a:prstGeom prst="rect">
            <a:avLst/>
          </a:prstGeom>
          <a:noFill/>
          <a:ln w="9525">
            <a:noFill/>
            <a:miter lim="800000"/>
            <a:headEnd/>
            <a:tailEnd/>
          </a:ln>
          <a:effectLst>
            <a:outerShdw dist="25399" dir="2700000" algn="ctr" rotWithShape="0">
              <a:schemeClr val="bg2"/>
            </a:outerShdw>
          </a:effectLst>
        </p:spPr>
        <p:txBody>
          <a:bodyPr wrap="square">
            <a:prstTxWarp prst="textNoShape">
              <a:avLst/>
            </a:prstTxWarp>
            <a:spAutoFit/>
          </a:bodyPr>
          <a:lstStyle/>
          <a:p>
            <a:pPr algn="ctr"/>
            <a:r>
              <a:rPr lang="ar-JO" dirty="0">
                <a:latin typeface="Arial" panose="020B0604020202020204" pitchFamily="34" charset="0"/>
                <a:cs typeface="Arial" panose="020B0604020202020204" pitchFamily="34" charset="0"/>
              </a:rPr>
              <a:t>نهاية الألفية</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9704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9986" name="Picture 7" descr="crowd"/>
          <p:cNvPicPr>
            <a:picLocks noChangeAspect="1" noChangeArrowheads="1"/>
          </p:cNvPicPr>
          <p:nvPr/>
        </p:nvPicPr>
        <p:blipFill>
          <a:blip r:embed="rId2"/>
          <a:srcRect/>
          <a:stretch>
            <a:fillRect/>
          </a:stretch>
        </p:blipFill>
        <p:spPr bwMode="auto">
          <a:xfrm>
            <a:off x="0" y="0"/>
            <a:ext cx="9144000" cy="7086600"/>
          </a:xfrm>
          <a:prstGeom prst="rect">
            <a:avLst/>
          </a:prstGeom>
          <a:noFill/>
          <a:ln w="9525">
            <a:noFill/>
            <a:miter lim="800000"/>
            <a:headEnd/>
            <a:tailEnd/>
          </a:ln>
        </p:spPr>
      </p:pic>
      <p:sp>
        <p:nvSpPr>
          <p:cNvPr id="169987" name="Text Box 8"/>
          <p:cNvSpPr txBox="1">
            <a:spLocks noChangeArrowheads="1"/>
          </p:cNvSpPr>
          <p:nvPr/>
        </p:nvSpPr>
        <p:spPr bwMode="auto">
          <a:xfrm>
            <a:off x="152400" y="228600"/>
            <a:ext cx="8839200" cy="1643527"/>
          </a:xfrm>
          <a:prstGeom prst="rect">
            <a:avLst/>
          </a:prstGeom>
          <a:solidFill>
            <a:schemeClr val="bg2"/>
          </a:solidFill>
          <a:ln w="9525">
            <a:noFill/>
            <a:miter lim="800000"/>
            <a:headEnd/>
            <a:tailEnd/>
          </a:ln>
        </p:spPr>
        <p:txBody>
          <a:bodyPr wrap="square">
            <a:prstTxWarp prst="textNoShape">
              <a:avLst/>
            </a:prstTxWarp>
            <a:spAutoFit/>
          </a:bodyPr>
          <a:lstStyle/>
          <a:p>
            <a:pPr algn="ctr">
              <a:lnSpc>
                <a:spcPct val="90000"/>
              </a:lnSpc>
            </a:pPr>
            <a:r>
              <a:rPr kumimoji="0" lang="ar-JO" sz="2800" b="1" dirty="0">
                <a:solidFill>
                  <a:schemeClr val="bg1"/>
                </a:solidFill>
                <a:effectLst>
                  <a:glow rad="101600">
                    <a:schemeClr val="bg2">
                      <a:alpha val="75000"/>
                    </a:schemeClr>
                  </a:glow>
                </a:effectLst>
                <a:latin typeface="Arial" panose="020B0604020202020204" pitchFamily="34" charset="0"/>
                <a:cs typeface="Arial" panose="020B0604020202020204" pitchFamily="34" charset="0"/>
              </a:rPr>
              <a:t>كل الأطفال الذين يولدون خلال هذا العصر كما هو الحال في كل عصر من تاريخ الأرض سيكونون ذوي طبيعة ساقطة.                              كثيرون سوف يرفضون المسيح في قلوبهم في حين أنهم يقدمون له مجرد تملق الشفاه</a:t>
            </a:r>
            <a:endParaRPr kumimoji="0" lang="en-US" sz="2000" b="1" dirty="0">
              <a:solidFill>
                <a:schemeClr val="bg1"/>
              </a:solidFill>
              <a:effectLst>
                <a:glow rad="101600">
                  <a:schemeClr val="bg2">
                    <a:alpha val="75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52400" y="228600"/>
            <a:ext cx="8686800" cy="2800767"/>
          </a:xfrm>
          <a:prstGeom prst="rect">
            <a:avLst/>
          </a:prstGeom>
          <a:noFill/>
          <a:ln w="9525">
            <a:noFill/>
            <a:miter lim="800000"/>
            <a:headEnd/>
            <a:tailEnd/>
          </a:ln>
          <a:effectLst>
            <a:outerShdw blurRad="63500" dist="76199" dir="2700000" algn="ctr" rotWithShape="0">
              <a:schemeClr val="bg2"/>
            </a:outerShdw>
          </a:effectLst>
        </p:spPr>
        <p:txBody>
          <a:bodyPr>
            <a:spAutoFit/>
          </a:bodyPr>
          <a:lstStyle/>
          <a:p>
            <a:pPr algn="ctr">
              <a:defRPr/>
            </a:pPr>
            <a:r>
              <a:rPr kumimoji="0" lang="ar-JO" sz="4400" dirty="0">
                <a:solidFill>
                  <a:schemeClr val="accent2"/>
                </a:solidFill>
                <a:effectLst>
                  <a:glow rad="101600">
                    <a:schemeClr val="bg2">
                      <a:alpha val="75000"/>
                    </a:schemeClr>
                  </a:glow>
                </a:effectLst>
                <a:latin typeface="Arial" panose="020B0604020202020204" pitchFamily="34" charset="0"/>
                <a:ea typeface="+mn-ea"/>
                <a:cs typeface="Arial" panose="020B0604020202020204" pitchFamily="34" charset="0"/>
              </a:rPr>
              <a:t>سوف يبتهج كل الأمم المؤمنين في البداية بفكرة عبادة إله إسرائيل. ومع مرور القرون قد يشعر نسلهم غير المؤمن بالإستياء من هؤلاء المؤمنين بسبب ذلك مما يؤدي إلى تمرد خفي.</a:t>
            </a:r>
            <a:endParaRPr kumimoji="0" lang="en-US" sz="4000"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5" descr="450%2520Fire%2520Dev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3778" name="Rectangle 2"/>
          <p:cNvSpPr>
            <a:spLocks noChangeArrowheads="1"/>
          </p:cNvSpPr>
          <p:nvPr/>
        </p:nvSpPr>
        <p:spPr bwMode="auto">
          <a:xfrm>
            <a:off x="457200" y="762000"/>
            <a:ext cx="8305800" cy="2714589"/>
          </a:xfrm>
          <a:prstGeom prst="rect">
            <a:avLst/>
          </a:prstGeom>
          <a:noFill/>
          <a:ln w="9525">
            <a:noFill/>
            <a:miter lim="800000"/>
            <a:headEnd/>
            <a:tailEnd/>
          </a:ln>
          <a:effectLst>
            <a:outerShdw blurRad="63500" dist="38099" dir="2700000" algn="ctr" rotWithShape="0">
              <a:srgbClr val="11082F">
                <a:alpha val="74998"/>
              </a:srgbClr>
            </a:outerShdw>
          </a:effectLst>
        </p:spPr>
        <p:txBody>
          <a:bodyPr wrap="square" lIns="0" tIns="0" rIns="0" bIns="0">
            <a:spAutoFit/>
          </a:bodyPr>
          <a:lstStyle/>
          <a:p>
            <a:pPr algn="ctr" eaLnBrk="1" hangingPunct="1">
              <a:lnSpc>
                <a:spcPct val="90000"/>
              </a:lnSpc>
              <a:tabLst>
                <a:tab pos="0" algn="l"/>
                <a:tab pos="914400" algn="l"/>
                <a:tab pos="1828800" algn="l"/>
                <a:tab pos="2743200" algn="l"/>
                <a:tab pos="3657600" algn="l"/>
                <a:tab pos="4572000" algn="l"/>
                <a:tab pos="5486400" algn="l"/>
                <a:tab pos="6400800" algn="l"/>
                <a:tab pos="7315200" algn="l"/>
              </a:tabLst>
            </a:pPr>
            <a:r>
              <a:rPr kumimoji="0" lang="ar-JO" sz="2800" b="1" dirty="0">
                <a:solidFill>
                  <a:srgbClr val="FFFFFF"/>
                </a:solidFill>
                <a:effectLst>
                  <a:glow rad="279400">
                    <a:schemeClr val="bg2">
                      <a:alpha val="89000"/>
                    </a:schemeClr>
                  </a:glow>
                </a:effectLst>
                <a:latin typeface="Arial" panose="020B0604020202020204" pitchFamily="34" charset="0"/>
                <a:ea typeface="+mn-ea"/>
                <a:cs typeface="Arial" panose="020B0604020202020204" pitchFamily="34" charset="0"/>
              </a:rPr>
              <a:t>ثم متى تمت الألف السنة يحل الشيطان من سجنه ويخرج ليضل الأمم الذين في أربع زوايا الأرض: جوج وماجوج، ليجمعهم للحرب، الذين عددهم مثل رمل البحر.</a:t>
            </a:r>
          </a:p>
          <a:p>
            <a:pPr algn="ctr" eaLnBrk="1" hangingPunct="1">
              <a:lnSpc>
                <a:spcPct val="90000"/>
              </a:lnSpc>
              <a:tabLst>
                <a:tab pos="0" algn="l"/>
                <a:tab pos="914400" algn="l"/>
                <a:tab pos="1828800" algn="l"/>
                <a:tab pos="2743200" algn="l"/>
                <a:tab pos="3657600" algn="l"/>
                <a:tab pos="4572000" algn="l"/>
                <a:tab pos="5486400" algn="l"/>
                <a:tab pos="6400800" algn="l"/>
                <a:tab pos="7315200" algn="l"/>
              </a:tabLst>
            </a:pPr>
            <a:r>
              <a:rPr kumimoji="0" lang="ar-JO" sz="2800" b="1" dirty="0">
                <a:solidFill>
                  <a:srgbClr val="FFFFFF"/>
                </a:solidFill>
                <a:effectLst>
                  <a:glow rad="279400">
                    <a:schemeClr val="bg2">
                      <a:alpha val="89000"/>
                    </a:schemeClr>
                  </a:glow>
                </a:effectLst>
                <a:latin typeface="Arial" panose="020B0604020202020204" pitchFamily="34" charset="0"/>
                <a:ea typeface="+mn-ea"/>
                <a:cs typeface="Arial" panose="020B0604020202020204" pitchFamily="34" charset="0"/>
              </a:rPr>
              <a:t>9 فصعدوا على عرض الأرض، وأحاطوا بمعسكر القديسين وبالمدينة المحبوبة، فنزلت نار من عند الله من السماء وأكلتهم</a:t>
            </a:r>
            <a:endParaRPr kumimoji="0" lang="en-US" sz="2800" b="1" dirty="0">
              <a:solidFill>
                <a:srgbClr val="FFFFFF"/>
              </a:solidFill>
              <a:effectLst>
                <a:glow rad="279400">
                  <a:schemeClr val="bg2">
                    <a:alpha val="89000"/>
                  </a:schemeClr>
                </a:glow>
              </a:effectLst>
              <a:latin typeface="Arial" panose="020B0604020202020204" pitchFamily="34" charset="0"/>
              <a:ea typeface="+mn-ea"/>
              <a:cs typeface="Arial" panose="020B0604020202020204" pitchFamily="34" charset="0"/>
            </a:endParaRPr>
          </a:p>
          <a:p>
            <a:pPr algn="ctr" eaLnBrk="1" hangingPunct="1">
              <a:lnSpc>
                <a:spcPct val="90000"/>
              </a:lnSpc>
              <a:tabLst>
                <a:tab pos="0" algn="l"/>
                <a:tab pos="914400" algn="l"/>
                <a:tab pos="1828800" algn="l"/>
                <a:tab pos="2743200" algn="l"/>
                <a:tab pos="3657600" algn="l"/>
                <a:tab pos="4572000" algn="l"/>
                <a:tab pos="5486400" algn="l"/>
                <a:tab pos="6400800" algn="l"/>
                <a:tab pos="7315200" algn="l"/>
              </a:tabLst>
            </a:pPr>
            <a:r>
              <a:rPr kumimoji="0" lang="en-US" sz="2800" b="1" dirty="0">
                <a:solidFill>
                  <a:srgbClr val="FFFFFF"/>
                </a:solidFill>
                <a:effectLst>
                  <a:glow rad="279400">
                    <a:schemeClr val="bg2">
                      <a:alpha val="89000"/>
                    </a:schemeClr>
                  </a:glow>
                </a:effectLst>
                <a:latin typeface="Arial" panose="020B0604020202020204" pitchFamily="34" charset="0"/>
                <a:ea typeface="+mn-ea"/>
                <a:cs typeface="Arial" panose="020B0604020202020204" pitchFamily="34" charset="0"/>
              </a:rPr>
              <a:t>   </a:t>
            </a:r>
          </a:p>
          <a:p>
            <a:pPr algn="ctr" eaLnBrk="1" hangingPunct="1">
              <a:lnSpc>
                <a:spcPct val="90000"/>
              </a:lnSpc>
              <a:tabLst>
                <a:tab pos="0" algn="l"/>
                <a:tab pos="914400" algn="l"/>
                <a:tab pos="1828800" algn="l"/>
                <a:tab pos="2743200" algn="l"/>
                <a:tab pos="3657600" algn="l"/>
                <a:tab pos="4572000" algn="l"/>
                <a:tab pos="5486400" algn="l"/>
                <a:tab pos="6400800" algn="l"/>
                <a:tab pos="7315200" algn="l"/>
              </a:tabLst>
            </a:pPr>
            <a:r>
              <a:rPr kumimoji="0" lang="en-US" sz="2800" b="1" dirty="0">
                <a:solidFill>
                  <a:srgbClr val="FFFFFF"/>
                </a:solidFill>
                <a:effectLst>
                  <a:glow rad="279400">
                    <a:schemeClr val="bg2">
                      <a:alpha val="89000"/>
                    </a:schemeClr>
                  </a:glow>
                </a:effectLst>
                <a:latin typeface="Arial" panose="020B0604020202020204" pitchFamily="34" charset="0"/>
                <a:ea typeface="+mn-ea"/>
                <a:cs typeface="Arial" panose="020B0604020202020204" pitchFamily="34" charset="0"/>
              </a:rPr>
              <a:t>	</a:t>
            </a:r>
            <a:r>
              <a:rPr kumimoji="0" lang="ar-JO" sz="2800" b="1" dirty="0">
                <a:solidFill>
                  <a:srgbClr val="FFFF00"/>
                </a:solidFill>
                <a:effectLst>
                  <a:glow rad="279400">
                    <a:schemeClr val="bg2">
                      <a:alpha val="89000"/>
                    </a:schemeClr>
                  </a:glow>
                </a:effectLst>
                <a:latin typeface="Arial" panose="020B0604020202020204" pitchFamily="34" charset="0"/>
                <a:ea typeface="+mn-ea"/>
                <a:cs typeface="Arial" panose="020B0604020202020204" pitchFamily="34" charset="0"/>
              </a:rPr>
              <a:t>رؤيا 20: 7-9</a:t>
            </a:r>
            <a:endParaRPr kumimoji="0" lang="en-US" sz="2800" b="1" dirty="0">
              <a:solidFill>
                <a:srgbClr val="FFFF00"/>
              </a:solidFill>
              <a:effectLst>
                <a:glow rad="279400">
                  <a:schemeClr val="bg2">
                    <a:alpha val="89000"/>
                  </a:schemeClr>
                </a:glow>
              </a:effectLst>
              <a:latin typeface="Arial" panose="020B0604020202020204" pitchFamily="34" charset="0"/>
              <a:ea typeface="+mn-ea"/>
              <a:cs typeface="Arial" panose="020B0604020202020204"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228600" y="228600"/>
            <a:ext cx="8686800" cy="4647426"/>
          </a:xfrm>
          <a:prstGeom prst="rect">
            <a:avLst/>
          </a:prstGeom>
          <a:noFill/>
          <a:ln w="9525">
            <a:noFill/>
            <a:miter lim="800000"/>
            <a:headEnd/>
            <a:tailEnd/>
          </a:ln>
          <a:effectLst>
            <a:outerShdw blurRad="63500" dist="71842" dir="2700000" algn="ctr" rotWithShape="0">
              <a:schemeClr val="bg2"/>
            </a:outerShdw>
          </a:effectLst>
        </p:spPr>
        <p:txBody>
          <a:bodyPr>
            <a:spAutoFit/>
          </a:bodyPr>
          <a:lstStyle/>
          <a:p>
            <a:pPr algn="ctr">
              <a:defRPr/>
            </a:pPr>
            <a:r>
              <a:rPr kumimoji="0" lang="ar-JO" sz="36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سيتم تدمير الكون الحالي بالنار وسيتم استبداله بِ</a:t>
            </a:r>
            <a:endParaRPr kumimoji="0" lang="en-US" sz="36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gn="ctr">
              <a:defRPr/>
            </a:pPr>
            <a:endParaRPr kumimoji="0" lang="en-US" sz="3600" b="1"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defRPr/>
            </a:pPr>
            <a:r>
              <a:rPr kumimoji="0" lang="en-US" sz="4400" b="1"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rPr>
              <a:t>     </a:t>
            </a:r>
            <a:r>
              <a:rPr kumimoji="0" lang="ar-JO" b="1" dirty="0">
                <a:solidFill>
                  <a:srgbClr val="FFF6BE"/>
                </a:solidFill>
                <a:effectLst>
                  <a:glow rad="101600">
                    <a:schemeClr val="bg2">
                      <a:alpha val="75000"/>
                    </a:schemeClr>
                  </a:glow>
                </a:effectLst>
                <a:latin typeface="Arial" panose="020B0604020202020204" pitchFamily="34" charset="0"/>
                <a:ea typeface="+mn-ea"/>
                <a:cs typeface="Arial" panose="020B0604020202020204" pitchFamily="34" charset="0"/>
              </a:rPr>
              <a:t>سماوات جديدة</a:t>
            </a:r>
            <a:endParaRPr kumimoji="0" lang="en-US" b="1" dirty="0">
              <a:solidFill>
                <a:srgbClr val="FFF6BE"/>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defRPr/>
            </a:pPr>
            <a:r>
              <a:rPr kumimoji="0" lang="en-US" b="1" dirty="0">
                <a:solidFill>
                  <a:srgbClr val="FFF6BE"/>
                </a:solidFill>
                <a:effectLst>
                  <a:glow rad="101600">
                    <a:schemeClr val="bg2">
                      <a:alpha val="75000"/>
                    </a:schemeClr>
                  </a:glow>
                </a:effectLst>
                <a:latin typeface="Arial" panose="020B0604020202020204" pitchFamily="34" charset="0"/>
                <a:ea typeface="+mn-ea"/>
                <a:cs typeface="Arial" panose="020B0604020202020204" pitchFamily="34" charset="0"/>
              </a:rPr>
              <a:t>              </a:t>
            </a:r>
            <a:r>
              <a:rPr kumimoji="0" lang="ar-JO" b="1" dirty="0">
                <a:solidFill>
                  <a:srgbClr val="FFF6BE"/>
                </a:solidFill>
                <a:effectLst>
                  <a:glow rad="101600">
                    <a:schemeClr val="bg2">
                      <a:alpha val="75000"/>
                    </a:schemeClr>
                  </a:glow>
                </a:effectLst>
                <a:latin typeface="Arial" panose="020B0604020202020204" pitchFamily="34" charset="0"/>
                <a:ea typeface="+mn-ea"/>
                <a:cs typeface="Arial" panose="020B0604020202020204" pitchFamily="34" charset="0"/>
              </a:rPr>
              <a:t>و</a:t>
            </a:r>
            <a:endParaRPr kumimoji="0" lang="en-US" b="1" dirty="0">
              <a:solidFill>
                <a:srgbClr val="FFF6BE"/>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defRPr/>
            </a:pPr>
            <a:r>
              <a:rPr kumimoji="0" lang="en-US" b="1" dirty="0">
                <a:solidFill>
                  <a:srgbClr val="FFF6BE"/>
                </a:solidFill>
                <a:effectLst>
                  <a:glow rad="101600">
                    <a:schemeClr val="bg2">
                      <a:alpha val="75000"/>
                    </a:schemeClr>
                  </a:glow>
                </a:effectLst>
                <a:latin typeface="Arial" panose="020B0604020202020204" pitchFamily="34" charset="0"/>
                <a:ea typeface="+mn-ea"/>
                <a:cs typeface="Arial" panose="020B0604020202020204" pitchFamily="34" charset="0"/>
              </a:rPr>
              <a:t>          </a:t>
            </a:r>
            <a:r>
              <a:rPr kumimoji="0" lang="ar-JO" b="1" dirty="0">
                <a:solidFill>
                  <a:srgbClr val="FFF6BE"/>
                </a:solidFill>
                <a:effectLst>
                  <a:glow rad="101600">
                    <a:schemeClr val="bg2">
                      <a:alpha val="75000"/>
                    </a:schemeClr>
                  </a:glow>
                </a:effectLst>
                <a:latin typeface="Arial" panose="020B0604020202020204" pitchFamily="34" charset="0"/>
                <a:ea typeface="+mn-ea"/>
                <a:cs typeface="Arial" panose="020B0604020202020204" pitchFamily="34" charset="0"/>
              </a:rPr>
              <a:t>أرض جديدة</a:t>
            </a:r>
            <a:endParaRPr kumimoji="0" lang="en-US" b="1" dirty="0">
              <a:solidFill>
                <a:srgbClr val="FFF6BE"/>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gn="ctr">
              <a:defRPr/>
            </a:pPr>
            <a:endParaRPr kumimoji="0" lang="en-US" sz="4400" b="1"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gn="ctr">
              <a:defRPr/>
            </a:pPr>
            <a:endParaRPr kumimoji="0" lang="en-US" sz="3600" b="1" dirty="0">
              <a:solidFill>
                <a:srgbClr val="FFFFFF"/>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gn="ctr">
              <a:defRPr/>
            </a:pPr>
            <a:r>
              <a:rPr kumimoji="0" lang="ar-JO" sz="3600" b="1" dirty="0">
                <a:solidFill>
                  <a:srgbClr val="FFFFFF"/>
                </a:solidFill>
                <a:effectLst>
                  <a:glow rad="101600">
                    <a:schemeClr val="bg2">
                      <a:alpha val="75000"/>
                    </a:schemeClr>
                  </a:glow>
                </a:effectLst>
                <a:latin typeface="Arial" panose="020B0604020202020204" pitchFamily="34" charset="0"/>
                <a:ea typeface="+mn-ea"/>
                <a:cs typeface="Arial" panose="020B0604020202020204" pitchFamily="34" charset="0"/>
              </a:rPr>
              <a:t>لكل من القديسين والملائكة</a:t>
            </a:r>
            <a:endParaRPr kumimoji="0" lang="en-US" sz="3600" b="1" dirty="0">
              <a:solidFill>
                <a:srgbClr val="FFFFFF"/>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04800" y="914400"/>
            <a:ext cx="8610600" cy="3582519"/>
          </a:xfrm>
          <a:prstGeom prst="rect">
            <a:avLst/>
          </a:prstGeom>
        </p:spPr>
        <p:txBody>
          <a:bodyPr wrap="square">
            <a:spAutoFit/>
          </a:bodyPr>
          <a:lstStyle/>
          <a:p>
            <a:pPr algn="r">
              <a:lnSpc>
                <a:spcPct val="90000"/>
              </a:lnSpc>
            </a:pPr>
            <a:r>
              <a:rPr lang="ar-JO" sz="2800" b="1" dirty="0">
                <a:effectLst>
                  <a:glow rad="127000">
                    <a:schemeClr val="bg1">
                      <a:alpha val="75000"/>
                    </a:schemeClr>
                  </a:glow>
                </a:effectLst>
                <a:latin typeface="Arial" panose="020B0604020202020204" pitchFamily="34" charset="0"/>
                <a:cs typeface="Arial" panose="020B0604020202020204" pitchFamily="34" charset="0"/>
              </a:rPr>
              <a:t>ولكن سيأتي كلص في الليل يوم الرب الذي فيه تزول السماوات بضجيج وتنحل العناصر محترقة وتحترق الأرض والمصنوعات التي فيها. فبما أن هذه كلها تنحل أي أناس يجب أن تكونوا أنتم في سيرة مقدسة وتقوى؟ منتظرين وطالبين سرعة مجيء يوم الرب الذي به تنحل السماوات ملتهبة والعناصر محترقة تذوب. ولكننا بحسب وعده ننتظر سماوات جديدة وأرضاً جديدة يسكن فيها البر. لذلك أيها الأحباء إذ أنتم منتظرون هذه اجتهدوا لتوجدوا عنده بلا دنس ولا عيب في سلام</a:t>
            </a:r>
            <a:endParaRPr lang="en-US" sz="2800" b="1" dirty="0">
              <a:effectLst>
                <a:glow rad="127000">
                  <a:schemeClr val="bg1">
                    <a:alpha val="75000"/>
                  </a:schemeClr>
                </a:glow>
              </a:effectLst>
              <a:latin typeface="Arial" panose="020B0604020202020204" pitchFamily="34" charset="0"/>
              <a:cs typeface="Arial" panose="020B0604020202020204" pitchFamily="34" charset="0"/>
            </a:endParaRPr>
          </a:p>
          <a:p>
            <a:pPr>
              <a:lnSpc>
                <a:spcPct val="90000"/>
              </a:lnSpc>
            </a:pPr>
            <a:endParaRPr lang="en-US" sz="2800" b="1" dirty="0">
              <a:effectLst>
                <a:glow rad="127000">
                  <a:schemeClr val="bg1">
                    <a:alpha val="75000"/>
                  </a:schemeClr>
                </a:glow>
              </a:effectLst>
              <a:latin typeface="Arial Narrow"/>
              <a:cs typeface="Arial Narrow"/>
            </a:endParaRPr>
          </a:p>
          <a:p>
            <a:pPr>
              <a:lnSpc>
                <a:spcPct val="90000"/>
              </a:lnSpc>
            </a:pPr>
            <a:r>
              <a:rPr lang="en-US" sz="2800" b="1" dirty="0">
                <a:effectLst>
                  <a:glow rad="127000">
                    <a:schemeClr val="bg1">
                      <a:alpha val="75000"/>
                    </a:schemeClr>
                  </a:glow>
                </a:effectLst>
                <a:latin typeface="Arial Narrow"/>
                <a:cs typeface="Arial Narrow"/>
              </a:rPr>
              <a:t>			                   </a:t>
            </a:r>
            <a:r>
              <a:rPr lang="ar-JO" sz="2800" b="1" dirty="0">
                <a:solidFill>
                  <a:srgbClr val="FFF6BE"/>
                </a:solidFill>
                <a:effectLst>
                  <a:glow rad="127000">
                    <a:schemeClr val="bg1">
                      <a:alpha val="75000"/>
                    </a:schemeClr>
                  </a:glow>
                </a:effectLst>
                <a:latin typeface="Arial Narrow"/>
                <a:cs typeface="Arial Narrow"/>
              </a:rPr>
              <a:t>2 بط 3: 10-14</a:t>
            </a:r>
            <a:endParaRPr lang="en-US" sz="2800" b="1" dirty="0">
              <a:solidFill>
                <a:srgbClr val="FFF6BE"/>
              </a:solidFill>
              <a:effectLst>
                <a:glow rad="127000">
                  <a:schemeClr val="bg1">
                    <a:alpha val="75000"/>
                  </a:schemeClr>
                </a:glow>
              </a:effectLst>
              <a:latin typeface="Arial Narrow"/>
              <a:cs typeface="Arial Narrow"/>
            </a:endParaRPr>
          </a:p>
        </p:txBody>
      </p:sp>
    </p:spTree>
    <p:extLst>
      <p:ext uri="{BB962C8B-B14F-4D97-AF65-F5344CB8AC3E}">
        <p14:creationId xmlns:p14="http://schemas.microsoft.com/office/powerpoint/2010/main" val="1418559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7107" name="Rectangle 1027"/>
          <p:cNvSpPr>
            <a:spLocks noGrp="1" noChangeArrowheads="1"/>
          </p:cNvSpPr>
          <p:nvPr>
            <p:ph type="body" idx="1"/>
          </p:nvPr>
        </p:nvSpPr>
        <p:spPr>
          <a:xfrm>
            <a:off x="762000" y="1981200"/>
            <a:ext cx="8153400" cy="4114800"/>
          </a:xfrm>
        </p:spPr>
        <p:txBody>
          <a:bodyPr/>
          <a:lstStyle/>
          <a:p>
            <a:pPr>
              <a:buFont typeface="Monotype Sorts" pitchFamily="-84" charset="2"/>
              <a:buNone/>
            </a:pPr>
            <a:endParaRPr lang="en-US" sz="2400">
              <a:latin typeface="Arial" panose="020B0604020202020204" pitchFamily="34" charset="0"/>
              <a:ea typeface="ＭＳ Ｐゴシック" pitchFamily="-84" charset="-128"/>
              <a:cs typeface="Arial" panose="020B0604020202020204" pitchFamily="34" charset="0"/>
            </a:endParaRPr>
          </a:p>
          <a:p>
            <a:pPr>
              <a:buFont typeface="Monotype Sorts" pitchFamily="-84" charset="2"/>
              <a:buNone/>
            </a:pPr>
            <a:endParaRPr lang="en-US" sz="2400">
              <a:latin typeface="Arial" panose="020B0604020202020204" pitchFamily="34" charset="0"/>
              <a:ea typeface="ＭＳ Ｐゴシック" pitchFamily="-84" charset="-128"/>
              <a:cs typeface="Arial" panose="020B0604020202020204" pitchFamily="34" charset="0"/>
            </a:endParaRPr>
          </a:p>
        </p:txBody>
      </p:sp>
      <p:sp>
        <p:nvSpPr>
          <p:cNvPr id="47108" name="Text Box 1028"/>
          <p:cNvSpPr txBox="1">
            <a:spLocks noChangeArrowheads="1"/>
          </p:cNvSpPr>
          <p:nvPr/>
        </p:nvSpPr>
        <p:spPr bwMode="auto">
          <a:xfrm>
            <a:off x="838200" y="2209800"/>
            <a:ext cx="7772400" cy="457200"/>
          </a:xfrm>
          <a:prstGeom prst="rect">
            <a:avLst/>
          </a:prstGeom>
          <a:noFill/>
          <a:ln w="9525">
            <a:noFill/>
            <a:miter lim="800000"/>
            <a:headEnd/>
            <a:tailEnd/>
          </a:ln>
        </p:spPr>
        <p:txBody>
          <a:bodyPr>
            <a:prstTxWarp prst="textNoShape">
              <a:avLst/>
            </a:prstTxWarp>
            <a:spAutoFit/>
          </a:bodyPr>
          <a:lstStyle/>
          <a:p>
            <a:pPr>
              <a:spcBef>
                <a:spcPct val="50000"/>
              </a:spcBef>
            </a:pPr>
            <a:endParaRPr kumimoji="0" lang="en-US" sz="2400">
              <a:solidFill>
                <a:srgbClr val="009999"/>
              </a:solidFill>
              <a:latin typeface="Arial" panose="020B0604020202020204" pitchFamily="34" charset="0"/>
              <a:cs typeface="Arial" panose="020B0604020202020204" pitchFamily="34" charset="0"/>
            </a:endParaRPr>
          </a:p>
        </p:txBody>
      </p:sp>
      <p:sp>
        <p:nvSpPr>
          <p:cNvPr id="230405" name="Text Box 1029"/>
          <p:cNvSpPr txBox="1">
            <a:spLocks noChangeArrowheads="1"/>
          </p:cNvSpPr>
          <p:nvPr/>
        </p:nvSpPr>
        <p:spPr bwMode="auto">
          <a:xfrm>
            <a:off x="685800" y="1828800"/>
            <a:ext cx="7810500" cy="3582519"/>
          </a:xfrm>
          <a:prstGeom prst="rect">
            <a:avLst/>
          </a:prstGeom>
          <a:noFill/>
          <a:ln w="9525">
            <a:noFill/>
            <a:miter lim="800000"/>
            <a:headEnd/>
            <a:tailEnd/>
          </a:ln>
          <a:effectLst>
            <a:outerShdw blurRad="63500" dist="76199" dir="2700000" algn="ctr" rotWithShape="0">
              <a:schemeClr val="bg2"/>
            </a:outerShdw>
          </a:effectLst>
        </p:spPr>
        <p:txBody>
          <a:bodyPr>
            <a:spAutoFit/>
          </a:bodyPr>
          <a:lstStyle/>
          <a:p>
            <a:pPr marL="228600" lvl="2" algn="ctr" rtl="1">
              <a:lnSpc>
                <a:spcPct val="90000"/>
              </a:lnSpc>
              <a:defRPr/>
            </a:pPr>
            <a:r>
              <a:rPr kumimoji="0"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تأتي الكلمة الإنجليزية </a:t>
            </a:r>
            <a:r>
              <a:rPr kumimoji="0" lang="en-US"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millennium </a:t>
            </a:r>
            <a:r>
              <a:rPr kumimoji="0"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من الكلمة اللاتينية  </a:t>
            </a:r>
            <a:r>
              <a:rPr kumimoji="0" lang="en-US"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a:t>
            </a:r>
            <a:r>
              <a:rPr kumimoji="0" lang="en-US" sz="3600" b="1" dirty="0" err="1">
                <a:solidFill>
                  <a:srgbClr val="FFFFFF"/>
                </a:solidFill>
                <a:effectLst>
                  <a:glow rad="101600">
                    <a:srgbClr val="000000">
                      <a:alpha val="75000"/>
                    </a:srgbClr>
                  </a:glow>
                </a:effectLst>
                <a:latin typeface="Arial" panose="020B0604020202020204" pitchFamily="34" charset="0"/>
                <a:cs typeface="Arial" panose="020B0604020202020204" pitchFamily="34" charset="0"/>
              </a:rPr>
              <a:t>mille</a:t>
            </a:r>
            <a:r>
              <a:rPr kumimoji="0"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والتي تعني ألف.         أما الكلمة اليونانية للألفية تأتي من </a:t>
            </a:r>
            <a:r>
              <a:rPr kumimoji="0" lang="en-US"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a:t>
            </a:r>
            <a:r>
              <a:rPr kumimoji="0" lang="en-US" sz="3600" b="1" dirty="0" err="1">
                <a:solidFill>
                  <a:srgbClr val="FFFFFF"/>
                </a:solidFill>
                <a:effectLst>
                  <a:glow rad="101600">
                    <a:srgbClr val="000000">
                      <a:alpha val="75000"/>
                    </a:srgbClr>
                  </a:glow>
                </a:effectLst>
                <a:latin typeface="Arial" panose="020B0604020202020204" pitchFamily="34" charset="0"/>
                <a:cs typeface="Arial" panose="020B0604020202020204" pitchFamily="34" charset="0"/>
              </a:rPr>
              <a:t>chilias</a:t>
            </a:r>
            <a:r>
              <a:rPr kumimoji="0" lang="en-US"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a:t>
            </a:r>
            <a:r>
              <a:rPr kumimoji="0"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وتعني ألف و</a:t>
            </a:r>
            <a:r>
              <a:rPr kumimoji="0" lang="en-US"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annus </a:t>
            </a:r>
            <a:r>
              <a:rPr kumimoji="0"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تعني سنة                  تم استخدام المصطلح اليوناني ست مرات في النص الأصلي للإصحاح العشرين من سفر الرؤيا...</a:t>
            </a:r>
            <a:endParaRPr kumimoji="0" lang="en-US"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7" name="Rectangle 1026"/>
          <p:cNvSpPr txBox="1">
            <a:spLocks noChangeArrowheads="1"/>
          </p:cNvSpPr>
          <p:nvPr/>
        </p:nvSpPr>
        <p:spPr bwMode="auto">
          <a:xfrm>
            <a:off x="838200" y="304800"/>
            <a:ext cx="7010400" cy="1524000"/>
          </a:xfrm>
          <a:prstGeom prst="rect">
            <a:avLst/>
          </a:prstGeom>
          <a:noFill/>
          <a:ln w="9525">
            <a:noFill/>
            <a:miter lim="800000"/>
            <a:headEnd/>
            <a:tailEnd/>
          </a:ln>
          <a:effectLst>
            <a:outerShdw blurRad="63500" dist="38099" dir="2700000" algn="ctr" rotWithShape="0">
              <a:schemeClr val="bg2">
                <a:alpha val="74998"/>
              </a:schemeClr>
            </a:outerShdw>
          </a:effectLst>
        </p:spPr>
        <p:txBody>
          <a:bodyPr vert="horz" wrap="square" lIns="92075" tIns="46038" rIns="92075" bIns="46038" numCol="1" anchor="ctr" anchorCtr="0" compatLnSpc="1">
            <a:prstTxWarp prst="textNoShape">
              <a:avLst/>
            </a:prstTxWarp>
          </a:bodyPr>
          <a:lst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a:lstStyle>
          <a:p>
            <a:pPr algn="ctr">
              <a:lnSpc>
                <a:spcPct val="80000"/>
              </a:lnSpc>
            </a:pPr>
            <a:r>
              <a:rPr lang="ar-JO" sz="6000" dirty="0">
                <a:solidFill>
                  <a:srgbClr val="FFCD1E"/>
                </a:solidFill>
                <a:effectLst>
                  <a:glow rad="101600">
                    <a:schemeClr val="bg2">
                      <a:alpha val="75000"/>
                    </a:schemeClr>
                  </a:glow>
                </a:effectLst>
                <a:latin typeface="Arial" panose="020B0604020202020204" pitchFamily="34" charset="0"/>
                <a:ea typeface="ＭＳ Ｐゴシック" pitchFamily="-84" charset="-128"/>
                <a:cs typeface="Arial" panose="020B0604020202020204" pitchFamily="34" charset="0"/>
              </a:rPr>
              <a:t>مفهوم </a:t>
            </a:r>
          </a:p>
          <a:p>
            <a:pPr algn="ctr">
              <a:lnSpc>
                <a:spcPct val="80000"/>
              </a:lnSpc>
            </a:pPr>
            <a:r>
              <a:rPr lang="ar-JO" sz="6000" dirty="0">
                <a:solidFill>
                  <a:srgbClr val="FFCD1E"/>
                </a:solidFill>
                <a:effectLst>
                  <a:glow rad="101600">
                    <a:schemeClr val="bg2">
                      <a:alpha val="75000"/>
                    </a:schemeClr>
                  </a:glow>
                </a:effectLst>
                <a:latin typeface="Arial" panose="020B0604020202020204" pitchFamily="34" charset="0"/>
                <a:ea typeface="ＭＳ Ｐゴシック" pitchFamily="-84" charset="-128"/>
                <a:cs typeface="Arial" panose="020B0604020202020204" pitchFamily="34" charset="0"/>
              </a:rPr>
              <a:t>الملكوت</a:t>
            </a:r>
            <a:endParaRPr lang="en-US" sz="6000" dirty="0">
              <a:solidFill>
                <a:srgbClr val="FFCD1E"/>
              </a:solidFill>
              <a:effectLst>
                <a:glow rad="101600">
                  <a:schemeClr val="bg2">
                    <a:alpha val="75000"/>
                  </a:schemeClr>
                </a:glow>
              </a:effectLst>
              <a:latin typeface="Arial" panose="020B0604020202020204" pitchFamily="34" charset="0"/>
              <a:ea typeface="ＭＳ Ｐゴシック" pitchFamily="-84" charset="-128"/>
              <a:cs typeface="Arial" panose="020B0604020202020204" pitchFamily="34" charset="0"/>
            </a:endParaRPr>
          </a:p>
        </p:txBody>
      </p:sp>
    </p:spTree>
    <p:extLst>
      <p:ext uri="{BB962C8B-B14F-4D97-AF65-F5344CB8AC3E}">
        <p14:creationId xmlns:p14="http://schemas.microsoft.com/office/powerpoint/2010/main" val="31546903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79234" name="Text Box 1"/>
          <p:cNvSpPr txBox="1">
            <a:spLocks noChangeArrowheads="1"/>
          </p:cNvSpPr>
          <p:nvPr/>
        </p:nvSpPr>
        <p:spPr bwMode="auto">
          <a:xfrm>
            <a:off x="457200" y="279400"/>
            <a:ext cx="8224838" cy="1130300"/>
          </a:xfrm>
          <a:prstGeom prst="rect">
            <a:avLst/>
          </a:prstGeom>
          <a:noFill/>
          <a:ln w="9525">
            <a:noFill/>
            <a:round/>
            <a:headEnd/>
            <a:tailEnd/>
          </a:ln>
        </p:spPr>
        <p:txBody>
          <a:bodyPr lIns="0" tIns="0" rIns="0" bIns="0"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kumimoji="0" lang="ar-JO" sz="4000" b="1" dirty="0">
                <a:solidFill>
                  <a:srgbClr val="FFFFFF"/>
                </a:solidFill>
                <a:effectLst>
                  <a:glow rad="101600">
                    <a:schemeClr val="tx1">
                      <a:alpha val="75000"/>
                    </a:schemeClr>
                  </a:glow>
                  <a:outerShdw blurRad="38100" dist="38100" dir="2700000" algn="tl">
                    <a:srgbClr val="000000"/>
                  </a:outerShdw>
                </a:effectLst>
                <a:latin typeface="Arial" panose="020B0604020202020204" pitchFamily="34" charset="0"/>
                <a:cs typeface="Arial" panose="020B0604020202020204" pitchFamily="34" charset="0"/>
              </a:rPr>
              <a:t>أشعياء مقابل يوحنا بخصوص</a:t>
            </a:r>
            <a:br>
              <a:rPr kumimoji="0" lang="en-GB" sz="4000" b="1" dirty="0">
                <a:solidFill>
                  <a:srgbClr val="FFFFFF"/>
                </a:solidFill>
                <a:effectLst>
                  <a:glow rad="101600">
                    <a:schemeClr val="tx1">
                      <a:alpha val="75000"/>
                    </a:schemeClr>
                  </a:glow>
                  <a:outerShdw blurRad="38100" dist="38100" dir="2700000" algn="tl">
                    <a:srgbClr val="000000"/>
                  </a:outerShdw>
                </a:effectLst>
                <a:latin typeface="Arial" panose="020B0604020202020204" pitchFamily="34" charset="0"/>
                <a:cs typeface="Arial" panose="020B0604020202020204" pitchFamily="34" charset="0"/>
              </a:rPr>
            </a:br>
            <a:r>
              <a:rPr kumimoji="0" lang="ar-JO" sz="4000" b="1" dirty="0">
                <a:solidFill>
                  <a:srgbClr val="FFFFFF"/>
                </a:solidFill>
                <a:effectLst>
                  <a:glow rad="101600">
                    <a:schemeClr val="tx1">
                      <a:alpha val="75000"/>
                    </a:schemeClr>
                  </a:glow>
                  <a:outerShdw blurRad="38100" dist="38100" dir="2700000" algn="tl">
                    <a:srgbClr val="000000"/>
                  </a:outerShdw>
                </a:effectLst>
                <a:latin typeface="Arial" panose="020B0604020202020204" pitchFamily="34" charset="0"/>
                <a:cs typeface="Arial" panose="020B0604020202020204" pitchFamily="34" charset="0"/>
              </a:rPr>
              <a:t>السماوات الجديدة والأرض الجديدة</a:t>
            </a:r>
            <a:endParaRPr kumimoji="0" lang="en-GB" sz="4000" b="1" dirty="0">
              <a:solidFill>
                <a:srgbClr val="FFFFFF"/>
              </a:solidFill>
              <a:effectLst>
                <a:glow rad="101600">
                  <a:schemeClr val="tx1">
                    <a:alpha val="75000"/>
                  </a:schemeClr>
                </a:glow>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479235" name="Group 2"/>
          <p:cNvGrpSpPr>
            <a:grpSpLocks/>
          </p:cNvGrpSpPr>
          <p:nvPr/>
        </p:nvGrpSpPr>
        <p:grpSpPr bwMode="auto">
          <a:xfrm>
            <a:off x="234950" y="1671638"/>
            <a:ext cx="8815388" cy="4994275"/>
            <a:chOff x="163" y="1161"/>
            <a:chExt cx="6122" cy="3468"/>
          </a:xfrm>
        </p:grpSpPr>
        <p:sp>
          <p:nvSpPr>
            <p:cNvPr id="36867" name="Rectangle 3"/>
            <p:cNvSpPr>
              <a:spLocks noChangeArrowheads="1"/>
            </p:cNvSpPr>
            <p:nvPr/>
          </p:nvSpPr>
          <p:spPr bwMode="auto">
            <a:xfrm>
              <a:off x="163" y="1161"/>
              <a:ext cx="3059" cy="347"/>
            </a:xfrm>
            <a:prstGeom prst="rect">
              <a:avLst/>
            </a:prstGeom>
            <a:solidFill>
              <a:srgbClr val="0066CC"/>
            </a:solidFill>
            <a:ln w="9525">
              <a:noFill/>
              <a:round/>
              <a:headEnd/>
              <a:tailEnd/>
            </a:ln>
            <a:effectLst/>
          </p:spPr>
          <p:txBody>
            <a:bodyPr lIns="90000" tIns="175320" rIns="90000" bIns="46800" anchor="ctr"/>
            <a:lstStyle/>
            <a:p>
              <a:pPr algn="ctr" defTabSz="449263" eaLnBrk="1" hangingPunct="1">
                <a:lnSpc>
                  <a:spcPct val="81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kumimoji="0" lang="ar-JO"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أشعياء 65-66</a:t>
              </a:r>
              <a:endParaRPr kumimoji="0" lang="en-GB"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36868" name="Rectangle 4"/>
            <p:cNvSpPr>
              <a:spLocks noChangeArrowheads="1"/>
            </p:cNvSpPr>
            <p:nvPr/>
          </p:nvSpPr>
          <p:spPr bwMode="auto">
            <a:xfrm>
              <a:off x="3222" y="1161"/>
              <a:ext cx="3064" cy="347"/>
            </a:xfrm>
            <a:prstGeom prst="rect">
              <a:avLst/>
            </a:prstGeom>
            <a:solidFill>
              <a:srgbClr val="0066CC"/>
            </a:solidFill>
            <a:ln w="9525">
              <a:noFill/>
              <a:round/>
              <a:headEnd/>
              <a:tailEnd/>
            </a:ln>
            <a:effectLst/>
          </p:spPr>
          <p:txBody>
            <a:bodyPr lIns="90000" tIns="175320" rIns="90000" bIns="46800" anchor="ctr"/>
            <a:lstStyle/>
            <a:p>
              <a:pPr algn="ctr" defTabSz="449263" eaLnBrk="1" hangingPunct="1">
                <a:lnSpc>
                  <a:spcPct val="81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kumimoji="0" lang="ar-JO"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رؤيا 21</a:t>
              </a:r>
              <a:endParaRPr kumimoji="0" lang="en-GB"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79239" name="Rectangle 5"/>
            <p:cNvSpPr>
              <a:spLocks noChangeArrowheads="1"/>
            </p:cNvSpPr>
            <p:nvPr/>
          </p:nvSpPr>
          <p:spPr bwMode="auto">
            <a:xfrm>
              <a:off x="163" y="1508"/>
              <a:ext cx="3059" cy="774"/>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175320" rIns="90000" bIns="46800" anchor="ctr"/>
            <a:lstStyle/>
            <a:p>
              <a:pPr algn="ctr" defTabSz="449263" eaLnBrk="1" hangingPunct="1">
                <a:lnSpc>
                  <a:spcPct val="81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kumimoji="0" lang="ar-JO" sz="2500" b="1" dirty="0">
                  <a:solidFill>
                    <a:srgbClr val="FFFFFF"/>
                  </a:solidFill>
                  <a:latin typeface="Arial" panose="020B0604020202020204" pitchFamily="34" charset="0"/>
                  <a:ea typeface="ＭＳ Ｐゴシック" charset="0"/>
                  <a:cs typeface="Arial" panose="020B0604020202020204" pitchFamily="34" charset="0"/>
                </a:rPr>
                <a:t>حدوث الموت</a:t>
              </a:r>
            </a:p>
            <a:p>
              <a:pPr algn="ctr" defTabSz="449263" eaLnBrk="1" hangingPunct="1">
                <a:lnSpc>
                  <a:spcPct val="81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kumimoji="0" lang="ar-JO" sz="2500" b="1" dirty="0">
                  <a:solidFill>
                    <a:srgbClr val="FFFFFF"/>
                  </a:solidFill>
                  <a:latin typeface="Arial" panose="020B0604020202020204" pitchFamily="34" charset="0"/>
                  <a:ea typeface="ＭＳ Ｐゴシック" charset="0"/>
                  <a:cs typeface="Arial" panose="020B0604020202020204" pitchFamily="34" charset="0"/>
                </a:rPr>
                <a:t>(أش 65: 20، 66: 24)</a:t>
              </a:r>
              <a:endParaRPr kumimoji="0" lang="en-GB" sz="25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79240" name="Rectangle 6"/>
            <p:cNvSpPr>
              <a:spLocks noChangeArrowheads="1"/>
            </p:cNvSpPr>
            <p:nvPr/>
          </p:nvSpPr>
          <p:spPr bwMode="auto">
            <a:xfrm>
              <a:off x="3222" y="1508"/>
              <a:ext cx="3064" cy="774"/>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175320" rIns="90000" bIns="46800" anchor="ctr"/>
            <a:lstStyle/>
            <a:p>
              <a:pPr algn="ctr" defTabSz="449263" eaLnBrk="1" hangingPunct="1">
                <a:lnSpc>
                  <a:spcPct val="81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kumimoji="0" lang="ar-JO" sz="2500" b="1" dirty="0">
                  <a:solidFill>
                    <a:srgbClr val="FFFFFF"/>
                  </a:solidFill>
                  <a:latin typeface="Arial" panose="020B0604020202020204" pitchFamily="34" charset="0"/>
                  <a:ea typeface="ＭＳ Ｐゴシック" charset="0"/>
                  <a:cs typeface="Arial" panose="020B0604020202020204" pitchFamily="34" charset="0"/>
                </a:rPr>
                <a:t>لا مزيد من الموت أو الألم </a:t>
              </a:r>
            </a:p>
            <a:p>
              <a:pPr algn="ctr" defTabSz="449263" eaLnBrk="1" hangingPunct="1">
                <a:lnSpc>
                  <a:spcPct val="81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kumimoji="0" lang="ar-JO" sz="2500" b="1" dirty="0">
                  <a:solidFill>
                    <a:srgbClr val="FFFFFF"/>
                  </a:solidFill>
                  <a:latin typeface="Arial" panose="020B0604020202020204" pitchFamily="34" charset="0"/>
                  <a:ea typeface="ＭＳ Ｐゴシック" charset="0"/>
                  <a:cs typeface="Arial" panose="020B0604020202020204" pitchFamily="34" charset="0"/>
                </a:rPr>
                <a:t>(رؤ 20: 14، 21: 4)</a:t>
              </a:r>
              <a:endParaRPr kumimoji="0" lang="en-GB" sz="25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79241" name="Rectangle 7"/>
            <p:cNvSpPr>
              <a:spLocks noChangeArrowheads="1"/>
            </p:cNvSpPr>
            <p:nvPr/>
          </p:nvSpPr>
          <p:spPr bwMode="auto">
            <a:xfrm>
              <a:off x="163" y="2282"/>
              <a:ext cx="3059" cy="751"/>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227880" rIns="90000" bIns="46800" anchor="ctr"/>
            <a:lstStyle/>
            <a:p>
              <a:pPr algn="ctr" defTabSz="449263" eaLnBrk="1" hangingPunct="1">
                <a:lnSpc>
                  <a:spcPct val="76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kumimoji="0" lang="ar-JO" sz="2500" b="1" dirty="0">
                  <a:solidFill>
                    <a:srgbClr val="000000"/>
                  </a:solidFill>
                  <a:latin typeface="Arial" panose="020B0604020202020204" pitchFamily="34" charset="0"/>
                  <a:ea typeface="ＭＳ Ｐゴシック" charset="0"/>
                  <a:cs typeface="Arial" panose="020B0604020202020204" pitchFamily="34" charset="0"/>
                </a:rPr>
                <a:t>الزواج وولادة الأطفال</a:t>
              </a:r>
              <a:endParaRPr kumimoji="0" lang="en-GB" sz="2500" b="1" dirty="0">
                <a:solidFill>
                  <a:srgbClr val="000000"/>
                </a:solidFill>
                <a:latin typeface="Arial" panose="020B0604020202020204" pitchFamily="34" charset="0"/>
                <a:ea typeface="ＭＳ Ｐゴシック" charset="0"/>
                <a:cs typeface="Arial" panose="020B0604020202020204" pitchFamily="34" charset="0"/>
              </a:endParaRPr>
            </a:p>
            <a:p>
              <a:pPr algn="ctr" defTabSz="449263" eaLnBrk="1" hangingPunct="1">
                <a:lnSpc>
                  <a:spcPct val="76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kumimoji="0" lang="en-GB" sz="2500" b="1" dirty="0">
                  <a:solidFill>
                    <a:srgbClr val="000000"/>
                  </a:solidFill>
                  <a:latin typeface="Arial" panose="020B0604020202020204" pitchFamily="34" charset="0"/>
                  <a:ea typeface="ＭＳ Ｐゴシック" charset="0"/>
                  <a:cs typeface="Arial" panose="020B0604020202020204" pitchFamily="34" charset="0"/>
                </a:rPr>
                <a:t>(</a:t>
              </a:r>
              <a:r>
                <a:rPr kumimoji="0" lang="ar-JO" sz="2500" b="1" dirty="0">
                  <a:solidFill>
                    <a:srgbClr val="000000"/>
                  </a:solidFill>
                  <a:latin typeface="Arial" panose="020B0604020202020204" pitchFamily="34" charset="0"/>
                  <a:ea typeface="ＭＳ Ｐゴシック" charset="0"/>
                  <a:cs typeface="Arial" panose="020B0604020202020204" pitchFamily="34" charset="0"/>
                </a:rPr>
                <a:t>أش 65: 20</a:t>
              </a:r>
              <a:r>
                <a:rPr kumimoji="0" lang="en-GB" sz="2500" b="1" dirty="0">
                  <a:solidFill>
                    <a:srgbClr val="000000"/>
                  </a:solidFill>
                  <a:latin typeface="Arial" panose="020B0604020202020204" pitchFamily="34" charset="0"/>
                  <a:ea typeface="ＭＳ Ｐゴシック" charset="0"/>
                  <a:cs typeface="Arial" panose="020B0604020202020204" pitchFamily="34" charset="0"/>
                </a:rPr>
                <a:t>)</a:t>
              </a:r>
            </a:p>
          </p:txBody>
        </p:sp>
        <p:sp>
          <p:nvSpPr>
            <p:cNvPr id="479242" name="Rectangle 8"/>
            <p:cNvSpPr>
              <a:spLocks noChangeArrowheads="1"/>
            </p:cNvSpPr>
            <p:nvPr/>
          </p:nvSpPr>
          <p:spPr bwMode="auto">
            <a:xfrm>
              <a:off x="3222" y="2282"/>
              <a:ext cx="3064" cy="751"/>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227880" rIns="90000" bIns="46800" anchor="ctr"/>
            <a:lstStyle/>
            <a:p>
              <a:pPr algn="ctr" defTabSz="449263" eaLnBrk="1" hangingPunct="1">
                <a:lnSpc>
                  <a:spcPct val="76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kumimoji="0" lang="ar-JO" sz="2500" b="1" dirty="0">
                  <a:solidFill>
                    <a:srgbClr val="000000"/>
                  </a:solidFill>
                  <a:latin typeface="Arial" panose="020B0604020202020204" pitchFamily="34" charset="0"/>
                  <a:ea typeface="ＭＳ Ｐゴシック" charset="0"/>
                  <a:cs typeface="Arial" panose="020B0604020202020204" pitchFamily="34" charset="0"/>
                </a:rPr>
                <a:t>لا زواج (مت 22: 30)</a:t>
              </a:r>
              <a:endParaRPr kumimoji="0" lang="en-GB" sz="25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479243" name="Rectangle 9"/>
            <p:cNvSpPr>
              <a:spLocks noChangeArrowheads="1"/>
            </p:cNvSpPr>
            <p:nvPr/>
          </p:nvSpPr>
          <p:spPr bwMode="auto">
            <a:xfrm>
              <a:off x="163" y="3032"/>
              <a:ext cx="3059" cy="799"/>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175320" rIns="90000" bIns="46800" anchor="ctr"/>
            <a:lstStyle/>
            <a:p>
              <a:pPr algn="ctr" defTabSz="449263" eaLnBrk="1" hangingPunct="1">
                <a:lnSpc>
                  <a:spcPct val="81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kumimoji="0" lang="ar-JO" sz="2500" b="1" dirty="0">
                  <a:solidFill>
                    <a:srgbClr val="FFFFFF"/>
                  </a:solidFill>
                  <a:latin typeface="Arial" panose="020B0604020202020204" pitchFamily="34" charset="0"/>
                  <a:ea typeface="ＭＳ Ｐゴシック" charset="0"/>
                  <a:cs typeface="Arial" panose="020B0604020202020204" pitchFamily="34" charset="0"/>
                </a:rPr>
                <a:t>وجود هيكل، كهنة ولاويين </a:t>
              </a:r>
            </a:p>
            <a:p>
              <a:pPr defTabSz="449263" eaLnBrk="1" hangingPunct="1">
                <a:lnSpc>
                  <a:spcPct val="81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kumimoji="0" lang="ar-JO" sz="2500" b="1" dirty="0">
                  <a:solidFill>
                    <a:srgbClr val="FFFFFF"/>
                  </a:solidFill>
                  <a:latin typeface="Arial" panose="020B0604020202020204" pitchFamily="34" charset="0"/>
                  <a:ea typeface="ＭＳ Ｐゴシック" charset="0"/>
                  <a:cs typeface="Arial" panose="020B0604020202020204" pitchFamily="34" charset="0"/>
                </a:rPr>
                <a:t>(أش 66: 18-20، زك 14: 16-19)</a:t>
              </a:r>
              <a:endParaRPr kumimoji="0" lang="en-GB" sz="25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79244" name="Rectangle 10"/>
            <p:cNvSpPr>
              <a:spLocks noChangeArrowheads="1"/>
            </p:cNvSpPr>
            <p:nvPr/>
          </p:nvSpPr>
          <p:spPr bwMode="auto">
            <a:xfrm>
              <a:off x="3222" y="3032"/>
              <a:ext cx="3064" cy="799"/>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175320" rIns="90000" bIns="46800" anchor="ctr"/>
            <a:lstStyle/>
            <a:p>
              <a:pPr algn="ctr" defTabSz="449263" eaLnBrk="1" hangingPunct="1">
                <a:lnSpc>
                  <a:spcPct val="81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kumimoji="0" lang="ar-JO" sz="2500" b="1" dirty="0">
                  <a:solidFill>
                    <a:srgbClr val="FFFFFF"/>
                  </a:solidFill>
                  <a:latin typeface="Arial" panose="020B0604020202020204" pitchFamily="34" charset="0"/>
                  <a:ea typeface="ＭＳ Ｐゴシック" charset="0"/>
                  <a:cs typeface="Arial" panose="020B0604020202020204" pitchFamily="34" charset="0"/>
                </a:rPr>
                <a:t>لا هيكل (رؤ 21: 22)</a:t>
              </a:r>
              <a:endParaRPr kumimoji="0" lang="en-GB" sz="25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79245" name="Rectangle 11"/>
            <p:cNvSpPr>
              <a:spLocks noChangeArrowheads="1"/>
            </p:cNvSpPr>
            <p:nvPr/>
          </p:nvSpPr>
          <p:spPr bwMode="auto">
            <a:xfrm>
              <a:off x="163" y="3831"/>
              <a:ext cx="3059" cy="799"/>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175320" rIns="90000" bIns="46800" anchor="ctr"/>
            <a:lstStyle/>
            <a:p>
              <a:pPr algn="ctr" defTabSz="449263" eaLnBrk="1" hangingPunct="1">
                <a:lnSpc>
                  <a:spcPct val="81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kumimoji="0" lang="ar-JO" sz="2500" b="1" dirty="0">
                  <a:solidFill>
                    <a:srgbClr val="000000"/>
                  </a:solidFill>
                  <a:latin typeface="Arial" panose="020B0604020202020204" pitchFamily="34" charset="0"/>
                  <a:ea typeface="ＭＳ Ｐゴシック" charset="0"/>
                  <a:cs typeface="Arial" panose="020B0604020202020204" pitchFamily="34" charset="0"/>
                </a:rPr>
                <a:t>الإحتفال بالقمر الجديد والسبت</a:t>
              </a:r>
            </a:p>
            <a:p>
              <a:pPr algn="ctr" defTabSz="449263" eaLnBrk="1" hangingPunct="1">
                <a:lnSpc>
                  <a:spcPct val="81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kumimoji="0" lang="ar-JO" sz="2500" b="1" dirty="0">
                  <a:solidFill>
                    <a:srgbClr val="000000"/>
                  </a:solidFill>
                  <a:latin typeface="Arial" panose="020B0604020202020204" pitchFamily="34" charset="0"/>
                  <a:ea typeface="ＭＳ Ｐゴシック" charset="0"/>
                  <a:cs typeface="Arial" panose="020B0604020202020204" pitchFamily="34" charset="0"/>
                </a:rPr>
                <a:t>(أش 56: 6-7، 66: 23)</a:t>
              </a:r>
              <a:endParaRPr kumimoji="0" lang="en-GB" sz="25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479246" name="Rectangle 12"/>
            <p:cNvSpPr>
              <a:spLocks noChangeArrowheads="1"/>
            </p:cNvSpPr>
            <p:nvPr/>
          </p:nvSpPr>
          <p:spPr bwMode="auto">
            <a:xfrm>
              <a:off x="3222" y="3831"/>
              <a:ext cx="3064" cy="799"/>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175320" rIns="90000" bIns="46800" anchor="ctr"/>
            <a:lstStyle/>
            <a:p>
              <a:pPr algn="ctr" defTabSz="449263" eaLnBrk="1" hangingPunct="1">
                <a:lnSpc>
                  <a:spcPct val="81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kumimoji="0" lang="ar-JO" sz="2500" b="1" dirty="0">
                  <a:solidFill>
                    <a:srgbClr val="000000"/>
                  </a:solidFill>
                  <a:latin typeface="Arial" panose="020B0604020202020204" pitchFamily="34" charset="0"/>
                  <a:ea typeface="ＭＳ Ｐゴシック" charset="0"/>
                  <a:cs typeface="Arial" panose="020B0604020202020204" pitchFamily="34" charset="0"/>
                </a:rPr>
                <a:t>لا حاجة للشمس والقمر (رؤ 21: 23) لا أيام في السماء الجديدة</a:t>
              </a:r>
              <a:endParaRPr kumimoji="0" lang="en-GB" sz="25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479247" name="Line 13"/>
            <p:cNvSpPr>
              <a:spLocks noChangeShapeType="1"/>
            </p:cNvSpPr>
            <p:nvPr/>
          </p:nvSpPr>
          <p:spPr bwMode="auto">
            <a:xfrm>
              <a:off x="163" y="1508"/>
              <a:ext cx="3059" cy="1"/>
            </a:xfrm>
            <a:prstGeom prst="line">
              <a:avLst/>
            </a:prstGeom>
            <a:noFill/>
            <a:ln w="3600">
              <a:solidFill>
                <a:srgbClr val="000000"/>
              </a:solidFill>
              <a:miter lim="800000"/>
              <a:headEnd/>
              <a:tailEnd/>
            </a:ln>
            <a:extLst>
              <a:ext uri="{909E8E84-426E-40dd-AFC4-6F175D3DCCD1}">
                <a14:hiddenFill xmlns="" xmlns:a14="http://schemas.microsoft.com/office/drawing/2010/main">
                  <a:noFill/>
                </a14:hiddenFill>
              </a:ext>
            </a:extLst>
          </p:spPr>
          <p:txBody>
            <a:bodyPr/>
            <a:lstStyle/>
            <a:p>
              <a:pPr defTabSz="449263" eaLnBrk="1" hangingPunct="1"/>
              <a:endParaRPr kumimoji="0"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479248" name="Line 14"/>
            <p:cNvSpPr>
              <a:spLocks noChangeShapeType="1"/>
            </p:cNvSpPr>
            <p:nvPr/>
          </p:nvSpPr>
          <p:spPr bwMode="auto">
            <a:xfrm>
              <a:off x="3222" y="1508"/>
              <a:ext cx="3064" cy="1"/>
            </a:xfrm>
            <a:prstGeom prst="line">
              <a:avLst/>
            </a:prstGeom>
            <a:noFill/>
            <a:ln w="3600">
              <a:solidFill>
                <a:srgbClr val="000000"/>
              </a:solidFill>
              <a:miter lim="800000"/>
              <a:headEnd/>
              <a:tailEnd/>
            </a:ln>
            <a:extLst>
              <a:ext uri="{909E8E84-426E-40dd-AFC4-6F175D3DCCD1}">
                <a14:hiddenFill xmlns="" xmlns:a14="http://schemas.microsoft.com/office/drawing/2010/main">
                  <a:noFill/>
                </a14:hiddenFill>
              </a:ext>
            </a:extLst>
          </p:spPr>
          <p:txBody>
            <a:bodyPr/>
            <a:lstStyle/>
            <a:p>
              <a:pPr defTabSz="449263" eaLnBrk="1" hangingPunct="1"/>
              <a:endParaRPr kumimoji="0"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479249" name="Line 15"/>
            <p:cNvSpPr>
              <a:spLocks noChangeShapeType="1"/>
            </p:cNvSpPr>
            <p:nvPr/>
          </p:nvSpPr>
          <p:spPr bwMode="auto">
            <a:xfrm>
              <a:off x="163" y="2282"/>
              <a:ext cx="3059" cy="1"/>
            </a:xfrm>
            <a:prstGeom prst="line">
              <a:avLst/>
            </a:prstGeom>
            <a:noFill/>
            <a:ln w="3600">
              <a:solidFill>
                <a:srgbClr val="000000"/>
              </a:solidFill>
              <a:miter lim="800000"/>
              <a:headEnd/>
              <a:tailEnd/>
            </a:ln>
            <a:extLst>
              <a:ext uri="{909E8E84-426E-40dd-AFC4-6F175D3DCCD1}">
                <a14:hiddenFill xmlns="" xmlns:a14="http://schemas.microsoft.com/office/drawing/2010/main">
                  <a:noFill/>
                </a14:hiddenFill>
              </a:ext>
            </a:extLst>
          </p:spPr>
          <p:txBody>
            <a:bodyPr/>
            <a:lstStyle/>
            <a:p>
              <a:pPr defTabSz="449263" eaLnBrk="1" hangingPunct="1"/>
              <a:endParaRPr kumimoji="0"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479250" name="Line 16"/>
            <p:cNvSpPr>
              <a:spLocks noChangeShapeType="1"/>
            </p:cNvSpPr>
            <p:nvPr/>
          </p:nvSpPr>
          <p:spPr bwMode="auto">
            <a:xfrm>
              <a:off x="3222" y="2282"/>
              <a:ext cx="3064" cy="1"/>
            </a:xfrm>
            <a:prstGeom prst="line">
              <a:avLst/>
            </a:prstGeom>
            <a:noFill/>
            <a:ln w="3600">
              <a:solidFill>
                <a:srgbClr val="000000"/>
              </a:solidFill>
              <a:miter lim="800000"/>
              <a:headEnd/>
              <a:tailEnd/>
            </a:ln>
            <a:extLst>
              <a:ext uri="{909E8E84-426E-40dd-AFC4-6F175D3DCCD1}">
                <a14:hiddenFill xmlns="" xmlns:a14="http://schemas.microsoft.com/office/drawing/2010/main">
                  <a:noFill/>
                </a14:hiddenFill>
              </a:ext>
            </a:extLst>
          </p:spPr>
          <p:txBody>
            <a:bodyPr/>
            <a:lstStyle/>
            <a:p>
              <a:pPr defTabSz="449263" eaLnBrk="1" hangingPunct="1"/>
              <a:endParaRPr kumimoji="0"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479251" name="Line 17"/>
            <p:cNvSpPr>
              <a:spLocks noChangeShapeType="1"/>
            </p:cNvSpPr>
            <p:nvPr/>
          </p:nvSpPr>
          <p:spPr bwMode="auto">
            <a:xfrm>
              <a:off x="163" y="3032"/>
              <a:ext cx="3059" cy="1"/>
            </a:xfrm>
            <a:prstGeom prst="line">
              <a:avLst/>
            </a:prstGeom>
            <a:noFill/>
            <a:ln w="3600">
              <a:solidFill>
                <a:srgbClr val="000000"/>
              </a:solidFill>
              <a:miter lim="800000"/>
              <a:headEnd/>
              <a:tailEnd/>
            </a:ln>
            <a:extLst>
              <a:ext uri="{909E8E84-426E-40dd-AFC4-6F175D3DCCD1}">
                <a14:hiddenFill xmlns="" xmlns:a14="http://schemas.microsoft.com/office/drawing/2010/main">
                  <a:noFill/>
                </a14:hiddenFill>
              </a:ext>
            </a:extLst>
          </p:spPr>
          <p:txBody>
            <a:bodyPr/>
            <a:lstStyle/>
            <a:p>
              <a:pPr defTabSz="449263" eaLnBrk="1" hangingPunct="1"/>
              <a:endParaRPr kumimoji="0"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479252" name="Line 18"/>
            <p:cNvSpPr>
              <a:spLocks noChangeShapeType="1"/>
            </p:cNvSpPr>
            <p:nvPr/>
          </p:nvSpPr>
          <p:spPr bwMode="auto">
            <a:xfrm>
              <a:off x="3222" y="3032"/>
              <a:ext cx="3064" cy="1"/>
            </a:xfrm>
            <a:prstGeom prst="line">
              <a:avLst/>
            </a:prstGeom>
            <a:noFill/>
            <a:ln w="3600">
              <a:solidFill>
                <a:srgbClr val="000000"/>
              </a:solidFill>
              <a:miter lim="800000"/>
              <a:headEnd/>
              <a:tailEnd/>
            </a:ln>
            <a:extLst>
              <a:ext uri="{909E8E84-426E-40dd-AFC4-6F175D3DCCD1}">
                <a14:hiddenFill xmlns="" xmlns:a14="http://schemas.microsoft.com/office/drawing/2010/main">
                  <a:noFill/>
                </a14:hiddenFill>
              </a:ext>
            </a:extLst>
          </p:spPr>
          <p:txBody>
            <a:bodyPr/>
            <a:lstStyle/>
            <a:p>
              <a:pPr defTabSz="449263" eaLnBrk="1" hangingPunct="1"/>
              <a:endParaRPr kumimoji="0"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479253" name="Line 19"/>
            <p:cNvSpPr>
              <a:spLocks noChangeShapeType="1"/>
            </p:cNvSpPr>
            <p:nvPr/>
          </p:nvSpPr>
          <p:spPr bwMode="auto">
            <a:xfrm>
              <a:off x="163" y="3831"/>
              <a:ext cx="3059" cy="1"/>
            </a:xfrm>
            <a:prstGeom prst="line">
              <a:avLst/>
            </a:prstGeom>
            <a:noFill/>
            <a:ln w="3600">
              <a:solidFill>
                <a:srgbClr val="000000"/>
              </a:solidFill>
              <a:miter lim="800000"/>
              <a:headEnd/>
              <a:tailEnd/>
            </a:ln>
            <a:extLst>
              <a:ext uri="{909E8E84-426E-40dd-AFC4-6F175D3DCCD1}">
                <a14:hiddenFill xmlns="" xmlns:a14="http://schemas.microsoft.com/office/drawing/2010/main">
                  <a:noFill/>
                </a14:hiddenFill>
              </a:ext>
            </a:extLst>
          </p:spPr>
          <p:txBody>
            <a:bodyPr/>
            <a:lstStyle/>
            <a:p>
              <a:pPr defTabSz="449263" eaLnBrk="1" hangingPunct="1"/>
              <a:endParaRPr kumimoji="0"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479254" name="Line 20"/>
            <p:cNvSpPr>
              <a:spLocks noChangeShapeType="1"/>
            </p:cNvSpPr>
            <p:nvPr/>
          </p:nvSpPr>
          <p:spPr bwMode="auto">
            <a:xfrm>
              <a:off x="3222" y="3831"/>
              <a:ext cx="3064" cy="1"/>
            </a:xfrm>
            <a:prstGeom prst="line">
              <a:avLst/>
            </a:prstGeom>
            <a:noFill/>
            <a:ln w="3600">
              <a:solidFill>
                <a:srgbClr val="000000"/>
              </a:solidFill>
              <a:miter lim="800000"/>
              <a:headEnd/>
              <a:tailEnd/>
            </a:ln>
            <a:extLst>
              <a:ext uri="{909E8E84-426E-40dd-AFC4-6F175D3DCCD1}">
                <a14:hiddenFill xmlns="" xmlns:a14="http://schemas.microsoft.com/office/drawing/2010/main">
                  <a:noFill/>
                </a14:hiddenFill>
              </a:ext>
            </a:extLst>
          </p:spPr>
          <p:txBody>
            <a:bodyPr/>
            <a:lstStyle/>
            <a:p>
              <a:pPr defTabSz="449263" eaLnBrk="1" hangingPunct="1"/>
              <a:endParaRPr kumimoji="0"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479255" name="Line 21"/>
            <p:cNvSpPr>
              <a:spLocks noChangeShapeType="1"/>
            </p:cNvSpPr>
            <p:nvPr/>
          </p:nvSpPr>
          <p:spPr bwMode="auto">
            <a:xfrm>
              <a:off x="3222" y="1161"/>
              <a:ext cx="1" cy="347"/>
            </a:xfrm>
            <a:prstGeom prst="line">
              <a:avLst/>
            </a:prstGeom>
            <a:noFill/>
            <a:ln w="3600">
              <a:solidFill>
                <a:srgbClr val="000000"/>
              </a:solidFill>
              <a:miter lim="800000"/>
              <a:headEnd/>
              <a:tailEnd/>
            </a:ln>
            <a:extLst>
              <a:ext uri="{909E8E84-426E-40dd-AFC4-6F175D3DCCD1}">
                <a14:hiddenFill xmlns="" xmlns:a14="http://schemas.microsoft.com/office/drawing/2010/main">
                  <a:noFill/>
                </a14:hiddenFill>
              </a:ext>
            </a:extLst>
          </p:spPr>
          <p:txBody>
            <a:bodyPr/>
            <a:lstStyle/>
            <a:p>
              <a:pPr defTabSz="449263" eaLnBrk="1" hangingPunct="1"/>
              <a:endParaRPr kumimoji="0"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479256" name="Line 22"/>
            <p:cNvSpPr>
              <a:spLocks noChangeShapeType="1"/>
            </p:cNvSpPr>
            <p:nvPr/>
          </p:nvSpPr>
          <p:spPr bwMode="auto">
            <a:xfrm>
              <a:off x="3222" y="1508"/>
              <a:ext cx="1" cy="774"/>
            </a:xfrm>
            <a:prstGeom prst="line">
              <a:avLst/>
            </a:prstGeom>
            <a:noFill/>
            <a:ln w="3600">
              <a:solidFill>
                <a:srgbClr val="000000"/>
              </a:solidFill>
              <a:miter lim="800000"/>
              <a:headEnd/>
              <a:tailEnd/>
            </a:ln>
            <a:extLst>
              <a:ext uri="{909E8E84-426E-40dd-AFC4-6F175D3DCCD1}">
                <a14:hiddenFill xmlns="" xmlns:a14="http://schemas.microsoft.com/office/drawing/2010/main">
                  <a:noFill/>
                </a14:hiddenFill>
              </a:ext>
            </a:extLst>
          </p:spPr>
          <p:txBody>
            <a:bodyPr/>
            <a:lstStyle/>
            <a:p>
              <a:pPr defTabSz="449263" eaLnBrk="1" hangingPunct="1"/>
              <a:endParaRPr kumimoji="0"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479257" name="Line 23"/>
            <p:cNvSpPr>
              <a:spLocks noChangeShapeType="1"/>
            </p:cNvSpPr>
            <p:nvPr/>
          </p:nvSpPr>
          <p:spPr bwMode="auto">
            <a:xfrm>
              <a:off x="3222" y="2282"/>
              <a:ext cx="1" cy="751"/>
            </a:xfrm>
            <a:prstGeom prst="line">
              <a:avLst/>
            </a:prstGeom>
            <a:noFill/>
            <a:ln w="3600">
              <a:solidFill>
                <a:srgbClr val="000000"/>
              </a:solidFill>
              <a:miter lim="800000"/>
              <a:headEnd/>
              <a:tailEnd/>
            </a:ln>
            <a:extLst>
              <a:ext uri="{909E8E84-426E-40dd-AFC4-6F175D3DCCD1}">
                <a14:hiddenFill xmlns="" xmlns:a14="http://schemas.microsoft.com/office/drawing/2010/main">
                  <a:noFill/>
                </a14:hiddenFill>
              </a:ext>
            </a:extLst>
          </p:spPr>
          <p:txBody>
            <a:bodyPr/>
            <a:lstStyle/>
            <a:p>
              <a:pPr defTabSz="449263" eaLnBrk="1" hangingPunct="1"/>
              <a:endParaRPr kumimoji="0"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479258" name="Line 24"/>
            <p:cNvSpPr>
              <a:spLocks noChangeShapeType="1"/>
            </p:cNvSpPr>
            <p:nvPr/>
          </p:nvSpPr>
          <p:spPr bwMode="auto">
            <a:xfrm>
              <a:off x="3222" y="3032"/>
              <a:ext cx="1" cy="799"/>
            </a:xfrm>
            <a:prstGeom prst="line">
              <a:avLst/>
            </a:prstGeom>
            <a:noFill/>
            <a:ln w="3600">
              <a:solidFill>
                <a:srgbClr val="000000"/>
              </a:solidFill>
              <a:miter lim="800000"/>
              <a:headEnd/>
              <a:tailEnd/>
            </a:ln>
            <a:extLst>
              <a:ext uri="{909E8E84-426E-40dd-AFC4-6F175D3DCCD1}">
                <a14:hiddenFill xmlns="" xmlns:a14="http://schemas.microsoft.com/office/drawing/2010/main">
                  <a:noFill/>
                </a14:hiddenFill>
              </a:ext>
            </a:extLst>
          </p:spPr>
          <p:txBody>
            <a:bodyPr/>
            <a:lstStyle/>
            <a:p>
              <a:pPr defTabSz="449263" eaLnBrk="1" hangingPunct="1"/>
              <a:endParaRPr kumimoji="0"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479259" name="Line 25"/>
            <p:cNvSpPr>
              <a:spLocks noChangeShapeType="1"/>
            </p:cNvSpPr>
            <p:nvPr/>
          </p:nvSpPr>
          <p:spPr bwMode="auto">
            <a:xfrm>
              <a:off x="3222" y="3831"/>
              <a:ext cx="1" cy="799"/>
            </a:xfrm>
            <a:prstGeom prst="line">
              <a:avLst/>
            </a:prstGeom>
            <a:noFill/>
            <a:ln w="3600">
              <a:solidFill>
                <a:srgbClr val="000000"/>
              </a:solidFill>
              <a:miter lim="800000"/>
              <a:headEnd/>
              <a:tailEnd/>
            </a:ln>
            <a:extLst>
              <a:ext uri="{909E8E84-426E-40dd-AFC4-6F175D3DCCD1}">
                <a14:hiddenFill xmlns="" xmlns:a14="http://schemas.microsoft.com/office/drawing/2010/main">
                  <a:noFill/>
                </a14:hiddenFill>
              </a:ext>
            </a:extLst>
          </p:spPr>
          <p:txBody>
            <a:bodyPr/>
            <a:lstStyle/>
            <a:p>
              <a:pPr defTabSz="449263" eaLnBrk="1" hangingPunct="1"/>
              <a:endParaRPr kumimoji="0" lang="en-US" sz="2400">
                <a:solidFill>
                  <a:srgbClr val="FFFFFF"/>
                </a:solidFill>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330928952"/>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idx="4294967295"/>
          </p:nvPr>
        </p:nvSpPr>
        <p:spPr>
          <a:xfrm>
            <a:off x="381000" y="-76200"/>
            <a:ext cx="8534400" cy="1143000"/>
          </a:xfrm>
        </p:spPr>
        <p:txBody>
          <a:bodyPr/>
          <a:lstStyle/>
          <a:p>
            <a:pPr eaLnBrk="1" hangingPunct="1"/>
            <a:r>
              <a:rPr lang="ar-JO" b="1" dirty="0">
                <a:solidFill>
                  <a:srgbClr val="FFF6A5"/>
                </a:solidFill>
                <a:effectLst>
                  <a:glow rad="101600">
                    <a:schemeClr val="tx1">
                      <a:alpha val="75000"/>
                    </a:schemeClr>
                  </a:glow>
                </a:effectLst>
                <a:latin typeface="Arial" charset="0"/>
                <a:cs typeface="Arial" charset="0"/>
              </a:rPr>
              <a:t>أهمية الألفية</a:t>
            </a:r>
            <a:endParaRPr lang="en-US" b="1" dirty="0">
              <a:solidFill>
                <a:srgbClr val="FFF6A5"/>
              </a:solidFill>
              <a:effectLst>
                <a:glow rad="101600">
                  <a:schemeClr val="tx1">
                    <a:alpha val="75000"/>
                  </a:schemeClr>
                </a:glow>
              </a:effectLst>
              <a:latin typeface="Arial" charset="0"/>
              <a:cs typeface="Arial" charset="0"/>
            </a:endParaRPr>
          </a:p>
        </p:txBody>
      </p:sp>
      <p:sp>
        <p:nvSpPr>
          <p:cNvPr id="193539" name="Rectangle 3"/>
          <p:cNvSpPr>
            <a:spLocks noGrp="1" noChangeArrowheads="1"/>
          </p:cNvSpPr>
          <p:nvPr>
            <p:ph type="body" idx="4294967295"/>
          </p:nvPr>
        </p:nvSpPr>
        <p:spPr>
          <a:xfrm>
            <a:off x="152400" y="990600"/>
            <a:ext cx="8978900" cy="5867400"/>
          </a:xfrm>
        </p:spPr>
        <p:txBody>
          <a:bodyPr/>
          <a:lstStyle/>
          <a:p>
            <a:pPr marL="0" indent="0" algn="r" eaLnBrk="1" hangingPunct="1">
              <a:buNone/>
            </a:pPr>
            <a:r>
              <a:rPr lang="ar-JO" sz="2800" b="1" dirty="0">
                <a:solidFill>
                  <a:schemeClr val="bg1"/>
                </a:solidFill>
                <a:effectLst>
                  <a:glow rad="152400">
                    <a:schemeClr val="tx1">
                      <a:alpha val="75000"/>
                    </a:schemeClr>
                  </a:glow>
                </a:effectLst>
                <a:latin typeface="Arial" panose="020B0604020202020204" pitchFamily="34" charset="0"/>
                <a:cs typeface="Arial" panose="020B0604020202020204" pitchFamily="34" charset="0"/>
              </a:rPr>
              <a:t>1. بدون الألفية لا يوجد ذروة للتاريخ</a:t>
            </a:r>
            <a:endParaRPr lang="en-US" sz="2800" b="1" dirty="0">
              <a:solidFill>
                <a:schemeClr val="bg1"/>
              </a:solidFill>
              <a:effectLst>
                <a:glow rad="152400">
                  <a:schemeClr val="tx1">
                    <a:alpha val="75000"/>
                  </a:schemeClr>
                </a:glow>
              </a:effectLst>
              <a:latin typeface="Arial" panose="020B0604020202020204" pitchFamily="34" charset="0"/>
              <a:cs typeface="Arial" panose="020B0604020202020204" pitchFamily="34" charset="0"/>
            </a:endParaRPr>
          </a:p>
          <a:p>
            <a:pPr algn="r" eaLnBrk="1" hangingPunct="1">
              <a:buFontTx/>
              <a:buNone/>
            </a:pPr>
            <a:r>
              <a:rPr lang="ar-JO" sz="2800" b="1" dirty="0">
                <a:solidFill>
                  <a:schemeClr val="bg1"/>
                </a:solidFill>
                <a:effectLst>
                  <a:glow rad="152400">
                    <a:schemeClr val="tx1">
                      <a:alpha val="75000"/>
                    </a:schemeClr>
                  </a:glow>
                </a:effectLst>
                <a:latin typeface="Arial" panose="020B0604020202020204" pitchFamily="34" charset="0"/>
                <a:cs typeface="Arial" panose="020B0604020202020204" pitchFamily="34" charset="0"/>
              </a:rPr>
              <a:t>2. بدون الألفية يخسر الله الحرب مع الشيطان</a:t>
            </a:r>
            <a:endParaRPr lang="en-US" sz="2800" b="1" dirty="0">
              <a:solidFill>
                <a:schemeClr val="bg1"/>
              </a:solidFill>
              <a:effectLst>
                <a:glow rad="152400">
                  <a:schemeClr val="tx1">
                    <a:alpha val="75000"/>
                  </a:schemeClr>
                </a:glow>
              </a:effectLst>
              <a:latin typeface="Arial" panose="020B0604020202020204" pitchFamily="34" charset="0"/>
              <a:cs typeface="Arial" panose="020B0604020202020204" pitchFamily="34" charset="0"/>
            </a:endParaRPr>
          </a:p>
          <a:p>
            <a:pPr algn="r" eaLnBrk="1" hangingPunct="1">
              <a:buFontTx/>
              <a:buNone/>
            </a:pPr>
            <a:r>
              <a:rPr lang="ar-JO" sz="2800" b="1" dirty="0">
                <a:solidFill>
                  <a:schemeClr val="bg1"/>
                </a:solidFill>
                <a:effectLst>
                  <a:glow rad="152400">
                    <a:schemeClr val="tx1">
                      <a:alpha val="75000"/>
                    </a:schemeClr>
                  </a:glow>
                </a:effectLst>
                <a:latin typeface="Arial" panose="020B0604020202020204" pitchFamily="34" charset="0"/>
                <a:cs typeface="Arial" panose="020B0604020202020204" pitchFamily="34" charset="0"/>
              </a:rPr>
              <a:t>3. بدون الألفية لن يملك القديسون مع المسيح على الأرض</a:t>
            </a:r>
            <a:endParaRPr lang="en-US" sz="2800" b="1" dirty="0">
              <a:solidFill>
                <a:schemeClr val="bg1"/>
              </a:solidFill>
              <a:effectLst>
                <a:glow rad="152400">
                  <a:schemeClr val="tx1">
                    <a:alpha val="75000"/>
                  </a:schemeClr>
                </a:glow>
              </a:effectLst>
              <a:latin typeface="Arial" panose="020B0604020202020204" pitchFamily="34" charset="0"/>
              <a:cs typeface="Arial" panose="020B0604020202020204" pitchFamily="34" charset="0"/>
            </a:endParaRPr>
          </a:p>
          <a:p>
            <a:pPr algn="r" eaLnBrk="1" hangingPunct="1">
              <a:buFontTx/>
              <a:buNone/>
            </a:pPr>
            <a:r>
              <a:rPr lang="ar-JO" sz="2800" b="1" dirty="0">
                <a:solidFill>
                  <a:schemeClr val="bg1"/>
                </a:solidFill>
                <a:effectLst>
                  <a:glow rad="152400">
                    <a:schemeClr val="tx1">
                      <a:alpha val="75000"/>
                    </a:schemeClr>
                  </a:glow>
                </a:effectLst>
                <a:latin typeface="Arial" panose="020B0604020202020204" pitchFamily="34" charset="0"/>
                <a:cs typeface="Arial" panose="020B0604020202020204" pitchFamily="34" charset="0"/>
              </a:rPr>
              <a:t>4. بدون الألفية سينقض الله وعد الأرض غير المشروط لإبراهيم</a:t>
            </a:r>
            <a:endParaRPr lang="en-US" sz="2800" dirty="0">
              <a:solidFill>
                <a:schemeClr val="bg1"/>
              </a:solidFill>
              <a:effectLst>
                <a:glow rad="152400">
                  <a:schemeClr val="tx1">
                    <a:alpha val="75000"/>
                  </a:schemeClr>
                </a:glow>
              </a:effectLst>
              <a:latin typeface="Arial" panose="020B0604020202020204" pitchFamily="34" charset="0"/>
              <a:cs typeface="Arial" panose="020B0604020202020204" pitchFamily="34" charset="0"/>
            </a:endParaRPr>
          </a:p>
          <a:p>
            <a:pPr algn="r" eaLnBrk="1" hangingPunct="1">
              <a:buFontTx/>
              <a:buNone/>
            </a:pPr>
            <a:r>
              <a:rPr lang="ar-JO" sz="2800" dirty="0">
                <a:solidFill>
                  <a:schemeClr val="bg1"/>
                </a:solidFill>
                <a:effectLst>
                  <a:glow rad="152400">
                    <a:schemeClr val="tx1">
                      <a:alpha val="75000"/>
                    </a:schemeClr>
                  </a:glow>
                </a:effectLst>
                <a:latin typeface="Arial" panose="020B0604020202020204" pitchFamily="34" charset="0"/>
                <a:cs typeface="Arial" panose="020B0604020202020204" pitchFamily="34" charset="0"/>
              </a:rPr>
              <a:t>5. بدون الألفية سينقض الله وعد العرش غير المشروط لداود</a:t>
            </a:r>
            <a:endParaRPr lang="en-US" sz="2800" dirty="0">
              <a:solidFill>
                <a:schemeClr val="bg1"/>
              </a:solidFill>
              <a:effectLst>
                <a:glow rad="152400">
                  <a:schemeClr val="tx1">
                    <a:alpha val="75000"/>
                  </a:schemeClr>
                </a:glow>
              </a:effectLst>
              <a:latin typeface="Arial" panose="020B0604020202020204" pitchFamily="34" charset="0"/>
              <a:cs typeface="Arial" panose="020B0604020202020204" pitchFamily="34" charset="0"/>
            </a:endParaRPr>
          </a:p>
          <a:p>
            <a:pPr algn="r" eaLnBrk="1" hangingPunct="1">
              <a:buFontTx/>
              <a:buNone/>
            </a:pPr>
            <a:r>
              <a:rPr lang="ar-JO" sz="2800" b="1" dirty="0">
                <a:solidFill>
                  <a:schemeClr val="bg1"/>
                </a:solidFill>
                <a:effectLst>
                  <a:glow rad="152400">
                    <a:schemeClr val="tx1">
                      <a:alpha val="75000"/>
                    </a:schemeClr>
                  </a:glow>
                </a:effectLst>
                <a:latin typeface="Arial" panose="020B0604020202020204" pitchFamily="34" charset="0"/>
                <a:cs typeface="Arial" panose="020B0604020202020204" pitchFamily="34" charset="0"/>
              </a:rPr>
              <a:t>6. بدون الألفية، لن تتحقق الرغبات التي وهبها الله للإنسان للسلام على </a:t>
            </a:r>
          </a:p>
          <a:p>
            <a:pPr algn="r" eaLnBrk="1" hangingPunct="1">
              <a:buFontTx/>
              <a:buNone/>
            </a:pPr>
            <a:r>
              <a:rPr lang="ar-JO" sz="2800" b="1" dirty="0">
                <a:solidFill>
                  <a:schemeClr val="bg1"/>
                </a:solidFill>
                <a:effectLst>
                  <a:glow rad="152400">
                    <a:schemeClr val="tx1">
                      <a:alpha val="75000"/>
                    </a:schemeClr>
                  </a:glow>
                </a:effectLst>
                <a:latin typeface="Arial" panose="020B0604020202020204" pitchFamily="34" charset="0"/>
                <a:cs typeface="Arial" panose="020B0604020202020204" pitchFamily="34" charset="0"/>
              </a:rPr>
              <a:t>     الأرض.</a:t>
            </a:r>
          </a:p>
          <a:p>
            <a:pPr algn="r" eaLnBrk="1" hangingPunct="1">
              <a:buFontTx/>
              <a:buNone/>
            </a:pPr>
            <a:r>
              <a:rPr lang="ar-JO" sz="2800" b="1" dirty="0">
                <a:solidFill>
                  <a:schemeClr val="bg1"/>
                </a:solidFill>
                <a:effectLst>
                  <a:glow rad="152400">
                    <a:schemeClr val="tx1">
                      <a:alpha val="75000"/>
                    </a:schemeClr>
                  </a:glow>
                </a:effectLst>
                <a:latin typeface="Arial" panose="020B0604020202020204" pitchFamily="34" charset="0"/>
                <a:cs typeface="Arial" panose="020B0604020202020204" pitchFamily="34" charset="0"/>
              </a:rPr>
              <a:t>7. بدون الألفية، نفتقر إلى الضرورة الكرازية</a:t>
            </a:r>
            <a:endParaRPr lang="en-US" sz="2800" b="1" dirty="0">
              <a:solidFill>
                <a:schemeClr val="bg1"/>
              </a:solidFill>
              <a:effectLst>
                <a:glow rad="152400">
                  <a:schemeClr val="tx1">
                    <a:alpha val="75000"/>
                  </a:schemeClr>
                </a:glow>
              </a:effectLst>
              <a:latin typeface="Arial" panose="020B0604020202020204" pitchFamily="34" charset="0"/>
              <a:cs typeface="Arial" panose="020B0604020202020204" pitchFamily="34" charset="0"/>
            </a:endParaRPr>
          </a:p>
          <a:p>
            <a:pPr algn="r" eaLnBrk="1" hangingPunct="1">
              <a:buFontTx/>
              <a:buNone/>
            </a:pPr>
            <a:r>
              <a:rPr lang="ar-JO" sz="2800" b="1" dirty="0">
                <a:solidFill>
                  <a:schemeClr val="bg1"/>
                </a:solidFill>
                <a:effectLst>
                  <a:glow rad="152400">
                    <a:schemeClr val="tx1">
                      <a:alpha val="75000"/>
                    </a:schemeClr>
                  </a:glow>
                </a:effectLst>
                <a:latin typeface="Arial" panose="020B0604020202020204" pitchFamily="34" charset="0"/>
                <a:cs typeface="Arial" panose="020B0604020202020204" pitchFamily="34" charset="0"/>
              </a:rPr>
              <a:t>8. بدون الألفية نفتقر إلى حافز القداسة</a:t>
            </a:r>
            <a:endParaRPr lang="en-US" sz="2800" dirty="0">
              <a:solidFill>
                <a:schemeClr val="bg1"/>
              </a:solidFill>
              <a:effectLst>
                <a:glow rad="152400">
                  <a:schemeClr val="tx1">
                    <a:alpha val="75000"/>
                  </a:schemeClr>
                </a:glow>
              </a:effectLst>
              <a:latin typeface="Arial" panose="020B0604020202020204" pitchFamily="34" charset="0"/>
              <a:cs typeface="Arial" panose="020B0604020202020204" pitchFamily="34" charset="0"/>
            </a:endParaRPr>
          </a:p>
          <a:p>
            <a:pPr eaLnBrk="1" hangingPunct="1">
              <a:buFontTx/>
              <a:buNone/>
            </a:pPr>
            <a:endParaRPr lang="en-US" sz="2800" dirty="0">
              <a:solidFill>
                <a:schemeClr val="bg1"/>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pic>
        <p:nvPicPr>
          <p:cNvPr id="2" name="Picture 1" descr="Screen Shot 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
            <a:ext cx="9220200" cy="117989"/>
          </a:xfrm>
          <a:prstGeom prst="rect">
            <a:avLst/>
          </a:prstGeom>
        </p:spPr>
      </p:pic>
    </p:spTree>
    <p:extLst>
      <p:ext uri="{BB962C8B-B14F-4D97-AF65-F5344CB8AC3E}">
        <p14:creationId xmlns:p14="http://schemas.microsoft.com/office/powerpoint/2010/main" val="288245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3539">
                                            <p:txEl>
                                              <p:pRg st="0" end="0"/>
                                            </p:txEl>
                                          </p:spTgt>
                                        </p:tgtEl>
                                        <p:attrNameLst>
                                          <p:attrName>style.visibility</p:attrName>
                                        </p:attrNameLst>
                                      </p:cBhvr>
                                      <p:to>
                                        <p:strVal val="visible"/>
                                      </p:to>
                                    </p:set>
                                    <p:anim calcmode="lin" valueType="num">
                                      <p:cBhvr additive="base">
                                        <p:cTn id="7" dur="500" fill="hold"/>
                                        <p:tgtEl>
                                          <p:spTgt spid="1935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35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3539">
                                            <p:txEl>
                                              <p:pRg st="1" end="1"/>
                                            </p:txEl>
                                          </p:spTgt>
                                        </p:tgtEl>
                                        <p:attrNameLst>
                                          <p:attrName>style.visibility</p:attrName>
                                        </p:attrNameLst>
                                      </p:cBhvr>
                                      <p:to>
                                        <p:strVal val="visible"/>
                                      </p:to>
                                    </p:set>
                                    <p:anim calcmode="lin" valueType="num">
                                      <p:cBhvr additive="base">
                                        <p:cTn id="13" dur="500" fill="hold"/>
                                        <p:tgtEl>
                                          <p:spTgt spid="1935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35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3539">
                                            <p:txEl>
                                              <p:pRg st="2" end="2"/>
                                            </p:txEl>
                                          </p:spTgt>
                                        </p:tgtEl>
                                        <p:attrNameLst>
                                          <p:attrName>style.visibility</p:attrName>
                                        </p:attrNameLst>
                                      </p:cBhvr>
                                      <p:to>
                                        <p:strVal val="visible"/>
                                      </p:to>
                                    </p:set>
                                    <p:anim calcmode="lin" valueType="num">
                                      <p:cBhvr additive="base">
                                        <p:cTn id="19" dur="500" fill="hold"/>
                                        <p:tgtEl>
                                          <p:spTgt spid="1935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35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3539">
                                            <p:txEl>
                                              <p:pRg st="3" end="3"/>
                                            </p:txEl>
                                          </p:spTgt>
                                        </p:tgtEl>
                                        <p:attrNameLst>
                                          <p:attrName>style.visibility</p:attrName>
                                        </p:attrNameLst>
                                      </p:cBhvr>
                                      <p:to>
                                        <p:strVal val="visible"/>
                                      </p:to>
                                    </p:set>
                                    <p:anim calcmode="lin" valueType="num">
                                      <p:cBhvr additive="base">
                                        <p:cTn id="25" dur="500" fill="hold"/>
                                        <p:tgtEl>
                                          <p:spTgt spid="1935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35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3539">
                                            <p:txEl>
                                              <p:pRg st="4" end="4"/>
                                            </p:txEl>
                                          </p:spTgt>
                                        </p:tgtEl>
                                        <p:attrNameLst>
                                          <p:attrName>style.visibility</p:attrName>
                                        </p:attrNameLst>
                                      </p:cBhvr>
                                      <p:to>
                                        <p:strVal val="visible"/>
                                      </p:to>
                                    </p:set>
                                    <p:anim calcmode="lin" valueType="num">
                                      <p:cBhvr additive="base">
                                        <p:cTn id="31" dur="500" fill="hold"/>
                                        <p:tgtEl>
                                          <p:spTgt spid="1935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35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3539">
                                            <p:txEl>
                                              <p:pRg st="5" end="5"/>
                                            </p:txEl>
                                          </p:spTgt>
                                        </p:tgtEl>
                                        <p:attrNameLst>
                                          <p:attrName>style.visibility</p:attrName>
                                        </p:attrNameLst>
                                      </p:cBhvr>
                                      <p:to>
                                        <p:strVal val="visible"/>
                                      </p:to>
                                    </p:set>
                                    <p:anim calcmode="lin" valueType="num">
                                      <p:cBhvr additive="base">
                                        <p:cTn id="37" dur="500" fill="hold"/>
                                        <p:tgtEl>
                                          <p:spTgt spid="1935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35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3539">
                                            <p:txEl>
                                              <p:pRg st="6" end="6"/>
                                            </p:txEl>
                                          </p:spTgt>
                                        </p:tgtEl>
                                        <p:attrNameLst>
                                          <p:attrName>style.visibility</p:attrName>
                                        </p:attrNameLst>
                                      </p:cBhvr>
                                      <p:to>
                                        <p:strVal val="visible"/>
                                      </p:to>
                                    </p:set>
                                    <p:anim calcmode="lin" valueType="num">
                                      <p:cBhvr additive="base">
                                        <p:cTn id="43" dur="500" fill="hold"/>
                                        <p:tgtEl>
                                          <p:spTgt spid="19353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353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3539">
                                            <p:txEl>
                                              <p:pRg st="7" end="7"/>
                                            </p:txEl>
                                          </p:spTgt>
                                        </p:tgtEl>
                                        <p:attrNameLst>
                                          <p:attrName>style.visibility</p:attrName>
                                        </p:attrNameLst>
                                      </p:cBhvr>
                                      <p:to>
                                        <p:strVal val="visible"/>
                                      </p:to>
                                    </p:set>
                                    <p:anim calcmode="lin" valueType="num">
                                      <p:cBhvr additive="base">
                                        <p:cTn id="49" dur="500" fill="hold"/>
                                        <p:tgtEl>
                                          <p:spTgt spid="19353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353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3539">
                                            <p:txEl>
                                              <p:pRg st="8" end="8"/>
                                            </p:txEl>
                                          </p:spTgt>
                                        </p:tgtEl>
                                        <p:attrNameLst>
                                          <p:attrName>style.visibility</p:attrName>
                                        </p:attrNameLst>
                                      </p:cBhvr>
                                      <p:to>
                                        <p:strVal val="visible"/>
                                      </p:to>
                                    </p:set>
                                    <p:anim calcmode="lin" valueType="num">
                                      <p:cBhvr additive="base">
                                        <p:cTn id="55" dur="500" fill="hold"/>
                                        <p:tgtEl>
                                          <p:spTgt spid="19353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9353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9" grpId="0" build="p"/>
    </p:bld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A79D63-D221-3872-1B2F-97905DC52765}"/>
              </a:ext>
            </a:extLst>
          </p:cNvPr>
          <p:cNvSpPr/>
          <p:nvPr/>
        </p:nvSpPr>
        <p:spPr bwMode="auto">
          <a:xfrm>
            <a:off x="1066800" y="3124200"/>
            <a:ext cx="7239000" cy="33528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5400" b="1" i="0" dirty="0">
                <a:solidFill>
                  <a:schemeClr val="bg1"/>
                </a:solidFill>
                <a:effectLst>
                  <a:glow rad="127000">
                    <a:schemeClr val="bg2"/>
                  </a:glow>
                </a:effectLst>
                <a:latin typeface="Arial" panose="020B0604020202020204" pitchFamily="34" charset="0"/>
                <a:cs typeface="Arial" panose="020B0604020202020204" pitchFamily="34" charset="0"/>
              </a:rPr>
              <a:t>قال يسوع: </a:t>
            </a:r>
          </a:p>
          <a:p>
            <a:pPr marL="0" marR="0" indent="0" algn="ctr" defTabSz="914400" rtl="0" eaLnBrk="0" fontAlgn="base" latinLnBrk="0" hangingPunct="0">
              <a:lnSpc>
                <a:spcPct val="100000"/>
              </a:lnSpc>
              <a:spcBef>
                <a:spcPct val="0"/>
              </a:spcBef>
              <a:spcAft>
                <a:spcPct val="0"/>
              </a:spcAft>
              <a:buClrTx/>
              <a:buSzTx/>
              <a:buFontTx/>
              <a:buNone/>
              <a:tabLst/>
            </a:pPr>
            <a:r>
              <a:rPr lang="ar-JO" sz="5400" b="1" i="0" dirty="0">
                <a:solidFill>
                  <a:schemeClr val="bg1"/>
                </a:solidFill>
                <a:effectLst>
                  <a:glow rad="127000">
                    <a:schemeClr val="bg2"/>
                  </a:glow>
                </a:effectLst>
                <a:latin typeface="Arial" panose="020B0604020202020204" pitchFamily="34" charset="0"/>
                <a:cs typeface="Arial" panose="020B0604020202020204" pitchFamily="34" charset="0"/>
              </a:rPr>
              <a:t>الحق الحق أقول لك</a:t>
            </a:r>
          </a:p>
          <a:p>
            <a:pPr marL="0" marR="0" indent="0" algn="ctr" defTabSz="914400" rtl="0" eaLnBrk="0" fontAlgn="base" latinLnBrk="0" hangingPunct="0">
              <a:lnSpc>
                <a:spcPct val="100000"/>
              </a:lnSpc>
              <a:spcBef>
                <a:spcPct val="0"/>
              </a:spcBef>
              <a:spcAft>
                <a:spcPct val="0"/>
              </a:spcAft>
              <a:buClrTx/>
              <a:buSzTx/>
              <a:buFontTx/>
              <a:buNone/>
              <a:tabLst/>
            </a:pPr>
            <a:r>
              <a:rPr lang="ar-JO" sz="5400" b="1" i="0" dirty="0">
                <a:solidFill>
                  <a:schemeClr val="bg1"/>
                </a:solidFill>
                <a:effectLst>
                  <a:glow rad="127000">
                    <a:schemeClr val="bg2"/>
                  </a:glow>
                </a:effectLst>
                <a:latin typeface="Arial" panose="020B0604020202020204" pitchFamily="34" charset="0"/>
                <a:cs typeface="Arial" panose="020B0604020202020204" pitchFamily="34" charset="0"/>
              </a:rPr>
              <a:t>إن كان أحد لا يولد من فوق </a:t>
            </a:r>
          </a:p>
          <a:p>
            <a:pPr marL="0" marR="0" indent="0" algn="ctr" defTabSz="914400" rtl="0" eaLnBrk="0" fontAlgn="base" latinLnBrk="0" hangingPunct="0">
              <a:lnSpc>
                <a:spcPct val="100000"/>
              </a:lnSpc>
              <a:spcBef>
                <a:spcPct val="0"/>
              </a:spcBef>
              <a:spcAft>
                <a:spcPct val="0"/>
              </a:spcAft>
              <a:buClrTx/>
              <a:buSzTx/>
              <a:buFontTx/>
              <a:buNone/>
              <a:tabLst/>
            </a:pPr>
            <a:r>
              <a:rPr lang="ar-JO" sz="5400" b="1" i="0" dirty="0">
                <a:solidFill>
                  <a:schemeClr val="bg1"/>
                </a:solidFill>
                <a:effectLst>
                  <a:glow rad="127000">
                    <a:schemeClr val="bg2"/>
                  </a:glow>
                </a:effectLst>
                <a:latin typeface="Arial" panose="020B0604020202020204" pitchFamily="34" charset="0"/>
                <a:cs typeface="Arial" panose="020B0604020202020204" pitchFamily="34" charset="0"/>
              </a:rPr>
              <a:t>لا يقدر أن يرى ملكوت الله</a:t>
            </a:r>
            <a:endParaRPr kumimoji="1" lang="en-US" sz="5400" b="0" i="0" u="none" strike="noStrike" cap="none" normalizeH="0" baseline="0" dirty="0">
              <a:ln>
                <a:noFill/>
              </a:ln>
              <a:solidFill>
                <a:schemeClr val="bg1"/>
              </a:solidFill>
              <a:effectLst>
                <a:glow rad="1270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36024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4446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a:extLst>
              <a:ext uri="{FF2B5EF4-FFF2-40B4-BE49-F238E27FC236}">
                <a16:creationId xmlns:a16="http://schemas.microsoft.com/office/drawing/2014/main" id="{B2BE2FA7-F40E-3441-8FDD-159FE2EAD1A3}"/>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186370" name="Picture 3" descr="damascus next?">
            <a:extLst>
              <a:ext uri="{FF2B5EF4-FFF2-40B4-BE49-F238E27FC236}">
                <a16:creationId xmlns:a16="http://schemas.microsoft.com/office/drawing/2014/main" id="{588AFC85-043C-0C4B-83E3-879E56B2F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00"/>
            <a:ext cx="9144000"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 Box 4">
            <a:extLst>
              <a:ext uri="{FF2B5EF4-FFF2-40B4-BE49-F238E27FC236}">
                <a16:creationId xmlns:a16="http://schemas.microsoft.com/office/drawing/2014/main" id="{BFBD1F83-A4FC-5142-974E-479D4165846D}"/>
              </a:ext>
            </a:extLst>
          </p:cNvPr>
          <p:cNvSpPr txBox="1">
            <a:spLocks noChangeArrowheads="1"/>
          </p:cNvSpPr>
          <p:nvPr/>
        </p:nvSpPr>
        <p:spPr bwMode="auto">
          <a:xfrm>
            <a:off x="5867400" y="152400"/>
            <a:ext cx="3063875" cy="3083921"/>
          </a:xfrm>
          <a:prstGeom prst="rect">
            <a:avLst/>
          </a:prstGeom>
          <a:noFill/>
          <a:ln w="9525">
            <a:noFill/>
            <a:miter lim="800000"/>
            <a:headEnd/>
            <a:tailEnd/>
          </a:ln>
          <a:effectLst>
            <a:outerShdw blurRad="63500" dist="63500" dir="2700000" algn="ctr" rotWithShape="0">
              <a:srgbClr val="000000"/>
            </a:outerShdw>
          </a:effectLst>
        </p:spPr>
        <p:txBody>
          <a:bodyPr>
            <a:spAutoFit/>
          </a:bodyPr>
          <a:lstStyle/>
          <a:p>
            <a:pPr lvl="0" algn="r">
              <a:lnSpc>
                <a:spcPct val="90000"/>
              </a:lnSpc>
              <a:defRPr/>
            </a:pPr>
            <a:r>
              <a:rPr kumimoji="0" lang="ar-JO" sz="3600" b="1" dirty="0">
                <a:solidFill>
                  <a:srgbClr val="FFF2AF"/>
                </a:solidFill>
                <a:effectLst>
                  <a:glow rad="139700">
                    <a:srgbClr val="000000">
                      <a:satMod val="175000"/>
                      <a:alpha val="40000"/>
                    </a:srgbClr>
                  </a:glow>
                </a:effectLst>
                <a:latin typeface="Arial" panose="020B0604020202020204" pitchFamily="34" charset="0"/>
                <a:ea typeface="ＭＳ Ｐゴシック" charset="-128"/>
                <a:cs typeface="Arial" panose="020B0604020202020204" pitchFamily="34" charset="0"/>
              </a:rPr>
              <a:t>تعرفون أن </a:t>
            </a:r>
          </a:p>
          <a:p>
            <a:pPr lvl="0" algn="r">
              <a:lnSpc>
                <a:spcPct val="90000"/>
              </a:lnSpc>
              <a:defRPr/>
            </a:pPr>
            <a:r>
              <a:rPr kumimoji="0" lang="ar-JO" sz="3600" b="1" dirty="0">
                <a:solidFill>
                  <a:srgbClr val="FFF2AF"/>
                </a:solidFill>
                <a:effectLst>
                  <a:glow rad="139700">
                    <a:srgbClr val="000000">
                      <a:satMod val="175000"/>
                      <a:alpha val="40000"/>
                    </a:srgbClr>
                  </a:glow>
                </a:effectLst>
                <a:latin typeface="Arial" panose="020B0604020202020204" pitchFamily="34" charset="0"/>
                <a:ea typeface="ＭＳ Ｐゴシック" charset="-128"/>
                <a:cs typeface="Arial" panose="020B0604020202020204" pitchFamily="34" charset="0"/>
              </a:rPr>
              <a:t>تميزوا وجه </a:t>
            </a:r>
          </a:p>
          <a:p>
            <a:pPr lvl="0" algn="r">
              <a:lnSpc>
                <a:spcPct val="90000"/>
              </a:lnSpc>
              <a:defRPr/>
            </a:pPr>
            <a:r>
              <a:rPr kumimoji="0" lang="ar-JO" sz="3600" b="1" dirty="0">
                <a:solidFill>
                  <a:srgbClr val="FFF2AF"/>
                </a:solidFill>
                <a:effectLst>
                  <a:glow rad="139700">
                    <a:srgbClr val="000000">
                      <a:satMod val="175000"/>
                      <a:alpha val="40000"/>
                    </a:srgbClr>
                  </a:glow>
                </a:effectLst>
                <a:latin typeface="Arial" panose="020B0604020202020204" pitchFamily="34" charset="0"/>
                <a:ea typeface="ＭＳ Ｐゴシック" charset="-128"/>
                <a:cs typeface="Arial" panose="020B0604020202020204" pitchFamily="34" charset="0"/>
              </a:rPr>
              <a:t>السماء وأما علامات الأزمنة </a:t>
            </a:r>
          </a:p>
          <a:p>
            <a:pPr lvl="0" algn="r">
              <a:lnSpc>
                <a:spcPct val="90000"/>
              </a:lnSpc>
              <a:defRPr/>
            </a:pPr>
            <a:r>
              <a:rPr kumimoji="0" lang="ar-JO" sz="3600" b="1" dirty="0">
                <a:solidFill>
                  <a:srgbClr val="FFF2AF"/>
                </a:solidFill>
                <a:effectLst>
                  <a:glow rad="139700">
                    <a:srgbClr val="000000">
                      <a:satMod val="175000"/>
                      <a:alpha val="40000"/>
                    </a:srgbClr>
                  </a:glow>
                </a:effectLst>
                <a:latin typeface="Arial" panose="020B0604020202020204" pitchFamily="34" charset="0"/>
                <a:ea typeface="ＭＳ Ｐゴシック" charset="-128"/>
                <a:cs typeface="Arial" panose="020B0604020202020204" pitchFamily="34" charset="0"/>
              </a:rPr>
              <a:t>فلا تستطيعون</a:t>
            </a:r>
            <a:endParaRPr kumimoji="0" lang="en-US" sz="800" b="1" i="0" u="none" strike="noStrike" kern="1200" cap="none" spc="0" normalizeH="0" baseline="0" noProof="0" dirty="0">
              <a:ln>
                <a:noFill/>
              </a:ln>
              <a:solidFill>
                <a:srgbClr val="FFFF08"/>
              </a:solidFill>
              <a:effectLst>
                <a:glow rad="139700">
                  <a:srgbClr val="000000">
                    <a:satMod val="175000"/>
                    <a:alpha val="40000"/>
                  </a:srgbClr>
                </a:glo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8"/>
                </a:solidFill>
                <a:effectLst>
                  <a:glow rad="139700">
                    <a:srgbClr val="000000">
                      <a:satMod val="175000"/>
                      <a:alpha val="40000"/>
                    </a:srgbClr>
                  </a:glow>
                </a:effectLst>
                <a:uLnTx/>
                <a:uFillTx/>
                <a:latin typeface="Arial" panose="020B0604020202020204" pitchFamily="34" charset="0"/>
                <a:ea typeface="ＭＳ Ｐゴシック" charset="-128"/>
                <a:cs typeface="Arial" panose="020B0604020202020204" pitchFamily="34" charset="0"/>
              </a:rPr>
              <a:t> </a:t>
            </a:r>
            <a:r>
              <a:rPr kumimoji="0" lang="ar-JO" sz="2800" b="1" i="0" u="none" strike="noStrike" kern="1200" cap="none" spc="0" normalizeH="0" baseline="0" noProof="0" dirty="0">
                <a:ln>
                  <a:noFill/>
                </a:ln>
                <a:solidFill>
                  <a:srgbClr val="FFD92B"/>
                </a:solidFill>
                <a:effectLst>
                  <a:glow rad="139700">
                    <a:srgbClr val="000000">
                      <a:satMod val="175000"/>
                      <a:alpha val="40000"/>
                    </a:srgbClr>
                  </a:glow>
                </a:effectLst>
                <a:uLnTx/>
                <a:uFillTx/>
                <a:latin typeface="Arial" panose="020B0604020202020204" pitchFamily="34" charset="0"/>
                <a:ea typeface="ＭＳ Ｐゴシック" charset="-128"/>
                <a:cs typeface="Arial" panose="020B0604020202020204" pitchFamily="34" charset="0"/>
              </a:rPr>
              <a:t>متى 16: 3</a:t>
            </a:r>
            <a:endParaRPr kumimoji="0" lang="en-US" sz="2800" b="1" i="0" u="none" strike="noStrike" kern="1200" cap="none" spc="0" normalizeH="0" baseline="0" noProof="0" dirty="0">
              <a:ln>
                <a:noFill/>
              </a:ln>
              <a:solidFill>
                <a:srgbClr val="FFD92B"/>
              </a:solidFill>
              <a:effectLst>
                <a:glow rad="139700">
                  <a:srgbClr val="000000">
                    <a:satMod val="175000"/>
                    <a:alpha val="40000"/>
                  </a:srgbClr>
                </a:glow>
              </a:effectLst>
              <a:uLnTx/>
              <a:uFillTx/>
              <a:latin typeface="Arial" panose="020B0604020202020204" pitchFamily="34" charset="0"/>
              <a:ea typeface="ＭＳ Ｐゴシック" charset="-128"/>
              <a:cs typeface="Arial" panose="020B0604020202020204" pitchFamily="34" charset="0"/>
            </a:endParaRPr>
          </a:p>
        </p:txBody>
      </p:sp>
      <p:pic>
        <p:nvPicPr>
          <p:cNvPr id="186375" name="Picture 1" descr="Screen Shot 19.png">
            <a:extLst>
              <a:ext uri="{FF2B5EF4-FFF2-40B4-BE49-F238E27FC236}">
                <a16:creationId xmlns:a16="http://schemas.microsoft.com/office/drawing/2014/main" id="{F3ED8BE9-4FA3-E74A-B9CE-56B3B0AA018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200400"/>
            <a:ext cx="1143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6" name="TextBox 2">
            <a:extLst>
              <a:ext uri="{FF2B5EF4-FFF2-40B4-BE49-F238E27FC236}">
                <a16:creationId xmlns:a16="http://schemas.microsoft.com/office/drawing/2014/main" id="{18CD74DC-E784-ED42-AF5C-F4B5F3B56C96}"/>
              </a:ext>
            </a:extLst>
          </p:cNvPr>
          <p:cNvSpPr txBox="1">
            <a:spLocks noChangeArrowheads="1"/>
          </p:cNvSpPr>
          <p:nvPr/>
        </p:nvSpPr>
        <p:spPr bwMode="auto">
          <a:xfrm>
            <a:off x="2971800" y="3200400"/>
            <a:ext cx="1411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Narrow" panose="020B0604020202020204" pitchFamily="34" charset="0"/>
                <a:ea typeface="ＭＳ Ｐゴシック" panose="020B0600070205080204" pitchFamily="34" charset="-128"/>
              </a:rPr>
              <a:t>TEHRAN</a:t>
            </a:r>
          </a:p>
        </p:txBody>
      </p:sp>
      <p:sp>
        <p:nvSpPr>
          <p:cNvPr id="2" name="Rectangle 1">
            <a:extLst>
              <a:ext uri="{FF2B5EF4-FFF2-40B4-BE49-F238E27FC236}">
                <a16:creationId xmlns:a16="http://schemas.microsoft.com/office/drawing/2014/main" id="{666EA3AB-F373-F923-9071-764587A02491}"/>
              </a:ext>
            </a:extLst>
          </p:cNvPr>
          <p:cNvSpPr/>
          <p:nvPr/>
        </p:nvSpPr>
        <p:spPr bwMode="auto">
          <a:xfrm>
            <a:off x="304800" y="1676400"/>
            <a:ext cx="2895600" cy="1295400"/>
          </a:xfrm>
          <a:prstGeom prst="rect">
            <a:avLst/>
          </a:prstGeom>
          <a:no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ar-JO" sz="8000" b="1" i="0" u="none" strike="noStrike" cap="none" normalizeH="0" baseline="0" dirty="0">
                <a:ln>
                  <a:noFill/>
                </a:ln>
                <a:effectLst/>
                <a:latin typeface="Arial" panose="020B0604020202020204" pitchFamily="34" charset="0"/>
                <a:ea typeface="ＭＳ Ｐゴシック" charset="0"/>
                <a:cs typeface="Arial" panose="020B0604020202020204" pitchFamily="34" charset="0"/>
              </a:rPr>
              <a:t>علامات</a:t>
            </a:r>
            <a:endParaRPr kumimoji="0" lang="en-US" sz="8000" b="1" i="0" u="none" strike="noStrike" cap="none" normalizeH="0" baseline="0" dirty="0">
              <a:ln>
                <a:noFill/>
              </a:ln>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DBDF3C38-FAFC-9D12-9E72-E0EDB4B53706}"/>
              </a:ext>
            </a:extLst>
          </p:cNvPr>
          <p:cNvSpPr/>
          <p:nvPr/>
        </p:nvSpPr>
        <p:spPr bwMode="auto">
          <a:xfrm>
            <a:off x="304800" y="2971800"/>
            <a:ext cx="2895600" cy="1752600"/>
          </a:xfrm>
          <a:prstGeom prst="rect">
            <a:avLst/>
          </a:prstGeom>
          <a:no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ar-JO" sz="8000" b="1" i="0" u="none" strike="noStrike" cap="none" normalizeH="0" baseline="0" dirty="0">
                <a:ln>
                  <a:noFill/>
                </a:ln>
                <a:effectLst/>
                <a:latin typeface="Arial" panose="020B0604020202020204" pitchFamily="34" charset="0"/>
                <a:ea typeface="ＭＳ Ｐゴシック" charset="0"/>
                <a:cs typeface="Arial" panose="020B0604020202020204" pitchFamily="34" charset="0"/>
              </a:rPr>
              <a:t>الأزمنة</a:t>
            </a:r>
            <a:endParaRPr kumimoji="0" lang="en-US" sz="8000" b="1" i="0" u="none" strike="noStrike" cap="none" normalizeH="0" baseline="0" dirty="0">
              <a:ln>
                <a:noFill/>
              </a:ln>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8872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8308"/>
                                        </p:tgtEl>
                                        <p:attrNameLst>
                                          <p:attrName>style.visibility</p:attrName>
                                        </p:attrNameLst>
                                      </p:cBhvr>
                                      <p:to>
                                        <p:strVal val="visible"/>
                                      </p:to>
                                    </p:set>
                                    <p:animEffect transition="in" filter="fade">
                                      <p:cBhvr>
                                        <p:cTn id="7" dur="500"/>
                                        <p:tgtEl>
                                          <p:spTgt spid="98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الصفحة الرئيسية على</a:t>
            </a:r>
            <a:r>
              <a:rPr lang="en-US" sz="24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1"/>
            <a:ext cx="3345366" cy="3278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استخدم هذا</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QR Code </a:t>
            </a:r>
          </a:p>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للدخول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0" y="3579541"/>
            <a:ext cx="3425631" cy="2096430"/>
          </a:xfrm>
          <a:prstGeom prst="rect">
            <a:avLst/>
          </a:prstGeom>
        </p:spPr>
      </p:pic>
      <p:pic>
        <p:nvPicPr>
          <p:cNvPr id="5" name="Picture 4">
            <a:extLst>
              <a:ext uri="{FF2B5EF4-FFF2-40B4-BE49-F238E27FC236}">
                <a16:creationId xmlns:a16="http://schemas.microsoft.com/office/drawing/2014/main" id="{98B62EE6-866D-4143-9082-63CB2850C425}"/>
              </a:ext>
            </a:extLst>
          </p:cNvPr>
          <p:cNvPicPr>
            <a:picLocks noChangeAspect="1"/>
          </p:cNvPicPr>
          <p:nvPr/>
        </p:nvPicPr>
        <p:blipFill>
          <a:blip r:embed="rId4"/>
          <a:stretch>
            <a:fillRect/>
          </a:stretch>
        </p:blipFill>
        <p:spPr>
          <a:xfrm>
            <a:off x="3735659" y="318942"/>
            <a:ext cx="5357029" cy="5357029"/>
          </a:xfrm>
          <a:prstGeom prst="rect">
            <a:avLst/>
          </a:prstGeom>
        </p:spPr>
      </p:pic>
    </p:spTree>
    <p:extLst>
      <p:ext uri="{BB962C8B-B14F-4D97-AF65-F5344CB8AC3E}">
        <p14:creationId xmlns:p14="http://schemas.microsoft.com/office/powerpoint/2010/main" val="2742199041"/>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خطاب جبل الزيتون</a:t>
            </a:r>
            <a:r>
              <a:rPr lang="en-US" sz="28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10170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155" name="Rectangle 1027"/>
          <p:cNvSpPr>
            <a:spLocks noGrp="1" noChangeArrowheads="1"/>
          </p:cNvSpPr>
          <p:nvPr>
            <p:ph type="body" idx="1"/>
          </p:nvPr>
        </p:nvSpPr>
        <p:spPr>
          <a:xfrm>
            <a:off x="685800" y="1981200"/>
            <a:ext cx="8153400" cy="4114800"/>
          </a:xfrm>
        </p:spPr>
        <p:txBody>
          <a:bodyPr/>
          <a:lstStyle/>
          <a:p>
            <a:pPr>
              <a:buFont typeface="Monotype Sorts" pitchFamily="-84" charset="2"/>
              <a:buNone/>
            </a:pPr>
            <a:endParaRPr lang="en-US" sz="2400">
              <a:ea typeface="ＭＳ Ｐゴシック" pitchFamily="-84" charset="-128"/>
              <a:cs typeface="ＭＳ Ｐゴシック" pitchFamily="-84" charset="-128"/>
            </a:endParaRPr>
          </a:p>
          <a:p>
            <a:pPr>
              <a:buFont typeface="Monotype Sorts" pitchFamily="-84" charset="2"/>
              <a:buNone/>
            </a:pPr>
            <a:endParaRPr lang="en-US" sz="2400">
              <a:ea typeface="ＭＳ Ｐゴシック" pitchFamily="-84" charset="-128"/>
              <a:cs typeface="ＭＳ Ｐゴシック" pitchFamily="-84" charset="-128"/>
            </a:endParaRPr>
          </a:p>
        </p:txBody>
      </p:sp>
      <p:sp>
        <p:nvSpPr>
          <p:cNvPr id="49156" name="Text Box 1028"/>
          <p:cNvSpPr txBox="1">
            <a:spLocks noChangeArrowheads="1"/>
          </p:cNvSpPr>
          <p:nvPr/>
        </p:nvSpPr>
        <p:spPr bwMode="auto">
          <a:xfrm>
            <a:off x="838200" y="2209800"/>
            <a:ext cx="7772400" cy="457200"/>
          </a:xfrm>
          <a:prstGeom prst="rect">
            <a:avLst/>
          </a:prstGeom>
          <a:noFill/>
          <a:ln w="9525">
            <a:noFill/>
            <a:miter lim="800000"/>
            <a:headEnd/>
            <a:tailEnd/>
          </a:ln>
        </p:spPr>
        <p:txBody>
          <a:bodyPr>
            <a:prstTxWarp prst="textNoShape">
              <a:avLst/>
            </a:prstTxWarp>
            <a:spAutoFit/>
          </a:bodyPr>
          <a:lstStyle/>
          <a:p>
            <a:pPr>
              <a:spcBef>
                <a:spcPct val="50000"/>
              </a:spcBef>
            </a:pPr>
            <a:endParaRPr kumimoji="0" lang="en-US" sz="2400">
              <a:solidFill>
                <a:srgbClr val="009999"/>
              </a:solidFill>
              <a:latin typeface="Lucida Blackletter" pitchFamily="-84" charset="0"/>
            </a:endParaRPr>
          </a:p>
        </p:txBody>
      </p:sp>
      <p:sp>
        <p:nvSpPr>
          <p:cNvPr id="228357" name="Text Box 1029"/>
          <p:cNvSpPr txBox="1">
            <a:spLocks noChangeArrowheads="1"/>
          </p:cNvSpPr>
          <p:nvPr/>
        </p:nvSpPr>
        <p:spPr bwMode="auto">
          <a:xfrm>
            <a:off x="609600" y="1447800"/>
            <a:ext cx="7848600" cy="3514808"/>
          </a:xfrm>
          <a:prstGeom prst="rect">
            <a:avLst/>
          </a:prstGeom>
          <a:noFill/>
          <a:ln w="9525">
            <a:noFill/>
            <a:miter lim="800000"/>
            <a:headEnd/>
            <a:tailEnd/>
          </a:ln>
          <a:effectLst>
            <a:outerShdw blurRad="63500" dist="76199" dir="2700000" algn="ctr" rotWithShape="0">
              <a:schemeClr val="bg2"/>
            </a:outerShdw>
          </a:effectLst>
        </p:spPr>
        <p:txBody>
          <a:bodyPr>
            <a:spAutoFit/>
          </a:bodyPr>
          <a:lstStyle/>
          <a:p>
            <a:pPr marL="228600" lvl="2" algn="ctr">
              <a:lnSpc>
                <a:spcPct val="90000"/>
              </a:lnSpc>
              <a:defRPr/>
            </a:pPr>
            <a:r>
              <a:rPr kumimoji="0" lang="ar-JO" sz="3600" b="1" dirty="0">
                <a:solidFill>
                  <a:srgbClr val="FFFFFF"/>
                </a:solidFill>
                <a:effectLst>
                  <a:glow rad="101600">
                    <a:srgbClr val="010000">
                      <a:alpha val="75000"/>
                    </a:srgbClr>
                  </a:glow>
                </a:effectLst>
                <a:latin typeface="Arial" panose="020B0604020202020204" pitchFamily="34" charset="0"/>
                <a:cs typeface="Arial" panose="020B0604020202020204" pitchFamily="34" charset="0"/>
              </a:rPr>
              <a:t>... لتحديد مدة ملكوت المسيح على الأرض قبل دمار السماوات القديمة والأرض القديمة. ولهذا فإن كلمة </a:t>
            </a:r>
            <a:r>
              <a:rPr kumimoji="0" lang="ar-JO" sz="3600" b="1" dirty="0">
                <a:solidFill>
                  <a:srgbClr val="FFFF91"/>
                </a:solidFill>
                <a:effectLst>
                  <a:glow rad="101600">
                    <a:srgbClr val="010000">
                      <a:alpha val="75000"/>
                    </a:srgbClr>
                  </a:glow>
                </a:effectLst>
                <a:latin typeface="Arial" panose="020B0604020202020204" pitchFamily="34" charset="0"/>
                <a:cs typeface="Arial" panose="020B0604020202020204" pitchFamily="34" charset="0"/>
              </a:rPr>
              <a:t>ألفية</a:t>
            </a:r>
            <a:r>
              <a:rPr kumimoji="0" lang="ar-JO" sz="3600" b="1" dirty="0">
                <a:solidFill>
                  <a:srgbClr val="FFFFFF"/>
                </a:solidFill>
                <a:effectLst>
                  <a:glow rad="101600">
                    <a:srgbClr val="010000">
                      <a:alpha val="75000"/>
                    </a:srgbClr>
                  </a:glow>
                </a:effectLst>
                <a:latin typeface="Arial" panose="020B0604020202020204" pitchFamily="34" charset="0"/>
                <a:cs typeface="Arial" panose="020B0604020202020204" pitchFamily="34" charset="0"/>
              </a:rPr>
              <a:t> تشير إلى ألف سنة من حكم المسيح المستقبلي على الأرض والتي ستتقدم نحو الأبدية.</a:t>
            </a:r>
            <a:endParaRPr kumimoji="0" lang="en-US" sz="3600" b="1" dirty="0">
              <a:solidFill>
                <a:srgbClr val="FFFFFF"/>
              </a:solidFill>
              <a:effectLst>
                <a:glow rad="101600">
                  <a:srgbClr val="010000">
                    <a:alpha val="75000"/>
                  </a:srgbClr>
                </a:glow>
              </a:effectLst>
              <a:latin typeface="Arial" panose="020B0604020202020204" pitchFamily="34" charset="0"/>
              <a:cs typeface="Arial" panose="020B0604020202020204" pitchFamily="34" charset="0"/>
            </a:endParaRPr>
          </a:p>
          <a:p>
            <a:pPr marL="228600" lvl="2">
              <a:lnSpc>
                <a:spcPct val="90000"/>
              </a:lnSpc>
              <a:defRPr/>
            </a:pPr>
            <a:endParaRPr kumimoji="0" lang="en-US" sz="3600" dirty="0">
              <a:solidFill>
                <a:srgbClr val="FFFFFF"/>
              </a:solidFill>
              <a:effectLst>
                <a:glow rad="101600">
                  <a:srgbClr val="010000">
                    <a:alpha val="75000"/>
                  </a:srgbClr>
                </a:glow>
              </a:effectLst>
              <a:latin typeface="Arial" panose="020B0604020202020204" pitchFamily="34" charset="0"/>
              <a:cs typeface="Arial" panose="020B0604020202020204" pitchFamily="34" charset="0"/>
            </a:endParaRPr>
          </a:p>
          <a:p>
            <a:pPr marL="228600" lvl="2" algn="r">
              <a:lnSpc>
                <a:spcPct val="90000"/>
              </a:lnSpc>
              <a:defRPr/>
            </a:pPr>
            <a:r>
              <a:rPr kumimoji="0" lang="ar-JO" sz="3600" b="1" dirty="0">
                <a:solidFill>
                  <a:srgbClr val="4FE4FF"/>
                </a:solidFill>
                <a:effectLst>
                  <a:glow rad="101600">
                    <a:srgbClr val="010000">
                      <a:alpha val="75000"/>
                    </a:srgbClr>
                  </a:glow>
                </a:effectLst>
                <a:latin typeface="Arial" panose="020B0604020202020204" pitchFamily="34" charset="0"/>
                <a:cs typeface="Arial" panose="020B0604020202020204" pitchFamily="34" charset="0"/>
              </a:rPr>
              <a:t>جون والفورد</a:t>
            </a:r>
            <a:endParaRPr kumimoji="0" lang="en-US" sz="3600" dirty="0">
              <a:solidFill>
                <a:srgbClr val="4FE4FF"/>
              </a:solidFill>
              <a:effectLst>
                <a:glow rad="101600">
                  <a:srgbClr val="010000">
                    <a:alpha val="75000"/>
                  </a:srgbClr>
                </a:glow>
              </a:effectLst>
              <a:latin typeface="Arial" panose="020B0604020202020204" pitchFamily="34" charset="0"/>
              <a:cs typeface="Arial" panose="020B0604020202020204" pitchFamily="34" charset="0"/>
            </a:endParaRPr>
          </a:p>
          <a:p>
            <a:pPr marL="228600" lvl="2">
              <a:defRPr/>
            </a:pPr>
            <a:endParaRPr kumimoji="0" lang="en-US" sz="2800" dirty="0">
              <a:solidFill>
                <a:srgbClr val="0099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101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44738" name="Text Box 1026"/>
          <p:cNvSpPr txBox="1">
            <a:spLocks noChangeArrowheads="1"/>
          </p:cNvSpPr>
          <p:nvPr/>
        </p:nvSpPr>
        <p:spPr bwMode="auto">
          <a:xfrm>
            <a:off x="70184" y="990600"/>
            <a:ext cx="9073816" cy="4801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lgn="r">
              <a:lnSpc>
                <a:spcPct val="90000"/>
              </a:lnSpc>
            </a:pPr>
            <a:r>
              <a:rPr kumimoji="0" lang="ar-JO" sz="2800" b="1" dirty="0">
                <a:solidFill>
                  <a:srgbClr val="FFFF00"/>
                </a:solidFill>
                <a:effectLst>
                  <a:glow rad="101600">
                    <a:schemeClr val="bg2">
                      <a:alpha val="75000"/>
                    </a:schemeClr>
                  </a:glow>
                </a:effectLst>
                <a:latin typeface="Arial" panose="020B0604020202020204" pitchFamily="34" charset="0"/>
                <a:cs typeface="Arial" panose="020B0604020202020204" pitchFamily="34" charset="0"/>
              </a:rPr>
              <a:t>1. الملكوت السماوي أو الأبدي     </a:t>
            </a:r>
            <a:r>
              <a:rPr kumimoji="0" lang="ar-JO" sz="2000" b="1" dirty="0">
                <a:solidFill>
                  <a:schemeClr val="accent1"/>
                </a:solidFill>
                <a:effectLst>
                  <a:glow rad="101600">
                    <a:schemeClr val="bg2">
                      <a:alpha val="75000"/>
                    </a:schemeClr>
                  </a:glow>
                </a:effectLst>
                <a:latin typeface="Arial" panose="020B0604020202020204" pitchFamily="34" charset="0"/>
                <a:cs typeface="Arial" panose="020B0604020202020204" pitchFamily="34" charset="0"/>
              </a:rPr>
              <a:t>1كو 15: 50، 2 تي 4: 18</a:t>
            </a:r>
            <a:endParaRPr kumimoji="0" lang="en-US" sz="2000" b="1" dirty="0">
              <a:solidFill>
                <a:srgbClr val="FFFF00"/>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244739" name="Text Box 1027"/>
          <p:cNvSpPr txBox="1">
            <a:spLocks noChangeArrowheads="1"/>
          </p:cNvSpPr>
          <p:nvPr/>
        </p:nvSpPr>
        <p:spPr bwMode="auto">
          <a:xfrm>
            <a:off x="70183" y="2133600"/>
            <a:ext cx="9073815" cy="4801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lgn="r">
              <a:lnSpc>
                <a:spcPct val="90000"/>
              </a:lnSpc>
            </a:pPr>
            <a:r>
              <a:rPr kumimoji="0" lang="ar-JO" sz="2800" b="1" dirty="0">
                <a:solidFill>
                  <a:srgbClr val="FFFF00"/>
                </a:solidFill>
                <a:effectLst>
                  <a:glow rad="101600">
                    <a:schemeClr val="bg2">
                      <a:alpha val="75000"/>
                    </a:schemeClr>
                  </a:glow>
                </a:effectLst>
                <a:latin typeface="Arial" panose="020B0604020202020204" pitchFamily="34" charset="0"/>
                <a:cs typeface="Arial" panose="020B0604020202020204" pitchFamily="34" charset="0"/>
              </a:rPr>
              <a:t>2. الملكوت الروحي     </a:t>
            </a:r>
            <a:r>
              <a:rPr kumimoji="0" lang="ar-JO" sz="2000" b="1" dirty="0">
                <a:solidFill>
                  <a:schemeClr val="accent1"/>
                </a:solidFill>
                <a:effectLst>
                  <a:glow rad="101600">
                    <a:schemeClr val="bg2">
                      <a:alpha val="75000"/>
                    </a:schemeClr>
                  </a:glow>
                </a:effectLst>
                <a:latin typeface="Arial" panose="020B0604020202020204" pitchFamily="34" charset="0"/>
                <a:cs typeface="Arial" panose="020B0604020202020204" pitchFamily="34" charset="0"/>
              </a:rPr>
              <a:t>مت 6: 33، كو 1: 13-14</a:t>
            </a:r>
            <a:endParaRPr kumimoji="0" lang="en-US" sz="2800" b="1" dirty="0">
              <a:solidFill>
                <a:srgbClr val="FFFF00"/>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244740" name="Text Box 1028"/>
          <p:cNvSpPr txBox="1">
            <a:spLocks noChangeArrowheads="1"/>
          </p:cNvSpPr>
          <p:nvPr/>
        </p:nvSpPr>
        <p:spPr bwMode="auto">
          <a:xfrm>
            <a:off x="70184" y="3200400"/>
            <a:ext cx="9073816" cy="4801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kumimoji="1" sz="3200">
                <a:solidFill>
                  <a:schemeClr val="tx1"/>
                </a:solidFill>
                <a:latin typeface="Times New Roman" charset="0"/>
                <a:ea typeface="ＭＳ Ｐゴシック" charset="0"/>
                <a:cs typeface="ＭＳ Ｐゴシック" charset="0"/>
              </a:defRPr>
            </a:lvl1pPr>
            <a:lvl2pPr marL="37931725" indent="-37474525">
              <a:defRPr kumimoji="1" sz="3200">
                <a:solidFill>
                  <a:schemeClr val="tx1"/>
                </a:solidFill>
                <a:latin typeface="Times New Roman" charset="0"/>
                <a:ea typeface="ＭＳ Ｐゴシック" charset="0"/>
              </a:defRPr>
            </a:lvl2pPr>
            <a:lvl3pPr>
              <a:defRPr kumimoji="1" sz="3200">
                <a:solidFill>
                  <a:schemeClr val="tx1"/>
                </a:solidFill>
                <a:latin typeface="Times New Roman" charset="0"/>
                <a:ea typeface="ＭＳ Ｐゴシック" charset="0"/>
              </a:defRPr>
            </a:lvl3pPr>
            <a:lvl4pPr>
              <a:defRPr kumimoji="1" sz="3200">
                <a:solidFill>
                  <a:schemeClr val="tx1"/>
                </a:solidFill>
                <a:latin typeface="Times New Roman" charset="0"/>
                <a:ea typeface="ＭＳ Ｐゴシック" charset="0"/>
              </a:defRPr>
            </a:lvl4pPr>
            <a:lvl5pPr>
              <a:defRPr kumimoji="1" sz="3200">
                <a:solidFill>
                  <a:schemeClr val="tx1"/>
                </a:solidFill>
                <a:latin typeface="Times New Roman" charset="0"/>
                <a:ea typeface="ＭＳ Ｐゴシック" charset="0"/>
              </a:defRPr>
            </a:lvl5pPr>
            <a:lvl6pPr marL="457200" eaLnBrk="0" fontAlgn="base" hangingPunct="0">
              <a:spcBef>
                <a:spcPct val="0"/>
              </a:spcBef>
              <a:spcAft>
                <a:spcPct val="0"/>
              </a:spcAft>
              <a:defRPr kumimoji="1" sz="3200">
                <a:solidFill>
                  <a:schemeClr val="tx1"/>
                </a:solidFill>
                <a:latin typeface="Times New Roman" charset="0"/>
                <a:ea typeface="ＭＳ Ｐゴシック" charset="0"/>
              </a:defRPr>
            </a:lvl6pPr>
            <a:lvl7pPr marL="914400" eaLnBrk="0" fontAlgn="base" hangingPunct="0">
              <a:spcBef>
                <a:spcPct val="0"/>
              </a:spcBef>
              <a:spcAft>
                <a:spcPct val="0"/>
              </a:spcAft>
              <a:defRPr kumimoji="1" sz="3200">
                <a:solidFill>
                  <a:schemeClr val="tx1"/>
                </a:solidFill>
                <a:latin typeface="Times New Roman" charset="0"/>
                <a:ea typeface="ＭＳ Ｐゴシック" charset="0"/>
              </a:defRPr>
            </a:lvl7pPr>
            <a:lvl8pPr marL="1371600" eaLnBrk="0" fontAlgn="base" hangingPunct="0">
              <a:spcBef>
                <a:spcPct val="0"/>
              </a:spcBef>
              <a:spcAft>
                <a:spcPct val="0"/>
              </a:spcAft>
              <a:defRPr kumimoji="1" sz="3200">
                <a:solidFill>
                  <a:schemeClr val="tx1"/>
                </a:solidFill>
                <a:latin typeface="Times New Roman" charset="0"/>
                <a:ea typeface="ＭＳ Ｐゴシック" charset="0"/>
              </a:defRPr>
            </a:lvl8pPr>
            <a:lvl9pPr marL="1828800" eaLnBrk="0" fontAlgn="base" hangingPunct="0">
              <a:spcBef>
                <a:spcPct val="0"/>
              </a:spcBef>
              <a:spcAft>
                <a:spcPct val="0"/>
              </a:spcAft>
              <a:defRPr kumimoji="1" sz="3200">
                <a:solidFill>
                  <a:schemeClr val="tx1"/>
                </a:solidFill>
                <a:latin typeface="Times New Roman" charset="0"/>
                <a:ea typeface="ＭＳ Ｐゴシック" charset="0"/>
              </a:defRPr>
            </a:lvl9pPr>
          </a:lstStyle>
          <a:p>
            <a:pPr algn="r">
              <a:lnSpc>
                <a:spcPct val="90000"/>
              </a:lnSpc>
              <a:defRPr/>
            </a:pPr>
            <a:r>
              <a:rPr kumimoji="0" lang="ar-JO" sz="2800" b="1" dirty="0">
                <a:solidFill>
                  <a:srgbClr val="FFFF00"/>
                </a:solidFill>
                <a:effectLst>
                  <a:glow rad="101600">
                    <a:schemeClr val="bg2">
                      <a:alpha val="75000"/>
                    </a:schemeClr>
                  </a:glow>
                </a:effectLst>
                <a:latin typeface="Arial" panose="020B0604020202020204" pitchFamily="34" charset="0"/>
                <a:cs typeface="Arial" panose="020B0604020202020204" pitchFamily="34" charset="0"/>
              </a:rPr>
              <a:t>3. الملكوت الثيوقراطي     </a:t>
            </a:r>
            <a:r>
              <a:rPr kumimoji="0" lang="ar-JO" sz="2000" b="1" dirty="0">
                <a:solidFill>
                  <a:schemeClr val="accent1"/>
                </a:solidFill>
                <a:effectLst>
                  <a:glow rad="101600">
                    <a:schemeClr val="bg2">
                      <a:alpha val="75000"/>
                    </a:schemeClr>
                  </a:glow>
                </a:effectLst>
                <a:latin typeface="Arial" panose="020B0604020202020204" pitchFamily="34" charset="0"/>
                <a:cs typeface="Arial" panose="020B0604020202020204" pitchFamily="34" charset="0"/>
              </a:rPr>
              <a:t>خر 19 – 2 أخ 36</a:t>
            </a:r>
            <a:endParaRPr kumimoji="0" lang="en-US" sz="2000" b="1" dirty="0">
              <a:solidFill>
                <a:schemeClr val="accent1"/>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244741" name="Text Box 1029"/>
          <p:cNvSpPr txBox="1">
            <a:spLocks noChangeArrowheads="1"/>
          </p:cNvSpPr>
          <p:nvPr/>
        </p:nvSpPr>
        <p:spPr bwMode="auto">
          <a:xfrm>
            <a:off x="70184" y="4343400"/>
            <a:ext cx="9073814" cy="4801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kumimoji="1" sz="3200">
                <a:solidFill>
                  <a:schemeClr val="tx1"/>
                </a:solidFill>
                <a:latin typeface="Times New Roman" charset="0"/>
                <a:ea typeface="ＭＳ Ｐゴシック" charset="0"/>
                <a:cs typeface="ＭＳ Ｐゴシック" charset="0"/>
              </a:defRPr>
            </a:lvl1pPr>
            <a:lvl2pPr marL="37931725" indent="-37474525">
              <a:defRPr kumimoji="1" sz="3200">
                <a:solidFill>
                  <a:schemeClr val="tx1"/>
                </a:solidFill>
                <a:latin typeface="Times New Roman" charset="0"/>
                <a:ea typeface="ＭＳ Ｐゴシック" charset="0"/>
              </a:defRPr>
            </a:lvl2pPr>
            <a:lvl3pPr>
              <a:defRPr kumimoji="1" sz="3200">
                <a:solidFill>
                  <a:schemeClr val="tx1"/>
                </a:solidFill>
                <a:latin typeface="Times New Roman" charset="0"/>
                <a:ea typeface="ＭＳ Ｐゴシック" charset="0"/>
              </a:defRPr>
            </a:lvl3pPr>
            <a:lvl4pPr>
              <a:defRPr kumimoji="1" sz="3200">
                <a:solidFill>
                  <a:schemeClr val="tx1"/>
                </a:solidFill>
                <a:latin typeface="Times New Roman" charset="0"/>
                <a:ea typeface="ＭＳ Ｐゴシック" charset="0"/>
              </a:defRPr>
            </a:lvl4pPr>
            <a:lvl5pPr>
              <a:defRPr kumimoji="1" sz="3200">
                <a:solidFill>
                  <a:schemeClr val="tx1"/>
                </a:solidFill>
                <a:latin typeface="Times New Roman" charset="0"/>
                <a:ea typeface="ＭＳ Ｐゴシック" charset="0"/>
              </a:defRPr>
            </a:lvl5pPr>
            <a:lvl6pPr marL="457200" eaLnBrk="0" fontAlgn="base" hangingPunct="0">
              <a:spcBef>
                <a:spcPct val="0"/>
              </a:spcBef>
              <a:spcAft>
                <a:spcPct val="0"/>
              </a:spcAft>
              <a:defRPr kumimoji="1" sz="3200">
                <a:solidFill>
                  <a:schemeClr val="tx1"/>
                </a:solidFill>
                <a:latin typeface="Times New Roman" charset="0"/>
                <a:ea typeface="ＭＳ Ｐゴシック" charset="0"/>
              </a:defRPr>
            </a:lvl6pPr>
            <a:lvl7pPr marL="914400" eaLnBrk="0" fontAlgn="base" hangingPunct="0">
              <a:spcBef>
                <a:spcPct val="0"/>
              </a:spcBef>
              <a:spcAft>
                <a:spcPct val="0"/>
              </a:spcAft>
              <a:defRPr kumimoji="1" sz="3200">
                <a:solidFill>
                  <a:schemeClr val="tx1"/>
                </a:solidFill>
                <a:latin typeface="Times New Roman" charset="0"/>
                <a:ea typeface="ＭＳ Ｐゴシック" charset="0"/>
              </a:defRPr>
            </a:lvl7pPr>
            <a:lvl8pPr marL="1371600" eaLnBrk="0" fontAlgn="base" hangingPunct="0">
              <a:spcBef>
                <a:spcPct val="0"/>
              </a:spcBef>
              <a:spcAft>
                <a:spcPct val="0"/>
              </a:spcAft>
              <a:defRPr kumimoji="1" sz="3200">
                <a:solidFill>
                  <a:schemeClr val="tx1"/>
                </a:solidFill>
                <a:latin typeface="Times New Roman" charset="0"/>
                <a:ea typeface="ＭＳ Ｐゴシック" charset="0"/>
              </a:defRPr>
            </a:lvl8pPr>
            <a:lvl9pPr marL="1828800" eaLnBrk="0" fontAlgn="base" hangingPunct="0">
              <a:spcBef>
                <a:spcPct val="0"/>
              </a:spcBef>
              <a:spcAft>
                <a:spcPct val="0"/>
              </a:spcAft>
              <a:defRPr kumimoji="1" sz="3200">
                <a:solidFill>
                  <a:schemeClr val="tx1"/>
                </a:solidFill>
                <a:latin typeface="Times New Roman" charset="0"/>
                <a:ea typeface="ＭＳ Ｐゴシック" charset="0"/>
              </a:defRPr>
            </a:lvl9pPr>
          </a:lstStyle>
          <a:p>
            <a:pPr algn="r">
              <a:lnSpc>
                <a:spcPct val="90000"/>
              </a:lnSpc>
              <a:defRPr/>
            </a:pPr>
            <a:r>
              <a:rPr kumimoji="0" lang="ar-JO" sz="2800" b="1" dirty="0">
                <a:solidFill>
                  <a:srgbClr val="FFFF00"/>
                </a:solidFill>
                <a:effectLst>
                  <a:glow rad="101600">
                    <a:schemeClr val="bg2">
                      <a:alpha val="75000"/>
                    </a:schemeClr>
                  </a:glow>
                </a:effectLst>
                <a:latin typeface="Arial" panose="020B0604020202020204" pitchFamily="34" charset="0"/>
                <a:cs typeface="Arial" panose="020B0604020202020204" pitchFamily="34" charset="0"/>
              </a:rPr>
              <a:t>4. الملكوت الغامض     </a:t>
            </a:r>
            <a:r>
              <a:rPr kumimoji="0" lang="ar-JO" sz="2000" b="1" dirty="0">
                <a:solidFill>
                  <a:schemeClr val="accent1"/>
                </a:solidFill>
                <a:effectLst>
                  <a:glow rad="101600">
                    <a:schemeClr val="bg2">
                      <a:alpha val="75000"/>
                    </a:schemeClr>
                  </a:glow>
                </a:effectLst>
                <a:latin typeface="Arial" panose="020B0604020202020204" pitchFamily="34" charset="0"/>
                <a:cs typeface="Arial" panose="020B0604020202020204" pitchFamily="34" charset="0"/>
              </a:rPr>
              <a:t>مت 13: 1-53، مر 4: 1-34، لو 8: 4-18</a:t>
            </a:r>
            <a:endParaRPr kumimoji="0" lang="en-US" sz="2000" b="1" dirty="0">
              <a:solidFill>
                <a:schemeClr val="accent1"/>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244742" name="Text Box 1030"/>
          <p:cNvSpPr txBox="1">
            <a:spLocks noChangeArrowheads="1"/>
          </p:cNvSpPr>
          <p:nvPr/>
        </p:nvSpPr>
        <p:spPr bwMode="auto">
          <a:xfrm>
            <a:off x="70184" y="5562600"/>
            <a:ext cx="9073816" cy="4801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lgn="r">
              <a:lnSpc>
                <a:spcPct val="90000"/>
              </a:lnSpc>
            </a:pPr>
            <a:r>
              <a:rPr kumimoji="0" lang="ar-JO" sz="2800" b="1" dirty="0">
                <a:solidFill>
                  <a:srgbClr val="FFFF00"/>
                </a:solidFill>
                <a:effectLst>
                  <a:glow rad="101600">
                    <a:schemeClr val="bg2">
                      <a:alpha val="75000"/>
                    </a:schemeClr>
                  </a:glow>
                </a:effectLst>
                <a:latin typeface="Arial" panose="020B0604020202020204" pitchFamily="34" charset="0"/>
                <a:cs typeface="Arial" panose="020B0604020202020204" pitchFamily="34" charset="0"/>
              </a:rPr>
              <a:t>5. الملكوت الألفي أو المسياني     </a:t>
            </a:r>
            <a:r>
              <a:rPr kumimoji="0" lang="ar-JO" sz="2000" b="1" dirty="0">
                <a:solidFill>
                  <a:schemeClr val="accent1"/>
                </a:solidFill>
                <a:effectLst>
                  <a:glow rad="101600">
                    <a:schemeClr val="bg2">
                      <a:alpha val="75000"/>
                    </a:schemeClr>
                  </a:glow>
                </a:effectLst>
                <a:latin typeface="Arial" panose="020B0604020202020204" pitchFamily="34" charset="0"/>
                <a:cs typeface="Arial" panose="020B0604020202020204" pitchFamily="34" charset="0"/>
              </a:rPr>
              <a:t>أش 9: 7، رؤ 20: 1-15</a:t>
            </a:r>
            <a:endParaRPr kumimoji="0" lang="en-US" sz="2800" b="1" dirty="0">
              <a:solidFill>
                <a:srgbClr val="FFFF00"/>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46088" name="Text Box 1032"/>
          <p:cNvSpPr txBox="1">
            <a:spLocks noChangeArrowheads="1"/>
          </p:cNvSpPr>
          <p:nvPr/>
        </p:nvSpPr>
        <p:spPr bwMode="auto">
          <a:xfrm>
            <a:off x="-1" y="6019800"/>
            <a:ext cx="9144000" cy="461665"/>
          </a:xfrm>
          <a:prstGeom prst="rect">
            <a:avLst/>
          </a:prstGeom>
          <a:noFill/>
          <a:ln w="9525">
            <a:noFill/>
            <a:miter lim="800000"/>
            <a:headEnd/>
            <a:tailEnd/>
          </a:ln>
        </p:spPr>
        <p:txBody>
          <a:bodyPr wrap="square">
            <a:prstTxWarp prst="textNoShape">
              <a:avLst/>
            </a:prstTxWarp>
            <a:spAutoFit/>
          </a:bodyPr>
          <a:lstStyle/>
          <a:p>
            <a:pPr algn="r"/>
            <a:r>
              <a:rPr lang="ar-JO" sz="2400" b="1" dirty="0">
                <a:solidFill>
                  <a:srgbClr val="FFE082"/>
                </a:solidFill>
                <a:effectLst>
                  <a:glow rad="101600">
                    <a:schemeClr val="bg2">
                      <a:alpha val="75000"/>
                    </a:schemeClr>
                  </a:glow>
                </a:effectLst>
                <a:latin typeface="Arial" panose="020B0604020202020204" pitchFamily="34" charset="0"/>
                <a:cs typeface="Arial" panose="020B0604020202020204" pitchFamily="34" charset="0"/>
              </a:rPr>
              <a:t>ملك المسيا المباشر على الأرض المستردة</a:t>
            </a:r>
            <a:endParaRPr lang="en-US" sz="2800" b="1" dirty="0">
              <a:effectLst>
                <a:glow rad="101600">
                  <a:schemeClr val="bg2">
                    <a:alpha val="75000"/>
                  </a:schemeClr>
                </a:glow>
              </a:effectLst>
              <a:latin typeface="Arial" panose="020B0604020202020204" pitchFamily="34" charset="0"/>
              <a:cs typeface="Arial" panose="020B0604020202020204" pitchFamily="34" charset="0"/>
            </a:endParaRPr>
          </a:p>
        </p:txBody>
      </p:sp>
      <p:sp>
        <p:nvSpPr>
          <p:cNvPr id="244745" name="Text Box 1033"/>
          <p:cNvSpPr txBox="1">
            <a:spLocks noChangeArrowheads="1"/>
          </p:cNvSpPr>
          <p:nvPr/>
        </p:nvSpPr>
        <p:spPr bwMode="auto">
          <a:xfrm>
            <a:off x="0" y="4876800"/>
            <a:ext cx="9144000" cy="42473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lgn="r">
              <a:lnSpc>
                <a:spcPct val="90000"/>
              </a:lnSpc>
            </a:pPr>
            <a:r>
              <a:rPr kumimoji="0" lang="ar-JO" sz="2400" b="1" dirty="0">
                <a:solidFill>
                  <a:srgbClr val="FFE082"/>
                </a:solidFill>
                <a:effectLst>
                  <a:glow rad="101600">
                    <a:schemeClr val="bg2">
                      <a:alpha val="75000"/>
                    </a:schemeClr>
                  </a:glow>
                </a:effectLst>
                <a:latin typeface="Arial" panose="020B0604020202020204" pitchFamily="34" charset="0"/>
                <a:cs typeface="Arial" panose="020B0604020202020204" pitchFamily="34" charset="0"/>
              </a:rPr>
              <a:t>سيادة الله ما بين مجيئي المسيا</a:t>
            </a:r>
            <a:endParaRPr kumimoji="0" lang="en-US" sz="2400" b="1" dirty="0">
              <a:solidFill>
                <a:srgbClr val="FFE082"/>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244746" name="Text Box 1034"/>
          <p:cNvSpPr txBox="1">
            <a:spLocks noChangeArrowheads="1"/>
          </p:cNvSpPr>
          <p:nvPr/>
        </p:nvSpPr>
        <p:spPr bwMode="auto">
          <a:xfrm>
            <a:off x="0" y="3657600"/>
            <a:ext cx="9144000" cy="42473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lgn="r">
              <a:lnSpc>
                <a:spcPct val="90000"/>
              </a:lnSpc>
            </a:pPr>
            <a:r>
              <a:rPr kumimoji="0" lang="ar-JO" sz="2400" b="1" dirty="0">
                <a:solidFill>
                  <a:srgbClr val="FFE082"/>
                </a:solidFill>
                <a:effectLst>
                  <a:glow rad="101600">
                    <a:schemeClr val="bg2">
                      <a:alpha val="75000"/>
                    </a:schemeClr>
                  </a:glow>
                </a:effectLst>
                <a:latin typeface="Arial" panose="020B0604020202020204" pitchFamily="34" charset="0"/>
                <a:cs typeface="Arial" panose="020B0604020202020204" pitchFamily="34" charset="0"/>
              </a:rPr>
              <a:t>سيادة الله على إسرائيل الوطنية من الخروج إلى السبي</a:t>
            </a:r>
            <a:endParaRPr kumimoji="0" lang="en-US" sz="2400" b="1" dirty="0">
              <a:solidFill>
                <a:srgbClr val="FFE082"/>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244747" name="Text Box 1035"/>
          <p:cNvSpPr txBox="1">
            <a:spLocks noChangeArrowheads="1"/>
          </p:cNvSpPr>
          <p:nvPr/>
        </p:nvSpPr>
        <p:spPr bwMode="auto">
          <a:xfrm>
            <a:off x="0" y="2590800"/>
            <a:ext cx="9144000" cy="42473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lgn="r">
              <a:lnSpc>
                <a:spcPct val="90000"/>
              </a:lnSpc>
            </a:pPr>
            <a:r>
              <a:rPr kumimoji="0" lang="ar-JO" sz="2400" b="1" dirty="0">
                <a:solidFill>
                  <a:srgbClr val="FFE082"/>
                </a:solidFill>
                <a:effectLst>
                  <a:glow rad="101600">
                    <a:schemeClr val="bg2">
                      <a:alpha val="75000"/>
                    </a:schemeClr>
                  </a:glow>
                </a:effectLst>
                <a:latin typeface="Arial" panose="020B0604020202020204" pitchFamily="34" charset="0"/>
                <a:cs typeface="Arial" panose="020B0604020202020204" pitchFamily="34" charset="0"/>
              </a:rPr>
              <a:t>سيادة الله من خلال قديسيه في كل جيل (اليوم =  الكنيسة)</a:t>
            </a:r>
            <a:endParaRPr kumimoji="0" lang="en-US" sz="2400" b="1" dirty="0">
              <a:solidFill>
                <a:schemeClr val="hlink"/>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244748" name="Text Box 1036"/>
          <p:cNvSpPr txBox="1">
            <a:spLocks noChangeArrowheads="1"/>
          </p:cNvSpPr>
          <p:nvPr/>
        </p:nvSpPr>
        <p:spPr bwMode="auto">
          <a:xfrm>
            <a:off x="0" y="1447800"/>
            <a:ext cx="9144000" cy="42473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lgn="r">
              <a:lnSpc>
                <a:spcPct val="90000"/>
              </a:lnSpc>
            </a:pPr>
            <a:r>
              <a:rPr kumimoji="0" lang="ar-JO" sz="2400" b="1" dirty="0">
                <a:solidFill>
                  <a:srgbClr val="FFE082"/>
                </a:solidFill>
                <a:effectLst>
                  <a:glow rad="101600">
                    <a:schemeClr val="bg2">
                      <a:alpha val="75000"/>
                    </a:schemeClr>
                  </a:glow>
                </a:effectLst>
                <a:latin typeface="Arial" panose="020B0604020202020204" pitchFamily="34" charset="0"/>
                <a:cs typeface="Arial" panose="020B0604020202020204" pitchFamily="34" charset="0"/>
              </a:rPr>
              <a:t>سيادة الله الشاملة على كل خليقته</a:t>
            </a:r>
            <a:endParaRPr kumimoji="0" lang="en-US" sz="2400" b="1" dirty="0">
              <a:solidFill>
                <a:srgbClr val="FFE082"/>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5D7312E-A22E-844A-833F-CA0A95768419}"/>
              </a:ext>
            </a:extLst>
          </p:cNvPr>
          <p:cNvSpPr/>
          <p:nvPr/>
        </p:nvSpPr>
        <p:spPr bwMode="auto">
          <a:xfrm>
            <a:off x="0" y="304800"/>
            <a:ext cx="9144000" cy="63253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ar-JO" sz="3200" b="0" i="0" u="none" strike="noStrike" cap="none" normalizeH="0" baseline="0" dirty="0">
                <a:ln>
                  <a:noFill/>
                </a:ln>
                <a:solidFill>
                  <a:srgbClr val="FFC000"/>
                </a:solidFill>
                <a:effectLst>
                  <a:glow rad="127000">
                    <a:schemeClr val="bg2"/>
                  </a:glow>
                </a:effectLst>
                <a:latin typeface="Arial" panose="020B0604020202020204" pitchFamily="34" charset="0"/>
                <a:cs typeface="Arial" panose="020B0604020202020204" pitchFamily="34" charset="0"/>
              </a:rPr>
              <a:t>خمسة جوانب لملك الله</a:t>
            </a:r>
            <a:endParaRPr kumimoji="1" lang="en-US" sz="3200" b="0" i="0" u="none" strike="noStrike" cap="none" normalizeH="0" baseline="0" dirty="0">
              <a:ln>
                <a:noFill/>
              </a:ln>
              <a:solidFill>
                <a:srgbClr val="FFC000"/>
              </a:solidFill>
              <a:effectLst>
                <a:glow rad="127000">
                  <a:schemeClr val="bg2"/>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4738"/>
                                        </p:tgtEl>
                                        <p:attrNameLst>
                                          <p:attrName>style.visibility</p:attrName>
                                        </p:attrNameLst>
                                      </p:cBhvr>
                                      <p:to>
                                        <p:strVal val="visible"/>
                                      </p:to>
                                    </p:set>
                                    <p:animEffect transition="in" filter="wipe(left)">
                                      <p:cBhvr>
                                        <p:cTn id="7" dur="500"/>
                                        <p:tgtEl>
                                          <p:spTgt spid="2447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4739"/>
                                        </p:tgtEl>
                                        <p:attrNameLst>
                                          <p:attrName>style.visibility</p:attrName>
                                        </p:attrNameLst>
                                      </p:cBhvr>
                                      <p:to>
                                        <p:strVal val="visible"/>
                                      </p:to>
                                    </p:set>
                                    <p:animEffect transition="in" filter="wipe(left)">
                                      <p:cBhvr>
                                        <p:cTn id="12" dur="500"/>
                                        <p:tgtEl>
                                          <p:spTgt spid="2447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4740"/>
                                        </p:tgtEl>
                                        <p:attrNameLst>
                                          <p:attrName>style.visibility</p:attrName>
                                        </p:attrNameLst>
                                      </p:cBhvr>
                                      <p:to>
                                        <p:strVal val="visible"/>
                                      </p:to>
                                    </p:set>
                                    <p:animEffect transition="in" filter="wipe(left)">
                                      <p:cBhvr>
                                        <p:cTn id="17" dur="500"/>
                                        <p:tgtEl>
                                          <p:spTgt spid="2447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4741"/>
                                        </p:tgtEl>
                                        <p:attrNameLst>
                                          <p:attrName>style.visibility</p:attrName>
                                        </p:attrNameLst>
                                      </p:cBhvr>
                                      <p:to>
                                        <p:strVal val="visible"/>
                                      </p:to>
                                    </p:set>
                                    <p:animEffect transition="in" filter="wipe(left)">
                                      <p:cBhvr>
                                        <p:cTn id="22" dur="500"/>
                                        <p:tgtEl>
                                          <p:spTgt spid="24474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4742"/>
                                        </p:tgtEl>
                                        <p:attrNameLst>
                                          <p:attrName>style.visibility</p:attrName>
                                        </p:attrNameLst>
                                      </p:cBhvr>
                                      <p:to>
                                        <p:strVal val="visible"/>
                                      </p:to>
                                    </p:set>
                                    <p:animEffect transition="in" filter="wipe(left)">
                                      <p:cBhvr>
                                        <p:cTn id="27" dur="500"/>
                                        <p:tgtEl>
                                          <p:spTgt spid="2447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44748"/>
                                        </p:tgtEl>
                                        <p:attrNameLst>
                                          <p:attrName>style.visibility</p:attrName>
                                        </p:attrNameLst>
                                      </p:cBhvr>
                                      <p:to>
                                        <p:strVal val="visible"/>
                                      </p:to>
                                    </p:set>
                                    <p:animEffect transition="in" filter="wipe(left)">
                                      <p:cBhvr>
                                        <p:cTn id="32" dur="500"/>
                                        <p:tgtEl>
                                          <p:spTgt spid="24474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44747"/>
                                        </p:tgtEl>
                                        <p:attrNameLst>
                                          <p:attrName>style.visibility</p:attrName>
                                        </p:attrNameLst>
                                      </p:cBhvr>
                                      <p:to>
                                        <p:strVal val="visible"/>
                                      </p:to>
                                    </p:set>
                                    <p:animEffect transition="in" filter="wipe(left)">
                                      <p:cBhvr>
                                        <p:cTn id="37" dur="500"/>
                                        <p:tgtEl>
                                          <p:spTgt spid="24474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44746"/>
                                        </p:tgtEl>
                                        <p:attrNameLst>
                                          <p:attrName>style.visibility</p:attrName>
                                        </p:attrNameLst>
                                      </p:cBhvr>
                                      <p:to>
                                        <p:strVal val="visible"/>
                                      </p:to>
                                    </p:set>
                                    <p:animEffect transition="in" filter="wipe(left)">
                                      <p:cBhvr>
                                        <p:cTn id="42" dur="500"/>
                                        <p:tgtEl>
                                          <p:spTgt spid="24474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4745"/>
                                        </p:tgtEl>
                                        <p:attrNameLst>
                                          <p:attrName>style.visibility</p:attrName>
                                        </p:attrNameLst>
                                      </p:cBhvr>
                                      <p:to>
                                        <p:strVal val="visible"/>
                                      </p:to>
                                    </p:set>
                                    <p:animEffect transition="in" filter="wipe(left)">
                                      <p:cBhvr>
                                        <p:cTn id="47" dur="500"/>
                                        <p:tgtEl>
                                          <p:spTgt spid="244745"/>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6088"/>
                                        </p:tgtEl>
                                        <p:attrNameLst>
                                          <p:attrName>style.visibility</p:attrName>
                                        </p:attrNameLst>
                                      </p:cBhvr>
                                      <p:to>
                                        <p:strVal val="visible"/>
                                      </p:to>
                                    </p:set>
                                    <p:animEffect transition="in" filter="dissolve">
                                      <p:cBhvr>
                                        <p:cTn id="52" dur="500"/>
                                        <p:tgtEl>
                                          <p:spTgt spid="46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8" grpId="0" autoUpdateAnimBg="0"/>
      <p:bldP spid="244739" grpId="0" autoUpdateAnimBg="0"/>
      <p:bldP spid="244740" grpId="0" autoUpdateAnimBg="0"/>
      <p:bldP spid="244741" grpId="0" autoUpdateAnimBg="0"/>
      <p:bldP spid="244742" grpId="0" autoUpdateAnimBg="0"/>
      <p:bldP spid="46088" grpId="0"/>
      <p:bldP spid="244745" grpId="0" autoUpdateAnimBg="0"/>
      <p:bldP spid="244746" grpId="0" autoUpdateAnimBg="0"/>
      <p:bldP spid="244747" grpId="0" autoUpdateAnimBg="0"/>
      <p:bldP spid="24474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7649" name="Oval 1"/>
          <p:cNvSpPr>
            <a:spLocks noChangeArrowheads="1"/>
          </p:cNvSpPr>
          <p:nvPr/>
        </p:nvSpPr>
        <p:spPr bwMode="auto">
          <a:xfrm>
            <a:off x="1295400" y="228600"/>
            <a:ext cx="6629400" cy="6477000"/>
          </a:xfrm>
          <a:prstGeom prst="ellipse">
            <a:avLst/>
          </a:prstGeom>
          <a:solidFill>
            <a:srgbClr val="000000"/>
          </a:solidFill>
          <a:ln w="93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grpSp>
        <p:nvGrpSpPr>
          <p:cNvPr id="234499" name="Group 2"/>
          <p:cNvGrpSpPr>
            <a:grpSpLocks/>
          </p:cNvGrpSpPr>
          <p:nvPr/>
        </p:nvGrpSpPr>
        <p:grpSpPr bwMode="auto">
          <a:xfrm>
            <a:off x="4114800" y="0"/>
            <a:ext cx="4341813" cy="6856413"/>
            <a:chOff x="2592" y="0"/>
            <a:chExt cx="2735" cy="4319"/>
          </a:xfrm>
        </p:grpSpPr>
        <p:sp>
          <p:nvSpPr>
            <p:cNvPr id="234544" name="Rectangle 3"/>
            <p:cNvSpPr>
              <a:spLocks noChangeArrowheads="1"/>
            </p:cNvSpPr>
            <p:nvPr/>
          </p:nvSpPr>
          <p:spPr bwMode="auto">
            <a:xfrm>
              <a:off x="2592" y="3600"/>
              <a:ext cx="2016" cy="720"/>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34545" name="Rectangle 4"/>
            <p:cNvSpPr>
              <a:spLocks noChangeArrowheads="1"/>
            </p:cNvSpPr>
            <p:nvPr/>
          </p:nvSpPr>
          <p:spPr bwMode="auto">
            <a:xfrm>
              <a:off x="2592" y="0"/>
              <a:ext cx="2112" cy="1008"/>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34546" name="Rectangle 5"/>
            <p:cNvSpPr>
              <a:spLocks noChangeArrowheads="1"/>
            </p:cNvSpPr>
            <p:nvPr/>
          </p:nvSpPr>
          <p:spPr bwMode="auto">
            <a:xfrm>
              <a:off x="4272" y="960"/>
              <a:ext cx="1056" cy="2640"/>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grpSp>
      <p:sp>
        <p:nvSpPr>
          <p:cNvPr id="234500" name="Oval 6"/>
          <p:cNvSpPr>
            <a:spLocks noChangeArrowheads="1"/>
          </p:cNvSpPr>
          <p:nvPr/>
        </p:nvSpPr>
        <p:spPr bwMode="auto">
          <a:xfrm>
            <a:off x="6705600" y="76200"/>
            <a:ext cx="914400" cy="914400"/>
          </a:xfrm>
          <a:prstGeom prst="ellipse">
            <a:avLst/>
          </a:prstGeom>
          <a:solidFill>
            <a:srgbClr val="333399"/>
          </a:solidFill>
          <a:ln w="9360">
            <a:solidFill>
              <a:schemeClr val="accent3"/>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7655" name="Rectangle 7"/>
          <p:cNvSpPr>
            <a:spLocks noChangeArrowheads="1"/>
          </p:cNvSpPr>
          <p:nvPr/>
        </p:nvSpPr>
        <p:spPr bwMode="auto">
          <a:xfrm>
            <a:off x="7848600" y="1219200"/>
            <a:ext cx="1041400" cy="1193800"/>
          </a:xfrm>
          <a:prstGeom prst="rect">
            <a:avLst/>
          </a:prstGeom>
          <a:solidFill>
            <a:srgbClr val="0000FF"/>
          </a:solid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34502" name="Rectangle 8"/>
          <p:cNvSpPr>
            <a:spLocks noChangeArrowheads="1"/>
          </p:cNvSpPr>
          <p:nvPr/>
        </p:nvSpPr>
        <p:spPr bwMode="auto">
          <a:xfrm>
            <a:off x="752475" y="0"/>
            <a:ext cx="2244725" cy="76835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المملكة العالميَّة</a:t>
            </a:r>
            <a:endParaRPr kumimoji="0" lang="en-GB"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  (</a:t>
            </a:r>
            <a:r>
              <a:rPr kumimoji="0" lang="ar-JO" sz="16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كل شيء خارج وداخل الدائرة</a:t>
            </a:r>
            <a:r>
              <a:rPr kumimoji="0" lang="en-GB" sz="16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a:t>
            </a:r>
          </a:p>
        </p:txBody>
      </p:sp>
      <p:sp>
        <p:nvSpPr>
          <p:cNvPr id="618503" name="AutoShape 9"/>
          <p:cNvSpPr>
            <a:spLocks/>
          </p:cNvSpPr>
          <p:nvPr/>
        </p:nvSpPr>
        <p:spPr bwMode="auto">
          <a:xfrm>
            <a:off x="7877175" y="1371600"/>
            <a:ext cx="1000125" cy="914400"/>
          </a:xfrm>
          <a:prstGeom prst="callout2">
            <a:avLst>
              <a:gd name="adj1" fmla="val 13889"/>
              <a:gd name="adj2" fmla="val -7620"/>
              <a:gd name="adj3" fmla="val 13889"/>
              <a:gd name="adj4" fmla="val -43014"/>
              <a:gd name="adj5" fmla="val 133333"/>
              <a:gd name="adj6" fmla="val -107778"/>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ملكوت روحي</a:t>
            </a:r>
            <a:endParaRPr kumimoji="0" lang="en-GB"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(الأشخاص المخلصين)</a:t>
            </a:r>
            <a:endParaRPr kumimoji="0" lang="en-GB"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4504" name="Rectangle 10"/>
          <p:cNvSpPr>
            <a:spLocks noChangeArrowheads="1"/>
          </p:cNvSpPr>
          <p:nvPr/>
        </p:nvSpPr>
        <p:spPr bwMode="auto">
          <a:xfrm>
            <a:off x="2757488" y="1862336"/>
            <a:ext cx="1143000" cy="68580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غير المخلصين قبل المسيح</a:t>
            </a:r>
            <a:endParaRPr kumimoji="0" lang="en-GB"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34505" name="Rectangle 11"/>
          <p:cNvSpPr>
            <a:spLocks noChangeArrowheads="1"/>
          </p:cNvSpPr>
          <p:nvPr/>
        </p:nvSpPr>
        <p:spPr bwMode="auto">
          <a:xfrm>
            <a:off x="2732088" y="2971800"/>
            <a:ext cx="1220787" cy="398463"/>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غير المؤمنين الحاليين</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7660" name="Rectangle 12"/>
          <p:cNvSpPr>
            <a:spLocks noChangeArrowheads="1"/>
          </p:cNvSpPr>
          <p:nvPr/>
        </p:nvSpPr>
        <p:spPr bwMode="auto">
          <a:xfrm>
            <a:off x="61913" y="5943600"/>
            <a:ext cx="2133600" cy="6096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34507" name="Rectangle 13"/>
          <p:cNvSpPr>
            <a:spLocks noChangeArrowheads="1"/>
          </p:cNvSpPr>
          <p:nvPr/>
        </p:nvSpPr>
        <p:spPr bwMode="auto">
          <a:xfrm>
            <a:off x="2697163" y="4329113"/>
            <a:ext cx="1265237" cy="623887"/>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غير المؤمنين في الألفيَّة</a:t>
            </a:r>
            <a:endParaRPr kumimoji="0" lang="en-GB"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7662" name="AutoShape 14"/>
          <p:cNvSpPr>
            <a:spLocks/>
          </p:cNvSpPr>
          <p:nvPr/>
        </p:nvSpPr>
        <p:spPr bwMode="auto">
          <a:xfrm>
            <a:off x="2425700" y="123825"/>
            <a:ext cx="393700" cy="333375"/>
          </a:xfrm>
          <a:prstGeom prst="callout2">
            <a:avLst>
              <a:gd name="adj1" fmla="val 61903"/>
              <a:gd name="adj2" fmla="val 119356"/>
              <a:gd name="adj3" fmla="val 61903"/>
              <a:gd name="adj4" fmla="val 166130"/>
              <a:gd name="adj5" fmla="val 285236"/>
              <a:gd name="adj6" fmla="val 283870"/>
            </a:avLst>
          </a:prstGeom>
          <a:noFill/>
          <a:ln w="1260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63" name="Line 15"/>
          <p:cNvSpPr>
            <a:spLocks noChangeShapeType="1"/>
          </p:cNvSpPr>
          <p:nvPr/>
        </p:nvSpPr>
        <p:spPr bwMode="auto">
          <a:xfrm flipV="1">
            <a:off x="3086100" y="150813"/>
            <a:ext cx="647700" cy="179387"/>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64" name="AutoShape 16"/>
          <p:cNvSpPr>
            <a:spLocks/>
          </p:cNvSpPr>
          <p:nvPr/>
        </p:nvSpPr>
        <p:spPr bwMode="auto">
          <a:xfrm>
            <a:off x="304800" y="838200"/>
            <a:ext cx="1143000" cy="1143000"/>
          </a:xfrm>
          <a:prstGeom prst="callout2">
            <a:avLst>
              <a:gd name="adj1" fmla="val 88750"/>
              <a:gd name="adj2" fmla="val 106389"/>
              <a:gd name="adj3" fmla="val 88750"/>
              <a:gd name="adj4" fmla="val 185556"/>
              <a:gd name="adj5" fmla="val 113333"/>
              <a:gd name="adj6" fmla="val 210139"/>
            </a:avLst>
          </a:prstGeom>
          <a:noFill/>
          <a:ln w="2844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65" name="Rectangle 17"/>
          <p:cNvSpPr>
            <a:spLocks noChangeArrowheads="1"/>
          </p:cNvSpPr>
          <p:nvPr/>
        </p:nvSpPr>
        <p:spPr bwMode="auto">
          <a:xfrm>
            <a:off x="2590800" y="2743200"/>
            <a:ext cx="4191000" cy="8382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66" name="Rectangle 18"/>
          <p:cNvSpPr>
            <a:spLocks noChangeArrowheads="1"/>
          </p:cNvSpPr>
          <p:nvPr/>
        </p:nvSpPr>
        <p:spPr bwMode="auto">
          <a:xfrm>
            <a:off x="2590800" y="3581400"/>
            <a:ext cx="4191000" cy="21336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67" name="Rectangle 19"/>
          <p:cNvSpPr>
            <a:spLocks noChangeArrowheads="1"/>
          </p:cNvSpPr>
          <p:nvPr/>
        </p:nvSpPr>
        <p:spPr bwMode="auto">
          <a:xfrm>
            <a:off x="4089400" y="1600200"/>
            <a:ext cx="2692400" cy="4114800"/>
          </a:xfrm>
          <a:prstGeom prst="rect">
            <a:avLst/>
          </a:prstGeom>
          <a:solidFill>
            <a:srgbClr val="0000FF"/>
          </a:solidFill>
          <a:ln w="9525">
            <a:noFill/>
            <a:round/>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68" name="Line 20"/>
          <p:cNvSpPr>
            <a:spLocks noChangeShapeType="1"/>
          </p:cNvSpPr>
          <p:nvPr/>
        </p:nvSpPr>
        <p:spPr bwMode="auto">
          <a:xfrm flipV="1">
            <a:off x="4114800" y="3579813"/>
            <a:ext cx="2667000" cy="4762"/>
          </a:xfrm>
          <a:prstGeom prst="line">
            <a:avLst/>
          </a:prstGeom>
          <a:noFill/>
          <a:ln w="2556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69" name="Line 21"/>
          <p:cNvSpPr>
            <a:spLocks noChangeShapeType="1"/>
          </p:cNvSpPr>
          <p:nvPr/>
        </p:nvSpPr>
        <p:spPr bwMode="auto">
          <a:xfrm>
            <a:off x="4038600" y="2743200"/>
            <a:ext cx="2743200" cy="1588"/>
          </a:xfrm>
          <a:prstGeom prst="line">
            <a:avLst/>
          </a:prstGeom>
          <a:noFill/>
          <a:ln w="2556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34516" name="Rectangle 22"/>
          <p:cNvSpPr>
            <a:spLocks noChangeArrowheads="1"/>
          </p:cNvSpPr>
          <p:nvPr/>
        </p:nvSpPr>
        <p:spPr bwMode="auto">
          <a:xfrm>
            <a:off x="4648200" y="2971800"/>
            <a:ext cx="1244600" cy="45720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الكنيسة</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17" name="Rectangle 23"/>
          <p:cNvSpPr>
            <a:spLocks noChangeArrowheads="1"/>
          </p:cNvSpPr>
          <p:nvPr/>
        </p:nvSpPr>
        <p:spPr bwMode="auto">
          <a:xfrm>
            <a:off x="4495800" y="4321175"/>
            <a:ext cx="1524000" cy="606425"/>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مؤمني الألفيَّة</a:t>
            </a:r>
            <a:endParaRPr kumimoji="0" lang="en-GB"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34518" name="Rectangle 24"/>
          <p:cNvSpPr>
            <a:spLocks noChangeArrowheads="1"/>
          </p:cNvSpPr>
          <p:nvPr/>
        </p:nvSpPr>
        <p:spPr bwMode="auto">
          <a:xfrm>
            <a:off x="5029200" y="1786136"/>
            <a:ext cx="1905000" cy="106680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الثيوقراطيَّة والملكيَّة</a:t>
            </a:r>
            <a:endParaRPr kumimoji="0" lang="en-GB"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(قديسي العهد القديم تحت الناموس في إسرائيل)</a:t>
            </a:r>
            <a:endParaRPr kumimoji="0" lang="en-GB"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7673" name="Rectangle 25"/>
          <p:cNvSpPr>
            <a:spLocks noChangeArrowheads="1"/>
          </p:cNvSpPr>
          <p:nvPr/>
        </p:nvSpPr>
        <p:spPr bwMode="auto">
          <a:xfrm>
            <a:off x="2590800" y="1600200"/>
            <a:ext cx="1485900" cy="11430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74" name="Line 26"/>
          <p:cNvSpPr>
            <a:spLocks noChangeShapeType="1"/>
          </p:cNvSpPr>
          <p:nvPr/>
        </p:nvSpPr>
        <p:spPr bwMode="auto">
          <a:xfrm flipH="1">
            <a:off x="6323013" y="533400"/>
            <a:ext cx="384175" cy="304800"/>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75" name="Line 27"/>
          <p:cNvSpPr>
            <a:spLocks noChangeShapeType="1"/>
          </p:cNvSpPr>
          <p:nvPr/>
        </p:nvSpPr>
        <p:spPr bwMode="auto">
          <a:xfrm flipV="1">
            <a:off x="2667000" y="3427413"/>
            <a:ext cx="2133600" cy="231775"/>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76" name="Line 28"/>
          <p:cNvSpPr>
            <a:spLocks noChangeShapeType="1"/>
          </p:cNvSpPr>
          <p:nvPr/>
        </p:nvSpPr>
        <p:spPr bwMode="auto">
          <a:xfrm flipV="1">
            <a:off x="4267200" y="4494213"/>
            <a:ext cx="254000" cy="1984375"/>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77" name="Line 29"/>
          <p:cNvSpPr>
            <a:spLocks noChangeShapeType="1"/>
          </p:cNvSpPr>
          <p:nvPr/>
        </p:nvSpPr>
        <p:spPr bwMode="auto">
          <a:xfrm>
            <a:off x="5045075" y="1600200"/>
            <a:ext cx="1588" cy="1052513"/>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34524" name="Rectangle 30"/>
          <p:cNvSpPr>
            <a:spLocks noChangeArrowheads="1"/>
          </p:cNvSpPr>
          <p:nvPr/>
        </p:nvSpPr>
        <p:spPr bwMode="auto">
          <a:xfrm>
            <a:off x="4130675" y="1862336"/>
            <a:ext cx="808038" cy="741363"/>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قديسي ما قبل موسى</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7679" name="Line 31"/>
          <p:cNvSpPr>
            <a:spLocks noChangeShapeType="1"/>
          </p:cNvSpPr>
          <p:nvPr/>
        </p:nvSpPr>
        <p:spPr bwMode="auto">
          <a:xfrm>
            <a:off x="2628900" y="4930775"/>
            <a:ext cx="4152900" cy="1588"/>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80" name="Rectangle 32"/>
          <p:cNvSpPr>
            <a:spLocks noChangeArrowheads="1"/>
          </p:cNvSpPr>
          <p:nvPr/>
        </p:nvSpPr>
        <p:spPr bwMode="auto">
          <a:xfrm>
            <a:off x="228600" y="838200"/>
            <a:ext cx="1312863" cy="1235075"/>
          </a:xfrm>
          <a:prstGeom prst="rect">
            <a:avLst/>
          </a:prstGeom>
          <a:solidFill>
            <a:srgbClr val="333399"/>
          </a:solidFill>
          <a:ln w="5724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618527" name="AutoShape 33"/>
          <p:cNvSpPr>
            <a:spLocks/>
          </p:cNvSpPr>
          <p:nvPr/>
        </p:nvSpPr>
        <p:spPr bwMode="auto">
          <a:xfrm>
            <a:off x="6477000" y="6362700"/>
            <a:ext cx="2260600" cy="495300"/>
          </a:xfrm>
          <a:prstGeom prst="callout2">
            <a:avLst>
              <a:gd name="adj1" fmla="val 25963"/>
              <a:gd name="adj2" fmla="val -3231"/>
              <a:gd name="adj3" fmla="val 25963"/>
              <a:gd name="adj4" fmla="val -96069"/>
              <a:gd name="adj5" fmla="val -385898"/>
              <a:gd name="adj6" fmla="val -114185"/>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الملكوت الألفي</a:t>
            </a:r>
            <a:endParaRPr kumimoji="0" lang="en-GB"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4528" name="Rectangle 34"/>
          <p:cNvSpPr>
            <a:spLocks noChangeArrowheads="1"/>
          </p:cNvSpPr>
          <p:nvPr/>
        </p:nvSpPr>
        <p:spPr bwMode="auto">
          <a:xfrm>
            <a:off x="2601913" y="5030788"/>
            <a:ext cx="1400175" cy="46990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الموت الثاني         ( جهنم)</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29" name="Rectangle 35"/>
          <p:cNvSpPr>
            <a:spLocks noChangeArrowheads="1"/>
          </p:cNvSpPr>
          <p:nvPr/>
        </p:nvSpPr>
        <p:spPr bwMode="auto">
          <a:xfrm>
            <a:off x="4495800" y="5030788"/>
            <a:ext cx="1524000" cy="45720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الحياة الأبديَّة</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(السماء)</a:t>
            </a:r>
            <a:endParaRPr kumimoji="0" lang="en-GB"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34530" name="Text Box 36"/>
          <p:cNvSpPr txBox="1">
            <a:spLocks noChangeArrowheads="1"/>
          </p:cNvSpPr>
          <p:nvPr/>
        </p:nvSpPr>
        <p:spPr bwMode="auto">
          <a:xfrm>
            <a:off x="1527175" y="2187575"/>
            <a:ext cx="1143000" cy="2667000"/>
          </a:xfrm>
          <a:prstGeom prst="rect">
            <a:avLst/>
          </a:prstGeom>
          <a:noFill/>
          <a:ln w="9525">
            <a:noFill/>
            <a:miter lim="800000"/>
            <a:headEnd/>
            <a:tailEnd/>
          </a:ln>
        </p:spPr>
        <p:txBody>
          <a:bodyPr lIns="90000" tIns="46800" rIns="90000" bIns="468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ملكوت الظلمة </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(منطقة مظلمة من كل العصور بالأشخاص غير المخلصين والأرواح الشريرة)</a:t>
            </a:r>
            <a:endParaRPr kumimoji="0" lang="en-GB" sz="17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34531" name="Rectangle 37"/>
          <p:cNvSpPr>
            <a:spLocks noChangeArrowheads="1"/>
          </p:cNvSpPr>
          <p:nvPr/>
        </p:nvSpPr>
        <p:spPr bwMode="auto">
          <a:xfrm>
            <a:off x="304800" y="914400"/>
            <a:ext cx="1143000" cy="121920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كل الأشخاص</a:t>
            </a:r>
            <a:endParaRPr kumimoji="0" lang="en-GB"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(مخلصين وغير مخلصين داخل المربع)</a:t>
            </a:r>
            <a:endParaRPr kumimoji="0" lang="en-GB" sz="16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34532" name="Text Box 38"/>
          <p:cNvSpPr txBox="1">
            <a:spLocks noChangeArrowheads="1"/>
          </p:cNvSpPr>
          <p:nvPr/>
        </p:nvSpPr>
        <p:spPr bwMode="auto">
          <a:xfrm>
            <a:off x="8277225" y="44450"/>
            <a:ext cx="768350" cy="463550"/>
          </a:xfrm>
          <a:prstGeom prst="rect">
            <a:avLst/>
          </a:prstGeom>
          <a:noFill/>
          <a:ln w="9525">
            <a:noFill/>
            <a:miter lim="800000"/>
            <a:headEnd/>
            <a:tailEnd/>
          </a:ln>
        </p:spPr>
        <p:txBody>
          <a:bodyPr wrap="none" lIns="90000" tIns="46800" rIns="90000" bIns="46800">
            <a:spAutoFit/>
          </a:body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461أ</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33" name="Text Box 39"/>
          <p:cNvSpPr txBox="1">
            <a:spLocks noChangeArrowheads="1"/>
          </p:cNvSpPr>
          <p:nvPr/>
        </p:nvSpPr>
        <p:spPr bwMode="auto">
          <a:xfrm>
            <a:off x="6629400" y="4724400"/>
            <a:ext cx="2514600" cy="1752600"/>
          </a:xfrm>
          <a:prstGeom prst="rect">
            <a:avLst/>
          </a:prstGeom>
          <a:noFill/>
          <a:ln w="9525">
            <a:noFill/>
            <a:miter lim="800000"/>
            <a:headEnd/>
            <a:tailEnd/>
          </a:ln>
        </p:spPr>
        <p:txBody>
          <a:bodyPr anchor="ctr"/>
          <a:lstStyle/>
          <a:p>
            <a:pPr marL="0" marR="0" lvl="0" indent="0" algn="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a:ln>
                  <a:noFill/>
                </a:ln>
                <a:solidFill>
                  <a:srgbClr val="FFFF66"/>
                </a:solidFill>
                <a:effectLst/>
                <a:uLnTx/>
                <a:uFillTx/>
                <a:latin typeface="Arial" pitchFamily="34" charset="0"/>
                <a:ea typeface="MS PGothic" pitchFamily="34" charset="-128"/>
                <a:cs typeface="Arial" pitchFamily="34" charset="0"/>
              </a:rPr>
              <a:t>مخطط الملكوت </a:t>
            </a:r>
            <a:endParaRPr kumimoji="0" lang="en-GB" sz="2800" b="1" i="0" u="none" strike="noStrike" kern="1200" cap="none" spc="0" normalizeH="0" baseline="0" noProof="0">
              <a:ln>
                <a:noFill/>
              </a:ln>
              <a:solidFill>
                <a:srgbClr val="FFFF66"/>
              </a:solidFill>
              <a:effectLst/>
              <a:uLnTx/>
              <a:uFillTx/>
              <a:latin typeface="Arial" pitchFamily="34" charset="0"/>
              <a:ea typeface="MS PGothic" pitchFamily="34" charset="-128"/>
              <a:cs typeface="Arial" pitchFamily="34" charset="0"/>
            </a:endParaRPr>
          </a:p>
        </p:txBody>
      </p:sp>
      <p:sp>
        <p:nvSpPr>
          <p:cNvPr id="234534" name="Rectangle 40"/>
          <p:cNvSpPr>
            <a:spLocks noChangeArrowheads="1"/>
          </p:cNvSpPr>
          <p:nvPr/>
        </p:nvSpPr>
        <p:spPr bwMode="auto">
          <a:xfrm>
            <a:off x="6788299" y="247749"/>
            <a:ext cx="808037" cy="588963"/>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الكائنات الحيَّة</a:t>
            </a:r>
            <a:endParaRPr kumimoji="0" lang="en-GB"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34535" name="Rectangle 41"/>
          <p:cNvSpPr>
            <a:spLocks noChangeArrowheads="1"/>
          </p:cNvSpPr>
          <p:nvPr/>
        </p:nvSpPr>
        <p:spPr bwMode="auto">
          <a:xfrm>
            <a:off x="2697163" y="3665538"/>
            <a:ext cx="1265237" cy="623887"/>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غير المؤمنين في الضيقة</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36" name="Rectangle 42"/>
          <p:cNvSpPr>
            <a:spLocks noChangeArrowheads="1"/>
          </p:cNvSpPr>
          <p:nvPr/>
        </p:nvSpPr>
        <p:spPr bwMode="auto">
          <a:xfrm>
            <a:off x="4495800" y="3657600"/>
            <a:ext cx="1524000" cy="606425"/>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مؤمني الضيقة</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7691" name="Line 43"/>
          <p:cNvSpPr>
            <a:spLocks noChangeShapeType="1"/>
          </p:cNvSpPr>
          <p:nvPr/>
        </p:nvSpPr>
        <p:spPr bwMode="auto">
          <a:xfrm>
            <a:off x="2628900" y="4267200"/>
            <a:ext cx="4152900" cy="1588"/>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618538" name="AutoShape 44"/>
          <p:cNvSpPr>
            <a:spLocks/>
          </p:cNvSpPr>
          <p:nvPr/>
        </p:nvSpPr>
        <p:spPr bwMode="auto">
          <a:xfrm>
            <a:off x="228600" y="6104656"/>
            <a:ext cx="1892300" cy="420688"/>
          </a:xfrm>
          <a:prstGeom prst="callout2">
            <a:avLst>
              <a:gd name="adj1" fmla="val 69435"/>
              <a:gd name="adj2" fmla="val 103861"/>
              <a:gd name="adj3" fmla="val 69435"/>
              <a:gd name="adj4" fmla="val 109144"/>
              <a:gd name="adj5" fmla="val -618491"/>
              <a:gd name="adj6" fmla="val 132213"/>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شكل غامض للملكوت</a:t>
            </a:r>
            <a:endParaRPr kumimoji="0" lang="en-GB"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7693" name="Oval 45"/>
          <p:cNvSpPr>
            <a:spLocks noChangeArrowheads="1"/>
          </p:cNvSpPr>
          <p:nvPr/>
        </p:nvSpPr>
        <p:spPr bwMode="auto">
          <a:xfrm>
            <a:off x="1295400" y="228600"/>
            <a:ext cx="6629400" cy="6477000"/>
          </a:xfrm>
          <a:prstGeom prst="ellipse">
            <a:avLst/>
          </a:prstGeom>
          <a:noFill/>
          <a:ln w="93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34540" name="Rectangle 46"/>
          <p:cNvSpPr>
            <a:spLocks noChangeArrowheads="1"/>
          </p:cNvSpPr>
          <p:nvPr/>
        </p:nvSpPr>
        <p:spPr bwMode="auto">
          <a:xfrm>
            <a:off x="6934200" y="2971800"/>
            <a:ext cx="914400" cy="83820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الملائكة والحيوانات</a:t>
            </a:r>
            <a:endParaRPr kumimoji="0" lang="en-GB"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7695" name="Rectangle 47"/>
          <p:cNvSpPr>
            <a:spLocks noChangeArrowheads="1"/>
          </p:cNvSpPr>
          <p:nvPr/>
        </p:nvSpPr>
        <p:spPr bwMode="auto">
          <a:xfrm>
            <a:off x="6477000" y="6172200"/>
            <a:ext cx="2133600" cy="6096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34542" name="TextBox 1"/>
          <p:cNvSpPr txBox="1">
            <a:spLocks noChangeArrowheads="1"/>
          </p:cNvSpPr>
          <p:nvPr/>
        </p:nvSpPr>
        <p:spPr bwMode="auto">
          <a:xfrm>
            <a:off x="-1066800" y="1844675"/>
            <a:ext cx="185737" cy="461963"/>
          </a:xfrm>
          <a:prstGeom prst="rect">
            <a:avLst/>
          </a:prstGeom>
          <a:noFill/>
          <a:ln w="9525">
            <a:noFill/>
            <a:miter lim="800000"/>
            <a:headEnd/>
            <a:tailEnd/>
          </a:ln>
        </p:spPr>
        <p:txBody>
          <a:bodyPr wrap="non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 name="Rectangular Callout 1"/>
          <p:cNvSpPr>
            <a:spLocks noChangeArrowheads="1"/>
          </p:cNvSpPr>
          <p:nvPr/>
        </p:nvSpPr>
        <p:spPr bwMode="auto">
          <a:xfrm>
            <a:off x="6826250" y="4025900"/>
            <a:ext cx="1847850" cy="733425"/>
          </a:xfrm>
          <a:prstGeom prst="wedgeRectCallout">
            <a:avLst>
              <a:gd name="adj1" fmla="val -108310"/>
              <a:gd name="adj2" fmla="val 30676"/>
            </a:avLst>
          </a:prstGeom>
          <a:solidFill>
            <a:schemeClr val="bg1"/>
          </a:solidFill>
          <a:ln w="9525" algn="ctr">
            <a:solidFill>
              <a:schemeClr val="tx1"/>
            </a:solidFill>
            <a:round/>
            <a:headEnd/>
            <a:tailEnd/>
          </a:ln>
        </p:spPr>
        <p:txBody>
          <a:bodyPr anchor="ct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تركيز إشعياء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Tree>
    <p:extLst>
      <p:ext uri="{BB962C8B-B14F-4D97-AF65-F5344CB8AC3E}">
        <p14:creationId xmlns:p14="http://schemas.microsoft.com/office/powerpoint/2010/main" val="35928171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ctangle 1">
            <a:extLst>
              <a:ext uri="{FF2B5EF4-FFF2-40B4-BE49-F238E27FC236}">
                <a16:creationId xmlns:a16="http://schemas.microsoft.com/office/drawing/2014/main" id="{DCF4EC4B-2A31-894E-2D8D-34596CE6EA1D}"/>
              </a:ext>
            </a:extLst>
          </p:cNvPr>
          <p:cNvSpPr/>
          <p:nvPr/>
        </p:nvSpPr>
        <p:spPr bwMode="auto">
          <a:xfrm>
            <a:off x="4114800" y="685800"/>
            <a:ext cx="4648200" cy="2286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ar-JO" sz="8000" b="1" dirty="0">
                <a:solidFill>
                  <a:schemeClr val="bg1"/>
                </a:solidFill>
                <a:effectLst>
                  <a:glow rad="127000">
                    <a:schemeClr val="bg2"/>
                  </a:glow>
                </a:effectLst>
                <a:latin typeface="Arial" panose="020B0604020202020204" pitchFamily="34" charset="0"/>
                <a:cs typeface="Arial" panose="020B0604020202020204" pitchFamily="34" charset="0"/>
              </a:rPr>
              <a:t>المملكة</a:t>
            </a:r>
            <a:r>
              <a:rPr lang="en-US" sz="8000" b="1" dirty="0">
                <a:solidFill>
                  <a:schemeClr val="bg1"/>
                </a:solidFill>
                <a:effectLst>
                  <a:glow rad="127000">
                    <a:schemeClr val="bg2"/>
                  </a:glow>
                </a:effectLst>
                <a:latin typeface="Arial" panose="020B0604020202020204" pitchFamily="34" charset="0"/>
                <a:cs typeface="Arial" panose="020B0604020202020204" pitchFamily="34" charset="0"/>
              </a:rPr>
              <a:t> </a:t>
            </a:r>
            <a:r>
              <a:rPr lang="ar-JO" sz="8000" b="1" dirty="0">
                <a:solidFill>
                  <a:schemeClr val="bg1"/>
                </a:solidFill>
                <a:effectLst>
                  <a:glow rad="127000">
                    <a:schemeClr val="bg2"/>
                  </a:glow>
                </a:effectLst>
                <a:latin typeface="Arial" panose="020B0604020202020204" pitchFamily="34" charset="0"/>
                <a:cs typeface="Arial" panose="020B0604020202020204" pitchFamily="34" charset="0"/>
              </a:rPr>
              <a:t>الألفية</a:t>
            </a:r>
            <a:endParaRPr lang="en-US" sz="8000" b="1" dirty="0">
              <a:solidFill>
                <a:schemeClr val="bg1"/>
              </a:solidFill>
              <a:effectLst>
                <a:glow rad="127000">
                  <a:schemeClr val="bg2"/>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88FEDDC-3D6B-093A-3717-0964BC7FD815}"/>
              </a:ext>
            </a:extLst>
          </p:cNvPr>
          <p:cNvSpPr/>
          <p:nvPr/>
        </p:nvSpPr>
        <p:spPr bwMode="auto">
          <a:xfrm>
            <a:off x="4343400" y="3733800"/>
            <a:ext cx="4419600" cy="2895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4000" b="1" dirty="0">
                <a:solidFill>
                  <a:schemeClr val="bg1"/>
                </a:solidFill>
                <a:effectLst>
                  <a:glow rad="127000">
                    <a:schemeClr val="bg2"/>
                  </a:glow>
                </a:effectLst>
                <a:latin typeface="Arial" panose="020B0604020202020204" pitchFamily="34" charset="0"/>
                <a:cs typeface="Arial" panose="020B0604020202020204" pitchFamily="34" charset="0"/>
              </a:rPr>
              <a:t>ملك المسيا على إسرائيل والشعوب الأممية      تحت عهد جديد     موعود بالأنبياء</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81000" y="152400"/>
            <a:ext cx="8305800" cy="1588127"/>
          </a:xfrm>
          <a:prstGeom prst="rect">
            <a:avLst/>
          </a:prstGeom>
        </p:spPr>
        <p:txBody>
          <a:bodyPr wrap="square">
            <a:spAutoFit/>
          </a:bodyPr>
          <a:lstStyle/>
          <a:p>
            <a:pPr algn="ctr">
              <a:lnSpc>
                <a:spcPct val="90000"/>
              </a:lnSpc>
            </a:pPr>
            <a:r>
              <a:rPr lang="ar-JO" sz="2800" b="1" dirty="0">
                <a:solidFill>
                  <a:srgbClr val="FFFFFF"/>
                </a:solidFill>
                <a:effectLst>
                  <a:glow rad="101600">
                    <a:schemeClr val="bg2">
                      <a:alpha val="75000"/>
                    </a:schemeClr>
                  </a:glow>
                </a:effectLst>
                <a:latin typeface="Arial" panose="020B0604020202020204" pitchFamily="34" charset="0"/>
                <a:cs typeface="Arial" panose="020B0604020202020204" pitchFamily="34" charset="0"/>
              </a:rPr>
              <a:t>... حتى تعلم أن العلي متسلط في مملكة الناس ويعطيها من يشاء.</a:t>
            </a:r>
          </a:p>
          <a:p>
            <a:pPr algn="ctr">
              <a:lnSpc>
                <a:spcPct val="90000"/>
              </a:lnSpc>
            </a:pPr>
            <a:r>
              <a:rPr lang="ar-JO" sz="2800" b="1" dirty="0">
                <a:solidFill>
                  <a:srgbClr val="FFFFFF"/>
                </a:solidFill>
                <a:effectLst>
                  <a:glow rad="101600">
                    <a:schemeClr val="bg2">
                      <a:alpha val="75000"/>
                    </a:schemeClr>
                  </a:glow>
                </a:effectLst>
                <a:latin typeface="Arial" panose="020B0604020202020204" pitchFamily="34" charset="0"/>
                <a:cs typeface="Arial" panose="020B0604020202020204" pitchFamily="34" charset="0"/>
              </a:rPr>
              <a:t>وحيث أمروا بترك ساق أصول الشجرة فإن مملكتك تثبت لك عندما تعلم أن السماء سلطان.</a:t>
            </a:r>
            <a:endParaRPr lang="en-US" sz="2400" b="1" dirty="0">
              <a:solidFill>
                <a:srgbClr val="FFCD1E"/>
              </a:solidFill>
              <a:effectLst>
                <a:glow rad="101600">
                  <a:schemeClr val="bg2">
                    <a:alpha val="75000"/>
                  </a:schemeClr>
                </a:glow>
              </a:effectLst>
              <a:latin typeface="Arial" panose="020B0604020202020204" pitchFamily="34" charset="0"/>
              <a:cs typeface="Arial" panose="020B0604020202020204" pitchFamily="34" charset="0"/>
            </a:endParaRPr>
          </a:p>
          <a:p>
            <a:pPr>
              <a:lnSpc>
                <a:spcPct val="90000"/>
              </a:lnSpc>
            </a:pPr>
            <a:r>
              <a:rPr lang="ar-JO" sz="2400" b="1" dirty="0">
                <a:solidFill>
                  <a:srgbClr val="FFCD1E"/>
                </a:solidFill>
                <a:effectLst>
                  <a:glow rad="101600">
                    <a:schemeClr val="bg2">
                      <a:alpha val="75000"/>
                    </a:schemeClr>
                  </a:glow>
                </a:effectLst>
                <a:latin typeface="Arial" panose="020B0604020202020204" pitchFamily="34" charset="0"/>
                <a:cs typeface="Arial" panose="020B0604020202020204" pitchFamily="34" charset="0"/>
              </a:rPr>
              <a:t>دانيال 4: 25-26</a:t>
            </a:r>
            <a:endParaRPr lang="en-US" sz="2400" b="1" dirty="0">
              <a:solidFill>
                <a:srgbClr val="FFCD1E"/>
              </a:solidFill>
              <a:effectLst>
                <a:glow rad="101600">
                  <a:schemeClr val="bg2">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783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srcRect/>
          <a:stretch>
            <a:fillRect/>
          </a:stretch>
        </p:blipFill>
        <p:spPr bwMode="auto">
          <a:xfrm>
            <a:off x="0" y="0"/>
            <a:ext cx="4572000" cy="6858000"/>
          </a:xfrm>
          <a:prstGeom prst="rect">
            <a:avLst/>
          </a:prstGeom>
          <a:noFill/>
          <a:ln w="9525">
            <a:solidFill>
              <a:schemeClr val="bg2"/>
            </a:solidFill>
            <a:miter lim="800000"/>
            <a:headEnd/>
            <a:tailEnd/>
          </a:ln>
        </p:spPr>
      </p:pic>
      <p:sp>
        <p:nvSpPr>
          <p:cNvPr id="57347" name="Text Box 3"/>
          <p:cNvSpPr txBox="1">
            <a:spLocks noChangeArrowheads="1"/>
          </p:cNvSpPr>
          <p:nvPr/>
        </p:nvSpPr>
        <p:spPr bwMode="auto">
          <a:xfrm>
            <a:off x="4572000" y="305812"/>
            <a:ext cx="4419600" cy="3046988"/>
          </a:xfrm>
          <a:prstGeom prst="rect">
            <a:avLst/>
          </a:prstGeom>
          <a:noFill/>
          <a:ln w="9525">
            <a:noFill/>
            <a:miter lim="800000"/>
            <a:headEnd/>
            <a:tailEnd/>
          </a:ln>
        </p:spPr>
        <p:txBody>
          <a:bodyPr>
            <a:prstTxWarp prst="textNoShape">
              <a:avLst/>
            </a:prstTxWarp>
            <a:spAutoFit/>
          </a:bodyPr>
          <a:lstStyle/>
          <a:p>
            <a:pPr algn="r">
              <a:lnSpc>
                <a:spcPct val="80000"/>
              </a:lnSpc>
            </a:pPr>
            <a:r>
              <a:rPr kumimoji="0" lang="ar-JO" altLang="ja-JP" sz="2400" b="1" dirty="0">
                <a:solidFill>
                  <a:srgbClr val="FFFCB4"/>
                </a:solidFill>
                <a:latin typeface="Arial" panose="020B0604020202020204" pitchFamily="34" charset="0"/>
                <a:cs typeface="Arial" panose="020B0604020202020204" pitchFamily="34" charset="0"/>
              </a:rPr>
              <a:t>فانسحق حينئذ الحديد والخزف والنحاس والفضة والذهب معا، وصارت كعصافة البيدر في الصيف، فحملتها الريح فلم يوجد لها مكان. أما الحجر الذي ضرب التمثال فصار جبلا كبيرا وملأ الأرض كلها.</a:t>
            </a:r>
          </a:p>
          <a:p>
            <a:pPr algn="r">
              <a:lnSpc>
                <a:spcPct val="80000"/>
              </a:lnSpc>
            </a:pPr>
            <a:endParaRPr kumimoji="0" lang="en-US" altLang="ja-JP" sz="2400" b="1" dirty="0">
              <a:solidFill>
                <a:srgbClr val="FFFCB4"/>
              </a:solidFill>
              <a:latin typeface="Arial" panose="020B0604020202020204" pitchFamily="34" charset="0"/>
              <a:cs typeface="Arial" panose="020B0604020202020204" pitchFamily="34" charset="0"/>
            </a:endParaRPr>
          </a:p>
          <a:p>
            <a:pPr algn="r">
              <a:lnSpc>
                <a:spcPct val="80000"/>
              </a:lnSpc>
            </a:pPr>
            <a:r>
              <a:rPr kumimoji="0" lang="ar-JO" altLang="ja-JP" sz="2400" b="1" dirty="0">
                <a:solidFill>
                  <a:schemeClr val="bg1"/>
                </a:solidFill>
                <a:latin typeface="Arial" panose="020B0604020202020204" pitchFamily="34" charset="0"/>
                <a:cs typeface="Arial" panose="020B0604020202020204" pitchFamily="34" charset="0"/>
              </a:rPr>
              <a:t>وفي أيام هؤلاء الملوك يقيم إله السماوات مملكة لن تنقرض أبدا، وملكها لا يترك لشعب آخر، وتسحق وتفني كل هذه الممالك، وهي تثبت إلى الأبد.</a:t>
            </a:r>
            <a:r>
              <a:rPr kumimoji="0" lang="en-US" altLang="ja-JP" sz="2400" b="1" dirty="0">
                <a:solidFill>
                  <a:schemeClr val="bg1"/>
                </a:solidFill>
                <a:latin typeface="Arial" panose="020B0604020202020204" pitchFamily="34" charset="0"/>
                <a:cs typeface="Arial" panose="020B0604020202020204" pitchFamily="34" charset="0"/>
              </a:rPr>
              <a:t> </a:t>
            </a:r>
            <a:endParaRPr kumimoji="0" lang="en-US" sz="2400" b="1" dirty="0">
              <a:solidFill>
                <a:schemeClr val="bg1"/>
              </a:solidFill>
              <a:latin typeface="Arial" panose="020B0604020202020204" pitchFamily="34" charset="0"/>
              <a:cs typeface="Arial" panose="020B0604020202020204" pitchFamily="34" charset="0"/>
            </a:endParaRPr>
          </a:p>
        </p:txBody>
      </p:sp>
      <p:sp>
        <p:nvSpPr>
          <p:cNvPr id="57348" name="Text Box 4"/>
          <p:cNvSpPr txBox="1">
            <a:spLocks noChangeArrowheads="1"/>
          </p:cNvSpPr>
          <p:nvPr/>
        </p:nvSpPr>
        <p:spPr bwMode="auto">
          <a:xfrm>
            <a:off x="7315200" y="6324600"/>
            <a:ext cx="1588897" cy="369332"/>
          </a:xfrm>
          <a:prstGeom prst="rect">
            <a:avLst/>
          </a:prstGeom>
          <a:noFill/>
          <a:ln w="9525">
            <a:noFill/>
            <a:miter lim="800000"/>
            <a:headEnd/>
            <a:tailEnd/>
          </a:ln>
        </p:spPr>
        <p:txBody>
          <a:bodyPr wrap="none">
            <a:prstTxWarp prst="textNoShape">
              <a:avLst/>
            </a:prstTxWarp>
            <a:spAutoFit/>
          </a:bodyPr>
          <a:lstStyle/>
          <a:p>
            <a:r>
              <a:rPr kumimoji="0" lang="ar-JO" sz="1800" b="1" dirty="0">
                <a:solidFill>
                  <a:srgbClr val="FFCC19"/>
                </a:solidFill>
                <a:latin typeface="Arial" panose="020B0604020202020204" pitchFamily="34" charset="0"/>
                <a:cs typeface="Arial" panose="020B0604020202020204" pitchFamily="34" charset="0"/>
              </a:rPr>
              <a:t>دانيال 2: 35، 44</a:t>
            </a:r>
            <a:endParaRPr kumimoji="0"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14400" y="838200"/>
            <a:ext cx="7543800" cy="2554545"/>
          </a:xfrm>
          <a:prstGeom prst="rect">
            <a:avLst/>
          </a:prstGeom>
        </p:spPr>
        <p:txBody>
          <a:bodyPr wrap="square">
            <a:spAutoFit/>
          </a:bodyPr>
          <a:lstStyle/>
          <a:p>
            <a:pPr algn="ctr"/>
            <a:r>
              <a:rPr lang="ar-JO" sz="7200" b="1" kern="0" dirty="0">
                <a:solidFill>
                  <a:srgbClr val="FFFF91"/>
                </a:solidFill>
                <a:effectLst>
                  <a:glow rad="127000">
                    <a:srgbClr val="010000">
                      <a:alpha val="75000"/>
                    </a:srgbClr>
                  </a:glow>
                </a:effectLst>
                <a:latin typeface="Arial" panose="020B0604020202020204" pitchFamily="34" charset="0"/>
                <a:ea typeface="ＭＳ Ｐゴシック" pitchFamily="-109" charset="-128"/>
                <a:cs typeface="Arial" panose="020B0604020202020204" pitchFamily="34" charset="0"/>
              </a:rPr>
              <a:t>توضيح</a:t>
            </a:r>
            <a:br>
              <a:rPr lang="en-US" sz="6000" b="1" kern="0" dirty="0">
                <a:solidFill>
                  <a:srgbClr val="FFF6BE"/>
                </a:solidFill>
                <a:effectLst>
                  <a:glow rad="127000">
                    <a:srgbClr val="010000">
                      <a:alpha val="75000"/>
                    </a:srgbClr>
                  </a:glow>
                </a:effectLst>
                <a:latin typeface="Arial" panose="020B0604020202020204" pitchFamily="34" charset="0"/>
                <a:ea typeface="ＭＳ Ｐゴシック" pitchFamily="-109" charset="-128"/>
                <a:cs typeface="Arial" panose="020B0604020202020204" pitchFamily="34" charset="0"/>
              </a:rPr>
            </a:br>
            <a:r>
              <a:rPr lang="ar-JO" sz="8800" b="1" kern="0" dirty="0">
                <a:solidFill>
                  <a:srgbClr val="FFFFFF"/>
                </a:solidFill>
                <a:effectLst>
                  <a:glow rad="127000">
                    <a:srgbClr val="010000">
                      <a:alpha val="75000"/>
                    </a:srgbClr>
                  </a:glow>
                </a:effectLst>
                <a:latin typeface="Arial" panose="020B0604020202020204" pitchFamily="34" charset="0"/>
                <a:ea typeface="ＭＳ Ｐゴシック" pitchFamily="-109" charset="-128"/>
                <a:cs typeface="Arial" panose="020B0604020202020204" pitchFamily="34" charset="0"/>
              </a:rPr>
              <a:t>الملكوت</a:t>
            </a:r>
            <a:endParaRPr lang="en-US" sz="8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C44B131-EE84-FC46-BCCC-DA3390BCFD8E}"/>
              </a:ext>
            </a:extLst>
          </p:cNvPr>
          <p:cNvSpPr/>
          <p:nvPr/>
        </p:nvSpPr>
        <p:spPr bwMode="auto">
          <a:xfrm>
            <a:off x="0" y="0"/>
            <a:ext cx="9144000" cy="6858000"/>
          </a:xfrm>
          <a:prstGeom prst="rect">
            <a:avLst/>
          </a:prstGeom>
          <a:no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49263"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0" i="0" u="none" strike="noStrike" kern="0" cap="none" spc="0" normalizeH="0" baseline="0" noProof="0">
              <a:ln>
                <a:noFill/>
              </a:ln>
              <a:solidFill>
                <a:srgbClr val="FFFFFF"/>
              </a:solidFill>
              <a:effectLst/>
              <a:uLnTx/>
              <a:uFillTx/>
              <a:latin typeface="Arial" charset="0"/>
              <a:ea typeface="ＭＳ Ｐゴシック" charset="-128"/>
            </a:endParaRPr>
          </a:p>
        </p:txBody>
      </p:sp>
    </p:spTree>
    <p:extLst>
      <p:ext uri="{BB962C8B-B14F-4D97-AF65-F5344CB8AC3E}">
        <p14:creationId xmlns:p14="http://schemas.microsoft.com/office/powerpoint/2010/main" val="3344875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5714" name="Picture 6" descr="ojerus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738"/>
            <a:ext cx="9144000" cy="7010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5267792" y="1447800"/>
            <a:ext cx="2390390" cy="1263864"/>
          </a:xfrm>
          <a:prstGeom prst="rect">
            <a:avLst/>
          </a:prstGeom>
          <a:noFill/>
        </p:spPr>
        <p:txBody>
          <a:bodyPr wrap="none" lIns="91436" tIns="45716" rIns="91436" bIns="45716">
            <a:spAutoFit/>
          </a:bodyPr>
          <a:lstStyle/>
          <a:p>
            <a:pPr algn="ctr" defTabSz="913977" eaLnBrk="1" hangingPunct="1">
              <a:lnSpc>
                <a:spcPct val="110000"/>
              </a:lnSpc>
              <a:defRPr/>
            </a:pPr>
            <a:r>
              <a:rPr kumimoji="0" lang="ar-JO"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تعليم يسوع عن</a:t>
            </a:r>
          </a:p>
          <a:p>
            <a:pPr algn="ctr" defTabSz="913977" eaLnBrk="1" hangingPunct="1">
              <a:lnSpc>
                <a:spcPct val="110000"/>
              </a:lnSpc>
              <a:defRPr/>
            </a:pPr>
            <a:r>
              <a:rPr kumimoji="0" lang="ar-JO"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الأيام الأخيرة</a:t>
            </a:r>
            <a:endParaRPr kumimoji="0" lang="en-US"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5793099" y="2840561"/>
            <a:ext cx="1402941" cy="535523"/>
          </a:xfrm>
          <a:prstGeom prst="rect">
            <a:avLst/>
          </a:prstGeom>
          <a:noFill/>
        </p:spPr>
        <p:txBody>
          <a:bodyPr wrap="none" lIns="91436" tIns="45716" rIns="91436" bIns="45716">
            <a:spAutoFit/>
          </a:bodyPr>
          <a:lstStyle/>
          <a:p>
            <a:pPr algn="ctr" defTabSz="456989" eaLnBrk="1" fontAlgn="auto" hangingPunct="1">
              <a:lnSpc>
                <a:spcPct val="90000"/>
              </a:lnSpc>
              <a:spcBef>
                <a:spcPts val="0"/>
              </a:spcBef>
              <a:spcAft>
                <a:spcPts val="0"/>
              </a:spcAft>
              <a:defRPr/>
            </a:pPr>
            <a:r>
              <a:rPr kumimoji="0" lang="ar-JO" b="1" dirty="0">
                <a:solidFill>
                  <a:srgbClr val="FFEDB2"/>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الدرس 9</a:t>
            </a:r>
            <a:endParaRPr kumimoji="0" lang="en-US" b="1" dirty="0">
              <a:solidFill>
                <a:srgbClr val="FFEDB2"/>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p:txBody>
      </p:sp>
      <p:sp>
        <p:nvSpPr>
          <p:cNvPr id="4" name="Rectangle 3">
            <a:extLst>
              <a:ext uri="{FF2B5EF4-FFF2-40B4-BE49-F238E27FC236}">
                <a16:creationId xmlns:a16="http://schemas.microsoft.com/office/drawing/2014/main" id="{1A928A7F-94AB-6FD3-69A9-3BA3BBF48B24}"/>
              </a:ext>
            </a:extLst>
          </p:cNvPr>
          <p:cNvSpPr/>
          <p:nvPr/>
        </p:nvSpPr>
        <p:spPr bwMode="auto">
          <a:xfrm>
            <a:off x="3733800" y="304800"/>
            <a:ext cx="4953000" cy="1030903"/>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ar-JO" sz="6000" b="1" dirty="0">
                <a:solidFill>
                  <a:srgbClr val="FFFF91"/>
                </a:solidFill>
                <a:effectLst>
                  <a:glow rad="127000">
                    <a:schemeClr val="tx1"/>
                  </a:glow>
                </a:effectLst>
                <a:latin typeface="Arial" panose="020B0604020202020204" pitchFamily="34" charset="0"/>
                <a:ea typeface="ＭＳ Ｐゴシック" charset="0"/>
                <a:cs typeface="Arial" panose="020B0604020202020204" pitchFamily="34" charset="0"/>
              </a:rPr>
              <a:t>خطاب جبل الزيتون</a:t>
            </a:r>
            <a:endParaRPr kumimoji="0" lang="en-US" sz="6000" b="1" i="0" u="none" strike="noStrike" cap="none" normalizeH="0" baseline="0" dirty="0">
              <a:ln>
                <a:noFill/>
              </a:ln>
              <a:solidFill>
                <a:srgbClr val="FFFF91"/>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93745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04 at 8.32.15 PM.png"/>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48541"/>
          </a:xfrm>
          <a:prstGeom prst="rect">
            <a:avLst/>
          </a:prstGeom>
        </p:spPr>
      </p:pic>
      <p:sp>
        <p:nvSpPr>
          <p:cNvPr id="3" name="Rectangle 2"/>
          <p:cNvSpPr/>
          <p:nvPr/>
        </p:nvSpPr>
        <p:spPr>
          <a:xfrm>
            <a:off x="304800" y="152400"/>
            <a:ext cx="8610600" cy="1588127"/>
          </a:xfrm>
          <a:prstGeom prst="rect">
            <a:avLst/>
          </a:prstGeom>
        </p:spPr>
        <p:txBody>
          <a:bodyPr wrap="square">
            <a:spAutoFit/>
          </a:bodyPr>
          <a:lstStyle/>
          <a:p>
            <a:pPr algn="r">
              <a:lnSpc>
                <a:spcPct val="90000"/>
              </a:lnSpc>
            </a:pPr>
            <a:r>
              <a:rPr lang="ar-JO" sz="2800" b="1" dirty="0">
                <a:solidFill>
                  <a:schemeClr val="bg1"/>
                </a:solidFill>
                <a:effectLst>
                  <a:glow rad="101600">
                    <a:schemeClr val="bg2">
                      <a:alpha val="75000"/>
                    </a:schemeClr>
                  </a:glow>
                </a:effectLst>
                <a:latin typeface="Arial" panose="020B0604020202020204" pitchFamily="34" charset="0"/>
                <a:cs typeface="Arial" panose="020B0604020202020204" pitchFamily="34" charset="0"/>
              </a:rPr>
              <a:t>مبارك ومقدس من له نصيب في القيامة الأولى. هؤلاء ليس للموت الثاني سلطان عليهم، بل سيكونون كهنة لله والمسيح، وسيملكون معه </a:t>
            </a:r>
            <a:r>
              <a:rPr lang="ar-JO" sz="2800" b="1" dirty="0">
                <a:solidFill>
                  <a:srgbClr val="FFFF91"/>
                </a:solidFill>
                <a:effectLst>
                  <a:glow rad="101600">
                    <a:schemeClr val="bg2">
                      <a:alpha val="75000"/>
                    </a:schemeClr>
                  </a:glow>
                </a:effectLst>
                <a:latin typeface="Arial" panose="020B0604020202020204" pitchFamily="34" charset="0"/>
                <a:cs typeface="Arial" panose="020B0604020202020204" pitchFamily="34" charset="0"/>
              </a:rPr>
              <a:t>ألف سنة</a:t>
            </a:r>
            <a:r>
              <a:rPr lang="ar-JO" sz="2800" b="1" dirty="0">
                <a:solidFill>
                  <a:schemeClr val="bg1"/>
                </a:solidFill>
                <a:effectLst>
                  <a:glow rad="101600">
                    <a:schemeClr val="bg2">
                      <a:alpha val="75000"/>
                    </a:schemeClr>
                  </a:glow>
                </a:effectLst>
                <a:latin typeface="Arial" panose="020B0604020202020204" pitchFamily="34" charset="0"/>
                <a:cs typeface="Arial" panose="020B0604020202020204" pitchFamily="34" charset="0"/>
              </a:rPr>
              <a:t>.</a:t>
            </a:r>
          </a:p>
          <a:p>
            <a:pPr algn="r">
              <a:lnSpc>
                <a:spcPct val="90000"/>
              </a:lnSpc>
            </a:pPr>
            <a:r>
              <a:rPr lang="ar-JO" sz="2800" b="1" dirty="0">
                <a:solidFill>
                  <a:schemeClr val="bg1"/>
                </a:solidFill>
                <a:effectLst>
                  <a:glow rad="101600">
                    <a:schemeClr val="bg2">
                      <a:alpha val="75000"/>
                    </a:schemeClr>
                  </a:glow>
                </a:effectLst>
                <a:latin typeface="Arial" panose="020B0604020202020204" pitchFamily="34" charset="0"/>
                <a:cs typeface="Arial" panose="020B0604020202020204" pitchFamily="34" charset="0"/>
              </a:rPr>
              <a:t>ثم متى تمت </a:t>
            </a:r>
            <a:r>
              <a:rPr lang="ar-JO" sz="2800" b="1" dirty="0">
                <a:solidFill>
                  <a:srgbClr val="FFFF91"/>
                </a:solidFill>
                <a:effectLst>
                  <a:glow rad="101600">
                    <a:schemeClr val="bg2">
                      <a:alpha val="75000"/>
                    </a:schemeClr>
                  </a:glow>
                </a:effectLst>
                <a:latin typeface="Arial" panose="020B0604020202020204" pitchFamily="34" charset="0"/>
                <a:cs typeface="Arial" panose="020B0604020202020204" pitchFamily="34" charset="0"/>
              </a:rPr>
              <a:t>الألف السنة </a:t>
            </a:r>
            <a:r>
              <a:rPr lang="ar-JO" sz="2800" b="1" dirty="0">
                <a:solidFill>
                  <a:schemeClr val="bg1"/>
                </a:solidFill>
                <a:effectLst>
                  <a:glow rad="101600">
                    <a:schemeClr val="bg2">
                      <a:alpha val="75000"/>
                    </a:schemeClr>
                  </a:glow>
                </a:effectLst>
                <a:latin typeface="Arial" panose="020B0604020202020204" pitchFamily="34" charset="0"/>
                <a:cs typeface="Arial" panose="020B0604020202020204" pitchFamily="34" charset="0"/>
              </a:rPr>
              <a:t>...</a:t>
            </a:r>
            <a:endParaRPr lang="en-US" sz="2400" b="1" dirty="0">
              <a:solidFill>
                <a:srgbClr val="FFDC28"/>
              </a:solidFill>
              <a:effectLst>
                <a:glow rad="101600">
                  <a:schemeClr val="bg2">
                    <a:alpha val="75000"/>
                  </a:schemeClr>
                </a:glow>
              </a:effectLst>
              <a:latin typeface="Arial" panose="020B0604020202020204" pitchFamily="34" charset="0"/>
              <a:cs typeface="Arial" panose="020B0604020202020204" pitchFamily="34" charset="0"/>
            </a:endParaRPr>
          </a:p>
          <a:p>
            <a:pPr>
              <a:lnSpc>
                <a:spcPct val="90000"/>
              </a:lnSpc>
            </a:pPr>
            <a:r>
              <a:rPr lang="ar-JO" sz="2400" b="1" dirty="0">
                <a:solidFill>
                  <a:srgbClr val="FFDC28"/>
                </a:solidFill>
                <a:effectLst>
                  <a:glow rad="101600">
                    <a:schemeClr val="bg2">
                      <a:alpha val="75000"/>
                    </a:schemeClr>
                  </a:glow>
                </a:effectLst>
                <a:latin typeface="Arial" panose="020B0604020202020204" pitchFamily="34" charset="0"/>
                <a:cs typeface="Arial" panose="020B0604020202020204" pitchFamily="34" charset="0"/>
              </a:rPr>
              <a:t>رؤيا 20: 6-7أ</a:t>
            </a:r>
            <a:endParaRPr lang="en-US" sz="2400" b="1" dirty="0">
              <a:solidFill>
                <a:srgbClr val="FFDC28"/>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4" name="TextBox 3"/>
          <p:cNvSpPr txBox="1"/>
          <p:nvPr/>
        </p:nvSpPr>
        <p:spPr>
          <a:xfrm>
            <a:off x="609600" y="2743200"/>
            <a:ext cx="7162800" cy="2015936"/>
          </a:xfrm>
          <a:prstGeom prst="rect">
            <a:avLst/>
          </a:prstGeom>
          <a:noFill/>
        </p:spPr>
        <p:txBody>
          <a:bodyPr wrap="square" rtlCol="0">
            <a:spAutoFit/>
          </a:bodyPr>
          <a:lstStyle/>
          <a:p>
            <a:pPr algn="ctr"/>
            <a:r>
              <a:rPr lang="ar-JO" sz="12500" dirty="0">
                <a:ln>
                  <a:solidFill>
                    <a:srgbClr val="FFD548"/>
                  </a:solidFill>
                </a:ln>
                <a:solidFill>
                  <a:schemeClr val="bg1">
                    <a:alpha val="37000"/>
                  </a:schemeClr>
                </a:solidFill>
                <a:latin typeface="Impact"/>
                <a:cs typeface="Impact"/>
              </a:rPr>
              <a:t>1000 سنة</a:t>
            </a:r>
            <a:endParaRPr lang="en-US" sz="12500" dirty="0">
              <a:ln>
                <a:solidFill>
                  <a:srgbClr val="FFD548"/>
                </a:solidFill>
              </a:ln>
              <a:solidFill>
                <a:schemeClr val="bg1">
                  <a:alpha val="37000"/>
                </a:schemeClr>
              </a:solidFill>
              <a:latin typeface="Impact"/>
              <a:cs typeface="Impact"/>
            </a:endParaRPr>
          </a:p>
        </p:txBody>
      </p:sp>
    </p:spTree>
    <p:extLst>
      <p:ext uri="{BB962C8B-B14F-4D97-AF65-F5344CB8AC3E}">
        <p14:creationId xmlns:p14="http://schemas.microsoft.com/office/powerpoint/2010/main" val="4277744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71714" name="Text Box 2"/>
          <p:cNvSpPr txBox="1">
            <a:spLocks noChangeArrowheads="1"/>
          </p:cNvSpPr>
          <p:nvPr/>
        </p:nvSpPr>
        <p:spPr bwMode="auto">
          <a:xfrm>
            <a:off x="206375" y="1295400"/>
            <a:ext cx="8785225" cy="2954655"/>
          </a:xfrm>
          <a:prstGeom prst="rect">
            <a:avLst/>
          </a:prstGeom>
          <a:noFill/>
          <a:ln w="9525">
            <a:noFill/>
            <a:miter lim="800000"/>
            <a:headEnd/>
            <a:tailEnd/>
          </a:ln>
          <a:effectLst>
            <a:outerShdw blurRad="63500" dist="71842" dir="2700000" algn="ctr" rotWithShape="0">
              <a:schemeClr val="tx1">
                <a:alpha val="74998"/>
              </a:schemeClr>
            </a:outerShdw>
          </a:effectLst>
        </p:spPr>
        <p:txBody>
          <a:bodyPr wrap="square" lIns="0" tIns="0" rIns="0" bIns="0">
            <a:prstTxWarp prst="textNoShape">
              <a:avLst/>
            </a:prstTxWarp>
            <a:spAutoFit/>
          </a:bodyPr>
          <a:lstStyle/>
          <a:p>
            <a:pPr marL="269875" indent="-269875" algn="r" rtl="1">
              <a:buFontTx/>
              <a:buChar char="•"/>
              <a:tabLst>
                <a:tab pos="596900" algn="l"/>
                <a:tab pos="1511300" algn="l"/>
                <a:tab pos="2425700" algn="l"/>
                <a:tab pos="3340100" algn="l"/>
                <a:tab pos="4254500" algn="l"/>
                <a:tab pos="5168900" algn="l"/>
                <a:tab pos="6083300" algn="l"/>
                <a:tab pos="6997700" algn="l"/>
              </a:tabLst>
            </a:pPr>
            <a:r>
              <a:rPr lang="ar-JO"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لا يفسر النبوءة بطريقة حرفية سياقية ومتناسقة</a:t>
            </a:r>
          </a:p>
          <a:p>
            <a:pPr>
              <a:tabLst>
                <a:tab pos="596900" algn="l"/>
                <a:tab pos="1511300" algn="l"/>
                <a:tab pos="2425700" algn="l"/>
                <a:tab pos="3340100" algn="l"/>
                <a:tab pos="4254500" algn="l"/>
                <a:tab pos="5168900" algn="l"/>
                <a:tab pos="6083300" algn="l"/>
                <a:tab pos="6997700" algn="l"/>
              </a:tabLst>
            </a:pPr>
            <a:endParaRPr lang="en-US"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marL="269875" indent="-269875" algn="r" rtl="1">
              <a:buFontTx/>
              <a:buChar char="•"/>
              <a:tabLst>
                <a:tab pos="596900" algn="l"/>
                <a:tab pos="1511300" algn="l"/>
                <a:tab pos="2425700" algn="l"/>
                <a:tab pos="3340100" algn="l"/>
                <a:tab pos="4254500" algn="l"/>
                <a:tab pos="5168900" algn="l"/>
                <a:tab pos="6083300" algn="l"/>
                <a:tab pos="6997700" algn="l"/>
              </a:tabLst>
            </a:pPr>
            <a:r>
              <a:rPr lang="ar-JO"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يرى أن العهود التاريخية التي تمت مع إسرائيل ذات طبيعة خلاصية</a:t>
            </a:r>
            <a:r>
              <a:rPr lang="en-US"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a:t>
            </a:r>
          </a:p>
          <a:p>
            <a:pPr eaLnBrk="1" hangingPunct="1">
              <a:tabLst>
                <a:tab pos="596900" algn="l"/>
                <a:tab pos="1511300" algn="l"/>
                <a:tab pos="2425700" algn="l"/>
                <a:tab pos="3340100" algn="l"/>
                <a:tab pos="4254500" algn="l"/>
                <a:tab pos="5168900" algn="l"/>
                <a:tab pos="6083300" algn="l"/>
                <a:tab pos="6997700" algn="l"/>
              </a:tabLst>
            </a:pPr>
            <a:endParaRPr lang="en-US"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marL="269875" indent="-269875" algn="r" rtl="1" eaLnBrk="1" hangingPunct="1">
              <a:buFontTx/>
              <a:buChar char="•"/>
              <a:tabLst>
                <a:tab pos="596900" algn="l"/>
                <a:tab pos="1511300" algn="l"/>
                <a:tab pos="2425700" algn="l"/>
                <a:tab pos="3340100" algn="l"/>
                <a:tab pos="4254500" algn="l"/>
                <a:tab pos="5168900" algn="l"/>
                <a:tab pos="6083300" algn="l"/>
                <a:tab pos="6997700" algn="l"/>
              </a:tabLst>
            </a:pPr>
            <a:r>
              <a:rPr lang="ar-JO"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يستبدل إسرائيل الوطنية بالكنيسة</a:t>
            </a:r>
            <a:endParaRPr lang="en-US" b="1" dirty="0">
              <a:solidFill>
                <a:srgbClr val="0A0B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71715" name="Text Box 3"/>
          <p:cNvSpPr txBox="1">
            <a:spLocks noChangeArrowheads="1"/>
          </p:cNvSpPr>
          <p:nvPr/>
        </p:nvSpPr>
        <p:spPr bwMode="auto">
          <a:xfrm>
            <a:off x="710406" y="152400"/>
            <a:ext cx="7723187" cy="877291"/>
          </a:xfrm>
          <a:prstGeom prst="rect">
            <a:avLst/>
          </a:prstGeom>
          <a:noFill/>
          <a:ln w="9525">
            <a:noFill/>
            <a:miter lim="800000"/>
            <a:headEnd/>
            <a:tailEnd/>
          </a:ln>
          <a:effectLst>
            <a:outerShdw blurRad="63500" dist="25399" dir="2700000" algn="ctr" rotWithShape="0">
              <a:schemeClr val="tx1">
                <a:alpha val="75000"/>
              </a:schemeClr>
            </a:outerShdw>
          </a:effectLst>
        </p:spPr>
        <p:txBody>
          <a:bodyPr lIns="0" tIns="0" rIns="0" bIns="0">
            <a:spAutoFit/>
          </a:bodyPr>
          <a:lstStyle/>
          <a:p>
            <a:pPr algn="ctr" eaLnBrk="1" hangingPunct="1">
              <a:lnSpc>
                <a:spcPts val="7300"/>
              </a:lnSpc>
              <a:tabLst>
                <a:tab pos="0" algn="l"/>
                <a:tab pos="914400" algn="l"/>
                <a:tab pos="1828800" algn="l"/>
                <a:tab pos="2743200" algn="l"/>
                <a:tab pos="3657600" algn="l"/>
                <a:tab pos="4572000" algn="l"/>
                <a:tab pos="5486400" algn="l"/>
                <a:tab pos="6400800" algn="l"/>
                <a:tab pos="7315200" algn="l"/>
              </a:tabLst>
              <a:defRPr/>
            </a:pPr>
            <a:r>
              <a:rPr lang="ar-JO" sz="6000" dirty="0">
                <a:solidFill>
                  <a:srgbClr val="C3DC30"/>
                </a:solidFill>
                <a:effectLst>
                  <a:glow rad="139700">
                    <a:schemeClr val="tx1">
                      <a:alpha val="75000"/>
                    </a:schemeClr>
                  </a:glow>
                </a:effectLst>
                <a:latin typeface="Arial" panose="020B0604020202020204" pitchFamily="34" charset="0"/>
                <a:ea typeface="+mn-ea"/>
                <a:cs typeface="Arial" panose="020B0604020202020204" pitchFamily="34" charset="0"/>
              </a:rPr>
              <a:t>لاهوت العهد</a:t>
            </a:r>
            <a:endParaRPr lang="en-US" sz="6000" dirty="0">
              <a:solidFill>
                <a:srgbClr val="C3DC30"/>
              </a:solidFill>
              <a:effectLst>
                <a:glow rad="139700">
                  <a:schemeClr val="tx1">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66800" y="0"/>
            <a:ext cx="7010400" cy="923330"/>
          </a:xfrm>
          <a:prstGeom prst="rect">
            <a:avLst/>
          </a:prstGeom>
          <a:noFill/>
        </p:spPr>
        <p:txBody>
          <a:bodyPr wrap="square" rtlCol="0">
            <a:spAutoFit/>
          </a:bodyPr>
          <a:lstStyle/>
          <a:p>
            <a:pPr algn="ctr"/>
            <a:r>
              <a:rPr lang="ar-JO" sz="5400" b="1" dirty="0">
                <a:ln>
                  <a:solidFill>
                    <a:srgbClr val="660066">
                      <a:alpha val="99000"/>
                    </a:srgbClr>
                  </a:solidFill>
                </a:ln>
                <a:solidFill>
                  <a:srgbClr val="FFF6BE"/>
                </a:solidFill>
                <a:effectLst>
                  <a:glow rad="228600">
                    <a:schemeClr val="bg2">
                      <a:alpha val="98000"/>
                    </a:schemeClr>
                  </a:glow>
                </a:effectLst>
                <a:latin typeface="Arial" panose="020B0604020202020204" pitchFamily="34" charset="0"/>
                <a:cs typeface="Arial" panose="020B0604020202020204" pitchFamily="34" charset="0"/>
              </a:rPr>
              <a:t>النظرة اللاألفية</a:t>
            </a:r>
            <a:endParaRPr lang="en-US" sz="5400" b="1" dirty="0">
              <a:ln>
                <a:solidFill>
                  <a:srgbClr val="660066">
                    <a:alpha val="99000"/>
                  </a:srgbClr>
                </a:solidFill>
              </a:ln>
              <a:solidFill>
                <a:srgbClr val="FFF6BE"/>
              </a:solidFill>
              <a:effectLst>
                <a:glow rad="228600">
                  <a:schemeClr val="bg2">
                    <a:alpha val="98000"/>
                  </a:schemeClr>
                </a:glow>
              </a:effectLst>
              <a:latin typeface="Arial" panose="020B0604020202020204" pitchFamily="34" charset="0"/>
              <a:cs typeface="Arial" panose="020B0604020202020204" pitchFamily="34" charset="0"/>
            </a:endParaRPr>
          </a:p>
        </p:txBody>
      </p:sp>
      <p:sp>
        <p:nvSpPr>
          <p:cNvPr id="3" name="TextBox 2"/>
          <p:cNvSpPr txBox="1"/>
          <p:nvPr/>
        </p:nvSpPr>
        <p:spPr>
          <a:xfrm>
            <a:off x="457200" y="1752600"/>
            <a:ext cx="8458200" cy="1588127"/>
          </a:xfrm>
          <a:prstGeom prst="rect">
            <a:avLst/>
          </a:prstGeom>
          <a:noFill/>
        </p:spPr>
        <p:txBody>
          <a:bodyPr wrap="square" rtlCol="0">
            <a:spAutoFit/>
          </a:bodyPr>
          <a:lstStyle/>
          <a:p>
            <a:pPr algn="ctr">
              <a:lnSpc>
                <a:spcPct val="90000"/>
              </a:lnSpc>
            </a:pPr>
            <a:r>
              <a:rPr lang="ar-JO" sz="3600" b="1" dirty="0">
                <a:solidFill>
                  <a:schemeClr val="bg1"/>
                </a:solidFill>
                <a:effectLst>
                  <a:glow rad="228600">
                    <a:schemeClr val="bg2">
                      <a:alpha val="98000"/>
                    </a:schemeClr>
                  </a:glow>
                </a:effectLst>
                <a:latin typeface="Arial Narrow"/>
                <a:cs typeface="Arial Narrow"/>
              </a:rPr>
              <a:t>تم تتميم ملكوت المسيح على الأرض في الزمن الحاضر من خلال الكنيسة، ولهذا لا يوجد ملك مستقبلي للمسيح على الأرض بعد مجيئه الثاني</a:t>
            </a:r>
            <a:endParaRPr lang="en-US" sz="3600" b="1" dirty="0">
              <a:solidFill>
                <a:schemeClr val="bg1"/>
              </a:solidFill>
              <a:effectLst>
                <a:glow rad="228600">
                  <a:schemeClr val="bg2">
                    <a:alpha val="98000"/>
                  </a:schemeClr>
                </a:glow>
              </a:effectLst>
              <a:latin typeface="Arial Narrow"/>
              <a:cs typeface="Arial Narrow"/>
            </a:endParaRPr>
          </a:p>
        </p:txBody>
      </p:sp>
    </p:spTree>
    <p:extLst>
      <p:ext uri="{BB962C8B-B14F-4D97-AF65-F5344CB8AC3E}">
        <p14:creationId xmlns:p14="http://schemas.microsoft.com/office/powerpoint/2010/main" val="196307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0" y="0"/>
            <a:ext cx="9144000" cy="6858000"/>
          </a:xfrm>
          <a:prstGeom prst="rect">
            <a:avLst/>
          </a:prstGeom>
          <a:gradFill rotWithShape="0">
            <a:gsLst>
              <a:gs pos="0">
                <a:srgbClr val="333399"/>
              </a:gs>
              <a:gs pos="100000">
                <a:srgbClr val="181847"/>
              </a:gs>
            </a:gsLst>
            <a:path path="shape">
              <a:fillToRect l="50000" t="50000" r="50000" b="50000"/>
            </a:path>
          </a:gradFill>
          <a:ln w="9360">
            <a:solidFill>
              <a:srgbClr val="000000"/>
            </a:solidFill>
            <a:miter lim="800000"/>
            <a:headEnd/>
            <a:tailEnd/>
          </a:ln>
          <a:effectLst>
            <a:outerShdw dist="36147" dir="2700000" algn="ctr" rotWithShape="0">
              <a:srgbClr val="808080">
                <a:alpha val="75014"/>
              </a:srgbClr>
            </a:outerShdw>
          </a:effectLst>
        </p:spPr>
        <p:txBody>
          <a:bodyPr wrap="none" anchor="ctr"/>
          <a:lstStyle/>
          <a:p>
            <a:pPr defTabSz="449263" eaLnBrk="1" hangingPunct="1">
              <a:lnSpc>
                <a:spcPct val="93000"/>
              </a:lnSpc>
              <a:buClr>
                <a:srgbClr val="FFFFFF"/>
              </a:buClr>
              <a:buSzPct val="100000"/>
              <a:buFont typeface="Arial" charset="0"/>
              <a:buNone/>
              <a:defRPr/>
            </a:pPr>
            <a:endParaRPr kumimoji="0" lang="en-SG" sz="2000">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28674" name="Line 2"/>
          <p:cNvSpPr>
            <a:spLocks noChangeShapeType="1"/>
          </p:cNvSpPr>
          <p:nvPr/>
        </p:nvSpPr>
        <p:spPr bwMode="auto">
          <a:xfrm>
            <a:off x="1447800" y="4114800"/>
            <a:ext cx="6705600" cy="1588"/>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p:spPr>
        <p:txBody>
          <a:bodyPr/>
          <a:lstStyle/>
          <a:p>
            <a:pPr defTabSz="449263" eaLnBrk="1" hangingPunct="1">
              <a:lnSpc>
                <a:spcPct val="93000"/>
              </a:lnSpc>
              <a:buClr>
                <a:srgbClr val="FFFFFF"/>
              </a:buClr>
              <a:buSzPct val="100000"/>
              <a:buFont typeface="Arial" charset="0"/>
              <a:buNone/>
              <a:defRPr/>
            </a:pPr>
            <a:endParaRPr kumimoji="0" lang="en-SG" sz="2000">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28675" name="Line 3"/>
          <p:cNvSpPr>
            <a:spLocks noChangeShapeType="1"/>
          </p:cNvSpPr>
          <p:nvPr/>
        </p:nvSpPr>
        <p:spPr bwMode="auto">
          <a:xfrm>
            <a:off x="71262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defTabSz="449263" eaLnBrk="1" hangingPunct="1">
              <a:lnSpc>
                <a:spcPct val="93000"/>
              </a:lnSpc>
              <a:buClr>
                <a:srgbClr val="FFFFFF"/>
              </a:buClr>
              <a:buSzPct val="100000"/>
              <a:buFont typeface="Arial" charset="0"/>
              <a:buNone/>
              <a:defRPr/>
            </a:pPr>
            <a:endParaRPr kumimoji="0" lang="en-SG" sz="2000">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28676" name="Text Box 4"/>
          <p:cNvSpPr txBox="1">
            <a:spLocks noChangeArrowheads="1"/>
          </p:cNvSpPr>
          <p:nvPr/>
        </p:nvSpPr>
        <p:spPr bwMode="auto">
          <a:xfrm rot="5400000">
            <a:off x="-681831" y="3745707"/>
            <a:ext cx="3133725"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pPr>
            <a:r>
              <a:rPr kumimoji="0" lang="ar-JO" sz="3600" b="1" dirty="0">
                <a:solidFill>
                  <a:srgbClr val="FFFFFF"/>
                </a:solidFill>
                <a:effectLst>
                  <a:outerShdw blurRad="38100" dist="38100" dir="2700000" algn="tl">
                    <a:srgbClr val="000000"/>
                  </a:outerShdw>
                </a:effectLst>
                <a:cs typeface="Arial" charset="0"/>
              </a:rPr>
              <a:t>عصر الكنيسة</a:t>
            </a:r>
            <a:endParaRPr kumimoji="0" lang="en-GB" sz="3600" b="1" dirty="0">
              <a:solidFill>
                <a:srgbClr val="FFFFFF"/>
              </a:solidFill>
              <a:effectLst>
                <a:outerShdw blurRad="38100" dist="38100" dir="2700000" algn="tl">
                  <a:srgbClr val="000000"/>
                </a:outerShdw>
              </a:effectLst>
              <a:cs typeface="Arial" charset="0"/>
            </a:endParaRPr>
          </a:p>
        </p:txBody>
      </p:sp>
      <p:sp>
        <p:nvSpPr>
          <p:cNvPr id="28677" name="Text Box 5"/>
          <p:cNvSpPr txBox="1">
            <a:spLocks noChangeArrowheads="1"/>
          </p:cNvSpPr>
          <p:nvPr/>
        </p:nvSpPr>
        <p:spPr bwMode="auto">
          <a:xfrm rot="5400000" flipH="1">
            <a:off x="5851526" y="3898900"/>
            <a:ext cx="4951412"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CC00"/>
              </a:buClr>
              <a:buSzPct val="100000"/>
              <a:buFont typeface="Times New Roman" charset="0"/>
              <a:buNone/>
            </a:pPr>
            <a:r>
              <a:rPr kumimoji="0" lang="ar-JO" sz="3600" b="1" dirty="0">
                <a:solidFill>
                  <a:srgbClr val="FFCC00"/>
                </a:solidFill>
                <a:effectLst>
                  <a:outerShdw blurRad="38100" dist="38100" dir="2700000" algn="tl">
                    <a:srgbClr val="000000"/>
                  </a:outerShdw>
                </a:effectLst>
                <a:cs typeface="Arial" charset="0"/>
              </a:rPr>
              <a:t>المملكة الأبدية</a:t>
            </a:r>
            <a:endParaRPr kumimoji="0" lang="en-GB" sz="3600" b="1" dirty="0">
              <a:solidFill>
                <a:srgbClr val="FFCC00"/>
              </a:solidFill>
              <a:effectLst>
                <a:outerShdw blurRad="38100" dist="38100" dir="2700000" algn="tl">
                  <a:srgbClr val="000000"/>
                </a:outerShdw>
              </a:effectLst>
              <a:cs typeface="Arial" charset="0"/>
            </a:endParaRPr>
          </a:p>
        </p:txBody>
      </p:sp>
      <p:sp>
        <p:nvSpPr>
          <p:cNvPr id="28678" name="Text Box 6"/>
          <p:cNvSpPr txBox="1">
            <a:spLocks noChangeArrowheads="1"/>
          </p:cNvSpPr>
          <p:nvPr/>
        </p:nvSpPr>
        <p:spPr bwMode="auto">
          <a:xfrm>
            <a:off x="6019800" y="1295400"/>
            <a:ext cx="2057400" cy="1202510"/>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00CCFF"/>
              </a:buClr>
              <a:buSzPct val="100000"/>
              <a:buFont typeface="Times New Roman" charset="0"/>
              <a:buNone/>
            </a:pPr>
            <a:r>
              <a:rPr kumimoji="0" lang="ar-JO" sz="3600" b="1" dirty="0">
                <a:solidFill>
                  <a:srgbClr val="00CCFF"/>
                </a:solidFill>
                <a:effectLst>
                  <a:outerShdw blurRad="38100" dist="38100" dir="2700000" algn="tl">
                    <a:srgbClr val="000000"/>
                  </a:outerShdw>
                </a:effectLst>
                <a:cs typeface="Arial" charset="0"/>
              </a:rPr>
              <a:t>المجيء الثاني</a:t>
            </a:r>
            <a:endParaRPr kumimoji="0" lang="en-GB" sz="3600" b="1" dirty="0">
              <a:solidFill>
                <a:srgbClr val="00CCFF"/>
              </a:solidFill>
              <a:effectLst>
                <a:outerShdw blurRad="38100" dist="38100" dir="2700000" algn="tl">
                  <a:srgbClr val="000000"/>
                </a:outerShdw>
              </a:effectLst>
              <a:cs typeface="Arial" charset="0"/>
            </a:endParaRPr>
          </a:p>
        </p:txBody>
      </p:sp>
      <p:sp>
        <p:nvSpPr>
          <p:cNvPr id="28679" name="Text Box 7"/>
          <p:cNvSpPr txBox="1">
            <a:spLocks noChangeArrowheads="1"/>
          </p:cNvSpPr>
          <p:nvPr/>
        </p:nvSpPr>
        <p:spPr bwMode="auto">
          <a:xfrm>
            <a:off x="1828800" y="2971800"/>
            <a:ext cx="3733800" cy="1744709"/>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lnSpc>
                <a:spcPct val="80000"/>
              </a:lnSpc>
              <a:spcBef>
                <a:spcPts val="2500"/>
              </a:spcBef>
              <a:buClr>
                <a:srgbClr val="FFFFFF"/>
              </a:buClr>
              <a:buSzPct val="100000"/>
              <a:buFont typeface="Times New Roman" charset="0"/>
              <a:buNone/>
            </a:pPr>
            <a:r>
              <a:rPr kumimoji="0" lang="ar-JO" sz="3600" b="1" dirty="0">
                <a:solidFill>
                  <a:srgbClr val="FFFFFF"/>
                </a:solidFill>
                <a:effectLst>
                  <a:outerShdw blurRad="38100" dist="38100" dir="2700000" algn="tl">
                    <a:srgbClr val="000000"/>
                  </a:outerShdw>
                </a:effectLst>
                <a:cs typeface="Arial" charset="0"/>
              </a:rPr>
              <a:t>ملك المسيح      الروحي</a:t>
            </a:r>
            <a:endParaRPr kumimoji="0" lang="en-GB" sz="3600" b="1" dirty="0">
              <a:solidFill>
                <a:srgbClr val="FFFFFF"/>
              </a:solidFill>
              <a:effectLst>
                <a:outerShdw blurRad="38100" dist="38100" dir="2700000" algn="tl">
                  <a:srgbClr val="000000"/>
                </a:outerShdw>
              </a:effectLst>
              <a:cs typeface="Arial" charset="0"/>
            </a:endParaRPr>
          </a:p>
          <a:p>
            <a:pPr algn="ctr" defTabSz="449263" eaLnBrk="1" hangingPunct="1">
              <a:lnSpc>
                <a:spcPct val="80000"/>
              </a:lnSpc>
              <a:spcBef>
                <a:spcPts val="2500"/>
              </a:spcBef>
              <a:buClr>
                <a:srgbClr val="FFFFFF"/>
              </a:buClr>
              <a:buSzPct val="100000"/>
              <a:buFont typeface="Times New Roman" charset="0"/>
              <a:buNone/>
            </a:pPr>
            <a:r>
              <a:rPr kumimoji="0" lang="ar-JO" sz="3600" b="1" dirty="0">
                <a:solidFill>
                  <a:srgbClr val="FFFFFF"/>
                </a:solidFill>
                <a:effectLst>
                  <a:outerShdw blurRad="38100" dist="38100" dir="2700000" algn="tl">
                    <a:srgbClr val="000000"/>
                  </a:outerShdw>
                </a:effectLst>
                <a:cs typeface="Arial" charset="0"/>
              </a:rPr>
              <a:t>الضيقات</a:t>
            </a:r>
            <a:endParaRPr kumimoji="0" lang="en-GB" sz="3600" b="1" dirty="0">
              <a:solidFill>
                <a:srgbClr val="FFFFFF"/>
              </a:solidFill>
              <a:effectLst>
                <a:outerShdw blurRad="38100" dist="38100" dir="2700000" algn="tl">
                  <a:srgbClr val="000000"/>
                </a:outerShdw>
              </a:effectLst>
              <a:cs typeface="Arial" charset="0"/>
            </a:endParaRPr>
          </a:p>
        </p:txBody>
      </p:sp>
      <p:sp>
        <p:nvSpPr>
          <p:cNvPr id="28680" name="Rectangle 8"/>
          <p:cNvSpPr>
            <a:spLocks noChangeArrowheads="1"/>
          </p:cNvSpPr>
          <p:nvPr/>
        </p:nvSpPr>
        <p:spPr bwMode="auto">
          <a:xfrm>
            <a:off x="533400" y="2286000"/>
            <a:ext cx="5410200" cy="3657600"/>
          </a:xfrm>
          <a:prstGeom prst="rect">
            <a:avLst/>
          </a:prstGeom>
          <a:noFill/>
          <a:ln w="38160">
            <a:solidFill>
              <a:srgbClr val="BBE0E3"/>
            </a:solidFill>
            <a:miter lim="800000"/>
            <a:headEnd/>
            <a:tailEnd/>
          </a:ln>
          <a:effectLst>
            <a:outerShdw dist="36147" dir="2700000" algn="ctr" rotWithShape="0">
              <a:srgbClr val="808080">
                <a:alpha val="75014"/>
              </a:srgbClr>
            </a:outerShdw>
          </a:effectLst>
        </p:spPr>
        <p:txBody>
          <a:bodyPr wrap="none" anchor="ctr"/>
          <a:lstStyle/>
          <a:p>
            <a:pPr defTabSz="449263" eaLnBrk="1" hangingPunct="1">
              <a:lnSpc>
                <a:spcPct val="93000"/>
              </a:lnSpc>
              <a:buClr>
                <a:srgbClr val="FFFFFF"/>
              </a:buClr>
              <a:buSzPct val="100000"/>
              <a:buFont typeface="Arial" charset="0"/>
              <a:buNone/>
              <a:defRPr/>
            </a:pPr>
            <a:endParaRPr kumimoji="0" lang="en-SG" sz="2000">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28681" name="Text Box 9"/>
          <p:cNvSpPr txBox="1">
            <a:spLocks noChangeArrowheads="1"/>
          </p:cNvSpPr>
          <p:nvPr/>
        </p:nvSpPr>
        <p:spPr bwMode="auto">
          <a:xfrm rot="5400000">
            <a:off x="5876132"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0066"/>
              </a:buClr>
              <a:buSzPct val="100000"/>
              <a:buFont typeface="Times New Roman" charset="0"/>
              <a:buNone/>
            </a:pPr>
            <a:r>
              <a:rPr kumimoji="0" lang="ar-JO" sz="3600" b="1" dirty="0">
                <a:solidFill>
                  <a:srgbClr val="FFFF00"/>
                </a:solidFill>
                <a:effectLst>
                  <a:outerShdw blurRad="38100" dist="38100" dir="2700000" algn="tl">
                    <a:srgbClr val="000000"/>
                  </a:outerShdw>
                </a:effectLst>
                <a:cs typeface="Arial" charset="0"/>
              </a:rPr>
              <a:t>الدينونة</a:t>
            </a:r>
            <a:endParaRPr kumimoji="0" lang="en-GB" sz="3600" b="1" dirty="0">
              <a:solidFill>
                <a:srgbClr val="FFFF00"/>
              </a:solidFill>
              <a:effectLst>
                <a:outerShdw blurRad="38100" dist="38100" dir="2700000" algn="tl">
                  <a:srgbClr val="000000"/>
                </a:outerShdw>
              </a:effectLst>
              <a:cs typeface="Arial" charset="0"/>
            </a:endParaRPr>
          </a:p>
        </p:txBody>
      </p:sp>
      <p:sp>
        <p:nvSpPr>
          <p:cNvPr id="13" name="Title 12"/>
          <p:cNvSpPr>
            <a:spLocks noGrp="1"/>
          </p:cNvSpPr>
          <p:nvPr>
            <p:ph type="title" idx="4294967295"/>
          </p:nvPr>
        </p:nvSpPr>
        <p:spPr>
          <a:xfrm>
            <a:off x="838200" y="304800"/>
            <a:ext cx="7770813" cy="990600"/>
          </a:xfrm>
        </p:spPr>
        <p:txBody>
          <a:bodyPr/>
          <a:lstStyle/>
          <a:p>
            <a:pPr>
              <a:defRPr/>
            </a:pPr>
            <a:r>
              <a:rPr lang="ar-JO" sz="4000" b="1" dirty="0">
                <a:solidFill>
                  <a:srgbClr val="FFFFFF"/>
                </a:solidFill>
                <a:effectLst>
                  <a:outerShdw blurRad="38100" dist="38100" dir="2700000" algn="tl">
                    <a:srgbClr val="000000"/>
                  </a:outerShdw>
                </a:effectLst>
                <a:latin typeface="Arial" charset="0"/>
                <a:cs typeface="Arial" charset="0"/>
              </a:rPr>
              <a:t>اللاألفية</a:t>
            </a:r>
            <a:endParaRPr lang="en-US" dirty="0">
              <a:cs typeface="ＭＳ Ｐゴシック" charset="0"/>
            </a:endParaRPr>
          </a:p>
        </p:txBody>
      </p:sp>
    </p:spTree>
    <p:extLst>
      <p:ext uri="{BB962C8B-B14F-4D97-AF65-F5344CB8AC3E}">
        <p14:creationId xmlns:p14="http://schemas.microsoft.com/office/powerpoint/2010/main" val="2217168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ppt_x</p:attrName>
                                        </p:attrNameLst>
                                      </p:cBhvr>
                                      <p:tavLst>
                                        <p:tav tm="100000">
                                          <p:val>
                                            <p:strVal val="0-#ppt_w/2"/>
                                          </p:val>
                                        </p:tav>
                                        <p:tav>
                                          <p:val>
                                            <p:strVal val="#ppt_x"/>
                                          </p:val>
                                        </p:tav>
                                      </p:tavLst>
                                    </p:anim>
                                    <p:anim calcmode="lin" valueType="num">
                                      <p:cBhvr>
                                        <p:cTn id="8" dur="500" fill="hold"/>
                                        <p:tgtEl>
                                          <p:spTgt spid="28676"/>
                                        </p:tgtEl>
                                        <p:attrNameLst>
                                          <p:attrName>ppt_y</p:attrName>
                                        </p:attrNameLst>
                                      </p:cBhvr>
                                      <p:tavLst>
                                        <p:tav tm="100000">
                                          <p:val>
                                            <p:strVal val="#ppt_y"/>
                                          </p:val>
                                        </p:tav>
                                        <p:tav>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additive="repl">
                                        <p:cTn id="11" dur="1" fill="hold">
                                          <p:stCondLst>
                                            <p:cond delay="0"/>
                                          </p:stCondLst>
                                        </p:cTn>
                                        <p:tgtEl>
                                          <p:spTgt spid="28680"/>
                                        </p:tgtEl>
                                        <p:attrNameLst>
                                          <p:attrName>style.visibility</p:attrName>
                                        </p:attrNameLst>
                                      </p:cBhvr>
                                      <p:to>
                                        <p:strVal val="visible"/>
                                      </p:to>
                                    </p:set>
                                    <p:anim calcmode="lin" valueType="num">
                                      <p:cBhvr>
                                        <p:cTn id="12" dur="500" fill="hold"/>
                                        <p:tgtEl>
                                          <p:spTgt spid="28680"/>
                                        </p:tgtEl>
                                        <p:attrNameLst>
                                          <p:attrName>ppt_x</p:attrName>
                                        </p:attrNameLst>
                                      </p:cBhvr>
                                      <p:tavLst>
                                        <p:tav tm="100000">
                                          <p:val>
                                            <p:strVal val="0-#ppt_w/2"/>
                                          </p:val>
                                        </p:tav>
                                        <p:tav>
                                          <p:val>
                                            <p:strVal val="#ppt_x"/>
                                          </p:val>
                                        </p:tav>
                                      </p:tavLst>
                                    </p:anim>
                                    <p:anim calcmode="lin" valueType="num">
                                      <p:cBhvr>
                                        <p:cTn id="13" dur="500" fill="hold"/>
                                        <p:tgtEl>
                                          <p:spTgt spid="28680"/>
                                        </p:tgtEl>
                                        <p:attrNameLst>
                                          <p:attrName>ppt_y</p:attrName>
                                        </p:attrNameLst>
                                      </p:cBhvr>
                                      <p:tavLst>
                                        <p:tav tm="100000">
                                          <p:val>
                                            <p:strVal val="#ppt_y"/>
                                          </p:val>
                                        </p:tav>
                                        <p:tav>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additive="repl">
                                        <p:cTn id="16" dur="1" fill="hold">
                                          <p:stCondLst>
                                            <p:cond delay="0"/>
                                          </p:stCondLst>
                                        </p:cTn>
                                        <p:tgtEl>
                                          <p:spTgt spid="28674"/>
                                        </p:tgtEl>
                                        <p:attrNameLst>
                                          <p:attrName>style.visibility</p:attrName>
                                        </p:attrNameLst>
                                      </p:cBhvr>
                                      <p:to>
                                        <p:strVal val="visible"/>
                                      </p:to>
                                    </p:set>
                                    <p:animEffect transition="in" filter="wipe(left)">
                                      <p:cBhvr additive="repl">
                                        <p:cTn id="17" dur="500"/>
                                        <p:tgtEl>
                                          <p:spTgt spid="28674"/>
                                        </p:tgtEl>
                                      </p:cBhvr>
                                    </p:animEffect>
                                  </p:childTnLst>
                                </p:cTn>
                              </p:par>
                            </p:childTnLst>
                          </p:cTn>
                        </p:par>
                        <p:par>
                          <p:cTn id="18" fill="hold" nodeType="afterGroup">
                            <p:stCondLst>
                              <p:cond delay="4500"/>
                            </p:stCondLst>
                            <p:childTnLst>
                              <p:par>
                                <p:cTn id="19" presetID="17" presetClass="entr" presetSubtype="8" fill="hold" nodeType="afterEffect">
                                  <p:stCondLst>
                                    <p:cond delay="0"/>
                                  </p:stCondLst>
                                  <p:childTnLst>
                                    <p:set>
                                      <p:cBhvr additive="repl">
                                        <p:cTn id="20" dur="1" fill="hold">
                                          <p:stCondLst>
                                            <p:cond delay="0"/>
                                          </p:stCondLst>
                                        </p:cTn>
                                        <p:tgtEl>
                                          <p:spTgt spid="28679"/>
                                        </p:tgtEl>
                                        <p:attrNameLst>
                                          <p:attrName>style.visibility</p:attrName>
                                        </p:attrNameLst>
                                      </p:cBhvr>
                                      <p:to>
                                        <p:strVal val="visible"/>
                                      </p:to>
                                    </p:set>
                                    <p:anim calcmode="lin" valueType="num">
                                      <p:cBhvr additive="repl">
                                        <p:cTn id="21" dur="500" fill="hold"/>
                                        <p:tgtEl>
                                          <p:spTgt spid="28679"/>
                                        </p:tgtEl>
                                        <p:attrNameLst>
                                          <p:attrName>ppt_x</p:attrName>
                                        </p:attrNameLst>
                                      </p:cBhvr>
                                      <p:tavLst>
                                        <p:tav tm="100000">
                                          <p:val>
                                            <p:strVal val="#ppt_x-#ppt_w/2"/>
                                          </p:val>
                                        </p:tav>
                                        <p:tav>
                                          <p:val>
                                            <p:strVal val="#ppt_x"/>
                                          </p:val>
                                        </p:tav>
                                      </p:tavLst>
                                    </p:anim>
                                    <p:anim calcmode="lin" valueType="num">
                                      <p:cBhvr additive="repl">
                                        <p:cTn id="22" dur="500" fill="hold"/>
                                        <p:tgtEl>
                                          <p:spTgt spid="28679"/>
                                        </p:tgtEl>
                                        <p:attrNameLst>
                                          <p:attrName>ppt_y</p:attrName>
                                        </p:attrNameLst>
                                      </p:cBhvr>
                                      <p:tavLst>
                                        <p:tav tm="100000">
                                          <p:val>
                                            <p:strVal val="#ppt_y"/>
                                          </p:val>
                                        </p:tav>
                                        <p:tav>
                                          <p:val>
                                            <p:strVal val="#ppt_y"/>
                                          </p:val>
                                        </p:tav>
                                      </p:tavLst>
                                    </p:anim>
                                    <p:anim calcmode="lin" valueType="num">
                                      <p:cBhvr additive="repl">
                                        <p:cTn id="23" dur="500" fill="hold"/>
                                        <p:tgtEl>
                                          <p:spTgt spid="28679"/>
                                        </p:tgtEl>
                                        <p:attrNameLst>
                                          <p:attrName>ppt_w</p:attrName>
                                        </p:attrNameLst>
                                      </p:cBhvr>
                                      <p:tavLst>
                                        <p:tav tm="100000">
                                          <p:val>
                                            <p:fltVal val="0"/>
                                          </p:val>
                                        </p:tav>
                                        <p:tav>
                                          <p:val>
                                            <p:strVal val="#ppt_w"/>
                                          </p:val>
                                        </p:tav>
                                      </p:tavLst>
                                    </p:anim>
                                    <p:anim calcmode="lin" valueType="num">
                                      <p:cBhvr additive="repl">
                                        <p:cTn id="24" dur="500" fill="hold"/>
                                        <p:tgtEl>
                                          <p:spTgt spid="28679"/>
                                        </p:tgtEl>
                                        <p:attrNameLst>
                                          <p:attrName>ppt_h</p:attrName>
                                        </p:attrNameLst>
                                      </p:cBhvr>
                                      <p:tavLst>
                                        <p:tav tm="100000">
                                          <p:val>
                                            <p:strVal val="#ppt_h"/>
                                          </p:val>
                                        </p:tav>
                                        <p:tav>
                                          <p:val>
                                            <p:strVal val="#ppt_h"/>
                                          </p:val>
                                        </p:tav>
                                      </p:tavLst>
                                    </p:anim>
                                  </p:childTnLst>
                                </p:cTn>
                              </p:par>
                            </p:childTnLst>
                          </p:cTn>
                        </p:par>
                        <p:par>
                          <p:cTn id="25" fill="hold" nodeType="afterGroup">
                            <p:stCondLst>
                              <p:cond delay="7000"/>
                            </p:stCondLst>
                            <p:childTnLst>
                              <p:par>
                                <p:cTn id="26" presetID="2" presetClass="entr" presetSubtype="1" fill="hold" nodeType="afterEffect">
                                  <p:stCondLst>
                                    <p:cond delay="0"/>
                                  </p:stCondLst>
                                  <p:childTnLst>
                                    <p:set>
                                      <p:cBhvr additive="repl">
                                        <p:cTn id="27" dur="1" fill="hold">
                                          <p:stCondLst>
                                            <p:cond delay="0"/>
                                          </p:stCondLst>
                                        </p:cTn>
                                        <p:tgtEl>
                                          <p:spTgt spid="28678"/>
                                        </p:tgtEl>
                                        <p:attrNameLst>
                                          <p:attrName>style.visibility</p:attrName>
                                        </p:attrNameLst>
                                      </p:cBhvr>
                                      <p:to>
                                        <p:strVal val="visible"/>
                                      </p:to>
                                    </p:set>
                                    <p:anim calcmode="lin" valueType="num">
                                      <p:cBhvr>
                                        <p:cTn id="28" dur="500" fill="hold"/>
                                        <p:tgtEl>
                                          <p:spTgt spid="28678"/>
                                        </p:tgtEl>
                                        <p:attrNameLst>
                                          <p:attrName>ppt_x</p:attrName>
                                        </p:attrNameLst>
                                      </p:cBhvr>
                                      <p:tavLst>
                                        <p:tav tm="100000">
                                          <p:val>
                                            <p:strVal val="#ppt_x"/>
                                          </p:val>
                                        </p:tav>
                                        <p:tav>
                                          <p:val>
                                            <p:strVal val="#ppt_x"/>
                                          </p:val>
                                        </p:tav>
                                      </p:tavLst>
                                    </p:anim>
                                    <p:anim calcmode="lin" valueType="num">
                                      <p:cBhvr>
                                        <p:cTn id="29" dur="500" fill="hold"/>
                                        <p:tgtEl>
                                          <p:spTgt spid="28678"/>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28675"/>
                                        </p:tgtEl>
                                        <p:attrNameLst>
                                          <p:attrName>style.visibility</p:attrName>
                                        </p:attrNameLst>
                                      </p:cBhvr>
                                      <p:to>
                                        <p:strVal val="visible"/>
                                      </p:to>
                                    </p:set>
                                    <p:anim calcmode="lin" valueType="num">
                                      <p:cBhvr>
                                        <p:cTn id="33" dur="500" fill="hold"/>
                                        <p:tgtEl>
                                          <p:spTgt spid="28675"/>
                                        </p:tgtEl>
                                        <p:attrNameLst>
                                          <p:attrName>ppt_x</p:attrName>
                                        </p:attrNameLst>
                                      </p:cBhvr>
                                      <p:tavLst>
                                        <p:tav tm="100000">
                                          <p:val>
                                            <p:strVal val="#ppt_x"/>
                                          </p:val>
                                        </p:tav>
                                        <p:tav>
                                          <p:val>
                                            <p:strVal val="#ppt_x"/>
                                          </p:val>
                                        </p:tav>
                                      </p:tavLst>
                                    </p:anim>
                                    <p:anim calcmode="lin" valueType="num">
                                      <p:cBhvr>
                                        <p:cTn id="34" dur="500" fill="hold"/>
                                        <p:tgtEl>
                                          <p:spTgt spid="28675"/>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28681"/>
                                        </p:tgtEl>
                                        <p:attrNameLst>
                                          <p:attrName>style.visibility</p:attrName>
                                        </p:attrNameLst>
                                      </p:cBhvr>
                                      <p:to>
                                        <p:strVal val="visible"/>
                                      </p:to>
                                    </p:set>
                                    <p:anim calcmode="lin" valueType="num">
                                      <p:cBhvr>
                                        <p:cTn id="38" dur="500" fill="hold"/>
                                        <p:tgtEl>
                                          <p:spTgt spid="28681"/>
                                        </p:tgtEl>
                                        <p:attrNameLst>
                                          <p:attrName>ppt_x</p:attrName>
                                        </p:attrNameLst>
                                      </p:cBhvr>
                                      <p:tavLst>
                                        <p:tav tm="100000">
                                          <p:val>
                                            <p:strVal val="#ppt_x"/>
                                          </p:val>
                                        </p:tav>
                                        <p:tav>
                                          <p:val>
                                            <p:strVal val="#ppt_x"/>
                                          </p:val>
                                        </p:tav>
                                      </p:tavLst>
                                    </p:anim>
                                    <p:anim calcmode="lin" valueType="num">
                                      <p:cBhvr>
                                        <p:cTn id="39" dur="500" fill="hold"/>
                                        <p:tgtEl>
                                          <p:spTgt spid="28681"/>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4500"/>
                            </p:stCondLst>
                            <p:childTnLst>
                              <p:par>
                                <p:cTn id="41" presetID="2" presetClass="entr" presetSubtype="2" fill="hold" nodeType="afterEffect">
                                  <p:stCondLst>
                                    <p:cond delay="0"/>
                                  </p:stCondLst>
                                  <p:childTnLst>
                                    <p:set>
                                      <p:cBhvr additive="repl">
                                        <p:cTn id="42" dur="1" fill="hold">
                                          <p:stCondLst>
                                            <p:cond delay="0"/>
                                          </p:stCondLst>
                                        </p:cTn>
                                        <p:tgtEl>
                                          <p:spTgt spid="28677"/>
                                        </p:tgtEl>
                                        <p:attrNameLst>
                                          <p:attrName>style.visibility</p:attrName>
                                        </p:attrNameLst>
                                      </p:cBhvr>
                                      <p:to>
                                        <p:strVal val="visible"/>
                                      </p:to>
                                    </p:set>
                                    <p:anim calcmode="lin" valueType="num">
                                      <p:cBhvr>
                                        <p:cTn id="43" dur="500" fill="hold"/>
                                        <p:tgtEl>
                                          <p:spTgt spid="28677"/>
                                        </p:tgtEl>
                                        <p:attrNameLst>
                                          <p:attrName>ppt_x</p:attrName>
                                        </p:attrNameLst>
                                      </p:cBhvr>
                                      <p:tavLst>
                                        <p:tav tm="100000">
                                          <p:val>
                                            <p:strVal val="1+#ppt_w/2"/>
                                          </p:val>
                                        </p:tav>
                                        <p:tav>
                                          <p:val>
                                            <p:strVal val="#ppt_x"/>
                                          </p:val>
                                        </p:tav>
                                      </p:tavLst>
                                    </p:anim>
                                    <p:anim calcmode="lin" valueType="num">
                                      <p:cBhvr>
                                        <p:cTn id="44" dur="500" fill="hold"/>
                                        <p:tgtEl>
                                          <p:spTgt spid="28677"/>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http://www.bookhills.com/images/Whose-Promised-Land-0801064414-L.jpg"/>
          <p:cNvPicPr>
            <a:picLocks noChangeAspect="1" noChangeArrowheads="1"/>
          </p:cNvPicPr>
          <p:nvPr/>
        </p:nvPicPr>
        <p:blipFill rotWithShape="1">
          <a:blip r:embed="rId2">
            <a:extLst>
              <a:ext uri="{28A0092B-C50C-407E-A947-70E740481C1C}">
                <a14:useLocalDpi xmlns:a14="http://schemas.microsoft.com/office/drawing/2010/main" val="0"/>
              </a:ext>
            </a:extLst>
          </a:blip>
          <a:srcRect l="1867" r="834"/>
          <a:stretch/>
        </p:blipFill>
        <p:spPr bwMode="auto">
          <a:xfrm>
            <a:off x="0" y="0"/>
            <a:ext cx="4499992"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3"/>
          <p:cNvSpPr>
            <a:spLocks noGrp="1"/>
          </p:cNvSpPr>
          <p:nvPr>
            <p:ph sz="half" idx="2"/>
          </p:nvPr>
        </p:nvSpPr>
        <p:spPr>
          <a:xfrm>
            <a:off x="4529011" y="0"/>
            <a:ext cx="4475944" cy="7046640"/>
          </a:xfrm>
        </p:spPr>
        <p:txBody>
          <a:bodyPr>
            <a:noAutofit/>
          </a:bodyPr>
          <a:lstStyle/>
          <a:p>
            <a:pPr marL="0" indent="0" algn="ctr">
              <a:buNone/>
            </a:pPr>
            <a:r>
              <a:rPr lang="ar-JO" sz="3200" b="1" dirty="0">
                <a:latin typeface="Arial" panose="020B0604020202020204" pitchFamily="34" charset="0"/>
                <a:cs typeface="Arial" panose="020B0604020202020204" pitchFamily="34" charset="0"/>
              </a:rPr>
              <a:t>لقد توقف كتبة العهد الجديد   عن التطلع إلى التحقيق الحرفي لنبوات العهد القديم      بخصوص العودة إلى الأرض واسترداد الدولة اليهودية.      إن التتميم الواحد والوحيد     لكل الوعود والنبوات           كان موجودًا بالفعل أمام أعينهم في شخص يسوع.</a:t>
            </a:r>
            <a:endParaRPr lang="en-GB"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478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4248000" y="0"/>
            <a:ext cx="4896000" cy="6858000"/>
          </a:xfr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13500000" scaled="1"/>
          </a:gradFill>
        </p:spPr>
        <p:txBody>
          <a:bodyPr>
            <a:normAutofit/>
          </a:bodyPr>
          <a:lstStyle/>
          <a:p>
            <a:pPr algn="r" rtl="1"/>
            <a:r>
              <a:rPr lang="ar-JO" sz="3200" b="1" dirty="0">
                <a:solidFill>
                  <a:schemeClr val="bg1"/>
                </a:solidFill>
                <a:latin typeface="Arial" panose="020B0604020202020204" pitchFamily="34" charset="0"/>
                <a:cs typeface="Arial" panose="020B0604020202020204" pitchFamily="34" charset="0"/>
              </a:rPr>
              <a:t>تم تجسيد قصة إسرائيل في رجل واحد</a:t>
            </a:r>
            <a:r>
              <a:rPr lang="en-GB" sz="3200" b="1" dirty="0">
                <a:solidFill>
                  <a:schemeClr val="bg1"/>
                </a:solidFill>
                <a:latin typeface="Arial" panose="020B0604020202020204" pitchFamily="34" charset="0"/>
                <a:cs typeface="Arial" panose="020B0604020202020204" pitchFamily="34" charset="0"/>
              </a:rPr>
              <a:t> </a:t>
            </a:r>
            <a:br>
              <a:rPr lang="en-GB" sz="3200" b="1" dirty="0">
                <a:solidFill>
                  <a:schemeClr val="bg1"/>
                </a:solidFill>
                <a:latin typeface="Arial" panose="020B0604020202020204" pitchFamily="34" charset="0"/>
                <a:cs typeface="Arial" panose="020B0604020202020204" pitchFamily="34" charset="0"/>
              </a:rPr>
            </a:br>
            <a:r>
              <a:rPr lang="ar-JO" sz="1800" b="1" dirty="0">
                <a:solidFill>
                  <a:schemeClr val="bg1"/>
                </a:solidFill>
                <a:latin typeface="Arial" panose="020B0604020202020204" pitchFamily="34" charset="0"/>
                <a:cs typeface="Arial" panose="020B0604020202020204" pitchFamily="34" charset="0"/>
              </a:rPr>
              <a:t>(ص 402)</a:t>
            </a:r>
            <a:endParaRPr lang="en-GB" sz="1800" b="1" dirty="0">
              <a:solidFill>
                <a:schemeClr val="bg1"/>
              </a:solidFill>
              <a:latin typeface="Arial" panose="020B0604020202020204" pitchFamily="34" charset="0"/>
              <a:cs typeface="Arial" panose="020B0604020202020204" pitchFamily="34" charset="0"/>
            </a:endParaRPr>
          </a:p>
          <a:p>
            <a:pPr marL="0" indent="0">
              <a:buNone/>
            </a:pPr>
            <a:endParaRPr lang="en-GB" sz="1000" b="1" dirty="0">
              <a:solidFill>
                <a:schemeClr val="bg1"/>
              </a:solidFill>
              <a:latin typeface="Arial" panose="020B0604020202020204" pitchFamily="34" charset="0"/>
              <a:cs typeface="Arial" panose="020B0604020202020204" pitchFamily="34" charset="0"/>
            </a:endParaRPr>
          </a:p>
          <a:p>
            <a:pPr algn="r" rtl="1"/>
            <a:r>
              <a:rPr lang="ar-JO" sz="3200" b="1" dirty="0">
                <a:solidFill>
                  <a:schemeClr val="bg1"/>
                </a:solidFill>
                <a:latin typeface="Arial" panose="020B0604020202020204" pitchFamily="34" charset="0"/>
                <a:cs typeface="Arial" panose="020B0604020202020204" pitchFamily="34" charset="0"/>
              </a:rPr>
              <a:t>وصلت قصة إسرائيل الكاملة ذروتها المنشودة بموته (السبي) وقيامته (الإسترداد) </a:t>
            </a:r>
          </a:p>
          <a:p>
            <a:pPr marL="0" indent="0" algn="r">
              <a:buNone/>
            </a:pPr>
            <a:r>
              <a:rPr lang="ar-JO" sz="1800" b="1" dirty="0">
                <a:solidFill>
                  <a:schemeClr val="bg1"/>
                </a:solidFill>
                <a:latin typeface="Arial" panose="020B0604020202020204" pitchFamily="34" charset="0"/>
                <a:cs typeface="Arial" panose="020B0604020202020204" pitchFamily="34" charset="0"/>
              </a:rPr>
              <a:t>     (ص 366)</a:t>
            </a:r>
            <a:endParaRPr lang="en-GB" sz="1800" b="1" dirty="0">
              <a:solidFill>
                <a:schemeClr val="bg1"/>
              </a:solidFill>
              <a:latin typeface="Arial" panose="020B0604020202020204" pitchFamily="34" charset="0"/>
              <a:cs typeface="Arial" panose="020B0604020202020204" pitchFamily="34" charset="0"/>
            </a:endParaRPr>
          </a:p>
          <a:p>
            <a:pPr marL="0" indent="0">
              <a:buNone/>
            </a:pPr>
            <a:endParaRPr lang="en-GB" sz="1000" b="1" dirty="0">
              <a:solidFill>
                <a:schemeClr val="bg1"/>
              </a:solidFill>
              <a:latin typeface="Arial" panose="020B0604020202020204" pitchFamily="34" charset="0"/>
              <a:cs typeface="Arial" panose="020B0604020202020204" pitchFamily="34" charset="0"/>
            </a:endParaRPr>
          </a:p>
          <a:p>
            <a:pPr algn="r" rtl="1"/>
            <a:r>
              <a:rPr lang="ar-JO" sz="3200" b="1" dirty="0">
                <a:solidFill>
                  <a:schemeClr val="bg1"/>
                </a:solidFill>
                <a:latin typeface="Arial" panose="020B0604020202020204" pitchFamily="34" charset="0"/>
                <a:cs typeface="Arial" panose="020B0604020202020204" pitchFamily="34" charset="0"/>
              </a:rPr>
              <a:t>يبدو أن الكنيسة... أخذت المكان الذي تشغله ... الهوية العرقية (اليهودية) </a:t>
            </a:r>
            <a:r>
              <a:rPr lang="ar-JO" sz="1800" b="1" dirty="0">
                <a:solidFill>
                  <a:schemeClr val="bg1"/>
                </a:solidFill>
                <a:latin typeface="Arial" panose="020B0604020202020204" pitchFamily="34" charset="0"/>
                <a:cs typeface="Arial" panose="020B0604020202020204" pitchFamily="34" charset="0"/>
              </a:rPr>
              <a:t>(ص 367)</a:t>
            </a:r>
            <a:endParaRPr lang="en-GB" sz="1800" b="1" dirty="0">
              <a:solidFill>
                <a:schemeClr val="bg1"/>
              </a:solidFill>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94" r="4119"/>
          <a:stretch/>
        </p:blipFill>
        <p:spPr bwMode="auto">
          <a:xfrm>
            <a:off x="393700" y="2781300"/>
            <a:ext cx="3403600" cy="4076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descr="Screen Shot 2014-03-02 at 3.03.2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600" y="99433"/>
            <a:ext cx="2527300" cy="2580267"/>
          </a:xfrm>
          <a:prstGeom prst="rect">
            <a:avLst/>
          </a:prstGeom>
        </p:spPr>
      </p:pic>
    </p:spTree>
    <p:extLst>
      <p:ext uri="{BB962C8B-B14F-4D97-AF65-F5344CB8AC3E}">
        <p14:creationId xmlns:p14="http://schemas.microsoft.com/office/powerpoint/2010/main" val="324073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 calcmode="lin" valueType="num">
                                      <p:cBhvr>
                                        <p:cTn id="14"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8">
                                            <p:txEl>
                                              <p:pRg st="2" end="2"/>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p:cTn id="19"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8">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 calcmode="lin" valueType="num">
                                      <p:cBhvr>
                                        <p:cTn id="26"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27"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28"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12000" y="388"/>
            <a:ext cx="4932000" cy="6857612"/>
          </a:xfr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13500000" scaled="1"/>
          </a:gradFill>
        </p:spPr>
        <p:txBody>
          <a:bodyPr>
            <a:normAutofit/>
          </a:bodyPr>
          <a:lstStyle/>
          <a:p>
            <a:pPr marL="0" indent="0">
              <a:buNone/>
            </a:pPr>
            <a:endParaRPr lang="en-GB" sz="1100" dirty="0">
              <a:latin typeface="Arial" panose="020B0604020202020204" pitchFamily="34" charset="0"/>
              <a:cs typeface="Arial" panose="020B0604020202020204" pitchFamily="34" charset="0"/>
            </a:endParaRPr>
          </a:p>
          <a:p>
            <a:pPr marL="0" indent="0" algn="r">
              <a:buNone/>
            </a:pPr>
            <a:r>
              <a:rPr lang="en-GB" sz="4300" dirty="0">
                <a:latin typeface="Arial" panose="020B0604020202020204" pitchFamily="34" charset="0"/>
                <a:cs typeface="Arial" panose="020B0604020202020204" pitchFamily="34" charset="0"/>
              </a:rPr>
              <a:t> </a:t>
            </a:r>
            <a:r>
              <a:rPr lang="ar-JO" sz="4300" b="1" dirty="0">
                <a:solidFill>
                  <a:schemeClr val="bg1"/>
                </a:solidFill>
                <a:latin typeface="Arial" panose="020B0604020202020204" pitchFamily="34" charset="0"/>
                <a:cs typeface="Arial" panose="020B0604020202020204" pitchFamily="34" charset="0"/>
              </a:rPr>
              <a:t>يقول الرب يسوع:</a:t>
            </a:r>
            <a:endParaRPr lang="en-GB" sz="4300" b="1" dirty="0">
              <a:solidFill>
                <a:schemeClr val="bg1"/>
              </a:solidFill>
              <a:latin typeface="Arial" panose="020B0604020202020204" pitchFamily="34" charset="0"/>
              <a:cs typeface="Arial" panose="020B0604020202020204" pitchFamily="34" charset="0"/>
            </a:endParaRPr>
          </a:p>
          <a:p>
            <a:pPr marL="0" indent="0">
              <a:buNone/>
            </a:pPr>
            <a:endParaRPr lang="en-GB" sz="1000" b="1" dirty="0">
              <a:solidFill>
                <a:schemeClr val="bg1"/>
              </a:solidFill>
              <a:latin typeface="Arial" panose="020B0604020202020204" pitchFamily="34" charset="0"/>
              <a:cs typeface="Arial" panose="020B0604020202020204" pitchFamily="34" charset="0"/>
            </a:endParaRPr>
          </a:p>
          <a:p>
            <a:pPr algn="r" rtl="1"/>
            <a:r>
              <a:rPr lang="ar-JO" sz="3200" b="1" u="sng" dirty="0">
                <a:solidFill>
                  <a:schemeClr val="bg1"/>
                </a:solidFill>
                <a:latin typeface="Arial" panose="020B0604020202020204" pitchFamily="34" charset="0"/>
                <a:cs typeface="Arial" panose="020B0604020202020204" pitchFamily="34" charset="0"/>
              </a:rPr>
              <a:t>إعادة تشكيل </a:t>
            </a:r>
            <a:r>
              <a:rPr lang="ar-JO" sz="3200" b="1" dirty="0">
                <a:solidFill>
                  <a:schemeClr val="bg1"/>
                </a:solidFill>
                <a:latin typeface="Arial" panose="020B0604020202020204" pitchFamily="34" charset="0"/>
                <a:cs typeface="Arial" panose="020B0604020202020204" pitchFamily="34" charset="0"/>
              </a:rPr>
              <a:t>إسرائيل حول نفسه </a:t>
            </a:r>
            <a:r>
              <a:rPr lang="ar-JO" sz="1800" b="1" dirty="0">
                <a:solidFill>
                  <a:schemeClr val="bg1"/>
                </a:solidFill>
                <a:latin typeface="Arial" panose="020B0604020202020204" pitchFamily="34" charset="0"/>
                <a:cs typeface="Arial" panose="020B0604020202020204" pitchFamily="34" charset="0"/>
              </a:rPr>
              <a:t>(ص 131)</a:t>
            </a:r>
          </a:p>
          <a:p>
            <a:pPr marL="0" indent="0">
              <a:buNone/>
            </a:pPr>
            <a:endParaRPr lang="en-GB" sz="1800" b="1" dirty="0">
              <a:solidFill>
                <a:schemeClr val="bg1"/>
              </a:solidFill>
              <a:latin typeface="Arial" panose="020B0604020202020204" pitchFamily="34" charset="0"/>
              <a:cs typeface="Arial" panose="020B0604020202020204" pitchFamily="34" charset="0"/>
            </a:endParaRPr>
          </a:p>
          <a:p>
            <a:pPr algn="r" rtl="1"/>
            <a:r>
              <a:rPr lang="ar-JO" sz="3200" b="1" u="sng" dirty="0">
                <a:solidFill>
                  <a:schemeClr val="bg1"/>
                </a:solidFill>
                <a:latin typeface="Arial" panose="020B0604020202020204" pitchFamily="34" charset="0"/>
                <a:cs typeface="Arial" panose="020B0604020202020204" pitchFamily="34" charset="0"/>
              </a:rPr>
              <a:t>إعادة تفسير </a:t>
            </a:r>
            <a:r>
              <a:rPr lang="ar-JO" sz="3200" b="1" dirty="0">
                <a:solidFill>
                  <a:schemeClr val="bg1"/>
                </a:solidFill>
                <a:latin typeface="Arial" panose="020B0604020202020204" pitchFamily="34" charset="0"/>
                <a:cs typeface="Arial" panose="020B0604020202020204" pitchFamily="34" charset="0"/>
              </a:rPr>
              <a:t>رجاء إسرائيل الأخروي </a:t>
            </a:r>
            <a:r>
              <a:rPr lang="ar-JO" sz="1800" b="1" dirty="0">
                <a:solidFill>
                  <a:schemeClr val="bg1"/>
                </a:solidFill>
                <a:latin typeface="Arial" panose="020B0604020202020204" pitchFamily="34" charset="0"/>
                <a:cs typeface="Arial" panose="020B0604020202020204" pitchFamily="34" charset="0"/>
              </a:rPr>
              <a:t>(ص 241)</a:t>
            </a:r>
            <a:br>
              <a:rPr lang="en-US" sz="1800" b="1" dirty="0">
                <a:solidFill>
                  <a:schemeClr val="bg1"/>
                </a:solidFill>
                <a:latin typeface="Arial" panose="020B0604020202020204" pitchFamily="34" charset="0"/>
                <a:cs typeface="Arial" panose="020B0604020202020204" pitchFamily="34" charset="0"/>
              </a:rPr>
            </a:br>
            <a:endParaRPr lang="en-GB" sz="1800" b="1" dirty="0">
              <a:solidFill>
                <a:schemeClr val="bg1"/>
              </a:solidFill>
              <a:latin typeface="Arial" panose="020B0604020202020204" pitchFamily="34" charset="0"/>
              <a:cs typeface="Arial" panose="020B0604020202020204" pitchFamily="34" charset="0"/>
            </a:endParaRPr>
          </a:p>
          <a:p>
            <a:pPr algn="r" rtl="1"/>
            <a:r>
              <a:rPr lang="ar-JO" sz="3200" b="1" u="sng" dirty="0">
                <a:solidFill>
                  <a:schemeClr val="bg1"/>
                </a:solidFill>
                <a:latin typeface="Arial" panose="020B0604020202020204" pitchFamily="34" charset="0"/>
                <a:cs typeface="Arial" panose="020B0604020202020204" pitchFamily="34" charset="0"/>
              </a:rPr>
              <a:t>إعادة استخدام </a:t>
            </a:r>
            <a:r>
              <a:rPr lang="ar-JO" sz="3200" b="1" dirty="0">
                <a:solidFill>
                  <a:schemeClr val="bg1"/>
                </a:solidFill>
                <a:latin typeface="Arial" panose="020B0604020202020204" pitchFamily="34" charset="0"/>
                <a:cs typeface="Arial" panose="020B0604020202020204" pitchFamily="34" charset="0"/>
              </a:rPr>
              <a:t>تراث إسرائيل النبوي، و</a:t>
            </a:r>
            <a:r>
              <a:rPr lang="ar-JO" sz="3200" b="1" u="sng" dirty="0">
                <a:solidFill>
                  <a:schemeClr val="bg1"/>
                </a:solidFill>
                <a:latin typeface="Arial" panose="020B0604020202020204" pitchFamily="34" charset="0"/>
                <a:cs typeface="Arial" panose="020B0604020202020204" pitchFamily="34" charset="0"/>
              </a:rPr>
              <a:t>إعادة سرد </a:t>
            </a:r>
            <a:r>
              <a:rPr lang="ar-JO" sz="3200" b="1" dirty="0">
                <a:solidFill>
                  <a:schemeClr val="bg1"/>
                </a:solidFill>
                <a:latin typeface="Arial" panose="020B0604020202020204" pitchFamily="34" charset="0"/>
                <a:cs typeface="Arial" panose="020B0604020202020204" pitchFamily="34" charset="0"/>
              </a:rPr>
              <a:t>قصته </a:t>
            </a:r>
            <a:r>
              <a:rPr lang="ar-JO" sz="1800" b="1" dirty="0">
                <a:solidFill>
                  <a:schemeClr val="bg1"/>
                </a:solidFill>
                <a:latin typeface="Arial" panose="020B0604020202020204" pitchFamily="34" charset="0"/>
                <a:cs typeface="Arial" panose="020B0604020202020204" pitchFamily="34" charset="0"/>
              </a:rPr>
              <a:t>(ص 349)</a:t>
            </a:r>
            <a:br>
              <a:rPr lang="en-US" sz="1800" b="1" dirty="0">
                <a:solidFill>
                  <a:schemeClr val="bg1"/>
                </a:solidFill>
                <a:latin typeface="Arial" panose="020B0604020202020204" pitchFamily="34" charset="0"/>
                <a:cs typeface="Arial" panose="020B0604020202020204" pitchFamily="34" charset="0"/>
              </a:rPr>
            </a:br>
            <a:endParaRPr lang="en-GB" sz="1800" b="1" dirty="0">
              <a:solidFill>
                <a:schemeClr val="bg1"/>
              </a:solidFill>
              <a:latin typeface="Arial" panose="020B0604020202020204" pitchFamily="34" charset="0"/>
              <a:cs typeface="Arial" panose="020B0604020202020204" pitchFamily="34" charset="0"/>
            </a:endParaRPr>
          </a:p>
          <a:p>
            <a:pPr algn="r" rtl="1"/>
            <a:r>
              <a:rPr lang="ar-JO" sz="3200" b="1" u="sng" dirty="0">
                <a:solidFill>
                  <a:schemeClr val="bg1"/>
                </a:solidFill>
                <a:latin typeface="Arial" panose="020B0604020202020204" pitchFamily="34" charset="0"/>
                <a:cs typeface="Arial" panose="020B0604020202020204" pitchFamily="34" charset="0"/>
              </a:rPr>
              <a:t>إعادة تعريف </a:t>
            </a:r>
            <a:r>
              <a:rPr lang="ar-JO" sz="3200" b="1" dirty="0">
                <a:solidFill>
                  <a:schemeClr val="bg1"/>
                </a:solidFill>
                <a:latin typeface="Arial" panose="020B0604020202020204" pitchFamily="34" charset="0"/>
                <a:cs typeface="Arial" panose="020B0604020202020204" pitchFamily="34" charset="0"/>
              </a:rPr>
              <a:t>معنى الملكوت     </a:t>
            </a:r>
            <a:r>
              <a:rPr lang="ar-JO" sz="1800" b="1" dirty="0">
                <a:solidFill>
                  <a:schemeClr val="bg1"/>
                </a:solidFill>
                <a:latin typeface="Arial" panose="020B0604020202020204" pitchFamily="34" charset="0"/>
                <a:cs typeface="Arial" panose="020B0604020202020204" pitchFamily="34" charset="0"/>
              </a:rPr>
              <a:t>(ص 471)</a:t>
            </a:r>
            <a:endParaRPr lang="en-GB" sz="1800" b="1" dirty="0">
              <a:solidFill>
                <a:schemeClr val="bg1"/>
              </a:solidFill>
              <a:latin typeface="Arial" panose="020B0604020202020204" pitchFamily="34" charset="0"/>
              <a:cs typeface="Arial" panose="020B0604020202020204" pitchFamily="34" charset="0"/>
            </a:endParaRPr>
          </a:p>
          <a:p>
            <a:pPr marL="0" indent="0">
              <a:buNone/>
            </a:pPr>
            <a:endParaRPr lang="en-GB" sz="1900"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79" r="1145"/>
          <a:stretch/>
        </p:blipFill>
        <p:spPr bwMode="auto">
          <a:xfrm>
            <a:off x="0" y="388"/>
            <a:ext cx="4212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822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3">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 calcmode="lin" valueType="num">
                                      <p:cBhvr>
                                        <p:cTn id="1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p:cTn id="2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 calcmode="lin" valueType="num">
                                      <p:cBhvr>
                                        <p:cTn id="28"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12000" y="388"/>
            <a:ext cx="4932000" cy="6857612"/>
          </a:xfr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13500000" scaled="1"/>
          </a:gradFill>
        </p:spPr>
        <p:txBody>
          <a:bodyPr>
            <a:normAutofit/>
          </a:bodyPr>
          <a:lstStyle/>
          <a:p>
            <a:pPr marL="0" indent="0">
              <a:buNone/>
            </a:pPr>
            <a:endParaRPr lang="en-GB" sz="1100" dirty="0"/>
          </a:p>
          <a:p>
            <a:pPr marL="0" indent="0">
              <a:buNone/>
            </a:pPr>
            <a:r>
              <a:rPr lang="en-GB" sz="4300" dirty="0"/>
              <a:t> </a:t>
            </a:r>
            <a:endParaRPr lang="en-GB" sz="1900" dirty="0"/>
          </a:p>
          <a:p>
            <a:pPr marL="0" indent="0">
              <a:buNone/>
            </a:pPr>
            <a:endParaRPr lang="en-GB" dirty="0"/>
          </a:p>
          <a:p>
            <a:pPr marL="0" indent="0">
              <a:buNone/>
            </a:pPr>
            <a:endParaRPr lang="en-GB"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79" r="1145"/>
          <a:stretch/>
        </p:blipFill>
        <p:spPr bwMode="auto">
          <a:xfrm>
            <a:off x="0" y="388"/>
            <a:ext cx="4212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ontent Placeholder 2"/>
          <p:cNvSpPr>
            <a:spLocks noGrp="1"/>
          </p:cNvSpPr>
          <p:nvPr>
            <p:ph sz="half" idx="1"/>
          </p:nvPr>
        </p:nvSpPr>
        <p:spPr>
          <a:xfrm>
            <a:off x="4470400" y="1340768"/>
            <a:ext cx="4388296" cy="4780632"/>
          </a:xfrm>
        </p:spPr>
        <p:txBody>
          <a:bodyPr>
            <a:normAutofit/>
          </a:bodyPr>
          <a:lstStyle/>
          <a:p>
            <a:pPr marL="0" indent="0" algn="ctr">
              <a:buNone/>
            </a:pPr>
            <a:r>
              <a:rPr lang="ar-JO" sz="5400" b="1" dirty="0">
                <a:solidFill>
                  <a:schemeClr val="bg1"/>
                </a:solidFill>
                <a:latin typeface="Arial" panose="020B0604020202020204" pitchFamily="34" charset="0"/>
                <a:cs typeface="Arial" panose="020B0604020202020204" pitchFamily="34" charset="0"/>
              </a:rPr>
              <a:t>تم تحويل الوعود لأورشليم وصهيون الآن إلى       يسوع وشعبه</a:t>
            </a:r>
            <a:endParaRPr lang="en-GB" sz="5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3465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 Shot 2012-07-16 at 10.42.45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9229" y="0"/>
            <a:ext cx="9313035" cy="6858000"/>
          </a:xfrm>
          <a:prstGeom prst="rect">
            <a:avLst/>
          </a:prstGeom>
        </p:spPr>
      </p:pic>
      <p:sp>
        <p:nvSpPr>
          <p:cNvPr id="3" name="TextBox 2"/>
          <p:cNvSpPr txBox="1"/>
          <p:nvPr/>
        </p:nvSpPr>
        <p:spPr>
          <a:xfrm>
            <a:off x="533400" y="304800"/>
            <a:ext cx="8077200" cy="923330"/>
          </a:xfrm>
          <a:prstGeom prst="rect">
            <a:avLst/>
          </a:prstGeom>
          <a:noFill/>
        </p:spPr>
        <p:txBody>
          <a:bodyPr wrap="square" rtlCol="0">
            <a:spAutoFit/>
          </a:bodyPr>
          <a:lstStyle/>
          <a:p>
            <a:pPr algn="ctr"/>
            <a:r>
              <a:rPr lang="ar-JO" sz="5400" b="1" dirty="0">
                <a:solidFill>
                  <a:srgbClr val="FFFFFF"/>
                </a:solidFill>
                <a:effectLst>
                  <a:glow rad="76200">
                    <a:schemeClr val="tx1">
                      <a:alpha val="75000"/>
                    </a:schemeClr>
                  </a:glow>
                </a:effectLst>
                <a:latin typeface="Arial" panose="020B0604020202020204" pitchFamily="34" charset="0"/>
                <a:cs typeface="Arial" panose="020B0604020202020204" pitchFamily="34" charset="0"/>
              </a:rPr>
              <a:t>نظرة ما بعد الألفية</a:t>
            </a:r>
            <a:endParaRPr lang="en-US" sz="5400" b="1" dirty="0">
              <a:solidFill>
                <a:srgbClr val="FFFFFF"/>
              </a:solidFill>
              <a:effectLst>
                <a:glow rad="76200">
                  <a:schemeClr val="tx1">
                    <a:alpha val="75000"/>
                  </a:schemeClr>
                </a:glow>
              </a:effectLst>
              <a:latin typeface="Arial" panose="020B0604020202020204" pitchFamily="34" charset="0"/>
              <a:cs typeface="Arial" panose="020B0604020202020204" pitchFamily="34" charset="0"/>
            </a:endParaRPr>
          </a:p>
        </p:txBody>
      </p:sp>
      <p:sp>
        <p:nvSpPr>
          <p:cNvPr id="4" name="TextBox 3"/>
          <p:cNvSpPr txBox="1"/>
          <p:nvPr/>
        </p:nvSpPr>
        <p:spPr>
          <a:xfrm>
            <a:off x="457200" y="3352800"/>
            <a:ext cx="8458200" cy="1865126"/>
          </a:xfrm>
          <a:prstGeom prst="rect">
            <a:avLst/>
          </a:prstGeom>
          <a:noFill/>
        </p:spPr>
        <p:txBody>
          <a:bodyPr wrap="square" rtlCol="0">
            <a:spAutoFit/>
          </a:bodyPr>
          <a:lstStyle/>
          <a:p>
            <a:pPr algn="ctr">
              <a:lnSpc>
                <a:spcPct val="80000"/>
              </a:lnSpc>
            </a:pPr>
            <a:r>
              <a:rPr lang="ar-JO" sz="36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يتم ملكوت المسيح على الأرض في العصر الحاضر من خلال كرازة الكنيسة وسيطرتها على الثقافة. سيؤدي هذا إلى عصر ذهبي من الإزدهار المادي والروحي يبلغ ذروته بالمجيء الثاني للمسيح.</a:t>
            </a:r>
            <a:endParaRPr lang="en-US" sz="36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860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17500" y="1406198"/>
            <a:ext cx="8661400" cy="830997"/>
          </a:xfrm>
          <a:prstGeom prst="rect">
            <a:avLst/>
          </a:prstGeom>
        </p:spPr>
        <p:txBody>
          <a:bodyPr wrap="square">
            <a:spAutoFit/>
          </a:bodyPr>
          <a:lstStyle/>
          <a:p>
            <a:pPr algn="r" defTabSz="457200" eaLnBrk="1" fontAlgn="auto" hangingPunct="1">
              <a:spcBef>
                <a:spcPts val="0"/>
              </a:spcBef>
              <a:spcAft>
                <a:spcPts val="0"/>
              </a:spcAft>
            </a:pPr>
            <a:r>
              <a:rPr kumimoji="0" lang="ar-JO" sz="2400" b="1" dirty="0">
                <a:solidFill>
                  <a:schemeClr val="bg1"/>
                </a:solidFill>
                <a:effectLst>
                  <a:glow rad="101600">
                    <a:srgbClr val="010000">
                      <a:alpha val="75000"/>
                    </a:srgbClr>
                  </a:glow>
                </a:effectLst>
                <a:latin typeface="Arial" panose="020B0604020202020204" pitchFamily="34" charset="0"/>
                <a:cs typeface="Arial" panose="020B0604020202020204" pitchFamily="34" charset="0"/>
              </a:rPr>
              <a:t>إن معنى نص العهد القديم يجب أن يتحدد ضمن محيطه التاريخي والثقافي، وهذا المعنى هو العامل الذي يحدد عملية التتميم العهد الجديد - </a:t>
            </a:r>
            <a:r>
              <a:rPr kumimoji="0" lang="ar-JO" sz="2400" b="1" dirty="0">
                <a:solidFill>
                  <a:srgbClr val="FFF196"/>
                </a:solidFill>
                <a:effectLst>
                  <a:glow rad="101600">
                    <a:srgbClr val="010000">
                      <a:alpha val="75000"/>
                    </a:srgbClr>
                  </a:glow>
                </a:effectLst>
                <a:latin typeface="Arial" panose="020B0604020202020204" pitchFamily="34" charset="0"/>
                <a:cs typeface="Arial" panose="020B0604020202020204" pitchFamily="34" charset="0"/>
              </a:rPr>
              <a:t>بول فاينبرج</a:t>
            </a:r>
            <a:endParaRPr kumimoji="0" lang="en-US" sz="2400" b="1" dirty="0">
              <a:solidFill>
                <a:srgbClr val="FFF196"/>
              </a:solidFill>
              <a:effectLst>
                <a:glow rad="101600">
                  <a:srgbClr val="010000">
                    <a:alpha val="75000"/>
                  </a:srgbClr>
                </a:glow>
              </a:effectLst>
              <a:latin typeface="Arial" panose="020B0604020202020204" pitchFamily="34" charset="0"/>
              <a:cs typeface="Arial" panose="020B0604020202020204" pitchFamily="34" charset="0"/>
            </a:endParaRPr>
          </a:p>
        </p:txBody>
      </p:sp>
      <p:sp>
        <p:nvSpPr>
          <p:cNvPr id="3" name="TextBox 2"/>
          <p:cNvSpPr txBox="1"/>
          <p:nvPr/>
        </p:nvSpPr>
        <p:spPr>
          <a:xfrm>
            <a:off x="3111500" y="286434"/>
            <a:ext cx="2222500" cy="646331"/>
          </a:xfrm>
          <a:prstGeom prst="rect">
            <a:avLst/>
          </a:prstGeom>
          <a:noFill/>
        </p:spPr>
        <p:txBody>
          <a:bodyPr wrap="square" rtlCol="0">
            <a:spAutoFit/>
          </a:bodyPr>
          <a:lstStyle/>
          <a:p>
            <a:pPr algn="ctr" defTabSz="457200" eaLnBrk="1" fontAlgn="auto" hangingPunct="1">
              <a:spcBef>
                <a:spcPts val="0"/>
              </a:spcBef>
              <a:spcAft>
                <a:spcPts val="0"/>
              </a:spcAft>
            </a:pPr>
            <a:r>
              <a:rPr kumimoji="0" lang="ar-JO" sz="3600" b="1" dirty="0">
                <a:solidFill>
                  <a:srgbClr val="FFE641"/>
                </a:solidFill>
                <a:effectLst>
                  <a:glow rad="101600">
                    <a:srgbClr val="010000">
                      <a:alpha val="75000"/>
                    </a:srgbClr>
                  </a:glow>
                </a:effectLst>
                <a:latin typeface="Arial" panose="020B0604020202020204" pitchFamily="34" charset="0"/>
                <a:cs typeface="Arial" panose="020B0604020202020204" pitchFamily="34" charset="0"/>
              </a:rPr>
              <a:t>الخلاصة</a:t>
            </a:r>
            <a:endParaRPr kumimoji="0" lang="en-US" sz="3600" b="1" dirty="0">
              <a:solidFill>
                <a:srgbClr val="FFE641"/>
              </a:solidFill>
              <a:effectLst>
                <a:glow rad="101600">
                  <a:srgbClr val="010000">
                    <a:alpha val="75000"/>
                  </a:srgbClr>
                </a:glow>
              </a:effectLst>
              <a:latin typeface="Arial" panose="020B0604020202020204" pitchFamily="34" charset="0"/>
              <a:cs typeface="Arial" panose="020B0604020202020204" pitchFamily="34" charset="0"/>
            </a:endParaRPr>
          </a:p>
        </p:txBody>
      </p:sp>
      <p:sp>
        <p:nvSpPr>
          <p:cNvPr id="4" name="Rectangle 3"/>
          <p:cNvSpPr/>
          <p:nvPr/>
        </p:nvSpPr>
        <p:spPr>
          <a:xfrm>
            <a:off x="317500" y="3543638"/>
            <a:ext cx="8445500" cy="1200329"/>
          </a:xfrm>
          <a:prstGeom prst="rect">
            <a:avLst/>
          </a:prstGeom>
        </p:spPr>
        <p:txBody>
          <a:bodyPr wrap="square">
            <a:spAutoFit/>
          </a:bodyPr>
          <a:lstStyle/>
          <a:p>
            <a:pPr algn="r" defTabSz="457200" eaLnBrk="1" fontAlgn="auto" hangingPunct="1">
              <a:spcBef>
                <a:spcPts val="0"/>
              </a:spcBef>
              <a:spcAft>
                <a:spcPts val="0"/>
              </a:spcAft>
            </a:pPr>
            <a:r>
              <a:rPr kumimoji="0" lang="ar-JO" sz="2400" b="1" dirty="0">
                <a:solidFill>
                  <a:schemeClr val="bg1"/>
                </a:solidFill>
                <a:effectLst>
                  <a:glow rad="101600">
                    <a:srgbClr val="010000">
                      <a:alpha val="75000"/>
                    </a:srgbClr>
                  </a:glow>
                </a:effectLst>
                <a:latin typeface="Arial" panose="020B0604020202020204" pitchFamily="34" charset="0"/>
                <a:cs typeface="Arial" panose="020B0604020202020204" pitchFamily="34" charset="0"/>
              </a:rPr>
              <a:t>لا يمكن أن يعني الإعلان الجديد إعلانًا مناقضاً (لأنه) لو كان الأمر كذلك لكان الكتاب المقدس مليئًا بالتناقضات وهكذا يتم تصوير الله على أنه مخادع لأنبياء العهد القديم عندما أعلن لهم عن مملكة قومية - </a:t>
            </a:r>
            <a:r>
              <a:rPr kumimoji="0" lang="ar-JO" sz="2400" b="1" dirty="0">
                <a:solidFill>
                  <a:srgbClr val="FFF196"/>
                </a:solidFill>
                <a:effectLst>
                  <a:glow rad="101600">
                    <a:srgbClr val="010000">
                      <a:alpha val="75000"/>
                    </a:srgbClr>
                  </a:glow>
                </a:effectLst>
                <a:latin typeface="Arial" panose="020B0604020202020204" pitchFamily="34" charset="0"/>
                <a:cs typeface="Arial" panose="020B0604020202020204" pitchFamily="34" charset="0"/>
              </a:rPr>
              <a:t>تشارلز ريري</a:t>
            </a:r>
            <a:endParaRPr kumimoji="0" lang="en-US" sz="2400" b="1" dirty="0">
              <a:solidFill>
                <a:srgbClr val="FFF196"/>
              </a:solidFill>
              <a:effectLst>
                <a:glow rad="101600">
                  <a:srgbClr val="01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190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8961" name="Picture 4" descr="throne of Christ"/>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304800" y="16933"/>
            <a:ext cx="8534400" cy="2086725"/>
          </a:xfrm>
          <a:prstGeom prst="rect">
            <a:avLst/>
          </a:prstGeom>
        </p:spPr>
        <p:txBody>
          <a:bodyPr wrap="square">
            <a:spAutoFit/>
          </a:bodyPr>
          <a:lstStyle/>
          <a:p>
            <a:pPr>
              <a:lnSpc>
                <a:spcPct val="90000"/>
              </a:lnSpc>
            </a:pPr>
            <a:endParaRPr lang="en-US" sz="2400" b="1" dirty="0">
              <a:solidFill>
                <a:srgbClr val="FFF6BE"/>
              </a:solidFill>
              <a:effectLst>
                <a:glow rad="190500">
                  <a:schemeClr val="bg2">
                    <a:alpha val="55000"/>
                  </a:schemeClr>
                </a:glow>
              </a:effectLst>
              <a:latin typeface="Arial" panose="020B0604020202020204" pitchFamily="34" charset="0"/>
              <a:cs typeface="Arial" panose="020B0604020202020204" pitchFamily="34" charset="0"/>
            </a:endParaRPr>
          </a:p>
          <a:p>
            <a:pPr algn="r">
              <a:lnSpc>
                <a:spcPct val="90000"/>
              </a:lnSpc>
            </a:pPr>
            <a:r>
              <a:rPr lang="ar-JO" sz="2400" b="1" dirty="0">
                <a:solidFill>
                  <a:srgbClr val="FFF6BE"/>
                </a:solidFill>
                <a:effectLst>
                  <a:glow rad="190500">
                    <a:schemeClr val="bg2">
                      <a:alpha val="55000"/>
                    </a:schemeClr>
                  </a:glow>
                </a:effectLst>
                <a:latin typeface="Arial" panose="020B0604020202020204" pitchFamily="34" charset="0"/>
                <a:cs typeface="Arial" panose="020B0604020202020204" pitchFamily="34" charset="0"/>
              </a:rPr>
              <a:t>ومتى جاء ابن الإنسان في مجده وجميع الملائكة القديسين معه، فحينئذ يجلس على كرسي مجده. ويجتمع أمامه جميع الشعوب، فيميز بعضهم من بعض كما يميز الراعي الخراف من الجداء، فيقيم الخراف عن يمينه والجداء عن اليسار. ثم يقول الملك للذين عن يمينه: تعالوا يا مباركي أبي، رثوا </a:t>
            </a:r>
            <a:r>
              <a:rPr lang="ar-JO" sz="2400" b="1" dirty="0">
                <a:solidFill>
                  <a:srgbClr val="FFD664"/>
                </a:solidFill>
                <a:effectLst>
                  <a:glow rad="190500">
                    <a:schemeClr val="bg2">
                      <a:alpha val="55000"/>
                    </a:schemeClr>
                  </a:glow>
                </a:effectLst>
                <a:latin typeface="Arial" panose="020B0604020202020204" pitchFamily="34" charset="0"/>
                <a:cs typeface="Arial" panose="020B0604020202020204" pitchFamily="34" charset="0"/>
              </a:rPr>
              <a:t>الملكوت</a:t>
            </a:r>
            <a:r>
              <a:rPr lang="ar-JO" sz="2400" b="1" dirty="0">
                <a:solidFill>
                  <a:srgbClr val="FFF6BE"/>
                </a:solidFill>
                <a:effectLst>
                  <a:glow rad="190500">
                    <a:schemeClr val="bg2">
                      <a:alpha val="55000"/>
                    </a:schemeClr>
                  </a:glow>
                </a:effectLst>
                <a:latin typeface="Arial" panose="020B0604020202020204" pitchFamily="34" charset="0"/>
                <a:cs typeface="Arial" panose="020B0604020202020204" pitchFamily="34" charset="0"/>
              </a:rPr>
              <a:t> المعد لكم منذ تأسيس العالم.          متى 25: 31-34</a:t>
            </a:r>
            <a:endParaRPr lang="en-US" sz="2400" b="1" dirty="0">
              <a:solidFill>
                <a:srgbClr val="FFF6BE"/>
              </a:solidFill>
              <a:effectLst>
                <a:glow rad="190500">
                  <a:schemeClr val="bg2">
                    <a:alpha val="5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3477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3586" name="Rectangle 1"/>
          <p:cNvSpPr>
            <a:spLocks noChangeArrowheads="1"/>
          </p:cNvSpPr>
          <p:nvPr/>
        </p:nvSpPr>
        <p:spPr bwMode="auto">
          <a:xfrm>
            <a:off x="0" y="0"/>
            <a:ext cx="9144000" cy="6858000"/>
          </a:xfrm>
          <a:prstGeom prst="rect">
            <a:avLst/>
          </a:prstGeom>
          <a:gradFill rotWithShape="0">
            <a:gsLst>
              <a:gs pos="0">
                <a:srgbClr val="2E5C2D"/>
              </a:gs>
              <a:gs pos="100000">
                <a:srgbClr val="183118"/>
              </a:gs>
            </a:gsLst>
            <a:path path="shape">
              <a:fillToRect l="50000" t="50000" r="50000" b="50000"/>
            </a:path>
          </a:gradFill>
          <a:ln w="9360">
            <a:solidFill>
              <a:srgbClr val="000000"/>
            </a:solidFill>
            <a:miter lim="800000"/>
            <a:headEnd/>
            <a:tailEnd/>
          </a:ln>
          <a:effectLst>
            <a:outerShdw dist="36147" dir="2700000" algn="ctr" rotWithShape="0">
              <a:srgbClr val="808080">
                <a:alpha val="75014"/>
              </a:srgbClr>
            </a:outerShdw>
          </a:effectLst>
        </p:spPr>
        <p:txBody>
          <a:bodyPr wrap="none" anchor="ctr"/>
          <a:lstStyle/>
          <a:p>
            <a:pPr defTabSz="449263" eaLnBrk="1" hangingPunct="1">
              <a:lnSpc>
                <a:spcPct val="93000"/>
              </a:lnSpc>
              <a:buClr>
                <a:srgbClr val="FFFFFF"/>
              </a:buClr>
              <a:buSzPct val="100000"/>
              <a:buFont typeface="Arial" pitchFamily="-84" charset="0"/>
              <a:buNone/>
              <a:defRPr/>
            </a:pPr>
            <a:endParaRPr kumimoji="0" lang="en-US" sz="2400">
              <a:solidFill>
                <a:srgbClr val="FFFFFF"/>
              </a:solidFill>
              <a:latin typeface="Arial" pitchFamily="-84" charset="0"/>
              <a:ea typeface="Arial" pitchFamily="-84" charset="0"/>
              <a:cs typeface="Arial" pitchFamily="-84" charset="0"/>
            </a:endParaRPr>
          </a:p>
        </p:txBody>
      </p:sp>
      <p:sp>
        <p:nvSpPr>
          <p:cNvPr id="29698" name="Line 2"/>
          <p:cNvSpPr>
            <a:spLocks noChangeShapeType="1"/>
          </p:cNvSpPr>
          <p:nvPr/>
        </p:nvSpPr>
        <p:spPr bwMode="auto">
          <a:xfrm>
            <a:off x="1447800" y="4114800"/>
            <a:ext cx="6705600" cy="1588"/>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p:spPr>
        <p:txBody>
          <a:bodyPr/>
          <a:lstStyle/>
          <a:p>
            <a:pPr defTabSz="449263" eaLnBrk="1" hangingPunct="1">
              <a:defRPr/>
            </a:pPr>
            <a:endParaRPr kumimoji="0" lang="en-US" sz="2400">
              <a:solidFill>
                <a:srgbClr val="FFFFFF"/>
              </a:solidFill>
              <a:latin typeface="Arial" pitchFamily="-84" charset="0"/>
            </a:endParaRPr>
          </a:p>
        </p:txBody>
      </p:sp>
      <p:sp>
        <p:nvSpPr>
          <p:cNvPr id="29699" name="Line 3"/>
          <p:cNvSpPr>
            <a:spLocks noChangeShapeType="1"/>
          </p:cNvSpPr>
          <p:nvPr/>
        </p:nvSpPr>
        <p:spPr bwMode="auto">
          <a:xfrm>
            <a:off x="71262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defTabSz="449263" eaLnBrk="1" hangingPunct="1">
              <a:defRPr/>
            </a:pPr>
            <a:endParaRPr kumimoji="0" lang="en-US" sz="2400">
              <a:solidFill>
                <a:srgbClr val="FFFFFF"/>
              </a:solidFill>
              <a:latin typeface="Arial" pitchFamily="-84" charset="0"/>
            </a:endParaRPr>
          </a:p>
        </p:txBody>
      </p:sp>
      <p:sp>
        <p:nvSpPr>
          <p:cNvPr id="29700" name="Text Box 4"/>
          <p:cNvSpPr txBox="1">
            <a:spLocks noChangeArrowheads="1"/>
          </p:cNvSpPr>
          <p:nvPr/>
        </p:nvSpPr>
        <p:spPr bwMode="auto">
          <a:xfrm rot="-5400000">
            <a:off x="-678656" y="3721894"/>
            <a:ext cx="3127375" cy="703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pPr>
            <a:r>
              <a:rPr kumimoji="0" lang="ar-JO" sz="4000" b="1" dirty="0">
                <a:solidFill>
                  <a:srgbClr val="FFFFFF"/>
                </a:solidFill>
                <a:cs typeface="Arial" charset="0"/>
              </a:rPr>
              <a:t>عصر الكنيسة</a:t>
            </a:r>
            <a:endParaRPr kumimoji="0" lang="en-GB" sz="4000" b="1" dirty="0">
              <a:solidFill>
                <a:srgbClr val="FFFFFF"/>
              </a:solidFill>
              <a:cs typeface="Arial" charset="0"/>
            </a:endParaRPr>
          </a:p>
        </p:txBody>
      </p:sp>
      <p:sp>
        <p:nvSpPr>
          <p:cNvPr id="29701" name="Text Box 5"/>
          <p:cNvSpPr txBox="1">
            <a:spLocks noChangeArrowheads="1"/>
          </p:cNvSpPr>
          <p:nvPr/>
        </p:nvSpPr>
        <p:spPr bwMode="auto">
          <a:xfrm>
            <a:off x="6019800" y="1295400"/>
            <a:ext cx="2209800" cy="1325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00CCFF"/>
              </a:buClr>
              <a:buSzPct val="100000"/>
              <a:buFont typeface="Times New Roman" charset="0"/>
              <a:buNone/>
            </a:pPr>
            <a:r>
              <a:rPr kumimoji="0" lang="ar-JO" sz="4000" b="1" dirty="0">
                <a:solidFill>
                  <a:srgbClr val="00CCFF"/>
                </a:solidFill>
                <a:cs typeface="Arial" charset="0"/>
              </a:rPr>
              <a:t>المجيء الثاني</a:t>
            </a:r>
            <a:endParaRPr kumimoji="0" lang="en-GB" sz="4000" b="1" dirty="0">
              <a:solidFill>
                <a:srgbClr val="00CCFF"/>
              </a:solidFill>
              <a:cs typeface="Arial" charset="0"/>
            </a:endParaRPr>
          </a:p>
        </p:txBody>
      </p:sp>
      <p:sp>
        <p:nvSpPr>
          <p:cNvPr id="29702" name="Text Box 6"/>
          <p:cNvSpPr txBox="1">
            <a:spLocks noChangeArrowheads="1"/>
          </p:cNvSpPr>
          <p:nvPr/>
        </p:nvSpPr>
        <p:spPr bwMode="auto">
          <a:xfrm>
            <a:off x="1828800" y="2971800"/>
            <a:ext cx="3733800" cy="1892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lnSpc>
                <a:spcPct val="80000"/>
              </a:lnSpc>
              <a:spcBef>
                <a:spcPts val="2500"/>
              </a:spcBef>
              <a:buClr>
                <a:srgbClr val="FFFFFF"/>
              </a:buClr>
              <a:buSzPct val="100000"/>
              <a:buFont typeface="Times New Roman" charset="0"/>
              <a:buNone/>
            </a:pPr>
            <a:r>
              <a:rPr kumimoji="0" lang="ar-JO" sz="4000" b="1" dirty="0">
                <a:solidFill>
                  <a:srgbClr val="FFFFFF"/>
                </a:solidFill>
                <a:cs typeface="Arial" charset="0"/>
              </a:rPr>
              <a:t>العصر الذهبي  للإنجيل</a:t>
            </a:r>
            <a:endParaRPr kumimoji="0" lang="en-GB" sz="4000" b="1" dirty="0">
              <a:solidFill>
                <a:srgbClr val="FFFFFF"/>
              </a:solidFill>
              <a:cs typeface="Arial" charset="0"/>
            </a:endParaRPr>
          </a:p>
          <a:p>
            <a:pPr algn="ctr" defTabSz="449263" eaLnBrk="1" hangingPunct="1">
              <a:lnSpc>
                <a:spcPct val="80000"/>
              </a:lnSpc>
              <a:spcBef>
                <a:spcPts val="2500"/>
              </a:spcBef>
              <a:buClr>
                <a:srgbClr val="FFFFFF"/>
              </a:buClr>
              <a:buSzPct val="100000"/>
              <a:buFont typeface="Times New Roman" charset="0"/>
              <a:buNone/>
            </a:pPr>
            <a:r>
              <a:rPr kumimoji="0" lang="ar-JO" sz="4000" b="1" dirty="0">
                <a:solidFill>
                  <a:srgbClr val="FFFFFF"/>
                </a:solidFill>
                <a:cs typeface="Arial" charset="0"/>
              </a:rPr>
              <a:t>الضيقات</a:t>
            </a:r>
            <a:endParaRPr kumimoji="0" lang="en-GB" sz="4000" b="1" dirty="0">
              <a:solidFill>
                <a:srgbClr val="FFFFFF"/>
              </a:solidFill>
              <a:cs typeface="Arial" charset="0"/>
            </a:endParaRPr>
          </a:p>
        </p:txBody>
      </p:sp>
      <p:sp>
        <p:nvSpPr>
          <p:cNvPr id="29703" name="Text Box 7"/>
          <p:cNvSpPr txBox="1">
            <a:spLocks noChangeArrowheads="1"/>
          </p:cNvSpPr>
          <p:nvPr/>
        </p:nvSpPr>
        <p:spPr bwMode="auto">
          <a:xfrm rot="5400000" flipH="1">
            <a:off x="5856287" y="3876676"/>
            <a:ext cx="4951413" cy="703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CC00"/>
              </a:buClr>
              <a:buSzPct val="100000"/>
              <a:buFont typeface="Times New Roman" charset="0"/>
              <a:buNone/>
            </a:pPr>
            <a:r>
              <a:rPr kumimoji="0" lang="ar-JO" sz="4000" b="1" dirty="0">
                <a:solidFill>
                  <a:srgbClr val="FFCC00"/>
                </a:solidFill>
                <a:cs typeface="Arial" charset="0"/>
              </a:rPr>
              <a:t>المملكة الأبدية</a:t>
            </a:r>
            <a:endParaRPr kumimoji="0" lang="en-GB" sz="4000" b="1" dirty="0">
              <a:solidFill>
                <a:srgbClr val="FFCC00"/>
              </a:solidFill>
              <a:cs typeface="Arial" charset="0"/>
            </a:endParaRPr>
          </a:p>
        </p:txBody>
      </p:sp>
      <p:sp>
        <p:nvSpPr>
          <p:cNvPr id="29704" name="Text Box 8"/>
          <p:cNvSpPr txBox="1">
            <a:spLocks noChangeArrowheads="1"/>
          </p:cNvSpPr>
          <p:nvPr/>
        </p:nvSpPr>
        <p:spPr bwMode="auto">
          <a:xfrm rot="5400000">
            <a:off x="5826125" y="5168900"/>
            <a:ext cx="2667000"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0066"/>
              </a:buClr>
              <a:buSzPct val="100000"/>
              <a:buFont typeface="Times New Roman" charset="0"/>
              <a:buNone/>
            </a:pPr>
            <a:r>
              <a:rPr kumimoji="0" lang="ar-JO" sz="4000" b="1" dirty="0">
                <a:solidFill>
                  <a:srgbClr val="FFFF00"/>
                </a:solidFill>
                <a:cs typeface="Arial" charset="0"/>
              </a:rPr>
              <a:t>الدينونة</a:t>
            </a:r>
            <a:endParaRPr kumimoji="0" lang="en-GB" sz="4000" b="1" dirty="0">
              <a:solidFill>
                <a:srgbClr val="FFFF00"/>
              </a:solidFill>
              <a:cs typeface="Arial" charset="0"/>
            </a:endParaRPr>
          </a:p>
        </p:txBody>
      </p:sp>
      <p:sp>
        <p:nvSpPr>
          <p:cNvPr id="29705" name="AutoShape 9"/>
          <p:cNvSpPr>
            <a:spLocks noChangeArrowheads="1"/>
          </p:cNvSpPr>
          <p:nvPr/>
        </p:nvSpPr>
        <p:spPr bwMode="auto">
          <a:xfrm rot="5400000">
            <a:off x="1106488" y="1335088"/>
            <a:ext cx="4495800" cy="5486400"/>
          </a:xfrm>
          <a:custGeom>
            <a:avLst/>
            <a:gdLst>
              <a:gd name="T0" fmla="*/ 851663122 w 21600"/>
              <a:gd name="T1" fmla="*/ 696772800 h 21600"/>
              <a:gd name="T2" fmla="*/ 467875408 w 21600"/>
              <a:gd name="T3" fmla="*/ 1393545600 h 21600"/>
              <a:gd name="T4" fmla="*/ 84087695 w 21600"/>
              <a:gd name="T5" fmla="*/ 696772800 h 21600"/>
              <a:gd name="T6" fmla="*/ 467875408 w 21600"/>
              <a:gd name="T7" fmla="*/ 0 h 21600"/>
              <a:gd name="T8" fmla="*/ 0 60000 65536"/>
              <a:gd name="T9" fmla="*/ 0 60000 65536"/>
              <a:gd name="T10" fmla="*/ 0 60000 65536"/>
              <a:gd name="T11" fmla="*/ 0 60000 65536"/>
              <a:gd name="T12" fmla="*/ 3741 w 21600"/>
              <a:gd name="T13" fmla="*/ 3741 h 21600"/>
              <a:gd name="T14" fmla="*/ 17859 w 21600"/>
              <a:gd name="T15" fmla="*/ 17859 h 21600"/>
            </a:gdLst>
            <a:ahLst/>
            <a:cxnLst>
              <a:cxn ang="T8">
                <a:pos x="T0" y="T1"/>
              </a:cxn>
              <a:cxn ang="T9">
                <a:pos x="T2" y="T3"/>
              </a:cxn>
              <a:cxn ang="T10">
                <a:pos x="T4" y="T5"/>
              </a:cxn>
              <a:cxn ang="T11">
                <a:pos x="T6" y="T7"/>
              </a:cxn>
            </a:cxnLst>
            <a:rect l="T12" t="T13" r="T14" b="T15"/>
            <a:pathLst>
              <a:path w="21600" h="21600">
                <a:moveTo>
                  <a:pt x="0" y="0"/>
                </a:moveTo>
                <a:lnTo>
                  <a:pt x="3882" y="21600"/>
                </a:lnTo>
                <a:lnTo>
                  <a:pt x="17718" y="21600"/>
                </a:lnTo>
                <a:lnTo>
                  <a:pt x="21600" y="0"/>
                </a:lnTo>
                <a:lnTo>
                  <a:pt x="0" y="0"/>
                </a:lnTo>
                <a:close/>
              </a:path>
            </a:pathLst>
          </a:custGeom>
          <a:noFill/>
          <a:ln w="38160">
            <a:solidFill>
              <a:srgbClr val="BBE0E3"/>
            </a:solidFill>
            <a:miter lim="800000"/>
            <a:headEnd/>
            <a:tailEnd/>
          </a:ln>
          <a:effectLst>
            <a:outerShdw dist="36147" dir="2700000" algn="ctr" rotWithShape="0">
              <a:srgbClr val="808080">
                <a:alpha val="75014"/>
              </a:srgbClr>
            </a:outerShdw>
          </a:effectLst>
        </p:spPr>
        <p:txBody>
          <a:bodyPr rot="10800000" wrap="none" anchor="ctr"/>
          <a:lstStyle/>
          <a:p>
            <a:pPr defTabSz="449263" eaLnBrk="1" hangingPunct="1">
              <a:defRPr/>
            </a:pPr>
            <a:endParaRPr kumimoji="0" lang="en-US" sz="2400">
              <a:solidFill>
                <a:srgbClr val="FFFFFF"/>
              </a:solidFill>
              <a:latin typeface="Arial" pitchFamily="-84" charset="0"/>
            </a:endParaRPr>
          </a:p>
        </p:txBody>
      </p:sp>
      <p:sp>
        <p:nvSpPr>
          <p:cNvPr id="323595" name="Text Box 10"/>
          <p:cNvSpPr txBox="1">
            <a:spLocks noChangeArrowheads="1"/>
          </p:cNvSpPr>
          <p:nvPr/>
        </p:nvSpPr>
        <p:spPr bwMode="auto">
          <a:xfrm>
            <a:off x="685800" y="457200"/>
            <a:ext cx="7772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spcBef>
                <a:spcPts val="2750"/>
              </a:spcBef>
              <a:buClr>
                <a:srgbClr val="FFFFFF"/>
              </a:buClr>
              <a:buSzPct val="100000"/>
              <a:buFont typeface="Times New Roman" charset="0"/>
              <a:buNone/>
            </a:pPr>
            <a:r>
              <a:rPr kumimoji="0" lang="ar-JO" sz="4400" b="1" dirty="0">
                <a:solidFill>
                  <a:srgbClr val="FFFFFF"/>
                </a:solidFill>
                <a:cs typeface="Arial" charset="0"/>
              </a:rPr>
              <a:t>ما بعد الألفية</a:t>
            </a:r>
            <a:endParaRPr kumimoji="0" lang="en-GB" sz="4400" b="1" dirty="0">
              <a:solidFill>
                <a:srgbClr val="FFFFFF"/>
              </a:solidFill>
              <a:cs typeface="Arial" charset="0"/>
            </a:endParaRPr>
          </a:p>
        </p:txBody>
      </p:sp>
    </p:spTree>
    <p:extLst>
      <p:ext uri="{BB962C8B-B14F-4D97-AF65-F5344CB8AC3E}">
        <p14:creationId xmlns:p14="http://schemas.microsoft.com/office/powerpoint/2010/main" val="3701172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9700"/>
                                        </p:tgtEl>
                                        <p:attrNameLst>
                                          <p:attrName>style.visibility</p:attrName>
                                        </p:attrNameLst>
                                      </p:cBhvr>
                                      <p:to>
                                        <p:strVal val="visible"/>
                                      </p:to>
                                    </p:set>
                                    <p:anim calcmode="lin" valueType="num">
                                      <p:cBhvr>
                                        <p:cTn id="7" dur="500" fill="hold"/>
                                        <p:tgtEl>
                                          <p:spTgt spid="29700"/>
                                        </p:tgtEl>
                                        <p:attrNameLst>
                                          <p:attrName>ppt_x</p:attrName>
                                        </p:attrNameLst>
                                      </p:cBhvr>
                                      <p:tavLst>
                                        <p:tav tm="100000">
                                          <p:val>
                                            <p:strVal val="0-#ppt_w/2"/>
                                          </p:val>
                                        </p:tav>
                                        <p:tav>
                                          <p:val>
                                            <p:strVal val="#ppt_x"/>
                                          </p:val>
                                        </p:tav>
                                      </p:tavLst>
                                    </p:anim>
                                    <p:anim calcmode="lin" valueType="num">
                                      <p:cBhvr>
                                        <p:cTn id="8" dur="500" fill="hold"/>
                                        <p:tgtEl>
                                          <p:spTgt spid="29700"/>
                                        </p:tgtEl>
                                        <p:attrNameLst>
                                          <p:attrName>ppt_y</p:attrName>
                                        </p:attrNameLst>
                                      </p:cBhvr>
                                      <p:tavLst>
                                        <p:tav tm="100000">
                                          <p:val>
                                            <p:strVal val="#ppt_y"/>
                                          </p:val>
                                        </p:tav>
                                        <p:tav>
                                          <p:val>
                                            <p:strVal val="#ppt_y"/>
                                          </p:val>
                                        </p:tav>
                                      </p:tavLst>
                                    </p:anim>
                                  </p:childTnLst>
                                </p:cTn>
                              </p:par>
                            </p:childTnLst>
                          </p:cTn>
                        </p:par>
                        <p:par>
                          <p:cTn id="9" fill="hold" nodeType="afterGroup">
                            <p:stCondLst>
                              <p:cond delay="3500"/>
                            </p:stCondLst>
                            <p:childTnLst>
                              <p:par>
                                <p:cTn id="10" presetID="22" presetClass="entr" presetSubtype="8" fill="hold" nodeType="afterEffect">
                                  <p:stCondLst>
                                    <p:cond delay="0"/>
                                  </p:stCondLst>
                                  <p:childTnLst>
                                    <p:set>
                                      <p:cBhvr additive="repl">
                                        <p:cTn id="11" dur="1" fill="hold">
                                          <p:stCondLst>
                                            <p:cond delay="0"/>
                                          </p:stCondLst>
                                        </p:cTn>
                                        <p:tgtEl>
                                          <p:spTgt spid="29698"/>
                                        </p:tgtEl>
                                        <p:attrNameLst>
                                          <p:attrName>style.visibility</p:attrName>
                                        </p:attrNameLst>
                                      </p:cBhvr>
                                      <p:to>
                                        <p:strVal val="visible"/>
                                      </p:to>
                                    </p:set>
                                    <p:animEffect transition="in" filter="wipe(left)">
                                      <p:cBhvr additive="repl">
                                        <p:cTn id="12" dur="500"/>
                                        <p:tgtEl>
                                          <p:spTgt spid="29698"/>
                                        </p:tgtEl>
                                      </p:cBhvr>
                                    </p:animEffect>
                                  </p:childTnLst>
                                </p:cTn>
                              </p:par>
                            </p:childTnLst>
                          </p:cTn>
                        </p:par>
                        <p:par>
                          <p:cTn id="13" fill="hold" nodeType="afterGroup">
                            <p:stCondLst>
                              <p:cond delay="4000"/>
                            </p:stCondLst>
                            <p:childTnLst>
                              <p:par>
                                <p:cTn id="14" presetID="7" presetClass="entr" presetSubtype="8" fill="hold" grpId="0" nodeType="afterEffect">
                                  <p:stCondLst>
                                    <p:cond delay="0"/>
                                  </p:stCondLst>
                                  <p:childTnLst>
                                    <p:set>
                                      <p:cBhvr additive="repl">
                                        <p:cTn id="15" dur="1" fill="hold">
                                          <p:stCondLst>
                                            <p:cond delay="0"/>
                                          </p:stCondLst>
                                        </p:cTn>
                                        <p:tgtEl>
                                          <p:spTgt spid="29705"/>
                                        </p:tgtEl>
                                        <p:attrNameLst>
                                          <p:attrName>style.visibility</p:attrName>
                                        </p:attrNameLst>
                                      </p:cBhvr>
                                      <p:to>
                                        <p:strVal val="visible"/>
                                      </p:to>
                                    </p:set>
                                    <p:anim calcmode="lin" valueType="num">
                                      <p:cBhvr>
                                        <p:cTn id="16" dur="5000" fill="hold"/>
                                        <p:tgtEl>
                                          <p:spTgt spid="29705"/>
                                        </p:tgtEl>
                                        <p:attrNameLst>
                                          <p:attrName>ppt_x</p:attrName>
                                        </p:attrNameLst>
                                      </p:cBhvr>
                                      <p:tavLst>
                                        <p:tav tm="100000">
                                          <p:val>
                                            <p:strVal val="0-#ppt_w/2"/>
                                          </p:val>
                                        </p:tav>
                                        <p:tav>
                                          <p:val>
                                            <p:strVal val="#ppt_x"/>
                                          </p:val>
                                        </p:tav>
                                      </p:tavLst>
                                    </p:anim>
                                    <p:anim calcmode="lin" valueType="num">
                                      <p:cBhvr>
                                        <p:cTn id="17" dur="5000" fill="hold"/>
                                        <p:tgtEl>
                                          <p:spTgt spid="29705"/>
                                        </p:tgtEl>
                                        <p:attrNameLst>
                                          <p:attrName>ppt_y</p:attrName>
                                        </p:attrNameLst>
                                      </p:cBhvr>
                                      <p:tavLst>
                                        <p:tav tm="100000">
                                          <p:val>
                                            <p:strVal val="#ppt_y"/>
                                          </p:val>
                                        </p:tav>
                                        <p:tav>
                                          <p:val>
                                            <p:strVal val="#ppt_y"/>
                                          </p:val>
                                        </p:tav>
                                      </p:tavLst>
                                    </p:anim>
                                  </p:childTnLst>
                                </p:cTn>
                              </p:par>
                            </p:childTnLst>
                          </p:cTn>
                        </p:par>
                        <p:par>
                          <p:cTn id="18" fill="hold" nodeType="afterGroup">
                            <p:stCondLst>
                              <p:cond delay="10000"/>
                            </p:stCondLst>
                            <p:childTnLst>
                              <p:par>
                                <p:cTn id="19" presetID="17" presetClass="entr" presetSubtype="8" fill="hold" nodeType="afterEffect">
                                  <p:stCondLst>
                                    <p:cond delay="0"/>
                                  </p:stCondLst>
                                  <p:childTnLst>
                                    <p:set>
                                      <p:cBhvr additive="repl">
                                        <p:cTn id="20" dur="1" fill="hold">
                                          <p:stCondLst>
                                            <p:cond delay="0"/>
                                          </p:stCondLst>
                                        </p:cTn>
                                        <p:tgtEl>
                                          <p:spTgt spid="29702"/>
                                        </p:tgtEl>
                                        <p:attrNameLst>
                                          <p:attrName>style.visibility</p:attrName>
                                        </p:attrNameLst>
                                      </p:cBhvr>
                                      <p:to>
                                        <p:strVal val="visible"/>
                                      </p:to>
                                    </p:set>
                                    <p:anim calcmode="lin" valueType="num">
                                      <p:cBhvr additive="repl">
                                        <p:cTn id="21" dur="500" fill="hold"/>
                                        <p:tgtEl>
                                          <p:spTgt spid="29702"/>
                                        </p:tgtEl>
                                        <p:attrNameLst>
                                          <p:attrName>ppt_x</p:attrName>
                                        </p:attrNameLst>
                                      </p:cBhvr>
                                      <p:tavLst>
                                        <p:tav tm="100000">
                                          <p:val>
                                            <p:strVal val="#ppt_x-#ppt_w/2"/>
                                          </p:val>
                                        </p:tav>
                                        <p:tav>
                                          <p:val>
                                            <p:strVal val="#ppt_x"/>
                                          </p:val>
                                        </p:tav>
                                      </p:tavLst>
                                    </p:anim>
                                    <p:anim calcmode="lin" valueType="num">
                                      <p:cBhvr additive="repl">
                                        <p:cTn id="22" dur="500" fill="hold"/>
                                        <p:tgtEl>
                                          <p:spTgt spid="29702"/>
                                        </p:tgtEl>
                                        <p:attrNameLst>
                                          <p:attrName>ppt_y</p:attrName>
                                        </p:attrNameLst>
                                      </p:cBhvr>
                                      <p:tavLst>
                                        <p:tav tm="100000">
                                          <p:val>
                                            <p:strVal val="#ppt_y"/>
                                          </p:val>
                                        </p:tav>
                                        <p:tav>
                                          <p:val>
                                            <p:strVal val="#ppt_y"/>
                                          </p:val>
                                        </p:tav>
                                      </p:tavLst>
                                    </p:anim>
                                    <p:anim calcmode="lin" valueType="num">
                                      <p:cBhvr additive="repl">
                                        <p:cTn id="23" dur="500" fill="hold"/>
                                        <p:tgtEl>
                                          <p:spTgt spid="29702"/>
                                        </p:tgtEl>
                                        <p:attrNameLst>
                                          <p:attrName>ppt_w</p:attrName>
                                        </p:attrNameLst>
                                      </p:cBhvr>
                                      <p:tavLst>
                                        <p:tav tm="100000">
                                          <p:val>
                                            <p:fltVal val="0"/>
                                          </p:val>
                                        </p:tav>
                                        <p:tav>
                                          <p:val>
                                            <p:strVal val="#ppt_w"/>
                                          </p:val>
                                        </p:tav>
                                      </p:tavLst>
                                    </p:anim>
                                    <p:anim calcmode="lin" valueType="num">
                                      <p:cBhvr additive="repl">
                                        <p:cTn id="24" dur="500" fill="hold"/>
                                        <p:tgtEl>
                                          <p:spTgt spid="29702"/>
                                        </p:tgtEl>
                                        <p:attrNameLst>
                                          <p:attrName>ppt_h</p:attrName>
                                        </p:attrNameLst>
                                      </p:cBhvr>
                                      <p:tavLst>
                                        <p:tav tm="100000">
                                          <p:val>
                                            <p:strVal val="#ppt_h"/>
                                          </p:val>
                                        </p:tav>
                                        <p:tav>
                                          <p:val>
                                            <p:strVal val="#ppt_h"/>
                                          </p:val>
                                        </p:tav>
                                      </p:tavLst>
                                    </p:anim>
                                  </p:childTnLst>
                                </p:cTn>
                              </p:par>
                            </p:childTnLst>
                          </p:cTn>
                        </p:par>
                        <p:par>
                          <p:cTn id="25" fill="hold" nodeType="afterGroup">
                            <p:stCondLst>
                              <p:cond delay="11500"/>
                            </p:stCondLst>
                            <p:childTnLst>
                              <p:par>
                                <p:cTn id="26" presetID="2" presetClass="entr" presetSubtype="1" fill="hold" nodeType="afterEffect">
                                  <p:stCondLst>
                                    <p:cond delay="0"/>
                                  </p:stCondLst>
                                  <p:childTnLst>
                                    <p:set>
                                      <p:cBhvr additive="repl">
                                        <p:cTn id="27" dur="1" fill="hold">
                                          <p:stCondLst>
                                            <p:cond delay="0"/>
                                          </p:stCondLst>
                                        </p:cTn>
                                        <p:tgtEl>
                                          <p:spTgt spid="29701"/>
                                        </p:tgtEl>
                                        <p:attrNameLst>
                                          <p:attrName>style.visibility</p:attrName>
                                        </p:attrNameLst>
                                      </p:cBhvr>
                                      <p:to>
                                        <p:strVal val="visible"/>
                                      </p:to>
                                    </p:set>
                                    <p:anim calcmode="lin" valueType="num">
                                      <p:cBhvr>
                                        <p:cTn id="28" dur="500" fill="hold"/>
                                        <p:tgtEl>
                                          <p:spTgt spid="29701"/>
                                        </p:tgtEl>
                                        <p:attrNameLst>
                                          <p:attrName>ppt_x</p:attrName>
                                        </p:attrNameLst>
                                      </p:cBhvr>
                                      <p:tavLst>
                                        <p:tav tm="100000">
                                          <p:val>
                                            <p:strVal val="#ppt_x"/>
                                          </p:val>
                                        </p:tav>
                                        <p:tav>
                                          <p:val>
                                            <p:strVal val="#ppt_x"/>
                                          </p:val>
                                        </p:tav>
                                      </p:tavLst>
                                    </p:anim>
                                    <p:anim calcmode="lin" valueType="num">
                                      <p:cBhvr>
                                        <p:cTn id="29" dur="500" fill="hold"/>
                                        <p:tgtEl>
                                          <p:spTgt spid="29701"/>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7000"/>
                            </p:stCondLst>
                            <p:childTnLst>
                              <p:par>
                                <p:cTn id="31" presetID="2" presetClass="entr" presetSubtype="1" fill="hold" nodeType="afterEffect">
                                  <p:stCondLst>
                                    <p:cond delay="0"/>
                                  </p:stCondLst>
                                  <p:childTnLst>
                                    <p:set>
                                      <p:cBhvr additive="repl">
                                        <p:cTn id="32" dur="1" fill="hold">
                                          <p:stCondLst>
                                            <p:cond delay="0"/>
                                          </p:stCondLst>
                                        </p:cTn>
                                        <p:tgtEl>
                                          <p:spTgt spid="29699"/>
                                        </p:tgtEl>
                                        <p:attrNameLst>
                                          <p:attrName>style.visibility</p:attrName>
                                        </p:attrNameLst>
                                      </p:cBhvr>
                                      <p:to>
                                        <p:strVal val="visible"/>
                                      </p:to>
                                    </p:set>
                                    <p:anim calcmode="lin" valueType="num">
                                      <p:cBhvr>
                                        <p:cTn id="33" dur="500" fill="hold"/>
                                        <p:tgtEl>
                                          <p:spTgt spid="29699"/>
                                        </p:tgtEl>
                                        <p:attrNameLst>
                                          <p:attrName>ppt_x</p:attrName>
                                        </p:attrNameLst>
                                      </p:cBhvr>
                                      <p:tavLst>
                                        <p:tav tm="100000">
                                          <p:val>
                                            <p:strVal val="#ppt_x"/>
                                          </p:val>
                                        </p:tav>
                                        <p:tav>
                                          <p:val>
                                            <p:strVal val="#ppt_x"/>
                                          </p:val>
                                        </p:tav>
                                      </p:tavLst>
                                    </p:anim>
                                    <p:anim calcmode="lin" valueType="num">
                                      <p:cBhvr>
                                        <p:cTn id="34" dur="500" fill="hold"/>
                                        <p:tgtEl>
                                          <p:spTgt spid="29699"/>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7500"/>
                            </p:stCondLst>
                            <p:childTnLst>
                              <p:par>
                                <p:cTn id="36" presetID="2" presetClass="entr" presetSubtype="4" fill="hold" nodeType="afterEffect">
                                  <p:stCondLst>
                                    <p:cond delay="0"/>
                                  </p:stCondLst>
                                  <p:childTnLst>
                                    <p:set>
                                      <p:cBhvr additive="repl">
                                        <p:cTn id="37" dur="1" fill="hold">
                                          <p:stCondLst>
                                            <p:cond delay="0"/>
                                          </p:stCondLst>
                                        </p:cTn>
                                        <p:tgtEl>
                                          <p:spTgt spid="29704"/>
                                        </p:tgtEl>
                                        <p:attrNameLst>
                                          <p:attrName>style.visibility</p:attrName>
                                        </p:attrNameLst>
                                      </p:cBhvr>
                                      <p:to>
                                        <p:strVal val="visible"/>
                                      </p:to>
                                    </p:set>
                                    <p:anim calcmode="lin" valueType="num">
                                      <p:cBhvr>
                                        <p:cTn id="38" dur="500" fill="hold"/>
                                        <p:tgtEl>
                                          <p:spTgt spid="29704"/>
                                        </p:tgtEl>
                                        <p:attrNameLst>
                                          <p:attrName>ppt_x</p:attrName>
                                        </p:attrNameLst>
                                      </p:cBhvr>
                                      <p:tavLst>
                                        <p:tav tm="100000">
                                          <p:val>
                                            <p:strVal val="#ppt_x"/>
                                          </p:val>
                                        </p:tav>
                                        <p:tav>
                                          <p:val>
                                            <p:strVal val="#ppt_x"/>
                                          </p:val>
                                        </p:tav>
                                      </p:tavLst>
                                    </p:anim>
                                    <p:anim calcmode="lin" valueType="num">
                                      <p:cBhvr>
                                        <p:cTn id="39" dur="500" fill="hold"/>
                                        <p:tgtEl>
                                          <p:spTgt spid="2970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9000"/>
                            </p:stCondLst>
                            <p:childTnLst>
                              <p:par>
                                <p:cTn id="41" presetID="2" presetClass="entr" presetSubtype="2" fill="hold" nodeType="afterEffect">
                                  <p:stCondLst>
                                    <p:cond delay="0"/>
                                  </p:stCondLst>
                                  <p:childTnLst>
                                    <p:set>
                                      <p:cBhvr additive="repl">
                                        <p:cTn id="42" dur="1" fill="hold">
                                          <p:stCondLst>
                                            <p:cond delay="0"/>
                                          </p:stCondLst>
                                        </p:cTn>
                                        <p:tgtEl>
                                          <p:spTgt spid="29703"/>
                                        </p:tgtEl>
                                        <p:attrNameLst>
                                          <p:attrName>style.visibility</p:attrName>
                                        </p:attrNameLst>
                                      </p:cBhvr>
                                      <p:to>
                                        <p:strVal val="visible"/>
                                      </p:to>
                                    </p:set>
                                    <p:anim calcmode="lin" valueType="num">
                                      <p:cBhvr>
                                        <p:cTn id="43" dur="500" fill="hold"/>
                                        <p:tgtEl>
                                          <p:spTgt spid="29703"/>
                                        </p:tgtEl>
                                        <p:attrNameLst>
                                          <p:attrName>ppt_x</p:attrName>
                                        </p:attrNameLst>
                                      </p:cBhvr>
                                      <p:tavLst>
                                        <p:tav tm="100000">
                                          <p:val>
                                            <p:strVal val="1+#ppt_w/2"/>
                                          </p:val>
                                        </p:tav>
                                        <p:tav>
                                          <p:val>
                                            <p:strVal val="#ppt_x"/>
                                          </p:val>
                                        </p:tav>
                                      </p:tavLst>
                                    </p:anim>
                                    <p:anim calcmode="lin" valueType="num">
                                      <p:cBhvr>
                                        <p:cTn id="44" dur="500" fill="hold"/>
                                        <p:tgtEl>
                                          <p:spTgt spid="29703"/>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5"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hrist will com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505200"/>
          </a:xfrm>
          <a:prstGeom prst="rect">
            <a:avLst/>
          </a:prstGeom>
        </p:spPr>
      </p:pic>
      <p:pic>
        <p:nvPicPr>
          <p:cNvPr id="4" name="Picture 3" descr="millennium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9144000" cy="3449526"/>
          </a:xfrm>
          <a:prstGeom prst="rect">
            <a:avLst/>
          </a:prstGeom>
        </p:spPr>
      </p:pic>
      <p:sp>
        <p:nvSpPr>
          <p:cNvPr id="5" name="TextBox 4"/>
          <p:cNvSpPr txBox="1"/>
          <p:nvPr/>
        </p:nvSpPr>
        <p:spPr>
          <a:xfrm>
            <a:off x="762000" y="3420070"/>
            <a:ext cx="4418197" cy="923330"/>
          </a:xfrm>
          <a:prstGeom prst="rect">
            <a:avLst/>
          </a:prstGeom>
          <a:noFill/>
        </p:spPr>
        <p:txBody>
          <a:bodyPr wrap="none" rtlCol="0">
            <a:spAutoFit/>
          </a:bodyPr>
          <a:lstStyle/>
          <a:p>
            <a:r>
              <a:rPr lang="ar-JO" sz="5400" dirty="0">
                <a:solidFill>
                  <a:srgbClr val="FFFFFF"/>
                </a:solidFill>
                <a:effectLst>
                  <a:glow rad="76200">
                    <a:schemeClr val="tx1">
                      <a:alpha val="75000"/>
                    </a:schemeClr>
                  </a:glow>
                </a:effectLst>
                <a:latin typeface="Arial" panose="020B0604020202020204" pitchFamily="34" charset="0"/>
                <a:cs typeface="Arial" panose="020B0604020202020204" pitchFamily="34" charset="0"/>
              </a:rPr>
              <a:t>نظرة ما قبل الألفية</a:t>
            </a:r>
            <a:endParaRPr lang="en-US" sz="5400" dirty="0">
              <a:solidFill>
                <a:srgbClr val="FFFFFF"/>
              </a:solidFill>
              <a:effectLst>
                <a:glow rad="76200">
                  <a:schemeClr val="tx1">
                    <a:alpha val="75000"/>
                  </a:schemeClr>
                </a:glow>
              </a:effectLst>
              <a:latin typeface="Arial" panose="020B0604020202020204" pitchFamily="34" charset="0"/>
              <a:cs typeface="Arial" panose="020B0604020202020204" pitchFamily="34" charset="0"/>
            </a:endParaRPr>
          </a:p>
        </p:txBody>
      </p:sp>
      <p:sp>
        <p:nvSpPr>
          <p:cNvPr id="6" name="TextBox 5"/>
          <p:cNvSpPr txBox="1"/>
          <p:nvPr/>
        </p:nvSpPr>
        <p:spPr>
          <a:xfrm>
            <a:off x="304800" y="228600"/>
            <a:ext cx="3962400" cy="1865126"/>
          </a:xfrm>
          <a:prstGeom prst="rect">
            <a:avLst/>
          </a:prstGeom>
          <a:noFill/>
        </p:spPr>
        <p:txBody>
          <a:bodyPr wrap="square" rtlCol="0">
            <a:spAutoFit/>
          </a:bodyPr>
          <a:lstStyle/>
          <a:p>
            <a:pPr algn="ctr">
              <a:lnSpc>
                <a:spcPct val="80000"/>
              </a:lnSpc>
            </a:pPr>
            <a:r>
              <a:rPr lang="ar-JO" sz="3600" b="1" dirty="0">
                <a:solidFill>
                  <a:schemeClr val="bg1"/>
                </a:solidFill>
                <a:effectLst>
                  <a:glow rad="101600">
                    <a:schemeClr val="tx1">
                      <a:alpha val="75000"/>
                    </a:schemeClr>
                  </a:glow>
                </a:effectLst>
                <a:latin typeface="Arial Narrow"/>
                <a:cs typeface="Arial Narrow"/>
              </a:rPr>
              <a:t>تأسيس ملكوت المسيح على الأرض لمدة 1000 سنة بعد مجيء المسيح الثاني</a:t>
            </a:r>
            <a:endParaRPr lang="en-US" sz="3600" b="1" dirty="0">
              <a:solidFill>
                <a:schemeClr val="bg1"/>
              </a:solidFill>
              <a:effectLst>
                <a:glow rad="101600">
                  <a:schemeClr val="tx1">
                    <a:alpha val="75000"/>
                  </a:schemeClr>
                </a:glow>
              </a:effectLst>
              <a:latin typeface="Arial Narrow"/>
              <a:cs typeface="Arial Narrow"/>
            </a:endParaRPr>
          </a:p>
        </p:txBody>
      </p:sp>
    </p:spTree>
    <p:extLst>
      <p:ext uri="{BB962C8B-B14F-4D97-AF65-F5344CB8AC3E}">
        <p14:creationId xmlns:p14="http://schemas.microsoft.com/office/powerpoint/2010/main" val="61441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p:spPr>
        <p:txBody>
          <a:bodyPr/>
          <a:lstStyle/>
          <a:p>
            <a:pPr defTabSz="449263" eaLnBrk="1" hangingPunct="1">
              <a:lnSpc>
                <a:spcPct val="93000"/>
              </a:lnSpc>
              <a:buClr>
                <a:srgbClr val="FFFFFF"/>
              </a:buClr>
              <a:buSzPct val="100000"/>
              <a:buFont typeface="Arial" charset="0"/>
              <a:buNone/>
              <a:defRPr/>
            </a:pPr>
            <a:endParaRPr kumimoji="0" lang="en-SG" sz="2000" b="1">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defTabSz="449263" eaLnBrk="1" hangingPunct="1">
              <a:lnSpc>
                <a:spcPct val="93000"/>
              </a:lnSpc>
              <a:buClr>
                <a:srgbClr val="FFFFFF"/>
              </a:buClr>
              <a:buSzPct val="100000"/>
              <a:buFont typeface="Arial" charset="0"/>
              <a:buNone/>
              <a:defRPr/>
            </a:pPr>
            <a:endParaRPr kumimoji="0" lang="en-SG" sz="2000" b="1">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pPr>
            <a:r>
              <a:rPr kumimoji="0" lang="ar-JO" sz="3600" b="1" dirty="0">
                <a:solidFill>
                  <a:srgbClr val="DCF9FF"/>
                </a:solidFill>
                <a:effectLst>
                  <a:glow rad="101600">
                    <a:schemeClr val="tx1">
                      <a:alpha val="75000"/>
                    </a:schemeClr>
                  </a:glow>
                  <a:outerShdw blurRad="38100" dist="38100" dir="2700000" algn="tl">
                    <a:srgbClr val="000000"/>
                  </a:outerShdw>
                </a:effectLst>
                <a:cs typeface="Arial" charset="0"/>
              </a:rPr>
              <a:t>عصر الكنيسة</a:t>
            </a:r>
            <a:endParaRPr kumimoji="0" lang="en-GB" sz="3600" b="1" dirty="0">
              <a:solidFill>
                <a:srgbClr val="DCF9FF"/>
              </a:solidFill>
              <a:effectLst>
                <a:glow rad="101600">
                  <a:schemeClr val="tx1">
                    <a:alpha val="75000"/>
                  </a:schemeClr>
                </a:glow>
                <a:outerShdw blurRad="38100" dist="38100" dir="2700000" algn="tl">
                  <a:srgbClr val="000000"/>
                </a:outerShdw>
              </a:effectLst>
              <a:cs typeface="Arial" charset="0"/>
            </a:endParaRPr>
          </a:p>
        </p:txBody>
      </p:sp>
      <p:sp>
        <p:nvSpPr>
          <p:cNvPr id="30724" name="Text Box 4"/>
          <p:cNvSpPr txBox="1">
            <a:spLocks noChangeArrowheads="1"/>
          </p:cNvSpPr>
          <p:nvPr/>
        </p:nvSpPr>
        <p:spPr bwMode="auto">
          <a:xfrm>
            <a:off x="3429000" y="1257300"/>
            <a:ext cx="2057400" cy="1202510"/>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00CCFF"/>
              </a:buClr>
              <a:buSzPct val="100000"/>
              <a:buFont typeface="Times New Roman" charset="0"/>
              <a:buNone/>
            </a:pPr>
            <a:r>
              <a:rPr kumimoji="0" lang="ar-JO" sz="3600" b="1" dirty="0">
                <a:solidFill>
                  <a:srgbClr val="FFF6BE"/>
                </a:solidFill>
                <a:effectLst>
                  <a:glow rad="101600">
                    <a:schemeClr val="tx1">
                      <a:alpha val="75000"/>
                    </a:schemeClr>
                  </a:glow>
                  <a:outerShdw blurRad="38100" dist="38100" dir="2700000" algn="tl">
                    <a:srgbClr val="000000"/>
                  </a:outerShdw>
                </a:effectLst>
                <a:cs typeface="Arial" charset="0"/>
              </a:rPr>
              <a:t>المجيء الثاني</a:t>
            </a:r>
            <a:endParaRPr kumimoji="0" lang="en-GB" sz="3600" b="1" dirty="0">
              <a:solidFill>
                <a:srgbClr val="FFF6BE"/>
              </a:solidFill>
              <a:effectLst>
                <a:glow rad="101600">
                  <a:schemeClr val="tx1">
                    <a:alpha val="75000"/>
                  </a:schemeClr>
                </a:glow>
                <a:outerShdw blurRad="38100" dist="38100" dir="2700000" algn="tl">
                  <a:srgbClr val="000000"/>
                </a:outerShdw>
              </a:effectLst>
              <a:cs typeface="Arial" charset="0"/>
            </a:endParaRP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a:effectLst>
            <a:outerShdw dist="36147" dir="2700000" algn="ctr" rotWithShape="0">
              <a:srgbClr val="808080">
                <a:alpha val="75014"/>
              </a:srgbClr>
            </a:outerShdw>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pPr>
            <a:r>
              <a:rPr kumimoji="0" lang="ar-JO" sz="3600" b="1" dirty="0">
                <a:solidFill>
                  <a:srgbClr val="FFFFFF"/>
                </a:solidFill>
                <a:effectLst>
                  <a:glow rad="101600">
                    <a:schemeClr val="tx1">
                      <a:alpha val="75000"/>
                    </a:schemeClr>
                  </a:glow>
                  <a:outerShdw blurRad="38100" dist="38100" dir="2700000" algn="tl">
                    <a:srgbClr val="000000"/>
                  </a:outerShdw>
                </a:effectLst>
                <a:cs typeface="Arial" charset="0"/>
              </a:rPr>
              <a:t>الضيقة</a:t>
            </a:r>
            <a:endParaRPr kumimoji="0" lang="en-GB" sz="3600" b="1" dirty="0">
              <a:solidFill>
                <a:srgbClr val="FFFFFF"/>
              </a:solidFill>
              <a:effectLst>
                <a:glow rad="101600">
                  <a:schemeClr val="tx1">
                    <a:alpha val="75000"/>
                  </a:schemeClr>
                </a:glow>
                <a:outerShdw blurRad="38100" dist="38100" dir="2700000" algn="tl">
                  <a:srgbClr val="000000"/>
                </a:outerShdw>
              </a:effectLst>
              <a:cs typeface="Arial" charset="0"/>
            </a:endParaRP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66FF"/>
              </a:buClr>
              <a:buSzPct val="100000"/>
              <a:buFont typeface="Times New Roman" charset="0"/>
              <a:buNone/>
            </a:pPr>
            <a:r>
              <a:rPr kumimoji="0" lang="ar-JO" sz="3600" b="1" dirty="0">
                <a:effectLst>
                  <a:glow rad="101600">
                    <a:schemeClr val="tx1">
                      <a:alpha val="75000"/>
                    </a:schemeClr>
                  </a:glow>
                  <a:outerShdw blurRad="38100" dist="38100" dir="2700000" algn="tl">
                    <a:srgbClr val="000000"/>
                  </a:outerShdw>
                </a:effectLst>
                <a:cs typeface="Arial" charset="0"/>
              </a:rPr>
              <a:t>7 سنوات</a:t>
            </a:r>
            <a:endParaRPr kumimoji="0" lang="en-GB" sz="3600" b="1" dirty="0">
              <a:effectLst>
                <a:glow rad="101600">
                  <a:schemeClr val="tx1">
                    <a:alpha val="75000"/>
                  </a:schemeClr>
                </a:glow>
                <a:outerShdw blurRad="38100" dist="38100" dir="2700000" algn="tl">
                  <a:srgbClr val="000000"/>
                </a:outerShdw>
              </a:effectLst>
              <a:cs typeface="Arial" charset="0"/>
            </a:endParaRP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a:effectLst>
            <a:outerShdw dist="36147" dir="2700000" algn="ctr" rotWithShape="0">
              <a:srgbClr val="808080">
                <a:alpha val="75014"/>
              </a:srgbClr>
            </a:outerShdw>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pPr>
            <a:r>
              <a:rPr kumimoji="0" lang="ar-JO" sz="3600" b="1" dirty="0">
                <a:solidFill>
                  <a:srgbClr val="FFFFFF"/>
                </a:solidFill>
                <a:effectLst>
                  <a:glow rad="101600">
                    <a:schemeClr val="tx1">
                      <a:alpha val="75000"/>
                    </a:schemeClr>
                  </a:glow>
                  <a:outerShdw blurRad="38100" dist="38100" dir="2700000" algn="tl">
                    <a:srgbClr val="000000"/>
                  </a:outerShdw>
                </a:effectLst>
                <a:cs typeface="Arial" charset="0"/>
              </a:rPr>
              <a:t>الألفية</a:t>
            </a:r>
            <a:endParaRPr kumimoji="0" lang="en-GB" sz="3600" b="1" dirty="0">
              <a:solidFill>
                <a:srgbClr val="FFFFFF"/>
              </a:solidFill>
              <a:effectLst>
                <a:glow rad="101600">
                  <a:schemeClr val="tx1">
                    <a:alpha val="75000"/>
                  </a:schemeClr>
                </a:glow>
                <a:outerShdw blurRad="38100" dist="38100" dir="2700000" algn="tl">
                  <a:srgbClr val="000000"/>
                </a:outerShdw>
              </a:effectLst>
              <a:cs typeface="Arial" charset="0"/>
            </a:endParaRP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66FF"/>
              </a:buClr>
              <a:buSzPct val="100000"/>
              <a:buFont typeface="Times New Roman" charset="0"/>
              <a:buNone/>
            </a:pPr>
            <a:r>
              <a:rPr kumimoji="0" lang="ar-JO" sz="3600" b="1" dirty="0">
                <a:effectLst>
                  <a:glow rad="101600">
                    <a:schemeClr val="tx1">
                      <a:alpha val="75000"/>
                    </a:schemeClr>
                  </a:glow>
                  <a:outerShdw blurRad="38100" dist="38100" dir="2700000" algn="tl">
                    <a:srgbClr val="000000"/>
                  </a:outerShdw>
                </a:effectLst>
                <a:cs typeface="Arial" charset="0"/>
              </a:rPr>
              <a:t>1000 سنة</a:t>
            </a:r>
            <a:endParaRPr kumimoji="0" lang="en-GB" sz="3600" b="1" dirty="0">
              <a:effectLst>
                <a:glow rad="101600">
                  <a:schemeClr val="tx1">
                    <a:alpha val="75000"/>
                  </a:schemeClr>
                </a:glow>
                <a:outerShdw blurRad="38100" dist="38100" dir="2700000" algn="tl">
                  <a:srgbClr val="000000"/>
                </a:outerShdw>
              </a:effectLst>
              <a:cs typeface="Arial" charset="0"/>
            </a:endParaRP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CC00"/>
              </a:buClr>
              <a:buSzPct val="100000"/>
              <a:buFont typeface="Times New Roman" charset="0"/>
              <a:buNone/>
            </a:pPr>
            <a:r>
              <a:rPr kumimoji="0" lang="ar-JO" sz="3600" b="1" dirty="0">
                <a:solidFill>
                  <a:srgbClr val="DCF9FF"/>
                </a:solidFill>
                <a:effectLst>
                  <a:glow rad="101600">
                    <a:schemeClr val="tx1">
                      <a:alpha val="75000"/>
                    </a:schemeClr>
                  </a:glow>
                  <a:outerShdw blurRad="38100" dist="38100" dir="2700000" algn="tl">
                    <a:srgbClr val="000000"/>
                  </a:outerShdw>
                </a:effectLst>
                <a:cs typeface="Arial" charset="0"/>
              </a:rPr>
              <a:t>المملكة الأبدية</a:t>
            </a:r>
            <a:endParaRPr kumimoji="0" lang="en-GB" sz="3600" b="1" dirty="0">
              <a:solidFill>
                <a:srgbClr val="DCF9FF"/>
              </a:solidFill>
              <a:effectLst>
                <a:glow rad="101600">
                  <a:schemeClr val="tx1">
                    <a:alpha val="75000"/>
                  </a:schemeClr>
                </a:glow>
                <a:outerShdw blurRad="38100" dist="38100" dir="2700000" algn="tl">
                  <a:srgbClr val="000000"/>
                </a:outerShdw>
              </a:effectLst>
              <a:cs typeface="Arial" charset="0"/>
            </a:endParaRP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0066"/>
              </a:buClr>
              <a:buSzPct val="100000"/>
              <a:buFont typeface="Times New Roman" charset="0"/>
              <a:buNone/>
            </a:pPr>
            <a:r>
              <a:rPr kumimoji="0" lang="ar-JO" sz="3600" b="1" dirty="0">
                <a:solidFill>
                  <a:srgbClr val="FFFF00"/>
                </a:solidFill>
                <a:effectLst>
                  <a:glow rad="101600">
                    <a:schemeClr val="tx1">
                      <a:alpha val="75000"/>
                    </a:schemeClr>
                  </a:glow>
                  <a:outerShdw blurRad="38100" dist="38100" dir="2700000" algn="tl">
                    <a:srgbClr val="000000"/>
                  </a:outerShdw>
                </a:effectLst>
                <a:cs typeface="Arial" charset="0"/>
              </a:rPr>
              <a:t>الدينونة</a:t>
            </a:r>
            <a:endParaRPr kumimoji="0" lang="en-GB" sz="3600" b="1" dirty="0">
              <a:solidFill>
                <a:srgbClr val="FFFF00"/>
              </a:solidFill>
              <a:effectLst>
                <a:glow rad="101600">
                  <a:schemeClr val="tx1">
                    <a:alpha val="75000"/>
                  </a:schemeClr>
                </a:glow>
                <a:outerShdw blurRad="38100" dist="38100" dir="2700000" algn="tl">
                  <a:srgbClr val="000000"/>
                </a:outerShdw>
              </a:effectLst>
              <a:cs typeface="Arial" charset="0"/>
            </a:endParaRP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spcBef>
                <a:spcPts val="2750"/>
              </a:spcBef>
              <a:buClr>
                <a:srgbClr val="FFFFFF"/>
              </a:buClr>
              <a:buSzPct val="100000"/>
              <a:buFont typeface="Times New Roman" charset="0"/>
              <a:buNone/>
            </a:pPr>
            <a:endParaRPr kumimoji="0" lang="en-US" sz="4000" b="1">
              <a:solidFill>
                <a:srgbClr val="FFFFFF"/>
              </a:solidFill>
              <a:effectLst>
                <a:outerShdw blurRad="38100" dist="38100" dir="2700000" algn="tl">
                  <a:srgbClr val="000000"/>
                </a:outerShdw>
              </a:effectLst>
              <a:cs typeface="Arial" charset="0"/>
            </a:endParaRP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0066"/>
              </a:buClr>
              <a:buSzPct val="100000"/>
              <a:buFont typeface="Times New Roman" charset="0"/>
              <a:buNone/>
            </a:pPr>
            <a:r>
              <a:rPr kumimoji="0" lang="ar-JO" sz="3600" b="1" dirty="0">
                <a:solidFill>
                  <a:srgbClr val="FFFF00"/>
                </a:solidFill>
                <a:effectLst>
                  <a:glow rad="101600">
                    <a:schemeClr val="tx1">
                      <a:alpha val="75000"/>
                    </a:schemeClr>
                  </a:glow>
                  <a:outerShdw blurRad="38100" dist="38100" dir="2700000" algn="tl">
                    <a:srgbClr val="000000"/>
                  </a:outerShdw>
                </a:effectLst>
                <a:cs typeface="Arial" charset="0"/>
              </a:rPr>
              <a:t>الدينونة</a:t>
            </a:r>
            <a:endParaRPr kumimoji="0" lang="en-GB" sz="3600" b="1" dirty="0">
              <a:solidFill>
                <a:srgbClr val="FFFF00"/>
              </a:solidFill>
              <a:effectLst>
                <a:glow rad="101600">
                  <a:schemeClr val="tx1">
                    <a:alpha val="75000"/>
                  </a:schemeClr>
                </a:glow>
                <a:outerShdw blurRad="38100" dist="38100" dir="2700000" algn="tl">
                  <a:srgbClr val="000000"/>
                </a:outerShdw>
              </a:effectLst>
              <a:cs typeface="Arial" charset="0"/>
            </a:endParaRPr>
          </a:p>
        </p:txBody>
      </p:sp>
      <p:sp>
        <p:nvSpPr>
          <p:cNvPr id="17" name="Title 16"/>
          <p:cNvSpPr>
            <a:spLocks noGrp="1"/>
          </p:cNvSpPr>
          <p:nvPr>
            <p:ph type="title" idx="4294967295"/>
          </p:nvPr>
        </p:nvSpPr>
        <p:spPr>
          <a:xfrm>
            <a:off x="685800" y="152400"/>
            <a:ext cx="7770813" cy="1141413"/>
          </a:xfrm>
        </p:spPr>
        <p:txBody>
          <a:bodyPr/>
          <a:lstStyle/>
          <a:p>
            <a:pPr>
              <a:defRPr/>
            </a:pPr>
            <a:r>
              <a:rPr lang="ar-JO" sz="4000" b="1" dirty="0">
                <a:solidFill>
                  <a:srgbClr val="FFFFFF"/>
                </a:solidFill>
                <a:effectLst>
                  <a:glow rad="101600">
                    <a:schemeClr val="tx1">
                      <a:alpha val="75000"/>
                    </a:schemeClr>
                  </a:glow>
                  <a:outerShdw blurRad="38100" dist="38100" dir="2700000" algn="tl">
                    <a:srgbClr val="000000"/>
                  </a:outerShdw>
                </a:effectLst>
                <a:latin typeface="Arial" charset="0"/>
                <a:cs typeface="Arial" charset="0"/>
              </a:rPr>
              <a:t>ما قبل الألفية</a:t>
            </a:r>
            <a:endParaRPr lang="en-US" dirty="0">
              <a:effectLst>
                <a:glow rad="101600">
                  <a:schemeClr val="tx1">
                    <a:alpha val="75000"/>
                  </a:schemeClr>
                </a:glow>
              </a:effectLst>
              <a:cs typeface="ＭＳ Ｐゴシック" charset="0"/>
            </a:endParaRPr>
          </a:p>
        </p:txBody>
      </p:sp>
      <p:sp>
        <p:nvSpPr>
          <p:cNvPr id="2" name="Rectangle 1">
            <a:extLst>
              <a:ext uri="{FF2B5EF4-FFF2-40B4-BE49-F238E27FC236}">
                <a16:creationId xmlns:a16="http://schemas.microsoft.com/office/drawing/2014/main" id="{66AB9A38-20D5-E54E-947E-C788C03D6712}"/>
              </a:ext>
            </a:extLst>
          </p:cNvPr>
          <p:cNvSpPr/>
          <p:nvPr/>
        </p:nvSpPr>
        <p:spPr bwMode="auto">
          <a:xfrm>
            <a:off x="0" y="0"/>
            <a:ext cx="9144000" cy="6858000"/>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pPr>
            <a:endParaRPr kumimoji="0" lang="en-US" sz="2400" b="0" i="0" u="none" strike="noStrike" cap="none" normalizeH="0" baseline="0">
              <a:ln>
                <a:noFill/>
              </a:ln>
              <a:solidFill>
                <a:schemeClr val="bg1"/>
              </a:solidFill>
              <a:effectLst/>
              <a:latin typeface="Arial" charset="0"/>
              <a:ea typeface="ＭＳ Ｐゴシック" charset="-128"/>
            </a:endParaRPr>
          </a:p>
        </p:txBody>
      </p:sp>
    </p:spTree>
    <p:extLst>
      <p:ext uri="{BB962C8B-B14F-4D97-AF65-F5344CB8AC3E}">
        <p14:creationId xmlns:p14="http://schemas.microsoft.com/office/powerpoint/2010/main" val="609525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ext Box 1"/>
          <p:cNvSpPr txBox="1">
            <a:spLocks noChangeArrowheads="1"/>
          </p:cNvSpPr>
          <p:nvPr/>
        </p:nvSpPr>
        <p:spPr bwMode="auto">
          <a:xfrm>
            <a:off x="0" y="304800"/>
            <a:ext cx="8915400" cy="838200"/>
          </a:xfrm>
          <a:prstGeom prst="rect">
            <a:avLst/>
          </a:prstGeom>
          <a:noFill/>
          <a:ln w="9525">
            <a:noFill/>
            <a:round/>
            <a:headEnd/>
            <a:tailEnd/>
          </a:ln>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buClr>
                <a:srgbClr val="FFFFFF"/>
              </a:buClr>
              <a:buSzPct val="100000"/>
              <a:buFont typeface="Arial" charset="0"/>
              <a:buNone/>
            </a:pPr>
            <a:r>
              <a:rPr kumimoji="0" lang="ar-JO" sz="3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هل هناك مستقبل لإسرائيل المؤمنة ؟</a:t>
            </a:r>
            <a:endParaRPr kumimoji="0" lang="en-GB" sz="3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1746" name="Oval 2"/>
          <p:cNvSpPr>
            <a:spLocks noChangeArrowheads="1"/>
          </p:cNvSpPr>
          <p:nvPr/>
        </p:nvSpPr>
        <p:spPr bwMode="auto">
          <a:xfrm>
            <a:off x="457200" y="2170113"/>
            <a:ext cx="3810000" cy="3657600"/>
          </a:xfrm>
          <a:prstGeom prst="ellipse">
            <a:avLst/>
          </a:prstGeom>
          <a:noFill/>
          <a:ln w="57240">
            <a:solidFill>
              <a:srgbClr val="FFFF66"/>
            </a:solidFill>
            <a:miter lim="800000"/>
            <a:headEnd/>
            <a:tailEnd/>
          </a:ln>
          <a:effectLst>
            <a:outerShdw dist="36147" dir="2700000" algn="ctr" rotWithShape="0">
              <a:srgbClr val="808080">
                <a:alpha val="75014"/>
              </a:srgbClr>
            </a:outerShdw>
          </a:effectLst>
        </p:spPr>
        <p:txBody>
          <a:bodyPr wrap="none" anchor="ctr"/>
          <a:lstStyle/>
          <a:p>
            <a:pPr defTabSz="449263" eaLnBrk="1" hangingPunct="1">
              <a:lnSpc>
                <a:spcPct val="93000"/>
              </a:lnSpc>
              <a:buClr>
                <a:srgbClr val="FFFFFF"/>
              </a:buClr>
              <a:buSzPct val="100000"/>
              <a:buFont typeface="Arial" charset="0"/>
              <a:buNone/>
              <a:defRPr/>
            </a:pPr>
            <a:endParaRPr kumimoji="0" lang="en-SG" sz="240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endParaRPr>
          </a:p>
        </p:txBody>
      </p:sp>
      <p:sp>
        <p:nvSpPr>
          <p:cNvPr id="31747" name="Text Box 3"/>
          <p:cNvSpPr txBox="1">
            <a:spLocks noChangeArrowheads="1"/>
          </p:cNvSpPr>
          <p:nvPr/>
        </p:nvSpPr>
        <p:spPr bwMode="auto">
          <a:xfrm>
            <a:off x="1744786" y="1387475"/>
            <a:ext cx="1553928" cy="833178"/>
          </a:xfrm>
          <a:prstGeom prst="rect">
            <a:avLst/>
          </a:prstGeom>
          <a:noFill/>
          <a:ln w="9525">
            <a:noFill/>
            <a:round/>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FFFF66"/>
              </a:buClr>
              <a:buSzPct val="100000"/>
              <a:buFont typeface="Arial" charset="0"/>
              <a:buNone/>
            </a:pPr>
            <a:r>
              <a:rPr kumimoji="0" lang="ar-JO" b="1" dirty="0">
                <a:solidFill>
                  <a:srgbClr val="FFFF66"/>
                </a:solidFill>
                <a:effectLst>
                  <a:glow rad="101600">
                    <a:schemeClr val="tx1">
                      <a:alpha val="75000"/>
                    </a:schemeClr>
                  </a:glow>
                </a:effectLst>
                <a:latin typeface="Arial" panose="020B0604020202020204" pitchFamily="34" charset="0"/>
                <a:cs typeface="Arial" panose="020B0604020202020204" pitchFamily="34" charset="0"/>
              </a:rPr>
              <a:t>ما قبل الألفية </a:t>
            </a:r>
          </a:p>
          <a:p>
            <a:pPr algn="ctr" defTabSz="449263" eaLnBrk="1" hangingPunct="1">
              <a:buClr>
                <a:srgbClr val="FFFF66"/>
              </a:buClr>
              <a:buSzPct val="100000"/>
              <a:buFont typeface="Arial" charset="0"/>
              <a:buNone/>
            </a:pPr>
            <a:r>
              <a:rPr kumimoji="0" lang="ar-JO" b="1" dirty="0">
                <a:solidFill>
                  <a:srgbClr val="FFFF66"/>
                </a:solidFill>
                <a:effectLst>
                  <a:glow rad="101600">
                    <a:schemeClr val="tx1">
                      <a:alpha val="75000"/>
                    </a:schemeClr>
                  </a:glow>
                </a:effectLst>
                <a:latin typeface="Arial" panose="020B0604020202020204" pitchFamily="34" charset="0"/>
                <a:cs typeface="Arial" panose="020B0604020202020204" pitchFamily="34" charset="0"/>
              </a:rPr>
              <a:t>التدبيرية</a:t>
            </a:r>
            <a:endParaRPr kumimoji="0" lang="en-GB" b="1" dirty="0">
              <a:solidFill>
                <a:srgbClr val="FFFF66"/>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1748" name="Text Box 4"/>
          <p:cNvSpPr txBox="1">
            <a:spLocks noChangeArrowheads="1"/>
          </p:cNvSpPr>
          <p:nvPr/>
        </p:nvSpPr>
        <p:spPr bwMode="auto">
          <a:xfrm>
            <a:off x="2971800" y="3613150"/>
            <a:ext cx="1314450" cy="1202510"/>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FFFF66"/>
              </a:buClr>
              <a:buSzPct val="100000"/>
              <a:buFont typeface="Arial" charset="0"/>
              <a:buNone/>
            </a:pPr>
            <a:r>
              <a:rPr kumimoji="0" lang="ar-JO" b="1" dirty="0">
                <a:effectLst>
                  <a:glow rad="101600">
                    <a:schemeClr val="tx1">
                      <a:alpha val="75000"/>
                    </a:schemeClr>
                  </a:glow>
                </a:effectLst>
                <a:latin typeface="Arial" panose="020B0604020202020204" pitchFamily="34" charset="0"/>
                <a:cs typeface="Arial" panose="020B0604020202020204" pitchFamily="34" charset="0"/>
              </a:rPr>
              <a:t>إسرائيل  لها   مستقبل</a:t>
            </a:r>
            <a:endParaRPr kumimoji="0" lang="en-GB" b="1" dirty="0">
              <a:effectLst>
                <a:glow rad="101600">
                  <a:schemeClr val="tx1">
                    <a:alpha val="75000"/>
                  </a:schemeClr>
                </a:glow>
              </a:effectLst>
              <a:latin typeface="Arial" panose="020B0604020202020204" pitchFamily="34" charset="0"/>
              <a:cs typeface="Arial" panose="020B0604020202020204" pitchFamily="34" charset="0"/>
            </a:endParaRPr>
          </a:p>
        </p:txBody>
      </p:sp>
      <p:sp>
        <p:nvSpPr>
          <p:cNvPr id="31749" name="Oval 5"/>
          <p:cNvSpPr>
            <a:spLocks noChangeArrowheads="1"/>
          </p:cNvSpPr>
          <p:nvPr/>
        </p:nvSpPr>
        <p:spPr bwMode="auto">
          <a:xfrm>
            <a:off x="4876800" y="2170113"/>
            <a:ext cx="3810000" cy="3657600"/>
          </a:xfrm>
          <a:prstGeom prst="ellipse">
            <a:avLst/>
          </a:prstGeom>
          <a:noFill/>
          <a:ln w="57240">
            <a:solidFill>
              <a:srgbClr val="C9C4FF"/>
            </a:solidFill>
            <a:miter lim="800000"/>
            <a:headEnd/>
            <a:tailEnd/>
          </a:ln>
          <a:effectLst>
            <a:outerShdw dist="36147" dir="2700000" algn="ctr" rotWithShape="0">
              <a:srgbClr val="808080">
                <a:alpha val="75014"/>
              </a:srgbClr>
            </a:outerShdw>
          </a:effectLst>
        </p:spPr>
        <p:txBody>
          <a:bodyPr wrap="none" anchor="ctr"/>
          <a:lstStyle/>
          <a:p>
            <a:pPr defTabSz="449263" eaLnBrk="1" hangingPunct="1">
              <a:lnSpc>
                <a:spcPct val="93000"/>
              </a:lnSpc>
              <a:buClr>
                <a:srgbClr val="FFFFFF"/>
              </a:buClr>
              <a:buSzPct val="100000"/>
              <a:buFont typeface="Arial" charset="0"/>
              <a:buNone/>
              <a:defRPr/>
            </a:pPr>
            <a:endParaRPr kumimoji="0" lang="en-SG" sz="240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endParaRPr>
          </a:p>
        </p:txBody>
      </p:sp>
      <p:sp>
        <p:nvSpPr>
          <p:cNvPr id="31750" name="Text Box 6"/>
          <p:cNvSpPr txBox="1">
            <a:spLocks noChangeArrowheads="1"/>
          </p:cNvSpPr>
          <p:nvPr/>
        </p:nvSpPr>
        <p:spPr bwMode="auto">
          <a:xfrm>
            <a:off x="5257800" y="1387475"/>
            <a:ext cx="3124200" cy="83317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C9C4FF"/>
              </a:buClr>
              <a:buSzPct val="100000"/>
              <a:buFont typeface="Arial" charset="0"/>
              <a:buNone/>
            </a:pPr>
            <a:r>
              <a:rPr kumimoji="0" lang="ar-JO" b="1" dirty="0">
                <a:solidFill>
                  <a:srgbClr val="FFD664"/>
                </a:solidFill>
                <a:effectLst>
                  <a:glow rad="101600">
                    <a:schemeClr val="tx1">
                      <a:alpha val="75000"/>
                    </a:schemeClr>
                  </a:glow>
                </a:effectLst>
                <a:latin typeface="Arial" panose="020B0604020202020204" pitchFamily="34" charset="0"/>
                <a:cs typeface="Arial" panose="020B0604020202020204" pitchFamily="34" charset="0"/>
              </a:rPr>
              <a:t>اللاألفية</a:t>
            </a:r>
          </a:p>
          <a:p>
            <a:pPr algn="ctr" defTabSz="449263" eaLnBrk="1" hangingPunct="1">
              <a:buClr>
                <a:srgbClr val="C9C4FF"/>
              </a:buClr>
              <a:buSzPct val="100000"/>
              <a:buFont typeface="Arial" charset="0"/>
              <a:buNone/>
            </a:pPr>
            <a:r>
              <a:rPr kumimoji="0" lang="ar-JO" b="1" dirty="0">
                <a:solidFill>
                  <a:srgbClr val="FFD664"/>
                </a:solidFill>
                <a:effectLst>
                  <a:glow rad="101600">
                    <a:schemeClr val="tx1">
                      <a:alpha val="75000"/>
                    </a:schemeClr>
                  </a:glow>
                </a:effectLst>
                <a:latin typeface="Arial" panose="020B0604020202020204" pitchFamily="34" charset="0"/>
                <a:cs typeface="Arial" panose="020B0604020202020204" pitchFamily="34" charset="0"/>
              </a:rPr>
              <a:t>وما بعد الألفية</a:t>
            </a:r>
            <a:endParaRPr kumimoji="0" lang="en-GB" b="1" dirty="0">
              <a:solidFill>
                <a:srgbClr val="FFD664"/>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1751" name="Text Box 7"/>
          <p:cNvSpPr txBox="1">
            <a:spLocks noChangeArrowheads="1"/>
          </p:cNvSpPr>
          <p:nvPr/>
        </p:nvSpPr>
        <p:spPr bwMode="auto">
          <a:xfrm>
            <a:off x="7239000" y="3613150"/>
            <a:ext cx="1314450" cy="1202510"/>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C9C4FF"/>
              </a:buClr>
              <a:buSzPct val="100000"/>
              <a:buFont typeface="Arial" charset="0"/>
              <a:buNone/>
            </a:pPr>
            <a:r>
              <a:rPr kumimoji="0" lang="ar-JO" b="1" dirty="0">
                <a:solidFill>
                  <a:srgbClr val="C9C4FF"/>
                </a:solidFill>
                <a:effectLst>
                  <a:glow rad="101600">
                    <a:schemeClr val="tx1">
                      <a:alpha val="75000"/>
                    </a:schemeClr>
                  </a:glow>
                </a:effectLst>
                <a:latin typeface="Arial" panose="020B0604020202020204" pitchFamily="34" charset="0"/>
                <a:cs typeface="Arial" panose="020B0604020202020204" pitchFamily="34" charset="0"/>
              </a:rPr>
              <a:t>لا    مستقبل لإسرائيل</a:t>
            </a:r>
            <a:endParaRPr kumimoji="0" lang="en-GB" b="1" dirty="0">
              <a:solidFill>
                <a:srgbClr val="C9C4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1752" name="Oval 8"/>
          <p:cNvSpPr>
            <a:spLocks noChangeArrowheads="1"/>
          </p:cNvSpPr>
          <p:nvPr/>
        </p:nvSpPr>
        <p:spPr bwMode="auto">
          <a:xfrm>
            <a:off x="2686050" y="3048000"/>
            <a:ext cx="3810000" cy="3657600"/>
          </a:xfrm>
          <a:prstGeom prst="ellipse">
            <a:avLst/>
          </a:prstGeom>
          <a:noFill/>
          <a:ln w="57240">
            <a:solidFill>
              <a:srgbClr val="00FFFF"/>
            </a:solidFill>
            <a:miter lim="800000"/>
            <a:headEnd/>
            <a:tailEnd/>
          </a:ln>
          <a:effectLst>
            <a:outerShdw dist="36147" dir="2700000" algn="ctr" rotWithShape="0">
              <a:srgbClr val="808080">
                <a:alpha val="75014"/>
              </a:srgbClr>
            </a:outerShdw>
          </a:effectLst>
        </p:spPr>
        <p:txBody>
          <a:bodyPr wrap="none" anchor="ctr"/>
          <a:lstStyle/>
          <a:p>
            <a:pPr defTabSz="449263" eaLnBrk="1" hangingPunct="1">
              <a:lnSpc>
                <a:spcPct val="93000"/>
              </a:lnSpc>
              <a:buClr>
                <a:srgbClr val="FFFFFF"/>
              </a:buClr>
              <a:buSzPct val="100000"/>
              <a:buFont typeface="Arial" charset="0"/>
              <a:buNone/>
              <a:defRPr/>
            </a:pPr>
            <a:endParaRPr kumimoji="0" lang="en-SG" sz="240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endParaRPr>
          </a:p>
        </p:txBody>
      </p:sp>
      <p:sp>
        <p:nvSpPr>
          <p:cNvPr id="31754" name="Text Box 10"/>
          <p:cNvSpPr txBox="1">
            <a:spLocks noChangeArrowheads="1"/>
          </p:cNvSpPr>
          <p:nvPr/>
        </p:nvSpPr>
        <p:spPr bwMode="auto">
          <a:xfrm>
            <a:off x="4895850" y="3613150"/>
            <a:ext cx="1314450" cy="1202510"/>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FFFF"/>
              </a:buClr>
              <a:buSzPct val="100000"/>
              <a:buFont typeface="Arial" charset="0"/>
              <a:buNone/>
            </a:pPr>
            <a:r>
              <a:rPr kumimoji="0" lang="ar-JO" b="1" dirty="0">
                <a:solidFill>
                  <a:srgbClr val="00FFFF"/>
                </a:solidFill>
                <a:effectLst>
                  <a:glow rad="101600">
                    <a:schemeClr val="tx1">
                      <a:alpha val="75000"/>
                    </a:schemeClr>
                  </a:glow>
                </a:effectLst>
                <a:latin typeface="Arial" panose="020B0604020202020204" pitchFamily="34" charset="0"/>
                <a:cs typeface="Arial" panose="020B0604020202020204" pitchFamily="34" charset="0"/>
              </a:rPr>
              <a:t>الكنيسة هي إسرائيل الجديدة</a:t>
            </a:r>
            <a:endParaRPr kumimoji="0" lang="en-GB" b="1" dirty="0">
              <a:solidFill>
                <a:srgbClr val="00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1755" name="Text Box 11"/>
          <p:cNvSpPr txBox="1">
            <a:spLocks noChangeArrowheads="1"/>
          </p:cNvSpPr>
          <p:nvPr/>
        </p:nvSpPr>
        <p:spPr bwMode="auto">
          <a:xfrm>
            <a:off x="914400" y="3657600"/>
            <a:ext cx="1543050" cy="1202510"/>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FFFF66"/>
              </a:buClr>
              <a:buSzPct val="100000"/>
              <a:buFont typeface="Arial" charset="0"/>
              <a:buNone/>
            </a:pPr>
            <a:r>
              <a:rPr kumimoji="0" lang="ar-JO" b="1" dirty="0">
                <a:solidFill>
                  <a:schemeClr val="accent1">
                    <a:lumMod val="20000"/>
                    <a:lumOff val="80000"/>
                  </a:schemeClr>
                </a:solidFill>
                <a:effectLst>
                  <a:glow rad="101600">
                    <a:schemeClr val="tx1">
                      <a:alpha val="75000"/>
                    </a:schemeClr>
                  </a:glow>
                </a:effectLst>
                <a:latin typeface="Arial" panose="020B0604020202020204" pitchFamily="34" charset="0"/>
                <a:cs typeface="Arial" panose="020B0604020202020204" pitchFamily="34" charset="0"/>
              </a:rPr>
              <a:t>تمايز  إسرائيل والكنيسة</a:t>
            </a:r>
            <a:endParaRPr kumimoji="0" lang="en-GB" b="1" dirty="0">
              <a:solidFill>
                <a:schemeClr val="accent1">
                  <a:lumMod val="20000"/>
                  <a:lumOff val="80000"/>
                </a:schemeClr>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9356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1000" fill="hold"/>
                                        <p:tgtEl>
                                          <p:spTgt spid="31747"/>
                                        </p:tgtEl>
                                        <p:attrNameLst>
                                          <p:attrName>ppt_w</p:attrName>
                                        </p:attrNameLst>
                                      </p:cBhvr>
                                      <p:tavLst>
                                        <p:tav tm="100000">
                                          <p:val>
                                            <p:strVal val="#ppt_w+.3"/>
                                          </p:val>
                                        </p:tav>
                                        <p:tav>
                                          <p:val>
                                            <p:strVal val="#ppt_w"/>
                                          </p:val>
                                        </p:tav>
                                      </p:tavLst>
                                    </p:anim>
                                    <p:anim calcmode="lin" valueType="num">
                                      <p:cBhvr additive="repl">
                                        <p:cTn id="8" dur="1000" fill="hold"/>
                                        <p:tgtEl>
                                          <p:spTgt spid="31747"/>
                                        </p:tgtEl>
                                        <p:attrNameLst>
                                          <p:attrName>ppt_h</p:attrName>
                                        </p:attrNameLst>
                                      </p:cBhvr>
                                      <p:tavLst>
                                        <p:tav tm="100000">
                                          <p:val>
                                            <p:strVal val="#ppt_h"/>
                                          </p:val>
                                        </p:tav>
                                        <p:tav>
                                          <p:val>
                                            <p:strVal val="#ppt_h"/>
                                          </p:val>
                                        </p:tav>
                                      </p:tavLst>
                                    </p:anim>
                                    <p:animEffect transition="in" filter="fade">
                                      <p:cBhvr additive="repl">
                                        <p:cTn id="9" dur="1000"/>
                                        <p:tgtEl>
                                          <p:spTgt spid="31747"/>
                                        </p:tgtEl>
                                      </p:cBhvr>
                                    </p:animEffect>
                                  </p:childTnLst>
                                </p:cTn>
                              </p:par>
                            </p:childTnLst>
                          </p:cTn>
                        </p:par>
                        <p:par>
                          <p:cTn id="10" fill="hold" nodeType="afterGroup">
                            <p:stCondLst>
                              <p:cond delay="1000"/>
                            </p:stCondLst>
                            <p:childTnLst>
                              <p:par>
                                <p:cTn id="11" presetID="50" presetClass="entr" decel="100000" fill="hold" grpId="0" nodeType="afterEffect">
                                  <p:stCondLst>
                                    <p:cond delay="0"/>
                                  </p:stCondLst>
                                  <p:childTnLst>
                                    <p:set>
                                      <p:cBhvr additive="repl">
                                        <p:cTn id="12" dur="1" fill="hold">
                                          <p:stCondLst>
                                            <p:cond delay="0"/>
                                          </p:stCondLst>
                                        </p:cTn>
                                        <p:tgtEl>
                                          <p:spTgt spid="31746"/>
                                        </p:tgtEl>
                                        <p:attrNameLst>
                                          <p:attrName>style.visibility</p:attrName>
                                        </p:attrNameLst>
                                      </p:cBhvr>
                                      <p:to>
                                        <p:strVal val="visible"/>
                                      </p:to>
                                    </p:set>
                                    <p:anim calcmode="lin" valueType="num">
                                      <p:cBhvr additive="repl">
                                        <p:cTn id="13" dur="1000" fill="hold"/>
                                        <p:tgtEl>
                                          <p:spTgt spid="31746"/>
                                        </p:tgtEl>
                                        <p:attrNameLst>
                                          <p:attrName>ppt_w</p:attrName>
                                        </p:attrNameLst>
                                      </p:cBhvr>
                                      <p:tavLst>
                                        <p:tav tm="100000">
                                          <p:val>
                                            <p:strVal val="#ppt_w+.3"/>
                                          </p:val>
                                        </p:tav>
                                        <p:tav>
                                          <p:val>
                                            <p:strVal val="#ppt_w"/>
                                          </p:val>
                                        </p:tav>
                                      </p:tavLst>
                                    </p:anim>
                                    <p:anim calcmode="lin" valueType="num">
                                      <p:cBhvr additive="repl">
                                        <p:cTn id="14" dur="1000" fill="hold"/>
                                        <p:tgtEl>
                                          <p:spTgt spid="31746"/>
                                        </p:tgtEl>
                                        <p:attrNameLst>
                                          <p:attrName>ppt_h</p:attrName>
                                        </p:attrNameLst>
                                      </p:cBhvr>
                                      <p:tavLst>
                                        <p:tav tm="100000">
                                          <p:val>
                                            <p:strVal val="#ppt_h"/>
                                          </p:val>
                                        </p:tav>
                                        <p:tav>
                                          <p:val>
                                            <p:strVal val="#ppt_h"/>
                                          </p:val>
                                        </p:tav>
                                      </p:tavLst>
                                    </p:anim>
                                    <p:animEffect transition="in" filter="fade">
                                      <p:cBhvr additive="repl">
                                        <p:cTn id="15" dur="1000"/>
                                        <p:tgtEl>
                                          <p:spTgt spid="31746"/>
                                        </p:tgtEl>
                                      </p:cBhvr>
                                    </p:animEffect>
                                  </p:childTnLst>
                                </p:cTn>
                              </p:par>
                            </p:childTnLst>
                          </p:cTn>
                        </p:par>
                        <p:par>
                          <p:cTn id="16" fill="hold" nodeType="afterGroup">
                            <p:stCondLst>
                              <p:cond delay="2000"/>
                            </p:stCondLst>
                            <p:childTnLst>
                              <p:par>
                                <p:cTn id="17" presetID="50" presetClass="entr" decel="100000" fill="hold" nodeType="afterEffect">
                                  <p:stCondLst>
                                    <p:cond delay="0"/>
                                  </p:stCondLst>
                                  <p:childTnLst>
                                    <p:set>
                                      <p:cBhvr additive="repl">
                                        <p:cTn id="18" dur="1" fill="hold">
                                          <p:stCondLst>
                                            <p:cond delay="0"/>
                                          </p:stCondLst>
                                        </p:cTn>
                                        <p:tgtEl>
                                          <p:spTgt spid="31748"/>
                                        </p:tgtEl>
                                        <p:attrNameLst>
                                          <p:attrName>style.visibility</p:attrName>
                                        </p:attrNameLst>
                                      </p:cBhvr>
                                      <p:to>
                                        <p:strVal val="visible"/>
                                      </p:to>
                                    </p:set>
                                    <p:anim calcmode="lin" valueType="num">
                                      <p:cBhvr additive="repl">
                                        <p:cTn id="19" dur="1000" fill="hold"/>
                                        <p:tgtEl>
                                          <p:spTgt spid="31748"/>
                                        </p:tgtEl>
                                        <p:attrNameLst>
                                          <p:attrName>ppt_w</p:attrName>
                                        </p:attrNameLst>
                                      </p:cBhvr>
                                      <p:tavLst>
                                        <p:tav tm="100000">
                                          <p:val>
                                            <p:strVal val="#ppt_w+.3"/>
                                          </p:val>
                                        </p:tav>
                                        <p:tav>
                                          <p:val>
                                            <p:strVal val="#ppt_w"/>
                                          </p:val>
                                        </p:tav>
                                      </p:tavLst>
                                    </p:anim>
                                    <p:anim calcmode="lin" valueType="num">
                                      <p:cBhvr additive="repl">
                                        <p:cTn id="20" dur="1000" fill="hold"/>
                                        <p:tgtEl>
                                          <p:spTgt spid="31748"/>
                                        </p:tgtEl>
                                        <p:attrNameLst>
                                          <p:attrName>ppt_h</p:attrName>
                                        </p:attrNameLst>
                                      </p:cBhvr>
                                      <p:tavLst>
                                        <p:tav tm="100000">
                                          <p:val>
                                            <p:strVal val="#ppt_h"/>
                                          </p:val>
                                        </p:tav>
                                        <p:tav>
                                          <p:val>
                                            <p:strVal val="#ppt_h"/>
                                          </p:val>
                                        </p:tav>
                                      </p:tavLst>
                                    </p:anim>
                                    <p:animEffect transition="in" filter="fade">
                                      <p:cBhvr additive="repl">
                                        <p:cTn id="21" dur="1000"/>
                                        <p:tgtEl>
                                          <p:spTgt spid="3174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decel="100000" fill="hold" nodeType="clickEffect">
                                  <p:stCondLst>
                                    <p:cond delay="0"/>
                                  </p:stCondLst>
                                  <p:childTnLst>
                                    <p:set>
                                      <p:cBhvr additive="repl">
                                        <p:cTn id="25" dur="1" fill="hold">
                                          <p:stCondLst>
                                            <p:cond delay="0"/>
                                          </p:stCondLst>
                                        </p:cTn>
                                        <p:tgtEl>
                                          <p:spTgt spid="31750"/>
                                        </p:tgtEl>
                                        <p:attrNameLst>
                                          <p:attrName>style.visibility</p:attrName>
                                        </p:attrNameLst>
                                      </p:cBhvr>
                                      <p:to>
                                        <p:strVal val="visible"/>
                                      </p:to>
                                    </p:set>
                                    <p:anim calcmode="lin" valueType="num">
                                      <p:cBhvr additive="repl">
                                        <p:cTn id="26" dur="1000" fill="hold"/>
                                        <p:tgtEl>
                                          <p:spTgt spid="31750"/>
                                        </p:tgtEl>
                                        <p:attrNameLst>
                                          <p:attrName>ppt_w</p:attrName>
                                        </p:attrNameLst>
                                      </p:cBhvr>
                                      <p:tavLst>
                                        <p:tav tm="100000">
                                          <p:val>
                                            <p:strVal val="#ppt_w+.3"/>
                                          </p:val>
                                        </p:tav>
                                        <p:tav>
                                          <p:val>
                                            <p:strVal val="#ppt_w"/>
                                          </p:val>
                                        </p:tav>
                                      </p:tavLst>
                                    </p:anim>
                                    <p:anim calcmode="lin" valueType="num">
                                      <p:cBhvr additive="repl">
                                        <p:cTn id="27" dur="1000" fill="hold"/>
                                        <p:tgtEl>
                                          <p:spTgt spid="31750"/>
                                        </p:tgtEl>
                                        <p:attrNameLst>
                                          <p:attrName>ppt_h</p:attrName>
                                        </p:attrNameLst>
                                      </p:cBhvr>
                                      <p:tavLst>
                                        <p:tav tm="100000">
                                          <p:val>
                                            <p:strVal val="#ppt_h"/>
                                          </p:val>
                                        </p:tav>
                                        <p:tav>
                                          <p:val>
                                            <p:strVal val="#ppt_h"/>
                                          </p:val>
                                        </p:tav>
                                      </p:tavLst>
                                    </p:anim>
                                    <p:animEffect transition="in" filter="fade">
                                      <p:cBhvr additive="repl">
                                        <p:cTn id="28" dur="1000"/>
                                        <p:tgtEl>
                                          <p:spTgt spid="31750"/>
                                        </p:tgtEl>
                                      </p:cBhvr>
                                    </p:animEffect>
                                  </p:childTnLst>
                                </p:cTn>
                              </p:par>
                            </p:childTnLst>
                          </p:cTn>
                        </p:par>
                        <p:par>
                          <p:cTn id="29" fill="hold" nodeType="afterGroup">
                            <p:stCondLst>
                              <p:cond delay="1000"/>
                            </p:stCondLst>
                            <p:childTnLst>
                              <p:par>
                                <p:cTn id="30" presetID="50" presetClass="entr" decel="100000" fill="hold" grpId="0" nodeType="afterEffect">
                                  <p:stCondLst>
                                    <p:cond delay="0"/>
                                  </p:stCondLst>
                                  <p:childTnLst>
                                    <p:set>
                                      <p:cBhvr additive="repl">
                                        <p:cTn id="31" dur="1" fill="hold">
                                          <p:stCondLst>
                                            <p:cond delay="0"/>
                                          </p:stCondLst>
                                        </p:cTn>
                                        <p:tgtEl>
                                          <p:spTgt spid="31749"/>
                                        </p:tgtEl>
                                        <p:attrNameLst>
                                          <p:attrName>style.visibility</p:attrName>
                                        </p:attrNameLst>
                                      </p:cBhvr>
                                      <p:to>
                                        <p:strVal val="visible"/>
                                      </p:to>
                                    </p:set>
                                    <p:anim calcmode="lin" valueType="num">
                                      <p:cBhvr additive="repl">
                                        <p:cTn id="32" dur="1000" fill="hold"/>
                                        <p:tgtEl>
                                          <p:spTgt spid="31749"/>
                                        </p:tgtEl>
                                        <p:attrNameLst>
                                          <p:attrName>ppt_w</p:attrName>
                                        </p:attrNameLst>
                                      </p:cBhvr>
                                      <p:tavLst>
                                        <p:tav tm="100000">
                                          <p:val>
                                            <p:strVal val="#ppt_w+.3"/>
                                          </p:val>
                                        </p:tav>
                                        <p:tav>
                                          <p:val>
                                            <p:strVal val="#ppt_w"/>
                                          </p:val>
                                        </p:tav>
                                      </p:tavLst>
                                    </p:anim>
                                    <p:anim calcmode="lin" valueType="num">
                                      <p:cBhvr additive="repl">
                                        <p:cTn id="33" dur="1000" fill="hold"/>
                                        <p:tgtEl>
                                          <p:spTgt spid="31749"/>
                                        </p:tgtEl>
                                        <p:attrNameLst>
                                          <p:attrName>ppt_h</p:attrName>
                                        </p:attrNameLst>
                                      </p:cBhvr>
                                      <p:tavLst>
                                        <p:tav tm="100000">
                                          <p:val>
                                            <p:strVal val="#ppt_h"/>
                                          </p:val>
                                        </p:tav>
                                        <p:tav>
                                          <p:val>
                                            <p:strVal val="#ppt_h"/>
                                          </p:val>
                                        </p:tav>
                                      </p:tavLst>
                                    </p:anim>
                                    <p:animEffect transition="in" filter="fade">
                                      <p:cBhvr additive="repl">
                                        <p:cTn id="34" dur="1000"/>
                                        <p:tgtEl>
                                          <p:spTgt spid="31749"/>
                                        </p:tgtEl>
                                      </p:cBhvr>
                                    </p:animEffect>
                                  </p:childTnLst>
                                </p:cTn>
                              </p:par>
                            </p:childTnLst>
                          </p:cTn>
                        </p:par>
                        <p:par>
                          <p:cTn id="35" fill="hold" nodeType="afterGroup">
                            <p:stCondLst>
                              <p:cond delay="2000"/>
                            </p:stCondLst>
                            <p:childTnLst>
                              <p:par>
                                <p:cTn id="36" presetID="50" presetClass="entr" decel="100000" fill="hold" nodeType="afterEffect">
                                  <p:stCondLst>
                                    <p:cond delay="0"/>
                                  </p:stCondLst>
                                  <p:childTnLst>
                                    <p:set>
                                      <p:cBhvr additive="repl">
                                        <p:cTn id="37" dur="1" fill="hold">
                                          <p:stCondLst>
                                            <p:cond delay="0"/>
                                          </p:stCondLst>
                                        </p:cTn>
                                        <p:tgtEl>
                                          <p:spTgt spid="31751"/>
                                        </p:tgtEl>
                                        <p:attrNameLst>
                                          <p:attrName>style.visibility</p:attrName>
                                        </p:attrNameLst>
                                      </p:cBhvr>
                                      <p:to>
                                        <p:strVal val="visible"/>
                                      </p:to>
                                    </p:set>
                                    <p:anim calcmode="lin" valueType="num">
                                      <p:cBhvr additive="repl">
                                        <p:cTn id="38" dur="1000" fill="hold"/>
                                        <p:tgtEl>
                                          <p:spTgt spid="31751"/>
                                        </p:tgtEl>
                                        <p:attrNameLst>
                                          <p:attrName>ppt_w</p:attrName>
                                        </p:attrNameLst>
                                      </p:cBhvr>
                                      <p:tavLst>
                                        <p:tav tm="100000">
                                          <p:val>
                                            <p:strVal val="#ppt_w+.3"/>
                                          </p:val>
                                        </p:tav>
                                        <p:tav>
                                          <p:val>
                                            <p:strVal val="#ppt_w"/>
                                          </p:val>
                                        </p:tav>
                                      </p:tavLst>
                                    </p:anim>
                                    <p:anim calcmode="lin" valueType="num">
                                      <p:cBhvr additive="repl">
                                        <p:cTn id="39" dur="1000" fill="hold"/>
                                        <p:tgtEl>
                                          <p:spTgt spid="31751"/>
                                        </p:tgtEl>
                                        <p:attrNameLst>
                                          <p:attrName>ppt_h</p:attrName>
                                        </p:attrNameLst>
                                      </p:cBhvr>
                                      <p:tavLst>
                                        <p:tav tm="100000">
                                          <p:val>
                                            <p:strVal val="#ppt_h"/>
                                          </p:val>
                                        </p:tav>
                                        <p:tav>
                                          <p:val>
                                            <p:strVal val="#ppt_h"/>
                                          </p:val>
                                        </p:tav>
                                      </p:tavLst>
                                    </p:anim>
                                    <p:animEffect transition="in" filter="fade">
                                      <p:cBhvr additive="repl">
                                        <p:cTn id="40" dur="1000"/>
                                        <p:tgtEl>
                                          <p:spTgt spid="31751"/>
                                        </p:tgtEl>
                                      </p:cBhvr>
                                    </p:animEffect>
                                  </p:childTnLst>
                                </p:cTn>
                              </p:par>
                            </p:childTnLst>
                          </p:cTn>
                        </p:par>
                        <p:par>
                          <p:cTn id="41" fill="hold" nodeType="afterGroup">
                            <p:stCondLst>
                              <p:cond delay="3000"/>
                            </p:stCondLst>
                            <p:childTnLst>
                              <p:par>
                                <p:cTn id="42" presetID="50" presetClass="entr" decel="100000" fill="hold" grpId="0" nodeType="afterEffect">
                                  <p:stCondLst>
                                    <p:cond delay="0"/>
                                  </p:stCondLst>
                                  <p:childTnLst>
                                    <p:set>
                                      <p:cBhvr additive="repl">
                                        <p:cTn id="43" dur="1" fill="hold">
                                          <p:stCondLst>
                                            <p:cond delay="0"/>
                                          </p:stCondLst>
                                        </p:cTn>
                                        <p:tgtEl>
                                          <p:spTgt spid="31752"/>
                                        </p:tgtEl>
                                        <p:attrNameLst>
                                          <p:attrName>style.visibility</p:attrName>
                                        </p:attrNameLst>
                                      </p:cBhvr>
                                      <p:to>
                                        <p:strVal val="visible"/>
                                      </p:to>
                                    </p:set>
                                    <p:anim calcmode="lin" valueType="num">
                                      <p:cBhvr additive="repl">
                                        <p:cTn id="44" dur="1000" fill="hold"/>
                                        <p:tgtEl>
                                          <p:spTgt spid="31752"/>
                                        </p:tgtEl>
                                        <p:attrNameLst>
                                          <p:attrName>ppt_w</p:attrName>
                                        </p:attrNameLst>
                                      </p:cBhvr>
                                      <p:tavLst>
                                        <p:tav tm="100000">
                                          <p:val>
                                            <p:strVal val="#ppt_w+.3"/>
                                          </p:val>
                                        </p:tav>
                                        <p:tav>
                                          <p:val>
                                            <p:strVal val="#ppt_w"/>
                                          </p:val>
                                        </p:tav>
                                      </p:tavLst>
                                    </p:anim>
                                    <p:anim calcmode="lin" valueType="num">
                                      <p:cBhvr additive="repl">
                                        <p:cTn id="45" dur="1000" fill="hold"/>
                                        <p:tgtEl>
                                          <p:spTgt spid="31752"/>
                                        </p:tgtEl>
                                        <p:attrNameLst>
                                          <p:attrName>ppt_h</p:attrName>
                                        </p:attrNameLst>
                                      </p:cBhvr>
                                      <p:tavLst>
                                        <p:tav tm="100000">
                                          <p:val>
                                            <p:strVal val="#ppt_h"/>
                                          </p:val>
                                        </p:tav>
                                        <p:tav>
                                          <p:val>
                                            <p:strVal val="#ppt_h"/>
                                          </p:val>
                                        </p:tav>
                                      </p:tavLst>
                                    </p:anim>
                                    <p:animEffect transition="in" filter="fade">
                                      <p:cBhvr additive="repl">
                                        <p:cTn id="46" dur="1000"/>
                                        <p:tgtEl>
                                          <p:spTgt spid="3175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0" presetClass="entr" decel="100000" fill="hold" nodeType="clickEffect">
                                  <p:stCondLst>
                                    <p:cond delay="0"/>
                                  </p:stCondLst>
                                  <p:childTnLst>
                                    <p:set>
                                      <p:cBhvr additive="repl">
                                        <p:cTn id="50" dur="1" fill="hold">
                                          <p:stCondLst>
                                            <p:cond delay="0"/>
                                          </p:stCondLst>
                                        </p:cTn>
                                        <p:tgtEl>
                                          <p:spTgt spid="31754"/>
                                        </p:tgtEl>
                                        <p:attrNameLst>
                                          <p:attrName>style.visibility</p:attrName>
                                        </p:attrNameLst>
                                      </p:cBhvr>
                                      <p:to>
                                        <p:strVal val="visible"/>
                                      </p:to>
                                    </p:set>
                                    <p:anim calcmode="lin" valueType="num">
                                      <p:cBhvr additive="repl">
                                        <p:cTn id="51" dur="1000" fill="hold"/>
                                        <p:tgtEl>
                                          <p:spTgt spid="31754"/>
                                        </p:tgtEl>
                                        <p:attrNameLst>
                                          <p:attrName>ppt_w</p:attrName>
                                        </p:attrNameLst>
                                      </p:cBhvr>
                                      <p:tavLst>
                                        <p:tav tm="100000">
                                          <p:val>
                                            <p:strVal val="#ppt_w+.3"/>
                                          </p:val>
                                        </p:tav>
                                        <p:tav>
                                          <p:val>
                                            <p:strVal val="#ppt_w"/>
                                          </p:val>
                                        </p:tav>
                                      </p:tavLst>
                                    </p:anim>
                                    <p:anim calcmode="lin" valueType="num">
                                      <p:cBhvr additive="repl">
                                        <p:cTn id="52" dur="1000" fill="hold"/>
                                        <p:tgtEl>
                                          <p:spTgt spid="31754"/>
                                        </p:tgtEl>
                                        <p:attrNameLst>
                                          <p:attrName>ppt_h</p:attrName>
                                        </p:attrNameLst>
                                      </p:cBhvr>
                                      <p:tavLst>
                                        <p:tav tm="100000">
                                          <p:val>
                                            <p:strVal val="#ppt_h"/>
                                          </p:val>
                                        </p:tav>
                                        <p:tav>
                                          <p:val>
                                            <p:strVal val="#ppt_h"/>
                                          </p:val>
                                        </p:tav>
                                      </p:tavLst>
                                    </p:anim>
                                    <p:animEffect transition="in" filter="fade">
                                      <p:cBhvr additive="repl">
                                        <p:cTn id="53" dur="1000"/>
                                        <p:tgtEl>
                                          <p:spTgt spid="3175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decel="100000" fill="hold" nodeType="clickEffect">
                                  <p:stCondLst>
                                    <p:cond delay="0"/>
                                  </p:stCondLst>
                                  <p:childTnLst>
                                    <p:set>
                                      <p:cBhvr additive="repl">
                                        <p:cTn id="57" dur="1" fill="hold">
                                          <p:stCondLst>
                                            <p:cond delay="0"/>
                                          </p:stCondLst>
                                        </p:cTn>
                                        <p:tgtEl>
                                          <p:spTgt spid="31755"/>
                                        </p:tgtEl>
                                        <p:attrNameLst>
                                          <p:attrName>style.visibility</p:attrName>
                                        </p:attrNameLst>
                                      </p:cBhvr>
                                      <p:to>
                                        <p:strVal val="visible"/>
                                      </p:to>
                                    </p:set>
                                    <p:anim calcmode="lin" valueType="num">
                                      <p:cBhvr additive="repl">
                                        <p:cTn id="58" dur="1000" fill="hold"/>
                                        <p:tgtEl>
                                          <p:spTgt spid="31755"/>
                                        </p:tgtEl>
                                        <p:attrNameLst>
                                          <p:attrName>ppt_w</p:attrName>
                                        </p:attrNameLst>
                                      </p:cBhvr>
                                      <p:tavLst>
                                        <p:tav tm="100000">
                                          <p:val>
                                            <p:strVal val="#ppt_w+.3"/>
                                          </p:val>
                                        </p:tav>
                                        <p:tav>
                                          <p:val>
                                            <p:strVal val="#ppt_w"/>
                                          </p:val>
                                        </p:tav>
                                      </p:tavLst>
                                    </p:anim>
                                    <p:anim calcmode="lin" valueType="num">
                                      <p:cBhvr additive="repl">
                                        <p:cTn id="59" dur="1000" fill="hold"/>
                                        <p:tgtEl>
                                          <p:spTgt spid="31755"/>
                                        </p:tgtEl>
                                        <p:attrNameLst>
                                          <p:attrName>ppt_h</p:attrName>
                                        </p:attrNameLst>
                                      </p:cBhvr>
                                      <p:tavLst>
                                        <p:tav tm="100000">
                                          <p:val>
                                            <p:strVal val="#ppt_h"/>
                                          </p:val>
                                        </p:tav>
                                        <p:tav>
                                          <p:val>
                                            <p:strVal val="#ppt_h"/>
                                          </p:val>
                                        </p:tav>
                                      </p:tavLst>
                                    </p:anim>
                                    <p:animEffect transition="in" filter="fade">
                                      <p:cBhvr additive="repl">
                                        <p:cTn id="60" dur="1000"/>
                                        <p:tgtEl>
                                          <p:spTgt spid="31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9" grpId="0" animBg="1"/>
      <p:bldP spid="3175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04800" y="685800"/>
            <a:ext cx="3079689" cy="5632311"/>
          </a:xfrm>
          <a:prstGeom prst="rect">
            <a:avLst/>
          </a:prstGeom>
          <a:noFill/>
        </p:spPr>
        <p:txBody>
          <a:bodyPr wrap="none" rtlCol="0">
            <a:spAutoFit/>
          </a:bodyPr>
          <a:lstStyle/>
          <a:p>
            <a:r>
              <a:rPr lang="ar-JO" sz="7200" dirty="0">
                <a:solidFill>
                  <a:schemeClr val="bg1"/>
                </a:solidFill>
                <a:effectLst>
                  <a:glow rad="127000">
                    <a:schemeClr val="bg2">
                      <a:alpha val="75000"/>
                    </a:schemeClr>
                  </a:glow>
                </a:effectLst>
                <a:latin typeface="Arial" panose="020B0604020202020204" pitchFamily="34" charset="0"/>
                <a:cs typeface="Arial" panose="020B0604020202020204" pitchFamily="34" charset="0"/>
              </a:rPr>
              <a:t>دعم</a:t>
            </a:r>
            <a:endParaRPr lang="en-US" sz="7200" dirty="0">
              <a:solidFill>
                <a:schemeClr val="bg1"/>
              </a:solidFill>
              <a:effectLst>
                <a:glow rad="127000">
                  <a:schemeClr val="bg2">
                    <a:alpha val="75000"/>
                  </a:schemeClr>
                </a:glow>
              </a:effectLst>
              <a:latin typeface="Arial" panose="020B0604020202020204" pitchFamily="34" charset="0"/>
              <a:cs typeface="Arial" panose="020B0604020202020204" pitchFamily="34" charset="0"/>
            </a:endParaRPr>
          </a:p>
          <a:p>
            <a:r>
              <a:rPr lang="en-US" sz="7200" dirty="0">
                <a:solidFill>
                  <a:schemeClr val="bg1"/>
                </a:solidFill>
                <a:effectLst>
                  <a:glow rad="127000">
                    <a:schemeClr val="bg2">
                      <a:alpha val="75000"/>
                    </a:schemeClr>
                  </a:glow>
                </a:effectLst>
                <a:latin typeface="Arial" panose="020B0604020202020204" pitchFamily="34" charset="0"/>
                <a:cs typeface="Arial" panose="020B0604020202020204" pitchFamily="34" charset="0"/>
              </a:rPr>
              <a:t> </a:t>
            </a:r>
          </a:p>
          <a:p>
            <a:r>
              <a:rPr lang="ar-JO" sz="7200" dirty="0">
                <a:solidFill>
                  <a:schemeClr val="bg1"/>
                </a:solidFill>
                <a:effectLst>
                  <a:glow rad="127000">
                    <a:schemeClr val="bg2">
                      <a:alpha val="75000"/>
                    </a:schemeClr>
                  </a:glow>
                </a:effectLst>
                <a:latin typeface="Arial" panose="020B0604020202020204" pitchFamily="34" charset="0"/>
                <a:cs typeface="Arial" panose="020B0604020202020204" pitchFamily="34" charset="0"/>
              </a:rPr>
              <a:t>رأي</a:t>
            </a:r>
            <a:endParaRPr lang="en-US" sz="7200" dirty="0">
              <a:solidFill>
                <a:schemeClr val="bg1"/>
              </a:solidFill>
              <a:effectLst>
                <a:glow rad="127000">
                  <a:schemeClr val="bg2">
                    <a:alpha val="75000"/>
                  </a:schemeClr>
                </a:glow>
              </a:effectLst>
              <a:latin typeface="Arial" panose="020B0604020202020204" pitchFamily="34" charset="0"/>
              <a:cs typeface="Arial" panose="020B0604020202020204" pitchFamily="34" charset="0"/>
            </a:endParaRPr>
          </a:p>
          <a:p>
            <a:endParaRPr lang="en-US" sz="7200" dirty="0">
              <a:solidFill>
                <a:schemeClr val="bg1"/>
              </a:solidFill>
              <a:effectLst>
                <a:glow rad="127000">
                  <a:schemeClr val="bg2">
                    <a:alpha val="75000"/>
                  </a:schemeClr>
                </a:glow>
              </a:effectLst>
              <a:latin typeface="Arial" panose="020B0604020202020204" pitchFamily="34" charset="0"/>
              <a:cs typeface="Arial" panose="020B0604020202020204" pitchFamily="34" charset="0"/>
            </a:endParaRPr>
          </a:p>
          <a:p>
            <a:r>
              <a:rPr lang="ar-JO" sz="7200" dirty="0">
                <a:solidFill>
                  <a:srgbClr val="FFFF00"/>
                </a:solidFill>
                <a:effectLst>
                  <a:glow rad="127000">
                    <a:schemeClr val="bg2">
                      <a:alpha val="75000"/>
                    </a:schemeClr>
                  </a:glow>
                </a:effectLst>
                <a:latin typeface="Arial" panose="020B0604020202020204" pitchFamily="34" charset="0"/>
                <a:cs typeface="Arial" panose="020B0604020202020204" pitchFamily="34" charset="0"/>
              </a:rPr>
              <a:t>قبل </a:t>
            </a:r>
            <a:r>
              <a:rPr lang="ar-JO" sz="7200" dirty="0">
                <a:solidFill>
                  <a:schemeClr val="bg1"/>
                </a:solidFill>
                <a:effectLst>
                  <a:glow rad="127000">
                    <a:schemeClr val="bg2">
                      <a:alpha val="75000"/>
                    </a:schemeClr>
                  </a:glow>
                </a:effectLst>
                <a:latin typeface="Arial" panose="020B0604020202020204" pitchFamily="34" charset="0"/>
                <a:cs typeface="Arial" panose="020B0604020202020204" pitchFamily="34" charset="0"/>
              </a:rPr>
              <a:t>الألفية</a:t>
            </a:r>
            <a:endParaRPr lang="en-US" sz="7200" dirty="0">
              <a:solidFill>
                <a:schemeClr val="bg1"/>
              </a:solidFill>
              <a:effectLst>
                <a:glow rad="127000">
                  <a:schemeClr val="bg2">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2572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eld with sunl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317500" y="292943"/>
            <a:ext cx="8572500" cy="2308324"/>
          </a:xfrm>
          <a:prstGeom prst="rect">
            <a:avLst/>
          </a:prstGeom>
        </p:spPr>
        <p:txBody>
          <a:bodyPr wrap="square">
            <a:spAutoFit/>
          </a:bodyPr>
          <a:lstStyle/>
          <a:p>
            <a:pPr algn="ctr" defTabSz="457200" eaLnBrk="1" fontAlgn="auto" hangingPunct="1">
              <a:lnSpc>
                <a:spcPct val="90000"/>
              </a:lnSpc>
              <a:spcBef>
                <a:spcPts val="0"/>
              </a:spcBef>
              <a:spcAft>
                <a:spcPts val="0"/>
              </a:spcAft>
            </a:pPr>
            <a:r>
              <a:rPr kumimoji="0" lang="ar-JO" b="1" dirty="0">
                <a:solidFill>
                  <a:prstClr val="white"/>
                </a:solidFill>
                <a:effectLst>
                  <a:glow rad="101600">
                    <a:prstClr val="black">
                      <a:alpha val="75000"/>
                    </a:prstClr>
                  </a:glow>
                </a:effectLst>
                <a:latin typeface="Arial Narrow"/>
                <a:cs typeface="Arial Narrow"/>
              </a:rPr>
              <a:t>لا يتم إعادة تعريف أو تفسير هذا الرجاء في العصر الجديد بطريقة تضيع الوعود القديمة. إنه رجاء العصور للأمة. إنه استرداد النظام حيث يكون لإسرائيل دور مركزي ... هناك رجاء ملكوتي ينطبق على إسرائيل وهذا موضح فيما يسمى الآن بالعهد القديم. إن وجود الكنيسة لم يلغِ هذا الرجاء بالنسبة لإسرائيل.</a:t>
            </a:r>
            <a:endParaRPr kumimoji="0" lang="en-US" b="1" dirty="0">
              <a:solidFill>
                <a:prstClr val="white"/>
              </a:solidFill>
              <a:effectLst>
                <a:glow rad="101600">
                  <a:prstClr val="black">
                    <a:alpha val="75000"/>
                  </a:prstClr>
                </a:glow>
              </a:effectLst>
              <a:latin typeface="Arial Narrow"/>
              <a:cs typeface="Arial Narrow"/>
            </a:endParaRPr>
          </a:p>
        </p:txBody>
      </p:sp>
    </p:spTree>
    <p:extLst>
      <p:ext uri="{BB962C8B-B14F-4D97-AF65-F5344CB8AC3E}">
        <p14:creationId xmlns:p14="http://schemas.microsoft.com/office/powerpoint/2010/main" val="936155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tained background.png"/>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TextBox 16"/>
          <p:cNvSpPr txBox="1"/>
          <p:nvPr/>
        </p:nvSpPr>
        <p:spPr>
          <a:xfrm>
            <a:off x="428851" y="5449923"/>
            <a:ext cx="8296607" cy="683264"/>
          </a:xfrm>
          <a:prstGeom prst="rect">
            <a:avLst/>
          </a:prstGeom>
          <a:noFill/>
        </p:spPr>
        <p:txBody>
          <a:bodyPr wrap="square" rtlCol="0">
            <a:spAutoFit/>
          </a:bodyPr>
          <a:lstStyle/>
          <a:p>
            <a:pPr algn="ctr" defTabSz="457200" eaLnBrk="1" fontAlgn="auto" hangingPunct="1">
              <a:lnSpc>
                <a:spcPct val="80000"/>
              </a:lnSpc>
              <a:spcBef>
                <a:spcPts val="0"/>
              </a:spcBef>
              <a:spcAft>
                <a:spcPts val="0"/>
              </a:spcAft>
            </a:pPr>
            <a:r>
              <a:rPr kumimoji="0" lang="ar-JO" sz="2400" b="1" dirty="0">
                <a:solidFill>
                  <a:schemeClr val="bg1"/>
                </a:solidFill>
                <a:effectLst>
                  <a:glow rad="88900">
                    <a:prstClr val="black">
                      <a:alpha val="75000"/>
                    </a:prstClr>
                  </a:glow>
                </a:effectLst>
                <a:latin typeface="Arial" panose="020B0604020202020204" pitchFamily="34" charset="0"/>
                <a:cs typeface="Arial" panose="020B0604020202020204" pitchFamily="34" charset="0"/>
              </a:rPr>
              <a:t>إن يسوع المسيح قد صار خادم الختان من أجل صدق الله حتى يثبت مواعيد الآباء.</a:t>
            </a:r>
          </a:p>
          <a:p>
            <a:pPr algn="ctr" defTabSz="457200" eaLnBrk="1" fontAlgn="auto" hangingPunct="1">
              <a:lnSpc>
                <a:spcPct val="80000"/>
              </a:lnSpc>
              <a:spcBef>
                <a:spcPts val="0"/>
              </a:spcBef>
              <a:spcAft>
                <a:spcPts val="0"/>
              </a:spcAft>
            </a:pPr>
            <a:r>
              <a:rPr kumimoji="0" lang="ar-JO" sz="2400" b="1" dirty="0">
                <a:solidFill>
                  <a:schemeClr val="bg1"/>
                </a:solidFill>
                <a:effectLst>
                  <a:glow rad="88900">
                    <a:prstClr val="black">
                      <a:alpha val="75000"/>
                    </a:prstClr>
                  </a:glow>
                </a:effectLst>
                <a:latin typeface="Arial" panose="020B0604020202020204" pitchFamily="34" charset="0"/>
                <a:cs typeface="Arial" panose="020B0604020202020204" pitchFamily="34" charset="0"/>
              </a:rPr>
              <a:t>وأما الأمم فمجدوا الله من أجل الرحمة. </a:t>
            </a:r>
            <a:r>
              <a:rPr kumimoji="0" lang="ar-JO" sz="2400" b="1" dirty="0">
                <a:solidFill>
                  <a:srgbClr val="FFF59D"/>
                </a:solidFill>
                <a:effectLst>
                  <a:glow rad="88900">
                    <a:prstClr val="black">
                      <a:alpha val="75000"/>
                    </a:prstClr>
                  </a:glow>
                </a:effectLst>
                <a:latin typeface="Arial" panose="020B0604020202020204" pitchFamily="34" charset="0"/>
                <a:cs typeface="Arial" panose="020B0604020202020204" pitchFamily="34" charset="0"/>
              </a:rPr>
              <a:t>رومية 15: 8-9</a:t>
            </a:r>
            <a:endParaRPr kumimoji="0" lang="en-US" sz="2400" b="1" dirty="0">
              <a:solidFill>
                <a:srgbClr val="FFF59D"/>
              </a:solidFill>
              <a:effectLst>
                <a:glow rad="88900">
                  <a:prstClr val="black">
                    <a:alpha val="75000"/>
                  </a:prstClr>
                </a:glow>
              </a:effectLst>
              <a:latin typeface="Arial" panose="020B0604020202020204" pitchFamily="34" charset="0"/>
              <a:cs typeface="Arial" panose="020B0604020202020204" pitchFamily="34" charset="0"/>
            </a:endParaRPr>
          </a:p>
        </p:txBody>
      </p:sp>
      <p:sp>
        <p:nvSpPr>
          <p:cNvPr id="18" name="TextBox 17"/>
          <p:cNvSpPr txBox="1"/>
          <p:nvPr/>
        </p:nvSpPr>
        <p:spPr>
          <a:xfrm>
            <a:off x="288488" y="160424"/>
            <a:ext cx="8436970" cy="584775"/>
          </a:xfrm>
          <a:prstGeom prst="rect">
            <a:avLst/>
          </a:prstGeom>
          <a:noFill/>
        </p:spPr>
        <p:txBody>
          <a:bodyPr wrap="square" rtlCol="0">
            <a:spAutoFit/>
          </a:bodyPr>
          <a:lstStyle/>
          <a:p>
            <a:pPr algn="ctr" defTabSz="457200" eaLnBrk="1" fontAlgn="auto" hangingPunct="1">
              <a:spcBef>
                <a:spcPts val="0"/>
              </a:spcBef>
              <a:spcAft>
                <a:spcPts val="0"/>
              </a:spcAft>
            </a:pPr>
            <a:r>
              <a:rPr kumimoji="0" lang="ar-JO" b="1" dirty="0">
                <a:solidFill>
                  <a:srgbClr val="FFF59D"/>
                </a:solidFill>
                <a:effectLst>
                  <a:glow rad="88900">
                    <a:prstClr val="black">
                      <a:alpha val="75000"/>
                    </a:prstClr>
                  </a:glow>
                </a:effectLst>
                <a:latin typeface="Arial" panose="020B0604020202020204" pitchFamily="34" charset="0"/>
                <a:cs typeface="Arial" panose="020B0604020202020204" pitchFamily="34" charset="0"/>
              </a:rPr>
              <a:t>العلاقة بين إسرائيل والأمم في الكنيسة</a:t>
            </a:r>
            <a:endParaRPr kumimoji="0" lang="en-US" b="1" dirty="0">
              <a:solidFill>
                <a:srgbClr val="FFF59D"/>
              </a:solidFill>
              <a:effectLst>
                <a:glow rad="88900">
                  <a:prstClr val="black">
                    <a:alpha val="75000"/>
                  </a:prstClr>
                </a:glow>
              </a:effectLst>
              <a:latin typeface="Arial" panose="020B0604020202020204" pitchFamily="34" charset="0"/>
              <a:cs typeface="Arial" panose="020B0604020202020204" pitchFamily="34" charset="0"/>
            </a:endParaRPr>
          </a:p>
        </p:txBody>
      </p:sp>
      <p:pic>
        <p:nvPicPr>
          <p:cNvPr id="23" name="Picture 22" descr="chart color.png"/>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909088"/>
            <a:ext cx="9144000" cy="4555494"/>
          </a:xfrm>
          <a:prstGeom prst="rect">
            <a:avLst/>
          </a:prstGeom>
        </p:spPr>
      </p:pic>
      <p:sp>
        <p:nvSpPr>
          <p:cNvPr id="9" name="TextBox 8"/>
          <p:cNvSpPr txBox="1"/>
          <p:nvPr/>
        </p:nvSpPr>
        <p:spPr>
          <a:xfrm>
            <a:off x="910212" y="2165978"/>
            <a:ext cx="1172116" cy="867930"/>
          </a:xfrm>
          <a:prstGeom prst="rect">
            <a:avLst/>
          </a:prstGeom>
          <a:noFill/>
        </p:spPr>
        <p:txBody>
          <a:bodyPr wrap="none" rtlCol="0">
            <a:spAutoFit/>
          </a:bodyPr>
          <a:lstStyle/>
          <a:p>
            <a:pPr algn="ctr" defTabSz="457200" eaLnBrk="1" fontAlgn="auto" hangingPunct="1">
              <a:lnSpc>
                <a:spcPct val="90000"/>
              </a:lnSpc>
              <a:spcBef>
                <a:spcPts val="0"/>
              </a:spcBef>
              <a:spcAft>
                <a:spcPts val="0"/>
              </a:spcAft>
            </a:pPr>
            <a:r>
              <a:rPr kumimoji="0" lang="ar-JO" sz="2800" b="1" dirty="0">
                <a:solidFill>
                  <a:srgbClr val="0000FF"/>
                </a:solidFill>
                <a:latin typeface="Arial" panose="020B0604020202020204" pitchFamily="34" charset="0"/>
                <a:cs typeface="Arial" panose="020B0604020202020204" pitchFamily="34" charset="0"/>
              </a:rPr>
              <a:t>إسرائيل </a:t>
            </a:r>
          </a:p>
          <a:p>
            <a:pPr algn="ctr" defTabSz="457200" eaLnBrk="1" fontAlgn="auto" hangingPunct="1">
              <a:lnSpc>
                <a:spcPct val="90000"/>
              </a:lnSpc>
              <a:spcBef>
                <a:spcPts val="0"/>
              </a:spcBef>
              <a:spcAft>
                <a:spcPts val="0"/>
              </a:spcAft>
            </a:pPr>
            <a:r>
              <a:rPr kumimoji="0" lang="ar-JO" sz="2800" b="1" dirty="0">
                <a:solidFill>
                  <a:srgbClr val="0000FF"/>
                </a:solidFill>
                <a:latin typeface="Arial" panose="020B0604020202020204" pitchFamily="34" charset="0"/>
                <a:cs typeface="Arial" panose="020B0604020202020204" pitchFamily="34" charset="0"/>
              </a:rPr>
              <a:t>الوطنية</a:t>
            </a:r>
            <a:endParaRPr kumimoji="0" lang="en-US" sz="2800" b="1" dirty="0">
              <a:solidFill>
                <a:srgbClr val="0000FF"/>
              </a:solidFill>
              <a:latin typeface="Arial" panose="020B0604020202020204" pitchFamily="34" charset="0"/>
              <a:cs typeface="Arial" panose="020B0604020202020204" pitchFamily="34" charset="0"/>
            </a:endParaRPr>
          </a:p>
        </p:txBody>
      </p:sp>
      <p:sp>
        <p:nvSpPr>
          <p:cNvPr id="14" name="TextBox 13"/>
          <p:cNvSpPr txBox="1"/>
          <p:nvPr/>
        </p:nvSpPr>
        <p:spPr>
          <a:xfrm>
            <a:off x="762000" y="3052077"/>
            <a:ext cx="1562213" cy="978729"/>
          </a:xfrm>
          <a:prstGeom prst="rect">
            <a:avLst/>
          </a:prstGeom>
          <a:noFill/>
        </p:spPr>
        <p:txBody>
          <a:bodyPr wrap="square" rtlCol="0">
            <a:spAutoFit/>
          </a:bodyPr>
          <a:lstStyle/>
          <a:p>
            <a:pPr algn="ctr" defTabSz="457200" eaLnBrk="1" fontAlgn="auto" hangingPunct="1">
              <a:lnSpc>
                <a:spcPct val="80000"/>
              </a:lnSpc>
              <a:spcBef>
                <a:spcPts val="0"/>
              </a:spcBef>
              <a:spcAft>
                <a:spcPts val="0"/>
              </a:spcAft>
            </a:pPr>
            <a:r>
              <a:rPr kumimoji="0" lang="ar-JO" sz="1800" dirty="0">
                <a:solidFill>
                  <a:prstClr val="black"/>
                </a:solidFill>
                <a:latin typeface="Arial" panose="020B0604020202020204" pitchFamily="34" charset="0"/>
                <a:cs typeface="Arial" panose="020B0604020202020204" pitchFamily="34" charset="0"/>
              </a:rPr>
              <a:t>رو 11: 17، 20-21</a:t>
            </a:r>
          </a:p>
          <a:p>
            <a:pPr algn="ctr" defTabSz="457200" eaLnBrk="1" fontAlgn="auto" hangingPunct="1">
              <a:lnSpc>
                <a:spcPct val="80000"/>
              </a:lnSpc>
              <a:spcBef>
                <a:spcPts val="0"/>
              </a:spcBef>
              <a:spcAft>
                <a:spcPts val="0"/>
              </a:spcAft>
            </a:pPr>
            <a:r>
              <a:rPr kumimoji="0" lang="ar-JO" sz="1800" dirty="0">
                <a:solidFill>
                  <a:prstClr val="black"/>
                </a:solidFill>
                <a:latin typeface="Arial" panose="020B0604020202020204" pitchFamily="34" charset="0"/>
                <a:cs typeface="Arial" panose="020B0604020202020204" pitchFamily="34" charset="0"/>
              </a:rPr>
              <a:t>رو 3: 1-2، 10: 1، 11: 14</a:t>
            </a:r>
            <a:endParaRPr kumimoji="0" lang="en-US" sz="18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2764609" y="2171047"/>
            <a:ext cx="1140056" cy="867930"/>
          </a:xfrm>
          <a:prstGeom prst="rect">
            <a:avLst/>
          </a:prstGeom>
          <a:noFill/>
        </p:spPr>
        <p:txBody>
          <a:bodyPr wrap="none" rtlCol="0">
            <a:spAutoFit/>
          </a:bodyPr>
          <a:lstStyle/>
          <a:p>
            <a:pPr algn="ctr" defTabSz="457200" eaLnBrk="1" fontAlgn="auto" hangingPunct="1">
              <a:lnSpc>
                <a:spcPct val="90000"/>
              </a:lnSpc>
              <a:spcBef>
                <a:spcPts val="0"/>
              </a:spcBef>
              <a:spcAft>
                <a:spcPts val="0"/>
              </a:spcAft>
            </a:pPr>
            <a:r>
              <a:rPr kumimoji="0" lang="ar-JO" sz="2800" b="1" dirty="0">
                <a:solidFill>
                  <a:srgbClr val="800000"/>
                </a:solidFill>
                <a:latin typeface="Arial" panose="020B0604020202020204" pitchFamily="34" charset="0"/>
                <a:cs typeface="Arial" panose="020B0604020202020204" pitchFamily="34" charset="0"/>
              </a:rPr>
              <a:t>البقية </a:t>
            </a:r>
          </a:p>
          <a:p>
            <a:pPr algn="ctr" defTabSz="457200" eaLnBrk="1" fontAlgn="auto" hangingPunct="1">
              <a:lnSpc>
                <a:spcPct val="90000"/>
              </a:lnSpc>
              <a:spcBef>
                <a:spcPts val="0"/>
              </a:spcBef>
              <a:spcAft>
                <a:spcPts val="0"/>
              </a:spcAft>
            </a:pPr>
            <a:r>
              <a:rPr kumimoji="0" lang="ar-JO" sz="2800" b="1" dirty="0">
                <a:solidFill>
                  <a:srgbClr val="800000"/>
                </a:solidFill>
                <a:latin typeface="Arial" panose="020B0604020202020204" pitchFamily="34" charset="0"/>
                <a:cs typeface="Arial" panose="020B0604020202020204" pitchFamily="34" charset="0"/>
              </a:rPr>
              <a:t>اليهودية</a:t>
            </a:r>
            <a:endParaRPr kumimoji="0" lang="en-US" sz="2800" b="1" dirty="0">
              <a:solidFill>
                <a:srgbClr val="800000"/>
              </a:solidFill>
              <a:latin typeface="Arial" panose="020B0604020202020204" pitchFamily="34" charset="0"/>
              <a:cs typeface="Arial" panose="020B0604020202020204" pitchFamily="34" charset="0"/>
            </a:endParaRPr>
          </a:p>
        </p:txBody>
      </p:sp>
      <p:sp>
        <p:nvSpPr>
          <p:cNvPr id="13" name="TextBox 12"/>
          <p:cNvSpPr txBox="1"/>
          <p:nvPr/>
        </p:nvSpPr>
        <p:spPr>
          <a:xfrm>
            <a:off x="2666828" y="3052077"/>
            <a:ext cx="1564915" cy="1157240"/>
          </a:xfrm>
          <a:prstGeom prst="rect">
            <a:avLst/>
          </a:prstGeom>
          <a:noFill/>
        </p:spPr>
        <p:txBody>
          <a:bodyPr wrap="square" rtlCol="0">
            <a:spAutoFit/>
          </a:bodyPr>
          <a:lstStyle/>
          <a:p>
            <a:pPr algn="ctr" defTabSz="457200" eaLnBrk="1" fontAlgn="auto" hangingPunct="1">
              <a:lnSpc>
                <a:spcPct val="80000"/>
              </a:lnSpc>
              <a:spcBef>
                <a:spcPts val="0"/>
              </a:spcBef>
              <a:spcAft>
                <a:spcPts val="0"/>
              </a:spcAft>
            </a:pPr>
            <a:r>
              <a:rPr kumimoji="0" lang="ar-JO" sz="1600" dirty="0">
                <a:solidFill>
                  <a:prstClr val="black"/>
                </a:solidFill>
                <a:latin typeface="Arial" panose="020B0604020202020204" pitchFamily="34" charset="0"/>
                <a:cs typeface="Arial" panose="020B0604020202020204" pitchFamily="34" charset="0"/>
              </a:rPr>
              <a:t>رو 11: 5</a:t>
            </a:r>
          </a:p>
          <a:p>
            <a:pPr algn="ctr" defTabSz="457200" eaLnBrk="1" fontAlgn="auto" hangingPunct="1">
              <a:lnSpc>
                <a:spcPct val="80000"/>
              </a:lnSpc>
              <a:spcBef>
                <a:spcPts val="0"/>
              </a:spcBef>
              <a:spcAft>
                <a:spcPts val="0"/>
              </a:spcAft>
            </a:pPr>
            <a:r>
              <a:rPr kumimoji="0" lang="ar-JO" sz="1600" dirty="0">
                <a:solidFill>
                  <a:prstClr val="black"/>
                </a:solidFill>
                <a:latin typeface="Arial" panose="020B0604020202020204" pitchFamily="34" charset="0"/>
                <a:cs typeface="Arial" panose="020B0604020202020204" pitchFamily="34" charset="0"/>
              </a:rPr>
              <a:t>غل 6: 16</a:t>
            </a:r>
          </a:p>
          <a:p>
            <a:pPr algn="ctr" defTabSz="457200" eaLnBrk="1" fontAlgn="auto" hangingPunct="1">
              <a:lnSpc>
                <a:spcPct val="80000"/>
              </a:lnSpc>
              <a:spcBef>
                <a:spcPts val="0"/>
              </a:spcBef>
              <a:spcAft>
                <a:spcPts val="0"/>
              </a:spcAft>
            </a:pPr>
            <a:r>
              <a:rPr kumimoji="0" lang="ar-JO" sz="1600" dirty="0">
                <a:solidFill>
                  <a:prstClr val="black"/>
                </a:solidFill>
                <a:latin typeface="Arial" panose="020B0604020202020204" pitchFamily="34" charset="0"/>
                <a:cs typeface="Arial" panose="020B0604020202020204" pitchFamily="34" charset="0"/>
              </a:rPr>
              <a:t>مت 21: 43</a:t>
            </a:r>
          </a:p>
          <a:p>
            <a:pPr algn="ctr" defTabSz="457200" eaLnBrk="1" fontAlgn="auto" hangingPunct="1">
              <a:lnSpc>
                <a:spcPct val="80000"/>
              </a:lnSpc>
              <a:spcBef>
                <a:spcPts val="0"/>
              </a:spcBef>
              <a:spcAft>
                <a:spcPts val="0"/>
              </a:spcAft>
            </a:pPr>
            <a:r>
              <a:rPr kumimoji="0" lang="ar-JO" sz="1600" dirty="0">
                <a:solidFill>
                  <a:prstClr val="black"/>
                </a:solidFill>
                <a:latin typeface="Arial" panose="020B0604020202020204" pitchFamily="34" charset="0"/>
                <a:cs typeface="Arial" panose="020B0604020202020204" pitchFamily="34" charset="0"/>
              </a:rPr>
              <a:t>رو 2: 28-29</a:t>
            </a:r>
            <a:endParaRPr kumimoji="0" lang="en-US" sz="1600" dirty="0">
              <a:solidFill>
                <a:prstClr val="black"/>
              </a:solidFill>
              <a:latin typeface="Arial" panose="020B0604020202020204" pitchFamily="34" charset="0"/>
              <a:cs typeface="Arial" panose="020B0604020202020204" pitchFamily="34" charset="0"/>
            </a:endParaRPr>
          </a:p>
          <a:p>
            <a:pPr defTabSz="457200" eaLnBrk="1" fontAlgn="auto" hangingPunct="1">
              <a:spcBef>
                <a:spcPts val="0"/>
              </a:spcBef>
              <a:spcAft>
                <a:spcPts val="0"/>
              </a:spcAft>
            </a:pPr>
            <a:endParaRPr kumimoji="0" lang="en-US" sz="18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3828850" y="1256215"/>
            <a:ext cx="1040670" cy="523220"/>
          </a:xfrm>
          <a:prstGeom prst="rect">
            <a:avLst/>
          </a:prstGeom>
          <a:noFill/>
        </p:spPr>
        <p:txBody>
          <a:bodyPr wrap="none" rtlCol="0">
            <a:spAutoFit/>
          </a:bodyPr>
          <a:lstStyle/>
          <a:p>
            <a:pPr defTabSz="457200" eaLnBrk="1" fontAlgn="auto" hangingPunct="1">
              <a:spcBef>
                <a:spcPts val="0"/>
              </a:spcBef>
              <a:spcAft>
                <a:spcPts val="0"/>
              </a:spcAft>
            </a:pPr>
            <a:r>
              <a:rPr kumimoji="0" lang="ar-JO" sz="2800" b="1" dirty="0">
                <a:solidFill>
                  <a:srgbClr val="006A00"/>
                </a:solidFill>
                <a:latin typeface="Arial" panose="020B0604020202020204" pitchFamily="34" charset="0"/>
                <a:cs typeface="Arial" panose="020B0604020202020204" pitchFamily="34" charset="0"/>
              </a:rPr>
              <a:t>الكنيسة</a:t>
            </a:r>
            <a:endParaRPr kumimoji="0" lang="en-US" sz="2800" b="1" dirty="0">
              <a:solidFill>
                <a:srgbClr val="006A00"/>
              </a:solidFill>
              <a:latin typeface="Arial" panose="020B0604020202020204" pitchFamily="34" charset="0"/>
              <a:cs typeface="Arial" panose="020B0604020202020204" pitchFamily="34" charset="0"/>
            </a:endParaRPr>
          </a:p>
        </p:txBody>
      </p:sp>
      <p:sp>
        <p:nvSpPr>
          <p:cNvPr id="11" name="TextBox 10"/>
          <p:cNvSpPr txBox="1"/>
          <p:nvPr/>
        </p:nvSpPr>
        <p:spPr>
          <a:xfrm>
            <a:off x="5248877" y="2176966"/>
            <a:ext cx="982961" cy="867930"/>
          </a:xfrm>
          <a:prstGeom prst="rect">
            <a:avLst/>
          </a:prstGeom>
          <a:noFill/>
        </p:spPr>
        <p:txBody>
          <a:bodyPr wrap="none" rtlCol="0">
            <a:spAutoFit/>
          </a:bodyPr>
          <a:lstStyle/>
          <a:p>
            <a:pPr algn="ctr" defTabSz="457200" eaLnBrk="1" fontAlgn="auto" hangingPunct="1">
              <a:lnSpc>
                <a:spcPct val="90000"/>
              </a:lnSpc>
              <a:spcBef>
                <a:spcPts val="0"/>
              </a:spcBef>
              <a:spcAft>
                <a:spcPts val="0"/>
              </a:spcAft>
            </a:pPr>
            <a:r>
              <a:rPr kumimoji="0" lang="ar-JO" sz="2800" b="1" dirty="0">
                <a:solidFill>
                  <a:srgbClr val="800000"/>
                </a:solidFill>
                <a:latin typeface="Arial" panose="020B0604020202020204" pitchFamily="34" charset="0"/>
                <a:cs typeface="Arial" panose="020B0604020202020204" pitchFamily="34" charset="0"/>
              </a:rPr>
              <a:t>البقية</a:t>
            </a:r>
          </a:p>
          <a:p>
            <a:pPr algn="ctr" defTabSz="457200" eaLnBrk="1" fontAlgn="auto" hangingPunct="1">
              <a:lnSpc>
                <a:spcPct val="90000"/>
              </a:lnSpc>
              <a:spcBef>
                <a:spcPts val="0"/>
              </a:spcBef>
              <a:spcAft>
                <a:spcPts val="0"/>
              </a:spcAft>
            </a:pPr>
            <a:r>
              <a:rPr kumimoji="0" lang="ar-JO" sz="2800" b="1" dirty="0">
                <a:solidFill>
                  <a:srgbClr val="800000"/>
                </a:solidFill>
                <a:latin typeface="Arial" panose="020B0604020202020204" pitchFamily="34" charset="0"/>
                <a:cs typeface="Arial" panose="020B0604020202020204" pitchFamily="34" charset="0"/>
              </a:rPr>
              <a:t>الأممية</a:t>
            </a:r>
            <a:endParaRPr kumimoji="0" lang="en-US" sz="2800" b="1" dirty="0">
              <a:solidFill>
                <a:srgbClr val="800000"/>
              </a:solidFill>
              <a:latin typeface="Arial" panose="020B0604020202020204" pitchFamily="34" charset="0"/>
              <a:cs typeface="Arial" panose="020B0604020202020204" pitchFamily="34" charset="0"/>
            </a:endParaRPr>
          </a:p>
        </p:txBody>
      </p:sp>
      <p:sp>
        <p:nvSpPr>
          <p:cNvPr id="19" name="TextBox 18"/>
          <p:cNvSpPr txBox="1"/>
          <p:nvPr/>
        </p:nvSpPr>
        <p:spPr>
          <a:xfrm>
            <a:off x="4733687" y="3052077"/>
            <a:ext cx="2004901" cy="757130"/>
          </a:xfrm>
          <a:prstGeom prst="rect">
            <a:avLst/>
          </a:prstGeom>
          <a:noFill/>
        </p:spPr>
        <p:txBody>
          <a:bodyPr wrap="square" rtlCol="0">
            <a:spAutoFit/>
          </a:bodyPr>
          <a:lstStyle/>
          <a:p>
            <a:pPr algn="ctr" defTabSz="457200" eaLnBrk="1" fontAlgn="auto" hangingPunct="1">
              <a:lnSpc>
                <a:spcPct val="80000"/>
              </a:lnSpc>
              <a:spcBef>
                <a:spcPts val="0"/>
              </a:spcBef>
              <a:spcAft>
                <a:spcPts val="0"/>
              </a:spcAft>
            </a:pPr>
            <a:r>
              <a:rPr kumimoji="0" lang="ar-JO" sz="1800" dirty="0">
                <a:solidFill>
                  <a:prstClr val="black"/>
                </a:solidFill>
                <a:latin typeface="Arial" panose="020B0604020202020204" pitchFamily="34" charset="0"/>
                <a:cs typeface="Arial" panose="020B0604020202020204" pitchFamily="34" charset="0"/>
              </a:rPr>
              <a:t>رو 11: 11، 24أ</a:t>
            </a:r>
          </a:p>
          <a:p>
            <a:pPr algn="ctr" defTabSz="457200" eaLnBrk="1" fontAlgn="auto" hangingPunct="1">
              <a:lnSpc>
                <a:spcPct val="80000"/>
              </a:lnSpc>
              <a:spcBef>
                <a:spcPts val="0"/>
              </a:spcBef>
              <a:spcAft>
                <a:spcPts val="0"/>
              </a:spcAft>
            </a:pPr>
            <a:r>
              <a:rPr kumimoji="0" lang="ar-JO" sz="1800" dirty="0">
                <a:solidFill>
                  <a:prstClr val="black"/>
                </a:solidFill>
                <a:latin typeface="Arial" panose="020B0604020202020204" pitchFamily="34" charset="0"/>
                <a:cs typeface="Arial" panose="020B0604020202020204" pitchFamily="34" charset="0"/>
              </a:rPr>
              <a:t>أع 10: 35، 15: 3،   6-11، 14</a:t>
            </a:r>
            <a:r>
              <a:rPr kumimoji="0" lang="en-US" sz="1800" dirty="0">
                <a:solidFill>
                  <a:prstClr val="black"/>
                </a:solidFill>
                <a:latin typeface="Arial" panose="020B0604020202020204" pitchFamily="34" charset="0"/>
                <a:cs typeface="Arial" panose="020B0604020202020204" pitchFamily="34" charset="0"/>
              </a:rPr>
              <a:t> </a:t>
            </a:r>
          </a:p>
        </p:txBody>
      </p:sp>
      <p:sp>
        <p:nvSpPr>
          <p:cNvPr id="15" name="TextBox 14"/>
          <p:cNvSpPr txBox="1"/>
          <p:nvPr/>
        </p:nvSpPr>
        <p:spPr>
          <a:xfrm>
            <a:off x="3908059" y="4180892"/>
            <a:ext cx="1367683" cy="757130"/>
          </a:xfrm>
          <a:prstGeom prst="rect">
            <a:avLst/>
          </a:prstGeom>
          <a:noFill/>
        </p:spPr>
        <p:txBody>
          <a:bodyPr wrap="none" rtlCol="0">
            <a:spAutoFit/>
          </a:bodyPr>
          <a:lstStyle/>
          <a:p>
            <a:pPr algn="ctr" defTabSz="457200" eaLnBrk="1" fontAlgn="auto" hangingPunct="1">
              <a:lnSpc>
                <a:spcPct val="80000"/>
              </a:lnSpc>
              <a:spcBef>
                <a:spcPts val="0"/>
              </a:spcBef>
              <a:spcAft>
                <a:spcPts val="0"/>
              </a:spcAft>
            </a:pPr>
            <a:r>
              <a:rPr kumimoji="0" lang="ar-JO" sz="1800" dirty="0">
                <a:solidFill>
                  <a:prstClr val="black"/>
                </a:solidFill>
                <a:latin typeface="Arial" panose="020B0604020202020204" pitchFamily="34" charset="0"/>
                <a:cs typeface="Arial" panose="020B0604020202020204" pitchFamily="34" charset="0"/>
              </a:rPr>
              <a:t>أف 2: 13-22،</a:t>
            </a:r>
          </a:p>
          <a:p>
            <a:pPr algn="ctr" defTabSz="457200" eaLnBrk="1" fontAlgn="auto" hangingPunct="1">
              <a:lnSpc>
                <a:spcPct val="80000"/>
              </a:lnSpc>
              <a:spcBef>
                <a:spcPts val="0"/>
              </a:spcBef>
              <a:spcAft>
                <a:spcPts val="0"/>
              </a:spcAft>
            </a:pPr>
            <a:r>
              <a:rPr kumimoji="0" lang="ar-JO" sz="1800" dirty="0">
                <a:solidFill>
                  <a:prstClr val="black"/>
                </a:solidFill>
                <a:latin typeface="Arial" panose="020B0604020202020204" pitchFamily="34" charset="0"/>
                <a:cs typeface="Arial" panose="020B0604020202020204" pitchFamily="34" charset="0"/>
              </a:rPr>
              <a:t>3: 1-12</a:t>
            </a:r>
          </a:p>
          <a:p>
            <a:pPr algn="ctr" defTabSz="457200" eaLnBrk="1" fontAlgn="auto" hangingPunct="1">
              <a:lnSpc>
                <a:spcPct val="80000"/>
              </a:lnSpc>
              <a:spcBef>
                <a:spcPts val="0"/>
              </a:spcBef>
              <a:spcAft>
                <a:spcPts val="0"/>
              </a:spcAft>
            </a:pPr>
            <a:r>
              <a:rPr kumimoji="0" lang="ar-JO" sz="1800" dirty="0">
                <a:solidFill>
                  <a:prstClr val="black"/>
                </a:solidFill>
                <a:latin typeface="Arial" panose="020B0604020202020204" pitchFamily="34" charset="0"/>
                <a:cs typeface="Arial" panose="020B0604020202020204" pitchFamily="34" charset="0"/>
              </a:rPr>
              <a:t>رو 16: 25</a:t>
            </a:r>
            <a:endParaRPr kumimoji="0" lang="en-US" sz="1800" dirty="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6991915" y="2165978"/>
            <a:ext cx="1189748" cy="867930"/>
          </a:xfrm>
          <a:prstGeom prst="rect">
            <a:avLst/>
          </a:prstGeom>
          <a:noFill/>
        </p:spPr>
        <p:txBody>
          <a:bodyPr wrap="none" rtlCol="0">
            <a:spAutoFit/>
          </a:bodyPr>
          <a:lstStyle/>
          <a:p>
            <a:pPr algn="ctr" defTabSz="457200" eaLnBrk="1" fontAlgn="auto" hangingPunct="1">
              <a:lnSpc>
                <a:spcPct val="90000"/>
              </a:lnSpc>
              <a:spcBef>
                <a:spcPts val="0"/>
              </a:spcBef>
              <a:spcAft>
                <a:spcPts val="0"/>
              </a:spcAft>
            </a:pPr>
            <a:r>
              <a:rPr kumimoji="0" lang="ar-JO" sz="2800" b="1" dirty="0">
                <a:solidFill>
                  <a:srgbClr val="0000FF"/>
                </a:solidFill>
                <a:latin typeface="Arial" panose="020B0604020202020204" pitchFamily="34" charset="0"/>
                <a:cs typeface="Arial" panose="020B0604020202020204" pitchFamily="34" charset="0"/>
              </a:rPr>
              <a:t>الشعوب </a:t>
            </a:r>
          </a:p>
          <a:p>
            <a:pPr algn="ctr" defTabSz="457200" eaLnBrk="1" fontAlgn="auto" hangingPunct="1">
              <a:lnSpc>
                <a:spcPct val="90000"/>
              </a:lnSpc>
              <a:spcBef>
                <a:spcPts val="0"/>
              </a:spcBef>
              <a:spcAft>
                <a:spcPts val="0"/>
              </a:spcAft>
            </a:pPr>
            <a:r>
              <a:rPr kumimoji="0" lang="ar-JO" sz="2800" b="1" dirty="0">
                <a:solidFill>
                  <a:srgbClr val="0000FF"/>
                </a:solidFill>
                <a:latin typeface="Arial" panose="020B0604020202020204" pitchFamily="34" charset="0"/>
                <a:cs typeface="Arial" panose="020B0604020202020204" pitchFamily="34" charset="0"/>
              </a:rPr>
              <a:t>الأممية</a:t>
            </a:r>
            <a:endParaRPr kumimoji="0" lang="en-US" sz="2800" b="1" dirty="0">
              <a:solidFill>
                <a:srgbClr val="0000FF"/>
              </a:solidFill>
              <a:latin typeface="Arial" panose="020B0604020202020204" pitchFamily="34" charset="0"/>
              <a:cs typeface="Arial" panose="020B0604020202020204" pitchFamily="34" charset="0"/>
            </a:endParaRPr>
          </a:p>
        </p:txBody>
      </p:sp>
      <p:sp>
        <p:nvSpPr>
          <p:cNvPr id="16" name="TextBox 15"/>
          <p:cNvSpPr txBox="1"/>
          <p:nvPr/>
        </p:nvSpPr>
        <p:spPr>
          <a:xfrm>
            <a:off x="6761933" y="3052077"/>
            <a:ext cx="1630915" cy="757130"/>
          </a:xfrm>
          <a:prstGeom prst="rect">
            <a:avLst/>
          </a:prstGeom>
          <a:noFill/>
        </p:spPr>
        <p:txBody>
          <a:bodyPr wrap="square" rtlCol="0">
            <a:spAutoFit/>
          </a:bodyPr>
          <a:lstStyle/>
          <a:p>
            <a:pPr algn="ctr" defTabSz="457200" eaLnBrk="1" fontAlgn="auto" hangingPunct="1">
              <a:lnSpc>
                <a:spcPct val="80000"/>
              </a:lnSpc>
              <a:spcBef>
                <a:spcPts val="0"/>
              </a:spcBef>
              <a:spcAft>
                <a:spcPts val="0"/>
              </a:spcAft>
            </a:pPr>
            <a:r>
              <a:rPr kumimoji="0" lang="ar-JO" sz="1800" dirty="0">
                <a:solidFill>
                  <a:prstClr val="black"/>
                </a:solidFill>
                <a:latin typeface="Arial" panose="020B0604020202020204" pitchFamily="34" charset="0"/>
                <a:cs typeface="Arial" panose="020B0604020202020204" pitchFamily="34" charset="0"/>
              </a:rPr>
              <a:t>تك 10: 32</a:t>
            </a:r>
          </a:p>
          <a:p>
            <a:pPr algn="ctr" defTabSz="457200" eaLnBrk="1" fontAlgn="auto" hangingPunct="1">
              <a:lnSpc>
                <a:spcPct val="80000"/>
              </a:lnSpc>
              <a:spcBef>
                <a:spcPts val="0"/>
              </a:spcBef>
              <a:spcAft>
                <a:spcPts val="0"/>
              </a:spcAft>
            </a:pPr>
            <a:r>
              <a:rPr kumimoji="0" lang="ar-JO" sz="1800" dirty="0">
                <a:solidFill>
                  <a:prstClr val="black"/>
                </a:solidFill>
                <a:latin typeface="Arial" panose="020B0604020202020204" pitchFamily="34" charset="0"/>
                <a:cs typeface="Arial" panose="020B0604020202020204" pitchFamily="34" charset="0"/>
              </a:rPr>
              <a:t>أف 2: 11-12</a:t>
            </a:r>
          </a:p>
          <a:p>
            <a:pPr algn="ctr" defTabSz="457200" eaLnBrk="1" fontAlgn="auto" hangingPunct="1">
              <a:lnSpc>
                <a:spcPct val="80000"/>
              </a:lnSpc>
              <a:spcBef>
                <a:spcPts val="0"/>
              </a:spcBef>
              <a:spcAft>
                <a:spcPts val="0"/>
              </a:spcAft>
            </a:pPr>
            <a:r>
              <a:rPr kumimoji="0" lang="ar-JO" sz="1800" dirty="0">
                <a:solidFill>
                  <a:prstClr val="black"/>
                </a:solidFill>
                <a:latin typeface="Arial" panose="020B0604020202020204" pitchFamily="34" charset="0"/>
                <a:cs typeface="Arial" panose="020B0604020202020204" pitchFamily="34" charset="0"/>
              </a:rPr>
              <a:t>أع 17: 26</a:t>
            </a:r>
            <a:endParaRPr kumimoji="0" lang="en-US" sz="1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441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a:srcRect/>
          <a:stretch>
            <a:fillRect/>
          </a:stretch>
        </p:blipFill>
        <p:spPr bwMode="auto">
          <a:xfrm>
            <a:off x="0" y="320675"/>
            <a:ext cx="9067800" cy="6537325"/>
          </a:xfrm>
          <a:prstGeom prst="rect">
            <a:avLst/>
          </a:prstGeom>
          <a:noFill/>
          <a:ln w="9525">
            <a:noFill/>
            <a:miter lim="800000"/>
            <a:headEnd/>
            <a:tailEnd/>
          </a:ln>
        </p:spPr>
      </p:pic>
    </p:spTree>
    <p:extLst>
      <p:ext uri="{BB962C8B-B14F-4D97-AF65-F5344CB8AC3E}">
        <p14:creationId xmlns:p14="http://schemas.microsoft.com/office/powerpoint/2010/main" val="3175327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WordArt 4"/>
          <p:cNvSpPr>
            <a:spLocks noChangeArrowheads="1" noChangeShapeType="1" noTextEdit="1"/>
          </p:cNvSpPr>
          <p:nvPr/>
        </p:nvSpPr>
        <p:spPr bwMode="auto">
          <a:xfrm>
            <a:off x="304800" y="6248400"/>
            <a:ext cx="8458200" cy="381000"/>
          </a:xfrm>
          <a:prstGeom prst="rect">
            <a:avLst/>
          </a:prstGeom>
        </p:spPr>
        <p:txBody>
          <a:bodyPr wrap="none" fromWordArt="1">
            <a:prstTxWarp prst="textPlain">
              <a:avLst>
                <a:gd name="adj" fmla="val 50000"/>
              </a:avLst>
            </a:prstTxWarp>
          </a:bodyPr>
          <a:lstStyle/>
          <a:p>
            <a:pPr algn="ctr"/>
            <a:r>
              <a:rPr lang="en-US" sz="3600" kern="10" dirty="0">
                <a:ln w="9525">
                  <a:noFill/>
                  <a:round/>
                  <a:headEnd/>
                  <a:tailEnd/>
                </a:ln>
                <a:gradFill rotWithShape="1">
                  <a:gsLst>
                    <a:gs pos="0">
                      <a:srgbClr val="FFFF00"/>
                    </a:gs>
                    <a:gs pos="100000">
                      <a:srgbClr val="FF9933"/>
                    </a:gs>
                  </a:gsLst>
                  <a:path path="rect">
                    <a:fillToRect l="50000" t="50000" r="50000" b="50000"/>
                  </a:path>
                </a:gradFill>
                <a:effectLst>
                  <a:outerShdw blurRad="63500" dist="38099" dir="2700000" algn="ctr" rotWithShape="0">
                    <a:schemeClr val="tx1">
                      <a:alpha val="74997"/>
                    </a:schemeClr>
                  </a:outerShdw>
                </a:effectLst>
                <a:latin typeface="Skia"/>
                <a:ea typeface="Skia"/>
                <a:cs typeface="Skia"/>
              </a:rPr>
              <a:t>Israel's National Repentance &amp; Restoration</a:t>
            </a:r>
          </a:p>
        </p:txBody>
      </p:sp>
      <p:pic>
        <p:nvPicPr>
          <p:cNvPr id="88067" name="Picture 6"/>
          <p:cNvPicPr>
            <a:picLocks noChangeAspect="1" noChangeArrowheads="1"/>
          </p:cNvPicPr>
          <p:nvPr/>
        </p:nvPicPr>
        <p:blipFill rotWithShape="1">
          <a:blip r:embed="rId2"/>
          <a:srcRect t="18578" b="32241"/>
          <a:stretch/>
        </p:blipFill>
        <p:spPr bwMode="auto">
          <a:xfrm>
            <a:off x="-38100" y="0"/>
            <a:ext cx="9182100" cy="6858000"/>
          </a:xfrm>
          <a:prstGeom prst="rect">
            <a:avLst/>
          </a:prstGeom>
          <a:noFill/>
          <a:ln w="9525">
            <a:noFill/>
            <a:miter lim="800000"/>
            <a:headEnd/>
            <a:tailEnd/>
          </a:ln>
        </p:spPr>
      </p:pic>
      <p:sp>
        <p:nvSpPr>
          <p:cNvPr id="250887" name="Text Box 7"/>
          <p:cNvSpPr txBox="1">
            <a:spLocks noChangeArrowheads="1"/>
          </p:cNvSpPr>
          <p:nvPr/>
        </p:nvSpPr>
        <p:spPr bwMode="auto">
          <a:xfrm>
            <a:off x="0" y="1828800"/>
            <a:ext cx="8915400" cy="417960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lnSpc>
                <a:spcPct val="80000"/>
              </a:lnSpc>
              <a:defRPr/>
            </a:pPr>
            <a:r>
              <a:rPr kumimoji="0" lang="ar-JO" sz="2800" dirty="0">
                <a:solidFill>
                  <a:srgbClr val="FFC000"/>
                </a:solidFill>
                <a:effectLst>
                  <a:glow rad="101600">
                    <a:schemeClr val="bg2">
                      <a:alpha val="75000"/>
                    </a:schemeClr>
                  </a:glow>
                </a:effectLst>
                <a:latin typeface="Arial" panose="020B0604020202020204" pitchFamily="34" charset="0"/>
                <a:ea typeface="+mn-ea"/>
                <a:cs typeface="Arial" panose="020B0604020202020204" pitchFamily="34" charset="0"/>
              </a:rPr>
              <a:t>فإن كانت زلتهم غنى للعالم</a:t>
            </a:r>
          </a:p>
          <a:p>
            <a:pPr algn="ctr">
              <a:lnSpc>
                <a:spcPct val="80000"/>
              </a:lnSpc>
              <a:defRPr/>
            </a:pPr>
            <a:r>
              <a:rPr kumimoji="0" lang="ar-JO" sz="2800" dirty="0">
                <a:solidFill>
                  <a:srgbClr val="FFC000"/>
                </a:solidFill>
                <a:effectLst>
                  <a:glow rad="101600">
                    <a:schemeClr val="bg2">
                      <a:alpha val="75000"/>
                    </a:schemeClr>
                  </a:glow>
                </a:effectLst>
                <a:latin typeface="Arial" panose="020B0604020202020204" pitchFamily="34" charset="0"/>
                <a:ea typeface="+mn-ea"/>
                <a:cs typeface="Arial" panose="020B0604020202020204" pitchFamily="34" charset="0"/>
              </a:rPr>
              <a:t> ونقصانهم غنى للأمم</a:t>
            </a:r>
          </a:p>
          <a:p>
            <a:pPr algn="ctr">
              <a:lnSpc>
                <a:spcPct val="80000"/>
              </a:lnSpc>
              <a:defRPr/>
            </a:pPr>
            <a:r>
              <a:rPr kumimoji="0" lang="ar-JO" sz="2800"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 فكم بالحري ملؤهم؟</a:t>
            </a:r>
            <a:endParaRPr kumimoji="0" lang="en-US" sz="2800"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gn="ctr">
              <a:lnSpc>
                <a:spcPct val="80000"/>
              </a:lnSpc>
              <a:defRPr/>
            </a:pPr>
            <a:r>
              <a:rPr kumimoji="0" lang="ar-JO" sz="2800" dirty="0">
                <a:solidFill>
                  <a:srgbClr val="FFFC94"/>
                </a:solidFill>
                <a:effectLst>
                  <a:glow rad="101600">
                    <a:schemeClr val="bg2">
                      <a:alpha val="75000"/>
                    </a:schemeClr>
                  </a:glow>
                </a:effectLst>
                <a:latin typeface="Arial" panose="020B0604020202020204" pitchFamily="34" charset="0"/>
                <a:ea typeface="+mn-ea"/>
                <a:cs typeface="Arial" panose="020B0604020202020204" pitchFamily="34" charset="0"/>
              </a:rPr>
              <a:t>لأنه إن كان رفضهم هو مصالحة العالم </a:t>
            </a:r>
          </a:p>
          <a:p>
            <a:pPr algn="ctr">
              <a:lnSpc>
                <a:spcPct val="80000"/>
              </a:lnSpc>
              <a:defRPr/>
            </a:pPr>
            <a:r>
              <a:rPr kumimoji="0" lang="ar-JO" sz="2800" dirty="0">
                <a:solidFill>
                  <a:srgbClr val="FFFC94"/>
                </a:solidFill>
                <a:effectLst>
                  <a:glow rad="101600">
                    <a:schemeClr val="bg2">
                      <a:alpha val="75000"/>
                    </a:schemeClr>
                  </a:glow>
                </a:effectLst>
                <a:latin typeface="Arial" panose="020B0604020202020204" pitchFamily="34" charset="0"/>
                <a:ea typeface="+mn-ea"/>
                <a:cs typeface="Arial" panose="020B0604020202020204" pitchFamily="34" charset="0"/>
              </a:rPr>
              <a:t>فماذا يكون اقتبالهم إلا حياة من الأموات؟</a:t>
            </a:r>
            <a:endParaRPr kumimoji="0" lang="en-US" sz="2800" dirty="0">
              <a:solidFill>
                <a:srgbClr val="FFFC94"/>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gn="ctr">
              <a:lnSpc>
                <a:spcPct val="80000"/>
              </a:lnSpc>
              <a:defRPr/>
            </a:pPr>
            <a:r>
              <a:rPr kumimoji="0" lang="ar-JO" sz="2800" dirty="0">
                <a:solidFill>
                  <a:srgbClr val="FFC000"/>
                </a:solidFill>
                <a:effectLst>
                  <a:glow rad="101600">
                    <a:schemeClr val="bg2">
                      <a:alpha val="75000"/>
                    </a:schemeClr>
                  </a:glow>
                </a:effectLst>
                <a:latin typeface="Arial" panose="020B0604020202020204" pitchFamily="34" charset="0"/>
                <a:ea typeface="+mn-ea"/>
                <a:cs typeface="Arial" panose="020B0604020202020204" pitchFamily="34" charset="0"/>
              </a:rPr>
              <a:t>وهم إن لم يثبتوا في عدم الإيمان </a:t>
            </a:r>
            <a:r>
              <a:rPr kumimoji="0" lang="ar-JO" sz="2800"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سيطعمون.</a:t>
            </a:r>
            <a:r>
              <a:rPr kumimoji="0" lang="ar-JO" sz="2800" dirty="0">
                <a:solidFill>
                  <a:srgbClr val="FFC000"/>
                </a:solidFill>
                <a:effectLst>
                  <a:glow rad="101600">
                    <a:schemeClr val="bg2">
                      <a:alpha val="75000"/>
                    </a:schemeClr>
                  </a:glow>
                </a:effectLst>
                <a:latin typeface="Arial" panose="020B0604020202020204" pitchFamily="34" charset="0"/>
                <a:ea typeface="+mn-ea"/>
                <a:cs typeface="Arial" panose="020B0604020202020204" pitchFamily="34" charset="0"/>
              </a:rPr>
              <a:t>                                    لأن الله قادر أن يطعمهم أيضا...                                                 </a:t>
            </a:r>
            <a:r>
              <a:rPr kumimoji="0" lang="ar-JO" sz="2800" dirty="0">
                <a:solidFill>
                  <a:srgbClr val="FFFF91"/>
                </a:solidFill>
                <a:effectLst>
                  <a:glow rad="101600">
                    <a:schemeClr val="bg2">
                      <a:alpha val="75000"/>
                    </a:schemeClr>
                  </a:glow>
                </a:effectLst>
                <a:latin typeface="Arial" panose="020B0604020202020204" pitchFamily="34" charset="0"/>
                <a:ea typeface="+mn-ea"/>
                <a:cs typeface="Arial" panose="020B0604020202020204" pitchFamily="34" charset="0"/>
              </a:rPr>
              <a:t>فكم بالحري يطعم هؤلاء الذين هم                                              حسب الطبيعة</a:t>
            </a:r>
            <a:r>
              <a:rPr kumimoji="0" lang="ar-JO" sz="2800" dirty="0">
                <a:solidFill>
                  <a:srgbClr val="FFC000"/>
                </a:solidFill>
                <a:effectLst>
                  <a:glow rad="101600">
                    <a:schemeClr val="bg2">
                      <a:alpha val="75000"/>
                    </a:schemeClr>
                  </a:glow>
                </a:effectLst>
                <a:latin typeface="Arial" panose="020B0604020202020204" pitchFamily="34" charset="0"/>
                <a:ea typeface="+mn-ea"/>
                <a:cs typeface="Arial" panose="020B0604020202020204" pitchFamily="34" charset="0"/>
              </a:rPr>
              <a:t> </a:t>
            </a:r>
            <a:r>
              <a:rPr kumimoji="0" lang="ar-JO" sz="2800"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في زيتونتهم الخاصة ...                                           </a:t>
            </a:r>
            <a:r>
              <a:rPr kumimoji="0" lang="ar-JO" sz="2800" dirty="0">
                <a:solidFill>
                  <a:srgbClr val="FFC000"/>
                </a:solidFill>
                <a:effectLst>
                  <a:glow rad="101600">
                    <a:schemeClr val="bg2">
                      <a:alpha val="75000"/>
                    </a:schemeClr>
                  </a:glow>
                </a:effectLst>
                <a:latin typeface="Arial" panose="020B0604020202020204" pitchFamily="34" charset="0"/>
                <a:ea typeface="+mn-ea"/>
                <a:cs typeface="Arial" panose="020B0604020202020204" pitchFamily="34" charset="0"/>
              </a:rPr>
              <a:t>أن القساوة قد حصلت جزئيا لإسرائيل                                                  إلى أن يدخل ملؤ الأمم وهكذا </a:t>
            </a:r>
            <a:r>
              <a:rPr kumimoji="0" lang="ar-JO" sz="2800"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سيخلص جميع إسرائيل.</a:t>
            </a:r>
            <a:r>
              <a:rPr kumimoji="0" lang="ar-JO" sz="2800" dirty="0">
                <a:solidFill>
                  <a:srgbClr val="FFC000"/>
                </a:solidFill>
                <a:effectLst>
                  <a:glow rad="101600">
                    <a:schemeClr val="bg2">
                      <a:alpha val="75000"/>
                    </a:schemeClr>
                  </a:glow>
                </a:effectLst>
                <a:latin typeface="Arial" panose="020B0604020202020204" pitchFamily="34" charset="0"/>
                <a:ea typeface="+mn-ea"/>
                <a:cs typeface="Arial" panose="020B0604020202020204" pitchFamily="34" charset="0"/>
              </a:rPr>
              <a:t> </a:t>
            </a:r>
            <a:endParaRPr kumimoji="0" lang="en-US" sz="2400" dirty="0">
              <a:solidFill>
                <a:schemeClr val="accent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gn="ctr">
              <a:lnSpc>
                <a:spcPct val="80000"/>
              </a:lnSpc>
              <a:defRPr/>
            </a:pPr>
            <a:r>
              <a:rPr kumimoji="0" lang="ar-JO" sz="2400" dirty="0">
                <a:solidFill>
                  <a:schemeClr val="accent1"/>
                </a:solidFill>
                <a:effectLst>
                  <a:glow rad="101600">
                    <a:schemeClr val="bg2">
                      <a:alpha val="75000"/>
                    </a:schemeClr>
                  </a:glow>
                </a:effectLst>
                <a:latin typeface="Arial" panose="020B0604020202020204" pitchFamily="34" charset="0"/>
                <a:ea typeface="+mn-ea"/>
                <a:cs typeface="Arial" panose="020B0604020202020204" pitchFamily="34" charset="0"/>
              </a:rPr>
              <a:t>رومية 11: 12، 15، 23-26</a:t>
            </a:r>
            <a:endParaRPr kumimoji="0" lang="en-US" sz="2400"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0887"/>
                                        </p:tgtEl>
                                        <p:attrNameLst>
                                          <p:attrName>style.visibility</p:attrName>
                                        </p:attrNameLst>
                                      </p:cBhvr>
                                      <p:to>
                                        <p:strVal val="visible"/>
                                      </p:to>
                                    </p:set>
                                    <p:animEffect transition="in" filter="fade">
                                      <p:cBhvr>
                                        <p:cTn id="7" dur="500"/>
                                        <p:tgtEl>
                                          <p:spTgt spid="250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166688" y="536575"/>
            <a:ext cx="8977312" cy="523605"/>
          </a:xfrm>
          <a:prstGeom prst="rect">
            <a:avLst/>
          </a:prstGeom>
          <a:noFill/>
          <a:ln w="9525">
            <a:noFill/>
            <a:miter lim="800000"/>
            <a:headEnd/>
            <a:tailEnd/>
          </a:ln>
          <a:effectLst>
            <a:outerShdw blurRad="63500" dist="25399" dir="2700000" algn="ctr" rotWithShape="0">
              <a:schemeClr val="bg2">
                <a:alpha val="75000"/>
              </a:schemeClr>
            </a:outerShdw>
          </a:effectLst>
        </p:spPr>
        <p:txBody>
          <a:bodyPr wrap="square" lIns="0" tIns="0" rIns="0" bIns="0">
            <a:prstTxWarp prst="textNoShape">
              <a:avLst/>
            </a:prstTxWarp>
            <a:spAutoFit/>
          </a:bodyPr>
          <a:lstStyle/>
          <a:p>
            <a:pPr algn="r" rtl="1" eaLnBrk="1" hangingPunct="1">
              <a:lnSpc>
                <a:spcPts val="4400"/>
              </a:lnSpc>
              <a:tabLst>
                <a:tab pos="0" algn="l"/>
                <a:tab pos="914400" algn="l"/>
                <a:tab pos="1828800" algn="l"/>
                <a:tab pos="2743200" algn="l"/>
                <a:tab pos="3657600" algn="l"/>
                <a:tab pos="4572000" algn="l"/>
                <a:tab pos="5486400" algn="l"/>
              </a:tabLst>
            </a:pPr>
            <a:r>
              <a:rPr kumimoji="0" lang="en-US"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 • </a:t>
            </a:r>
            <a:r>
              <a:rPr kumimoji="0" lang="ar-JO" dirty="0">
                <a:solidFill>
                  <a:srgbClr val="FFF6BE"/>
                </a:solidFill>
                <a:effectLst>
                  <a:glow rad="101600">
                    <a:schemeClr val="bg2">
                      <a:alpha val="75000"/>
                    </a:schemeClr>
                  </a:glow>
                </a:effectLst>
                <a:latin typeface="Arial" panose="020B0604020202020204" pitchFamily="34" charset="0"/>
                <a:cs typeface="Arial" panose="020B0604020202020204" pitchFamily="34" charset="0"/>
              </a:rPr>
              <a:t>تفسير حرفي متناسق</a:t>
            </a:r>
            <a:endParaRPr kumimoji="0" lang="en-US" dirty="0">
              <a:solidFill>
                <a:srgbClr val="FFF6BE"/>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148483" name="Text Box 3"/>
          <p:cNvSpPr txBox="1">
            <a:spLocks noChangeArrowheads="1"/>
          </p:cNvSpPr>
          <p:nvPr/>
        </p:nvSpPr>
        <p:spPr bwMode="auto">
          <a:xfrm>
            <a:off x="52874" y="1052513"/>
            <a:ext cx="9091126" cy="516616"/>
          </a:xfrm>
          <a:prstGeom prst="rect">
            <a:avLst/>
          </a:prstGeom>
          <a:noFill/>
          <a:ln w="9525">
            <a:noFill/>
            <a:miter lim="800000"/>
            <a:headEnd/>
            <a:tailEnd/>
          </a:ln>
          <a:effectLst>
            <a:outerShdw blurRad="63500" dist="25399" dir="2700000" algn="ctr" rotWithShape="0">
              <a:schemeClr val="bg2">
                <a:alpha val="75000"/>
              </a:schemeClr>
            </a:outerShdw>
          </a:effectLst>
        </p:spPr>
        <p:txBody>
          <a:bodyPr wrap="square" lIns="0" tIns="0" rIns="0" bIns="0">
            <a:prstTxWarp prst="textNoShape">
              <a:avLst/>
            </a:prstTxWarp>
            <a:spAutoFit/>
          </a:bodyPr>
          <a:lstStyle/>
          <a:p>
            <a:pPr algn="r" rtl="1" eaLnBrk="1" hangingPunct="1">
              <a:lnSpc>
                <a:spcPts val="4400"/>
              </a:lnSpc>
              <a:tabLst>
                <a:tab pos="0" algn="l"/>
                <a:tab pos="914400" algn="l"/>
                <a:tab pos="1828800" algn="l"/>
                <a:tab pos="2743200" algn="l"/>
                <a:tab pos="3657600" algn="l"/>
                <a:tab pos="4572000" algn="l"/>
                <a:tab pos="5486400" algn="l"/>
                <a:tab pos="6400800" algn="l"/>
              </a:tabLst>
            </a:pPr>
            <a:r>
              <a:rPr kumimoji="0" lang="en-US"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 </a:t>
            </a:r>
            <a:r>
              <a:rPr kumimoji="0" lang="ar-JO"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 طبيعة العهود غير مشروطة</a:t>
            </a:r>
            <a:endParaRPr kumimoji="0" lang="en-US" b="1" dirty="0">
              <a:solidFill>
                <a:srgbClr val="FFF501"/>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148484" name="Text Box 4"/>
          <p:cNvSpPr txBox="1">
            <a:spLocks noChangeArrowheads="1"/>
          </p:cNvSpPr>
          <p:nvPr/>
        </p:nvSpPr>
        <p:spPr bwMode="auto">
          <a:xfrm>
            <a:off x="52874" y="1552575"/>
            <a:ext cx="9091126" cy="516616"/>
          </a:xfrm>
          <a:prstGeom prst="rect">
            <a:avLst/>
          </a:prstGeom>
          <a:noFill/>
          <a:ln w="9525">
            <a:noFill/>
            <a:miter lim="800000"/>
            <a:headEnd/>
            <a:tailEnd/>
          </a:ln>
          <a:effectLst>
            <a:outerShdw blurRad="63500" dist="25399" dir="2700000" algn="ctr" rotWithShape="0">
              <a:schemeClr val="bg2">
                <a:alpha val="75000"/>
              </a:schemeClr>
            </a:outerShdw>
          </a:effectLst>
        </p:spPr>
        <p:txBody>
          <a:bodyPr wrap="square" lIns="0" tIns="0" rIns="0" bIns="0">
            <a:prstTxWarp prst="textNoShape">
              <a:avLst/>
            </a:prstTxWarp>
            <a:spAutoFit/>
          </a:bodyPr>
          <a:lstStyle/>
          <a:p>
            <a:pPr algn="r" rtl="1" eaLnBrk="1" hangingPunct="1">
              <a:lnSpc>
                <a:spcPts val="4400"/>
              </a:lnSpc>
              <a:tabLst>
                <a:tab pos="0" algn="l"/>
                <a:tab pos="914400" algn="l"/>
                <a:tab pos="1828800" algn="l"/>
                <a:tab pos="2743200" algn="l"/>
                <a:tab pos="3657600" algn="l"/>
                <a:tab pos="4572000" algn="l"/>
              </a:tabLst>
            </a:pPr>
            <a:r>
              <a:rPr kumimoji="0" lang="en-US"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 • </a:t>
            </a:r>
            <a:r>
              <a:rPr kumimoji="0" lang="ar-JO" dirty="0">
                <a:solidFill>
                  <a:srgbClr val="FFF6BE"/>
                </a:solidFill>
                <a:effectLst>
                  <a:glow rad="101600">
                    <a:schemeClr val="bg2">
                      <a:alpha val="75000"/>
                    </a:schemeClr>
                  </a:glow>
                </a:effectLst>
                <a:latin typeface="Arial" panose="020B0604020202020204" pitchFamily="34" charset="0"/>
                <a:cs typeface="Arial" panose="020B0604020202020204" pitchFamily="34" charset="0"/>
              </a:rPr>
              <a:t>العهد الإبراهيمي</a:t>
            </a:r>
            <a:endParaRPr kumimoji="0" lang="en-US" b="1" dirty="0">
              <a:solidFill>
                <a:srgbClr val="FFF6BE"/>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148485" name="Text Box 5"/>
          <p:cNvSpPr txBox="1">
            <a:spLocks noChangeArrowheads="1"/>
          </p:cNvSpPr>
          <p:nvPr/>
        </p:nvSpPr>
        <p:spPr bwMode="auto">
          <a:xfrm>
            <a:off x="166688" y="2052638"/>
            <a:ext cx="8977312" cy="516616"/>
          </a:xfrm>
          <a:prstGeom prst="rect">
            <a:avLst/>
          </a:prstGeom>
          <a:noFill/>
          <a:ln w="9525">
            <a:noFill/>
            <a:miter lim="800000"/>
            <a:headEnd/>
            <a:tailEnd/>
          </a:ln>
          <a:effectLst>
            <a:outerShdw blurRad="63500" dist="25399" dir="2700000" algn="ctr" rotWithShape="0">
              <a:schemeClr val="bg2">
                <a:alpha val="75000"/>
              </a:schemeClr>
            </a:outerShdw>
          </a:effectLst>
        </p:spPr>
        <p:txBody>
          <a:bodyPr wrap="square" lIns="0" tIns="0" rIns="0" bIns="0">
            <a:prstTxWarp prst="textNoShape">
              <a:avLst/>
            </a:prstTxWarp>
            <a:spAutoFit/>
          </a:bodyPr>
          <a:lstStyle/>
          <a:p>
            <a:pPr algn="r" rtl="1" eaLnBrk="1" hangingPunct="1">
              <a:lnSpc>
                <a:spcPts val="4400"/>
              </a:lnSpc>
              <a:tabLst>
                <a:tab pos="0" algn="l"/>
                <a:tab pos="914400" algn="l"/>
                <a:tab pos="1828800" algn="l"/>
                <a:tab pos="2743200" algn="l"/>
                <a:tab pos="3657600" algn="l"/>
                <a:tab pos="4572000" algn="l"/>
                <a:tab pos="5486400" algn="l"/>
                <a:tab pos="6400800" algn="l"/>
                <a:tab pos="7315200" algn="l"/>
              </a:tabLst>
            </a:pPr>
            <a:r>
              <a:rPr kumimoji="0" lang="en-US"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 </a:t>
            </a:r>
            <a:r>
              <a:rPr kumimoji="0" lang="ar-JO"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 تعليم العهد القديم عن ملكوت أرضي حرفي</a:t>
            </a:r>
            <a:endParaRPr kumimoji="0" lang="en-US" sz="4000" b="1" dirty="0">
              <a:solidFill>
                <a:srgbClr val="FFF501"/>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148486" name="Text Box 6"/>
          <p:cNvSpPr txBox="1">
            <a:spLocks noChangeArrowheads="1"/>
          </p:cNvSpPr>
          <p:nvPr/>
        </p:nvSpPr>
        <p:spPr bwMode="auto">
          <a:xfrm>
            <a:off x="166688" y="2552700"/>
            <a:ext cx="8977312" cy="516616"/>
          </a:xfrm>
          <a:prstGeom prst="rect">
            <a:avLst/>
          </a:prstGeom>
          <a:noFill/>
          <a:ln w="9525">
            <a:noFill/>
            <a:miter lim="800000"/>
            <a:headEnd/>
            <a:tailEnd/>
          </a:ln>
          <a:effectLst>
            <a:outerShdw blurRad="63500" dist="25399" dir="2700000" algn="ctr" rotWithShape="0">
              <a:schemeClr val="bg2">
                <a:alpha val="75000"/>
              </a:schemeClr>
            </a:outerShdw>
          </a:effectLst>
        </p:spPr>
        <p:txBody>
          <a:bodyPr wrap="square" lIns="0" tIns="0" rIns="0" bIns="0">
            <a:prstTxWarp prst="textNoShape">
              <a:avLst/>
            </a:prstTxWarp>
            <a:spAutoFit/>
          </a:bodyPr>
          <a:lstStyle/>
          <a:p>
            <a:pPr algn="r" rtl="1" eaLnBrk="1" hangingPunct="1">
              <a:lnSpc>
                <a:spcPts val="4400"/>
              </a:lnSpc>
              <a:tabLst>
                <a:tab pos="0" algn="l"/>
                <a:tab pos="914400" algn="l"/>
                <a:tab pos="1828800" algn="l"/>
                <a:tab pos="2743200" algn="l"/>
                <a:tab pos="3657600" algn="l"/>
                <a:tab pos="4572000" algn="l"/>
                <a:tab pos="5486400" algn="l"/>
                <a:tab pos="6400800" algn="l"/>
                <a:tab pos="7315200" algn="l"/>
              </a:tabLst>
            </a:pPr>
            <a:r>
              <a:rPr kumimoji="0" lang="en-US"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 </a:t>
            </a:r>
            <a:r>
              <a:rPr kumimoji="0" lang="ar-JO"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 </a:t>
            </a:r>
            <a:r>
              <a:rPr kumimoji="0" lang="ar-JO" dirty="0">
                <a:solidFill>
                  <a:srgbClr val="FFF6BE"/>
                </a:solidFill>
                <a:effectLst>
                  <a:glow rad="101600">
                    <a:schemeClr val="bg2">
                      <a:alpha val="75000"/>
                    </a:schemeClr>
                  </a:glow>
                </a:effectLst>
                <a:latin typeface="Arial" panose="020B0604020202020204" pitchFamily="34" charset="0"/>
                <a:cs typeface="Arial" panose="020B0604020202020204" pitchFamily="34" charset="0"/>
              </a:rPr>
              <a:t>انتقل الملكوت دون تغيير إلى العهد الجديد</a:t>
            </a:r>
            <a:endParaRPr kumimoji="0" lang="en-US" sz="4000" b="1" dirty="0">
              <a:solidFill>
                <a:srgbClr val="FFF6BE"/>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148487" name="Text Box 7"/>
          <p:cNvSpPr txBox="1">
            <a:spLocks noChangeArrowheads="1"/>
          </p:cNvSpPr>
          <p:nvPr/>
        </p:nvSpPr>
        <p:spPr bwMode="auto">
          <a:xfrm>
            <a:off x="52874" y="3586163"/>
            <a:ext cx="9091126" cy="516616"/>
          </a:xfrm>
          <a:prstGeom prst="rect">
            <a:avLst/>
          </a:prstGeom>
          <a:noFill/>
          <a:ln w="9525">
            <a:noFill/>
            <a:miter lim="800000"/>
            <a:headEnd/>
            <a:tailEnd/>
          </a:ln>
          <a:effectLst>
            <a:outerShdw blurRad="63500" dist="25399" dir="2700000" algn="ctr" rotWithShape="0">
              <a:schemeClr val="bg2">
                <a:alpha val="75000"/>
              </a:schemeClr>
            </a:outerShdw>
          </a:effectLst>
        </p:spPr>
        <p:txBody>
          <a:bodyPr wrap="square" lIns="0" tIns="0" rIns="0" bIns="0">
            <a:prstTxWarp prst="textNoShape">
              <a:avLst/>
            </a:prstTxWarp>
            <a:spAutoFit/>
          </a:bodyPr>
          <a:lstStyle/>
          <a:p>
            <a:pPr algn="r" rtl="1" eaLnBrk="1" hangingPunct="1">
              <a:lnSpc>
                <a:spcPts val="4400"/>
              </a:lnSpc>
              <a:tabLst>
                <a:tab pos="0" algn="l"/>
                <a:tab pos="914400" algn="l"/>
                <a:tab pos="1828800" algn="l"/>
                <a:tab pos="2743200" algn="l"/>
                <a:tab pos="3657600" algn="l"/>
                <a:tab pos="4572000" algn="l"/>
                <a:tab pos="5486400" algn="l"/>
                <a:tab pos="6400800" algn="l"/>
              </a:tabLst>
            </a:pPr>
            <a:r>
              <a:rPr kumimoji="0" lang="en-US"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 • </a:t>
            </a:r>
            <a:r>
              <a:rPr kumimoji="0" lang="ar-JO" dirty="0">
                <a:solidFill>
                  <a:srgbClr val="FFF6BE"/>
                </a:solidFill>
                <a:effectLst>
                  <a:glow rad="101600">
                    <a:schemeClr val="bg2">
                      <a:alpha val="75000"/>
                    </a:schemeClr>
                  </a:glow>
                </a:effectLst>
                <a:latin typeface="Arial" panose="020B0604020202020204" pitchFamily="34" charset="0"/>
                <a:cs typeface="Arial" panose="020B0604020202020204" pitchFamily="34" charset="0"/>
              </a:rPr>
              <a:t>عدة قيامات ضمن النص الكتابي</a:t>
            </a:r>
            <a:endParaRPr kumimoji="0" lang="en-US" sz="4000" b="1" dirty="0">
              <a:solidFill>
                <a:srgbClr val="FFF6BE"/>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148488" name="Text Box 8"/>
          <p:cNvSpPr txBox="1">
            <a:spLocks noChangeArrowheads="1"/>
          </p:cNvSpPr>
          <p:nvPr/>
        </p:nvSpPr>
        <p:spPr bwMode="auto">
          <a:xfrm>
            <a:off x="52874" y="4086225"/>
            <a:ext cx="9091126" cy="516616"/>
          </a:xfrm>
          <a:prstGeom prst="rect">
            <a:avLst/>
          </a:prstGeom>
          <a:noFill/>
          <a:ln w="9525">
            <a:noFill/>
            <a:miter lim="800000"/>
            <a:headEnd/>
            <a:tailEnd/>
          </a:ln>
          <a:effectLst>
            <a:outerShdw blurRad="63500" dist="25399" dir="2700000" algn="ctr" rotWithShape="0">
              <a:schemeClr val="bg2">
                <a:alpha val="75000"/>
              </a:schemeClr>
            </a:outerShdw>
          </a:effectLst>
        </p:spPr>
        <p:txBody>
          <a:bodyPr wrap="square" lIns="0" tIns="0" rIns="0" bIns="0">
            <a:prstTxWarp prst="textNoShape">
              <a:avLst/>
            </a:prstTxWarp>
            <a:spAutoFit/>
          </a:bodyPr>
          <a:lstStyle/>
          <a:p>
            <a:pPr algn="r" rtl="1" eaLnBrk="1" hangingPunct="1">
              <a:lnSpc>
                <a:spcPts val="4400"/>
              </a:lnSpc>
              <a:tabLst>
                <a:tab pos="0" algn="l"/>
                <a:tab pos="914400" algn="l"/>
                <a:tab pos="1828800" algn="l"/>
                <a:tab pos="2743200" algn="l"/>
                <a:tab pos="3657600" algn="l"/>
                <a:tab pos="4572000" algn="l"/>
                <a:tab pos="5486400" algn="l"/>
                <a:tab pos="6400800" algn="l"/>
                <a:tab pos="7315200" algn="l"/>
              </a:tabLst>
            </a:pPr>
            <a:r>
              <a:rPr kumimoji="0" lang="en-US"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 • </a:t>
            </a:r>
            <a:r>
              <a:rPr kumimoji="0" lang="ar-JO"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رؤيا 20 يعلم ما قبل الألفية</a:t>
            </a:r>
            <a:endParaRPr kumimoji="0" lang="en-US" dirty="0">
              <a:solidFill>
                <a:srgbClr val="FFF501"/>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148489" name="Text Box 9"/>
          <p:cNvSpPr txBox="1">
            <a:spLocks noChangeArrowheads="1"/>
          </p:cNvSpPr>
          <p:nvPr/>
        </p:nvSpPr>
        <p:spPr bwMode="auto">
          <a:xfrm>
            <a:off x="14402" y="4586288"/>
            <a:ext cx="9129598" cy="516616"/>
          </a:xfrm>
          <a:prstGeom prst="rect">
            <a:avLst/>
          </a:prstGeom>
          <a:noFill/>
          <a:ln w="9525">
            <a:noFill/>
            <a:miter lim="800000"/>
            <a:headEnd/>
            <a:tailEnd/>
          </a:ln>
          <a:effectLst>
            <a:outerShdw blurRad="63500" dist="25399" dir="2700000" algn="ctr" rotWithShape="0">
              <a:schemeClr val="bg2">
                <a:alpha val="75000"/>
              </a:schemeClr>
            </a:outerShdw>
          </a:effectLst>
        </p:spPr>
        <p:txBody>
          <a:bodyPr wrap="square" lIns="0" tIns="0" rIns="0" bIns="0">
            <a:prstTxWarp prst="textNoShape">
              <a:avLst/>
            </a:prstTxWarp>
            <a:spAutoFit/>
          </a:bodyPr>
          <a:lstStyle/>
          <a:p>
            <a:pPr algn="r" rtl="1" eaLnBrk="1" hangingPunct="1">
              <a:lnSpc>
                <a:spcPts val="4400"/>
              </a:lnSpc>
              <a:tabLst>
                <a:tab pos="0" algn="l"/>
                <a:tab pos="914400" algn="l"/>
                <a:tab pos="1828800" algn="l"/>
                <a:tab pos="2743200" algn="l"/>
                <a:tab pos="3657600" algn="l"/>
                <a:tab pos="4572000" algn="l"/>
                <a:tab pos="5486400" algn="l"/>
              </a:tabLst>
            </a:pPr>
            <a:r>
              <a:rPr kumimoji="0" lang="en-US"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 </a:t>
            </a:r>
            <a:r>
              <a:rPr kumimoji="0" lang="ar-JO"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 </a:t>
            </a:r>
            <a:r>
              <a:rPr kumimoji="0" lang="ar-JO" dirty="0">
                <a:solidFill>
                  <a:srgbClr val="FFF6BE"/>
                </a:solidFill>
                <a:effectLst>
                  <a:glow rad="101600">
                    <a:schemeClr val="bg2">
                      <a:alpha val="75000"/>
                    </a:schemeClr>
                  </a:glow>
                </a:effectLst>
                <a:latin typeface="Arial" panose="020B0604020202020204" pitchFamily="34" charset="0"/>
                <a:cs typeface="Arial" panose="020B0604020202020204" pitchFamily="34" charset="0"/>
              </a:rPr>
              <a:t>الكنيسة المبكرة كانت قبل ألفية</a:t>
            </a:r>
            <a:endParaRPr kumimoji="0" lang="en-US" dirty="0">
              <a:solidFill>
                <a:srgbClr val="FFF6BE"/>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148490" name="Text Box 10"/>
          <p:cNvSpPr txBox="1">
            <a:spLocks noChangeArrowheads="1"/>
          </p:cNvSpPr>
          <p:nvPr/>
        </p:nvSpPr>
        <p:spPr bwMode="auto">
          <a:xfrm>
            <a:off x="52874" y="5086350"/>
            <a:ext cx="9076724" cy="516616"/>
          </a:xfrm>
          <a:prstGeom prst="rect">
            <a:avLst/>
          </a:prstGeom>
          <a:noFill/>
          <a:ln w="9525">
            <a:noFill/>
            <a:miter lim="800000"/>
            <a:headEnd/>
            <a:tailEnd/>
          </a:ln>
          <a:effectLst>
            <a:outerShdw blurRad="63500" dist="25399" dir="2700000" algn="ctr" rotWithShape="0">
              <a:schemeClr val="bg2">
                <a:alpha val="75000"/>
              </a:schemeClr>
            </a:outerShdw>
          </a:effectLst>
        </p:spPr>
        <p:txBody>
          <a:bodyPr wrap="square" lIns="0" tIns="0" rIns="0" bIns="0">
            <a:prstTxWarp prst="textNoShape">
              <a:avLst/>
            </a:prstTxWarp>
            <a:spAutoFit/>
          </a:bodyPr>
          <a:lstStyle/>
          <a:p>
            <a:pPr algn="r" rtl="1" eaLnBrk="1" hangingPunct="1">
              <a:lnSpc>
                <a:spcPts val="4400"/>
              </a:lnSpc>
              <a:tabLst>
                <a:tab pos="0" algn="l"/>
                <a:tab pos="914400" algn="l"/>
                <a:tab pos="1828800" algn="l"/>
                <a:tab pos="2743200" algn="l"/>
                <a:tab pos="3657600" algn="l"/>
                <a:tab pos="4572000" algn="l"/>
                <a:tab pos="5486400" algn="l"/>
                <a:tab pos="6400800" algn="l"/>
                <a:tab pos="7315200" algn="l"/>
                <a:tab pos="8229600" algn="l"/>
              </a:tabLst>
            </a:pPr>
            <a:r>
              <a:rPr kumimoji="0" lang="en-US"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 • </a:t>
            </a:r>
            <a:r>
              <a:rPr kumimoji="0" lang="ar-JO"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فشل اللاألفية وما بعد الألفية</a:t>
            </a:r>
            <a:endParaRPr kumimoji="0" lang="en-US" sz="4000" b="1" dirty="0">
              <a:solidFill>
                <a:srgbClr val="FFF501"/>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148491" name="Text Box 11"/>
          <p:cNvSpPr txBox="1">
            <a:spLocks noChangeArrowheads="1"/>
          </p:cNvSpPr>
          <p:nvPr/>
        </p:nvSpPr>
        <p:spPr bwMode="auto">
          <a:xfrm>
            <a:off x="52874" y="5586413"/>
            <a:ext cx="9091126" cy="516616"/>
          </a:xfrm>
          <a:prstGeom prst="rect">
            <a:avLst/>
          </a:prstGeom>
          <a:noFill/>
          <a:ln w="9525">
            <a:noFill/>
            <a:miter lim="800000"/>
            <a:headEnd/>
            <a:tailEnd/>
          </a:ln>
          <a:effectLst>
            <a:outerShdw blurRad="63500" dist="25399" dir="2700000" algn="ctr" rotWithShape="0">
              <a:schemeClr val="bg2">
                <a:alpha val="75000"/>
              </a:schemeClr>
            </a:outerShdw>
          </a:effectLst>
        </p:spPr>
        <p:txBody>
          <a:bodyPr wrap="square" lIns="0" tIns="0" rIns="0" bIns="0">
            <a:prstTxWarp prst="textNoShape">
              <a:avLst/>
            </a:prstTxWarp>
            <a:spAutoFit/>
          </a:bodyPr>
          <a:lstStyle/>
          <a:p>
            <a:pPr algn="r" rtl="1" eaLnBrk="1" hangingPunct="1">
              <a:lnSpc>
                <a:spcPts val="4400"/>
              </a:lnSpc>
              <a:tabLst>
                <a:tab pos="0" algn="l"/>
                <a:tab pos="914400" algn="l"/>
                <a:tab pos="1828800" algn="l"/>
                <a:tab pos="2743200" algn="l"/>
                <a:tab pos="3657600" algn="l"/>
                <a:tab pos="4572000" algn="l"/>
                <a:tab pos="5486400" algn="l"/>
                <a:tab pos="6400800" algn="l"/>
                <a:tab pos="7315200" algn="l"/>
                <a:tab pos="8229600" algn="l"/>
              </a:tabLst>
            </a:pPr>
            <a:r>
              <a:rPr kumimoji="0" lang="en-US"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 • </a:t>
            </a:r>
            <a:r>
              <a:rPr kumimoji="0" lang="ar-JO" dirty="0">
                <a:solidFill>
                  <a:srgbClr val="FFF6BE"/>
                </a:solidFill>
                <a:effectLst>
                  <a:glow rad="101600">
                    <a:schemeClr val="bg2">
                      <a:alpha val="75000"/>
                    </a:schemeClr>
                  </a:glow>
                </a:effectLst>
                <a:latin typeface="Arial" panose="020B0604020202020204" pitchFamily="34" charset="0"/>
                <a:cs typeface="Arial" panose="020B0604020202020204" pitchFamily="34" charset="0"/>
              </a:rPr>
              <a:t>تتناغم قبل الألفية مع الكتاب المقدس ككل</a:t>
            </a:r>
            <a:endParaRPr kumimoji="0" lang="en-US" sz="4000" b="1" dirty="0">
              <a:solidFill>
                <a:srgbClr val="FFF6BE"/>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148492" name="Text Box 12"/>
          <p:cNvSpPr txBox="1">
            <a:spLocks noChangeArrowheads="1"/>
          </p:cNvSpPr>
          <p:nvPr/>
        </p:nvSpPr>
        <p:spPr bwMode="auto">
          <a:xfrm>
            <a:off x="24021" y="6108700"/>
            <a:ext cx="9119979" cy="564257"/>
          </a:xfrm>
          <a:prstGeom prst="rect">
            <a:avLst/>
          </a:prstGeom>
          <a:noFill/>
          <a:ln w="9525">
            <a:noFill/>
            <a:miter lim="800000"/>
            <a:headEnd/>
            <a:tailEnd/>
          </a:ln>
          <a:effectLst>
            <a:outerShdw blurRad="63500" dist="25399" dir="2700000" algn="ctr" rotWithShape="0">
              <a:schemeClr val="bg2">
                <a:alpha val="75000"/>
              </a:schemeClr>
            </a:outerShdw>
          </a:effectLst>
        </p:spPr>
        <p:txBody>
          <a:bodyPr wrap="square" lIns="0" tIns="0" rIns="0" bIns="0">
            <a:prstTxWarp prst="textNoShape">
              <a:avLst/>
            </a:prstTxWarp>
            <a:spAutoFit/>
          </a:bodyPr>
          <a:lstStyle/>
          <a:p>
            <a:pPr algn="r" rtl="1" eaLnBrk="1" hangingPunct="1">
              <a:lnSpc>
                <a:spcPts val="4400"/>
              </a:lnSpc>
              <a:tabLst>
                <a:tab pos="0" algn="l"/>
                <a:tab pos="914400" algn="l"/>
                <a:tab pos="1828800" algn="l"/>
                <a:tab pos="2743200" algn="l"/>
                <a:tab pos="3657600" algn="l"/>
                <a:tab pos="4572000" algn="l"/>
                <a:tab pos="5486400" algn="l"/>
                <a:tab pos="6400800" algn="l"/>
              </a:tabLst>
            </a:pPr>
            <a:r>
              <a:rPr kumimoji="0" lang="en-US" sz="4000" b="1"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 </a:t>
            </a:r>
            <a:r>
              <a:rPr kumimoji="0" lang="en-US"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a:t>
            </a:r>
            <a:r>
              <a:rPr kumimoji="0" lang="en-US" sz="4000" b="1"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 </a:t>
            </a:r>
            <a:r>
              <a:rPr kumimoji="0" lang="ar-JO"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خلاصة مرضية للتاريخ</a:t>
            </a:r>
          </a:p>
        </p:txBody>
      </p:sp>
      <p:sp>
        <p:nvSpPr>
          <p:cNvPr id="148493" name="Text Box 13"/>
          <p:cNvSpPr txBox="1">
            <a:spLocks noChangeArrowheads="1"/>
          </p:cNvSpPr>
          <p:nvPr/>
        </p:nvSpPr>
        <p:spPr bwMode="auto">
          <a:xfrm>
            <a:off x="166688" y="3084513"/>
            <a:ext cx="8977312" cy="516616"/>
          </a:xfrm>
          <a:prstGeom prst="rect">
            <a:avLst/>
          </a:prstGeom>
          <a:noFill/>
          <a:ln w="9525">
            <a:noFill/>
            <a:miter lim="800000"/>
            <a:headEnd/>
            <a:tailEnd/>
          </a:ln>
          <a:effectLst>
            <a:outerShdw blurRad="63500" dist="25399" dir="2700000" algn="ctr" rotWithShape="0">
              <a:schemeClr val="bg2">
                <a:alpha val="75000"/>
              </a:schemeClr>
            </a:outerShdw>
          </a:effectLst>
        </p:spPr>
        <p:txBody>
          <a:bodyPr wrap="square" lIns="0" tIns="0" rIns="0" bIns="0">
            <a:prstTxWarp prst="textNoShape">
              <a:avLst/>
            </a:prstTxWarp>
            <a:spAutoFit/>
          </a:bodyPr>
          <a:lstStyle/>
          <a:p>
            <a:pPr algn="r" rtl="1" eaLnBrk="1" hangingPunct="1">
              <a:lnSpc>
                <a:spcPts val="4400"/>
              </a:lnSpc>
              <a:tabLst>
                <a:tab pos="0" algn="l"/>
                <a:tab pos="914400" algn="l"/>
                <a:tab pos="1828800" algn="l"/>
                <a:tab pos="2743200" algn="l"/>
                <a:tab pos="3657600" algn="l"/>
                <a:tab pos="4572000" algn="l"/>
                <a:tab pos="5486400" algn="l"/>
                <a:tab pos="6400800" algn="l"/>
              </a:tabLst>
            </a:pPr>
            <a:r>
              <a:rPr kumimoji="0" lang="en-US"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 • </a:t>
            </a:r>
            <a:r>
              <a:rPr kumimoji="0" lang="ar-JO" dirty="0">
                <a:solidFill>
                  <a:srgbClr val="FFF501"/>
                </a:solidFill>
                <a:effectLst>
                  <a:glow rad="101600">
                    <a:schemeClr val="bg2">
                      <a:alpha val="75000"/>
                    </a:schemeClr>
                  </a:glow>
                </a:effectLst>
                <a:latin typeface="Arial" panose="020B0604020202020204" pitchFamily="34" charset="0"/>
                <a:cs typeface="Arial" panose="020B0604020202020204" pitchFamily="34" charset="0"/>
              </a:rPr>
              <a:t>يدعم المسيح الملكوت الأرضي (متى 19: 28)</a:t>
            </a:r>
            <a:endParaRPr kumimoji="0" lang="en-US" sz="4000" b="1" dirty="0">
              <a:solidFill>
                <a:srgbClr val="FFF501"/>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148494" name="Text Box 14"/>
          <p:cNvSpPr txBox="1">
            <a:spLocks noChangeArrowheads="1"/>
          </p:cNvSpPr>
          <p:nvPr/>
        </p:nvSpPr>
        <p:spPr bwMode="auto">
          <a:xfrm>
            <a:off x="12700" y="121543"/>
            <a:ext cx="9131300" cy="564257"/>
          </a:xfrm>
          <a:prstGeom prst="rect">
            <a:avLst/>
          </a:prstGeom>
          <a:noFill/>
          <a:ln w="9525">
            <a:noFill/>
            <a:miter lim="800000"/>
            <a:headEnd/>
            <a:tailEnd/>
          </a:ln>
          <a:effectLst>
            <a:outerShdw blurRad="63500" dist="25399" dir="2700000" algn="ctr" rotWithShape="0">
              <a:schemeClr val="bg2">
                <a:alpha val="75000"/>
              </a:schemeClr>
            </a:outerShdw>
          </a:effectLst>
        </p:spPr>
        <p:txBody>
          <a:bodyPr lIns="0" tIns="0" rIns="0" bIns="0">
            <a:prstTxWarp prst="textNoShape">
              <a:avLst/>
            </a:prstTxWarp>
            <a:spAutoFit/>
          </a:bodyPr>
          <a:lstStyle/>
          <a:p>
            <a:pPr algn="ctr" eaLnBrk="1" hangingPunct="1">
              <a:lnSpc>
                <a:spcPts val="4400"/>
              </a:lnSpc>
              <a:tabLst>
                <a:tab pos="0" algn="l"/>
                <a:tab pos="914400" algn="l"/>
                <a:tab pos="1828800" algn="l"/>
                <a:tab pos="2743200" algn="l"/>
                <a:tab pos="3657600" algn="l"/>
                <a:tab pos="4572000" algn="l"/>
                <a:tab pos="5486400" algn="l"/>
              </a:tabLst>
            </a:pPr>
            <a:r>
              <a:rPr kumimoji="0" lang="ar-JO" sz="4400" dirty="0">
                <a:solidFill>
                  <a:schemeClr val="bg1"/>
                </a:solidFill>
                <a:effectLst>
                  <a:glow rad="101600">
                    <a:schemeClr val="bg2">
                      <a:alpha val="75000"/>
                    </a:schemeClr>
                  </a:glow>
                </a:effectLst>
                <a:latin typeface="Arial" panose="020B0604020202020204" pitchFamily="34" charset="0"/>
                <a:cs typeface="Arial" panose="020B0604020202020204" pitchFamily="34" charset="0"/>
              </a:rPr>
              <a:t>دعم ما قبل الألفية</a:t>
            </a:r>
            <a:endParaRPr kumimoji="0" lang="en-US" sz="4400" b="1" dirty="0">
              <a:solidFill>
                <a:srgbClr val="FFF402"/>
              </a:solidFill>
              <a:effectLst>
                <a:glow rad="101600">
                  <a:schemeClr val="bg2">
                    <a:alpha val="75000"/>
                  </a:schemeClr>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8482"/>
                                        </p:tgtEl>
                                        <p:attrNameLst>
                                          <p:attrName>style.visibility</p:attrName>
                                        </p:attrNameLst>
                                      </p:cBhvr>
                                      <p:to>
                                        <p:strVal val="visible"/>
                                      </p:to>
                                    </p:set>
                                    <p:animEffect transition="in" filter="wipe(up)">
                                      <p:cBhvr>
                                        <p:cTn id="7" dur="500"/>
                                        <p:tgtEl>
                                          <p:spTgt spid="1484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8483"/>
                                        </p:tgtEl>
                                        <p:attrNameLst>
                                          <p:attrName>style.visibility</p:attrName>
                                        </p:attrNameLst>
                                      </p:cBhvr>
                                      <p:to>
                                        <p:strVal val="visible"/>
                                      </p:to>
                                    </p:set>
                                    <p:animEffect transition="in" filter="wipe(up)">
                                      <p:cBhvr>
                                        <p:cTn id="12" dur="500"/>
                                        <p:tgtEl>
                                          <p:spTgt spid="1484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8484"/>
                                        </p:tgtEl>
                                        <p:attrNameLst>
                                          <p:attrName>style.visibility</p:attrName>
                                        </p:attrNameLst>
                                      </p:cBhvr>
                                      <p:to>
                                        <p:strVal val="visible"/>
                                      </p:to>
                                    </p:set>
                                    <p:animEffect transition="in" filter="wipe(up)">
                                      <p:cBhvr>
                                        <p:cTn id="17" dur="500"/>
                                        <p:tgtEl>
                                          <p:spTgt spid="1484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8485"/>
                                        </p:tgtEl>
                                        <p:attrNameLst>
                                          <p:attrName>style.visibility</p:attrName>
                                        </p:attrNameLst>
                                      </p:cBhvr>
                                      <p:to>
                                        <p:strVal val="visible"/>
                                      </p:to>
                                    </p:set>
                                    <p:animEffect transition="in" filter="wipe(up)">
                                      <p:cBhvr>
                                        <p:cTn id="22" dur="500"/>
                                        <p:tgtEl>
                                          <p:spTgt spid="14848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48486"/>
                                        </p:tgtEl>
                                        <p:attrNameLst>
                                          <p:attrName>style.visibility</p:attrName>
                                        </p:attrNameLst>
                                      </p:cBhvr>
                                      <p:to>
                                        <p:strVal val="visible"/>
                                      </p:to>
                                    </p:set>
                                    <p:animEffect transition="in" filter="wipe(up)">
                                      <p:cBhvr>
                                        <p:cTn id="27" dur="500"/>
                                        <p:tgtEl>
                                          <p:spTgt spid="14848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48493"/>
                                        </p:tgtEl>
                                        <p:attrNameLst>
                                          <p:attrName>style.visibility</p:attrName>
                                        </p:attrNameLst>
                                      </p:cBhvr>
                                      <p:to>
                                        <p:strVal val="visible"/>
                                      </p:to>
                                    </p:set>
                                    <p:animEffect transition="in" filter="wipe(up)">
                                      <p:cBhvr>
                                        <p:cTn id="32" dur="500"/>
                                        <p:tgtEl>
                                          <p:spTgt spid="14849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48487"/>
                                        </p:tgtEl>
                                        <p:attrNameLst>
                                          <p:attrName>style.visibility</p:attrName>
                                        </p:attrNameLst>
                                      </p:cBhvr>
                                      <p:to>
                                        <p:strVal val="visible"/>
                                      </p:to>
                                    </p:set>
                                    <p:animEffect transition="in" filter="wipe(up)">
                                      <p:cBhvr>
                                        <p:cTn id="37" dur="500"/>
                                        <p:tgtEl>
                                          <p:spTgt spid="14848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48488"/>
                                        </p:tgtEl>
                                        <p:attrNameLst>
                                          <p:attrName>style.visibility</p:attrName>
                                        </p:attrNameLst>
                                      </p:cBhvr>
                                      <p:to>
                                        <p:strVal val="visible"/>
                                      </p:to>
                                    </p:set>
                                    <p:animEffect transition="in" filter="wipe(up)">
                                      <p:cBhvr>
                                        <p:cTn id="42" dur="500"/>
                                        <p:tgtEl>
                                          <p:spTgt spid="14848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48489"/>
                                        </p:tgtEl>
                                        <p:attrNameLst>
                                          <p:attrName>style.visibility</p:attrName>
                                        </p:attrNameLst>
                                      </p:cBhvr>
                                      <p:to>
                                        <p:strVal val="visible"/>
                                      </p:to>
                                    </p:set>
                                    <p:animEffect transition="in" filter="wipe(up)">
                                      <p:cBhvr>
                                        <p:cTn id="47" dur="500"/>
                                        <p:tgtEl>
                                          <p:spTgt spid="14848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48490"/>
                                        </p:tgtEl>
                                        <p:attrNameLst>
                                          <p:attrName>style.visibility</p:attrName>
                                        </p:attrNameLst>
                                      </p:cBhvr>
                                      <p:to>
                                        <p:strVal val="visible"/>
                                      </p:to>
                                    </p:set>
                                    <p:animEffect transition="in" filter="wipe(up)">
                                      <p:cBhvr>
                                        <p:cTn id="52" dur="500"/>
                                        <p:tgtEl>
                                          <p:spTgt spid="14849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48491"/>
                                        </p:tgtEl>
                                        <p:attrNameLst>
                                          <p:attrName>style.visibility</p:attrName>
                                        </p:attrNameLst>
                                      </p:cBhvr>
                                      <p:to>
                                        <p:strVal val="visible"/>
                                      </p:to>
                                    </p:set>
                                    <p:animEffect transition="in" filter="wipe(up)">
                                      <p:cBhvr>
                                        <p:cTn id="57" dur="500"/>
                                        <p:tgtEl>
                                          <p:spTgt spid="14849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48492"/>
                                        </p:tgtEl>
                                        <p:attrNameLst>
                                          <p:attrName>style.visibility</p:attrName>
                                        </p:attrNameLst>
                                      </p:cBhvr>
                                      <p:to>
                                        <p:strVal val="visible"/>
                                      </p:to>
                                    </p:set>
                                    <p:animEffect transition="in" filter="wipe(up)">
                                      <p:cBhvr>
                                        <p:cTn id="62" dur="500"/>
                                        <p:tgtEl>
                                          <p:spTgt spid="148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2" grpId="0" autoUpdateAnimBg="0"/>
      <p:bldP spid="148483" grpId="0" autoUpdateAnimBg="0"/>
      <p:bldP spid="148484" grpId="0" autoUpdateAnimBg="0"/>
      <p:bldP spid="148485" grpId="0" autoUpdateAnimBg="0"/>
      <p:bldP spid="148486" grpId="0" autoUpdateAnimBg="0"/>
      <p:bldP spid="148487" grpId="0" autoUpdateAnimBg="0"/>
      <p:bldP spid="148488" grpId="0" autoUpdateAnimBg="0"/>
      <p:bldP spid="148489" grpId="0" autoUpdateAnimBg="0"/>
      <p:bldP spid="148490" grpId="0" autoUpdateAnimBg="0"/>
      <p:bldP spid="148491" grpId="0" autoUpdateAnimBg="0"/>
      <p:bldP spid="148492" grpId="0" autoUpdateAnimBg="0"/>
      <p:bldP spid="148493"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30A954-A96C-9DD0-9253-58C39B7F6E2A}"/>
              </a:ext>
            </a:extLst>
          </p:cNvPr>
          <p:cNvSpPr/>
          <p:nvPr/>
        </p:nvSpPr>
        <p:spPr bwMode="auto">
          <a:xfrm>
            <a:off x="4876800" y="304800"/>
            <a:ext cx="4038600" cy="3581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ar-JO" sz="9600" b="1" i="0" u="none" strike="noStrike" cap="none" normalizeH="0" baseline="0" dirty="0">
                <a:ln>
                  <a:noFill/>
                </a:ln>
                <a:solidFill>
                  <a:schemeClr val="bg1"/>
                </a:solidFill>
                <a:effectLst>
                  <a:glow rad="228600">
                    <a:schemeClr val="bg2">
                      <a:alpha val="76149"/>
                    </a:schemeClr>
                  </a:glow>
                </a:effectLst>
                <a:latin typeface="Arial" panose="020B0604020202020204" pitchFamily="34" charset="0"/>
                <a:cs typeface="Arial" panose="020B0604020202020204" pitchFamily="34" charset="0"/>
              </a:rPr>
              <a:t>الملكوت</a:t>
            </a:r>
          </a:p>
          <a:p>
            <a:pPr marL="0" marR="0" indent="0" algn="ctr" defTabSz="914400" rtl="0" eaLnBrk="0" fontAlgn="base" latinLnBrk="0" hangingPunct="0">
              <a:lnSpc>
                <a:spcPct val="100000"/>
              </a:lnSpc>
              <a:spcBef>
                <a:spcPct val="0"/>
              </a:spcBef>
              <a:spcAft>
                <a:spcPct val="0"/>
              </a:spcAft>
              <a:buClrTx/>
              <a:buSzTx/>
              <a:buFontTx/>
              <a:buNone/>
              <a:tabLst/>
            </a:pPr>
            <a:r>
              <a:rPr lang="ar-JO" sz="9600" b="1" dirty="0">
                <a:solidFill>
                  <a:schemeClr val="bg1"/>
                </a:solidFill>
                <a:effectLst>
                  <a:glow rad="228600">
                    <a:schemeClr val="bg2">
                      <a:alpha val="76149"/>
                    </a:schemeClr>
                  </a:glow>
                </a:effectLst>
                <a:latin typeface="Arial" panose="020B0604020202020204" pitchFamily="34" charset="0"/>
                <a:cs typeface="Arial" panose="020B0604020202020204" pitchFamily="34" charset="0"/>
              </a:rPr>
              <a:t>آتٍ</a:t>
            </a:r>
            <a:endParaRPr kumimoji="1" lang="en-US" sz="9600" b="1" i="0" u="none" strike="noStrike" cap="none" normalizeH="0" baseline="0" dirty="0">
              <a:ln>
                <a:noFill/>
              </a:ln>
              <a:solidFill>
                <a:schemeClr val="bg1"/>
              </a:solidFill>
              <a:effectLst>
                <a:glow rad="228600">
                  <a:schemeClr val="bg2">
                    <a:alpha val="76149"/>
                  </a:schemeClr>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4A23007-3CEC-566A-7E6D-873123BBF65E}"/>
              </a:ext>
            </a:extLst>
          </p:cNvPr>
          <p:cNvSpPr/>
          <p:nvPr/>
        </p:nvSpPr>
        <p:spPr bwMode="auto">
          <a:xfrm>
            <a:off x="228600" y="5562600"/>
            <a:ext cx="8686800" cy="10668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ar-JO" sz="7200" b="0" i="0" u="none" strike="noStrike" cap="none" normalizeH="0" baseline="0" dirty="0">
                <a:ln>
                  <a:noFill/>
                </a:ln>
                <a:solidFill>
                  <a:schemeClr val="bg1"/>
                </a:solidFill>
                <a:effectLst>
                  <a:glow rad="228600">
                    <a:schemeClr val="bg2">
                      <a:alpha val="76149"/>
                    </a:schemeClr>
                  </a:glow>
                </a:effectLst>
                <a:latin typeface="Arial" panose="020B0604020202020204" pitchFamily="34" charset="0"/>
                <a:cs typeface="Arial" panose="020B0604020202020204" pitchFamily="34" charset="0"/>
              </a:rPr>
              <a:t>نبوة الألفية</a:t>
            </a:r>
            <a:endParaRPr kumimoji="1" lang="en-US" sz="7200" b="0" i="0" u="none" strike="noStrike" cap="none" normalizeH="0" baseline="0" dirty="0">
              <a:ln>
                <a:noFill/>
              </a:ln>
              <a:solidFill>
                <a:schemeClr val="bg1"/>
              </a:solidFill>
              <a:effectLst>
                <a:glow rad="228600">
                  <a:schemeClr val="bg2">
                    <a:alpha val="76149"/>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68738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3905"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98659" name="Rectangle 3"/>
          <p:cNvSpPr>
            <a:spLocks noChangeArrowheads="1"/>
          </p:cNvSpPr>
          <p:nvPr/>
        </p:nvSpPr>
        <p:spPr bwMode="auto">
          <a:xfrm>
            <a:off x="228600" y="228600"/>
            <a:ext cx="7848600" cy="310854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defRPr/>
            </a:pP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ورأيت ملاكاً نازلاً من السماء </a:t>
            </a:r>
          </a:p>
          <a:p>
            <a:pPr>
              <a:defRPr/>
            </a:pP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معه مفتاح الهاوية </a:t>
            </a:r>
          </a:p>
          <a:p>
            <a:pPr>
              <a:defRPr/>
            </a:pP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وسلسلة عظيمة على يده. </a:t>
            </a:r>
          </a:p>
          <a:p>
            <a:pPr>
              <a:defRPr/>
            </a:pP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فقبض على التنين الحية القديمة </a:t>
            </a:r>
          </a:p>
          <a:p>
            <a:pPr>
              <a:defRPr/>
            </a:pP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الذي هو إبليس والشيطان </a:t>
            </a:r>
          </a:p>
          <a:p>
            <a:pPr>
              <a:defRPr/>
            </a:pP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وقيده </a:t>
            </a:r>
            <a:r>
              <a:rPr kumimoji="0" lang="ar-JO" sz="2800" b="1" dirty="0">
                <a:solidFill>
                  <a:srgbClr val="A2F0FF"/>
                </a:solidFill>
                <a:effectLst>
                  <a:glow rad="101600">
                    <a:schemeClr val="bg2">
                      <a:alpha val="75000"/>
                    </a:schemeClr>
                  </a:glow>
                </a:effectLst>
                <a:latin typeface="Arial" panose="020B0604020202020204" pitchFamily="34" charset="0"/>
                <a:ea typeface="+mn-ea"/>
                <a:cs typeface="Arial" panose="020B0604020202020204" pitchFamily="34" charset="0"/>
              </a:rPr>
              <a:t>ألف سنة</a:t>
            </a: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 </a:t>
            </a:r>
          </a:p>
          <a:p>
            <a:pPr>
              <a:defRPr/>
            </a:pP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وطرحه</a:t>
            </a:r>
            <a:endParaRPr kumimoji="0" lang="en-US"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
        <p:nvSpPr>
          <p:cNvPr id="198660" name="Text Box 4"/>
          <p:cNvSpPr txBox="1">
            <a:spLocks noChangeArrowheads="1"/>
          </p:cNvSpPr>
          <p:nvPr/>
        </p:nvSpPr>
        <p:spPr bwMode="auto">
          <a:xfrm>
            <a:off x="2667000" y="2514601"/>
            <a:ext cx="6248400" cy="403187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r">
              <a:defRPr/>
            </a:pP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في الهاوية </a:t>
            </a:r>
          </a:p>
          <a:p>
            <a:pPr algn="r">
              <a:defRPr/>
            </a:pP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وأغلق عليه</a:t>
            </a:r>
          </a:p>
          <a:p>
            <a:pPr algn="r">
              <a:defRPr/>
            </a:pP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وختم عليه </a:t>
            </a:r>
          </a:p>
          <a:p>
            <a:pPr algn="r">
              <a:defRPr/>
            </a:pP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لكي لا يضل الأمم</a:t>
            </a:r>
          </a:p>
          <a:p>
            <a:pPr algn="r">
              <a:defRPr/>
            </a:pP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 فيما بعد</a:t>
            </a:r>
          </a:p>
          <a:p>
            <a:pPr algn="r">
              <a:defRPr/>
            </a:pP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حتى تتم </a:t>
            </a:r>
            <a:r>
              <a:rPr kumimoji="0" lang="ar-JO" sz="2800" b="1" dirty="0">
                <a:solidFill>
                  <a:srgbClr val="A2F0FF"/>
                </a:solidFill>
                <a:effectLst>
                  <a:glow rad="101600">
                    <a:schemeClr val="bg2">
                      <a:alpha val="75000"/>
                    </a:schemeClr>
                  </a:glow>
                </a:effectLst>
                <a:latin typeface="Arial" panose="020B0604020202020204" pitchFamily="34" charset="0"/>
                <a:ea typeface="+mn-ea"/>
                <a:cs typeface="Arial" panose="020B0604020202020204" pitchFamily="34" charset="0"/>
              </a:rPr>
              <a:t>الألف السنة</a:t>
            </a: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 </a:t>
            </a:r>
          </a:p>
          <a:p>
            <a:pPr algn="r">
              <a:defRPr/>
            </a:pP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وبعد ذلك لابد أن يحل زماناً يسيراً.</a:t>
            </a:r>
            <a:endParaRPr kumimoji="0" lang="en-US" sz="2800" b="1"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gn="r">
              <a:defRPr/>
            </a:pPr>
            <a:r>
              <a:rPr kumimoji="0" lang="ar-JO" sz="2800" b="1"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rPr>
              <a:t>رؤيا 20: 1-3</a:t>
            </a:r>
            <a:endParaRPr kumimoji="0" lang="en-US" sz="2800" b="1"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gn="r">
              <a:defRPr/>
            </a:pPr>
            <a:endParaRPr lang="en-US" b="1" dirty="0">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98659"/>
                                        </p:tgtEl>
                                        <p:attrNameLst>
                                          <p:attrName>style.visibility</p:attrName>
                                        </p:attrNameLst>
                                      </p:cBhvr>
                                      <p:to>
                                        <p:strVal val="visible"/>
                                      </p:to>
                                    </p:set>
                                    <p:animEffect transition="in" filter="strips(downRight)">
                                      <p:cBhvr>
                                        <p:cTn id="7" dur="500"/>
                                        <p:tgtEl>
                                          <p:spTgt spid="1986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9" fill="hold" nodeType="clickEffect">
                                  <p:stCondLst>
                                    <p:cond delay="0"/>
                                  </p:stCondLst>
                                  <p:childTnLst>
                                    <p:set>
                                      <p:cBhvr>
                                        <p:cTn id="11" dur="1" fill="hold">
                                          <p:stCondLst>
                                            <p:cond delay="0"/>
                                          </p:stCondLst>
                                        </p:cTn>
                                        <p:tgtEl>
                                          <p:spTgt spid="198660"/>
                                        </p:tgtEl>
                                        <p:attrNameLst>
                                          <p:attrName>style.visibility</p:attrName>
                                        </p:attrNameLst>
                                      </p:cBhvr>
                                      <p:to>
                                        <p:strVal val="visible"/>
                                      </p:to>
                                    </p:set>
                                    <p:animEffect transition="in" filter="strips(upLeft)">
                                      <p:cBhvr>
                                        <p:cTn id="12" dur="500"/>
                                        <p:tgtEl>
                                          <p:spTgt spid="198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6977" name="Picture 2"/>
          <p:cNvPicPr>
            <a:picLocks noChangeAspect="1" noChangeArrowheads="1"/>
          </p:cNvPicPr>
          <p:nvPr/>
        </p:nvPicPr>
        <p:blipFill>
          <a:blip r:embed="rId2"/>
          <a:srcRect/>
          <a:stretch>
            <a:fillRect/>
          </a:stretch>
        </p:blipFill>
        <p:spPr bwMode="auto">
          <a:xfrm>
            <a:off x="-109394" y="-380999"/>
            <a:ext cx="9338552" cy="7315199"/>
          </a:xfrm>
          <a:prstGeom prst="rect">
            <a:avLst/>
          </a:prstGeom>
          <a:noFill/>
          <a:ln w="9525">
            <a:noFill/>
            <a:miter lim="800000"/>
            <a:headEnd/>
            <a:tailEnd/>
          </a:ln>
        </p:spPr>
      </p:pic>
      <p:sp>
        <p:nvSpPr>
          <p:cNvPr id="196611" name="WordArt 3"/>
          <p:cNvSpPr>
            <a:spLocks noChangeArrowheads="1" noChangeShapeType="1" noTextEdit="1"/>
          </p:cNvSpPr>
          <p:nvPr/>
        </p:nvSpPr>
        <p:spPr bwMode="auto">
          <a:xfrm>
            <a:off x="533400" y="3657600"/>
            <a:ext cx="2667000" cy="609600"/>
          </a:xfrm>
          <a:prstGeom prst="rect">
            <a:avLst/>
          </a:prstGeom>
        </p:spPr>
        <p:txBody>
          <a:bodyPr wrap="none" fromWordArt="1">
            <a:prstTxWarp prst="textPlain">
              <a:avLst>
                <a:gd name="adj" fmla="val 50000"/>
              </a:avLst>
            </a:prstTxWarp>
          </a:bodyPr>
          <a:lstStyle/>
          <a:p>
            <a:pPr algn="ctr">
              <a:defRPr/>
            </a:pPr>
            <a:r>
              <a:rPr lang="en-US" sz="3600" b="1" kern="10" dirty="0">
                <a:ln w="9525">
                  <a:noFill/>
                  <a:round/>
                  <a:headEnd/>
                  <a:tailEnd/>
                </a:ln>
                <a:gradFill rotWithShape="0">
                  <a:gsLst>
                    <a:gs pos="0">
                      <a:srgbClr val="FFFF00"/>
                    </a:gs>
                    <a:gs pos="100000">
                      <a:srgbClr val="FF9933"/>
                    </a:gs>
                  </a:gsLst>
                  <a:path path="rect">
                    <a:fillToRect l="50000" t="50000" r="50000" b="50000"/>
                  </a:path>
                </a:gradFill>
                <a:effectLst>
                  <a:glow rad="101600">
                    <a:schemeClr val="bg2">
                      <a:alpha val="75000"/>
                    </a:schemeClr>
                  </a:glow>
                  <a:outerShdw blurRad="63500" dist="71842" dir="2700000" algn="ctr" rotWithShape="0">
                    <a:schemeClr val="bg2">
                      <a:alpha val="74998"/>
                    </a:schemeClr>
                  </a:outerShdw>
                </a:effectLst>
                <a:latin typeface="Arial" panose="020B0604020202020204" pitchFamily="34" charset="0"/>
                <a:ea typeface="Techno"/>
                <a:cs typeface="Arial" panose="020B0604020202020204" pitchFamily="34" charset="0"/>
              </a:rPr>
              <a:t>Greek:</a:t>
            </a:r>
          </a:p>
        </p:txBody>
      </p:sp>
      <p:sp>
        <p:nvSpPr>
          <p:cNvPr id="196612" name="Text Box 4"/>
          <p:cNvSpPr txBox="1">
            <a:spLocks noChangeArrowheads="1"/>
          </p:cNvSpPr>
          <p:nvPr/>
        </p:nvSpPr>
        <p:spPr bwMode="auto">
          <a:xfrm>
            <a:off x="3505200" y="3352800"/>
            <a:ext cx="5338321" cy="110799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a:spAutoFit/>
          </a:bodyPr>
          <a:lstStyle/>
          <a:p>
            <a:pPr>
              <a:defRPr/>
            </a:pPr>
            <a:r>
              <a:rPr kumimoji="0" lang="en-US" sz="6600" b="1" dirty="0">
                <a:solidFill>
                  <a:srgbClr val="FFFF00"/>
                </a:solidFill>
                <a:effectLst>
                  <a:glow rad="101600">
                    <a:schemeClr val="bg2">
                      <a:alpha val="75000"/>
                    </a:schemeClr>
                  </a:glow>
                </a:effectLst>
                <a:latin typeface="Helena" pitchFamily="-109" charset="0"/>
                <a:ea typeface="+mn-ea"/>
                <a:cs typeface="+mn-cs"/>
              </a:rPr>
              <a:t>ta»</a:t>
            </a:r>
            <a:r>
              <a:rPr kumimoji="0" lang="en-US" sz="6600" dirty="0">
                <a:solidFill>
                  <a:srgbClr val="0000D4"/>
                </a:solidFill>
                <a:effectLst>
                  <a:glow rad="101600">
                    <a:schemeClr val="bg2">
                      <a:alpha val="75000"/>
                    </a:schemeClr>
                  </a:glow>
                </a:effectLst>
                <a:latin typeface="Helena" pitchFamily="-109" charset="0"/>
                <a:ea typeface="+mn-ea"/>
                <a:cs typeface="+mn-cs"/>
              </a:rPr>
              <a:t> </a:t>
            </a:r>
            <a:r>
              <a:rPr kumimoji="0" lang="en-US" sz="6600" b="1" dirty="0">
                <a:solidFill>
                  <a:srgbClr val="FFFF00"/>
                </a:solidFill>
                <a:effectLst>
                  <a:glow rad="101600">
                    <a:schemeClr val="bg2">
                      <a:alpha val="75000"/>
                    </a:schemeClr>
                  </a:glow>
                </a:effectLst>
                <a:latin typeface="Helena" pitchFamily="-109" charset="0"/>
                <a:ea typeface="+mn-ea"/>
                <a:cs typeface="+mn-cs"/>
              </a:rPr>
              <a:t>cilia </a:t>
            </a:r>
            <a:r>
              <a:rPr kumimoji="0" lang="en-US" sz="6600" b="1" dirty="0" err="1">
                <a:solidFill>
                  <a:srgbClr val="FFFF00"/>
                </a:solidFill>
                <a:effectLst>
                  <a:glow rad="101600">
                    <a:schemeClr val="bg2">
                      <a:alpha val="75000"/>
                    </a:schemeClr>
                  </a:glow>
                </a:effectLst>
                <a:latin typeface="Helena" pitchFamily="-109" charset="0"/>
                <a:ea typeface="+mn-ea"/>
                <a:cs typeface="+mn-cs"/>
              </a:rPr>
              <a:t>e¶th</a:t>
            </a:r>
            <a:r>
              <a:rPr kumimoji="0" lang="en-US" sz="1800" dirty="0">
                <a:solidFill>
                  <a:srgbClr val="FFFF00"/>
                </a:solidFill>
                <a:effectLst>
                  <a:glow rad="101600">
                    <a:schemeClr val="bg2">
                      <a:alpha val="75000"/>
                    </a:schemeClr>
                  </a:glow>
                </a:effectLst>
                <a:latin typeface="Helena" pitchFamily="-109" charset="0"/>
                <a:ea typeface="+mn-ea"/>
                <a:cs typeface="+mn-cs"/>
              </a:rPr>
              <a:t> </a:t>
            </a:r>
          </a:p>
        </p:txBody>
      </p:sp>
      <p:sp>
        <p:nvSpPr>
          <p:cNvPr id="196614" name="WordArt 6"/>
          <p:cNvSpPr>
            <a:spLocks noChangeArrowheads="1" noChangeShapeType="1" noTextEdit="1"/>
          </p:cNvSpPr>
          <p:nvPr/>
        </p:nvSpPr>
        <p:spPr bwMode="auto">
          <a:xfrm>
            <a:off x="4038600" y="4495800"/>
            <a:ext cx="4267200" cy="457200"/>
          </a:xfrm>
          <a:prstGeom prst="rect">
            <a:avLst/>
          </a:prstGeom>
        </p:spPr>
        <p:txBody>
          <a:bodyPr wrap="none" fromWordArt="1">
            <a:prstTxWarp prst="textPlain">
              <a:avLst>
                <a:gd name="adj" fmla="val 50000"/>
              </a:avLst>
            </a:prstTxWarp>
          </a:bodyPr>
          <a:lstStyle/>
          <a:p>
            <a:pPr algn="ctr">
              <a:defRPr/>
            </a:pPr>
            <a:r>
              <a:rPr lang="en-US" sz="3600" i="1" kern="10" dirty="0" err="1">
                <a:ln w="9525">
                  <a:noFill/>
                  <a:round/>
                  <a:headEnd/>
                  <a:tailEnd/>
                </a:ln>
                <a:solidFill>
                  <a:schemeClr val="bg1"/>
                </a:solidFill>
                <a:effectLst>
                  <a:glow rad="101600">
                    <a:schemeClr val="bg2">
                      <a:alpha val="75000"/>
                    </a:schemeClr>
                  </a:glow>
                  <a:outerShdw blurRad="63500" dist="53882" dir="2700000" algn="ctr" rotWithShape="0">
                    <a:schemeClr val="bg2">
                      <a:alpha val="74998"/>
                    </a:schemeClr>
                  </a:outerShdw>
                </a:effectLst>
                <a:latin typeface="Techno"/>
                <a:ea typeface="Techno"/>
                <a:cs typeface="Techno"/>
              </a:rPr>
              <a:t>ta</a:t>
            </a:r>
            <a:r>
              <a:rPr lang="en-US" sz="3600" i="1" kern="10" dirty="0">
                <a:ln w="9525">
                  <a:noFill/>
                  <a:round/>
                  <a:headEnd/>
                  <a:tailEnd/>
                </a:ln>
                <a:solidFill>
                  <a:schemeClr val="bg1"/>
                </a:solidFill>
                <a:effectLst>
                  <a:glow rad="101600">
                    <a:schemeClr val="bg2">
                      <a:alpha val="75000"/>
                    </a:schemeClr>
                  </a:glow>
                  <a:outerShdw blurRad="63500" dist="53882" dir="2700000" algn="ctr" rotWithShape="0">
                    <a:schemeClr val="bg2">
                      <a:alpha val="74998"/>
                    </a:schemeClr>
                  </a:outerShdw>
                </a:effectLst>
                <a:latin typeface="Techno"/>
                <a:ea typeface="Techno"/>
                <a:cs typeface="Techno"/>
              </a:rPr>
              <a:t> </a:t>
            </a:r>
            <a:r>
              <a:rPr lang="en-US" sz="3600" i="1" kern="10" dirty="0" err="1">
                <a:ln w="9525">
                  <a:noFill/>
                  <a:round/>
                  <a:headEnd/>
                  <a:tailEnd/>
                </a:ln>
                <a:solidFill>
                  <a:schemeClr val="bg1"/>
                </a:solidFill>
                <a:effectLst>
                  <a:glow rad="101600">
                    <a:schemeClr val="bg2">
                      <a:alpha val="75000"/>
                    </a:schemeClr>
                  </a:glow>
                  <a:outerShdw blurRad="63500" dist="53882" dir="2700000" algn="ctr" rotWithShape="0">
                    <a:schemeClr val="bg2">
                      <a:alpha val="74998"/>
                    </a:schemeClr>
                  </a:outerShdw>
                </a:effectLst>
                <a:latin typeface="Techno"/>
                <a:ea typeface="Techno"/>
                <a:cs typeface="Techno"/>
              </a:rPr>
              <a:t>chilia</a:t>
            </a:r>
            <a:r>
              <a:rPr lang="en-US" sz="3600" i="1" kern="10" dirty="0">
                <a:ln w="9525">
                  <a:noFill/>
                  <a:round/>
                  <a:headEnd/>
                  <a:tailEnd/>
                </a:ln>
                <a:solidFill>
                  <a:schemeClr val="bg1"/>
                </a:solidFill>
                <a:effectLst>
                  <a:glow rad="101600">
                    <a:schemeClr val="bg2">
                      <a:alpha val="75000"/>
                    </a:schemeClr>
                  </a:glow>
                  <a:outerShdw blurRad="63500" dist="53882" dir="2700000" algn="ctr" rotWithShape="0">
                    <a:schemeClr val="bg2">
                      <a:alpha val="74998"/>
                    </a:schemeClr>
                  </a:outerShdw>
                </a:effectLst>
                <a:latin typeface="Techno"/>
                <a:ea typeface="Techno"/>
                <a:cs typeface="Techno"/>
              </a:rPr>
              <a:t> </a:t>
            </a:r>
            <a:r>
              <a:rPr lang="en-US" sz="3600" i="1" kern="10" dirty="0" err="1">
                <a:ln w="9525">
                  <a:noFill/>
                  <a:round/>
                  <a:headEnd/>
                  <a:tailEnd/>
                </a:ln>
                <a:solidFill>
                  <a:schemeClr val="bg1"/>
                </a:solidFill>
                <a:effectLst>
                  <a:glow rad="101600">
                    <a:schemeClr val="bg2">
                      <a:alpha val="75000"/>
                    </a:schemeClr>
                  </a:glow>
                  <a:outerShdw blurRad="63500" dist="53882" dir="2700000" algn="ctr" rotWithShape="0">
                    <a:schemeClr val="bg2">
                      <a:alpha val="74998"/>
                    </a:schemeClr>
                  </a:outerShdw>
                </a:effectLst>
                <a:latin typeface="Techno"/>
                <a:ea typeface="Techno"/>
                <a:cs typeface="Techno"/>
              </a:rPr>
              <a:t>ete</a:t>
            </a:r>
            <a:endParaRPr lang="en-US" sz="3600" i="1" kern="10" dirty="0">
              <a:ln w="9525">
                <a:noFill/>
                <a:round/>
                <a:headEnd/>
                <a:tailEnd/>
              </a:ln>
              <a:solidFill>
                <a:schemeClr val="bg1"/>
              </a:solidFill>
              <a:effectLst>
                <a:glow rad="101600">
                  <a:schemeClr val="bg2">
                    <a:alpha val="75000"/>
                  </a:schemeClr>
                </a:glow>
                <a:outerShdw blurRad="63500" dist="53882" dir="2700000" algn="ctr" rotWithShape="0">
                  <a:schemeClr val="bg2">
                    <a:alpha val="74998"/>
                  </a:schemeClr>
                </a:outerShdw>
              </a:effectLst>
              <a:latin typeface="Techno"/>
              <a:ea typeface="Techno"/>
              <a:cs typeface="Techno"/>
            </a:endParaRPr>
          </a:p>
        </p:txBody>
      </p:sp>
      <p:sp>
        <p:nvSpPr>
          <p:cNvPr id="196618" name="Rectangle 10"/>
          <p:cNvSpPr>
            <a:spLocks noChangeArrowheads="1"/>
          </p:cNvSpPr>
          <p:nvPr/>
        </p:nvSpPr>
        <p:spPr bwMode="auto">
          <a:xfrm>
            <a:off x="533400" y="66707"/>
            <a:ext cx="8229600" cy="147732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r">
              <a:lnSpc>
                <a:spcPct val="90000"/>
              </a:lnSpc>
              <a:defRPr/>
            </a:pPr>
            <a:r>
              <a:rPr kumimoji="0" lang="ar-JO" sz="3600" b="1"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rPr>
              <a:t>وطرحه (الشيطان) في الهاوية وأغلق عليه وختم عليه لكي لا يضل الأمم في ما بعد حتى تتم </a:t>
            </a:r>
            <a:r>
              <a:rPr kumimoji="0" lang="ar-JO" sz="3600" b="1" dirty="0">
                <a:solidFill>
                  <a:srgbClr val="A2F0FF"/>
                </a:solidFill>
                <a:effectLst>
                  <a:glow rad="101600">
                    <a:schemeClr val="bg2">
                      <a:alpha val="75000"/>
                    </a:schemeClr>
                  </a:glow>
                </a:effectLst>
                <a:latin typeface="Arial" panose="020B0604020202020204" pitchFamily="34" charset="0"/>
                <a:ea typeface="+mn-ea"/>
                <a:cs typeface="Arial" panose="020B0604020202020204" pitchFamily="34" charset="0"/>
              </a:rPr>
              <a:t>الألف السنة</a:t>
            </a:r>
            <a:r>
              <a:rPr kumimoji="0" lang="ar-JO" sz="3600" b="1"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rPr>
              <a:t>...</a:t>
            </a:r>
            <a:endParaRPr kumimoji="0" lang="en-US"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nSpc>
                <a:spcPct val="90000"/>
              </a:lnSpc>
              <a:defRPr/>
            </a:pP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رؤيا 20: 3</a:t>
            </a:r>
            <a:endParaRPr kumimoji="0" lang="en-US"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44F9E781-8D38-37ED-D24F-04382A019F7C}"/>
              </a:ext>
            </a:extLst>
          </p:cNvPr>
          <p:cNvSpPr/>
          <p:nvPr/>
        </p:nvSpPr>
        <p:spPr bwMode="auto">
          <a:xfrm>
            <a:off x="533400" y="5105400"/>
            <a:ext cx="1828800" cy="1244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ar-JO" sz="4400" b="1" i="0" u="none" strike="noStrike" cap="none" normalizeH="0" baseline="0" dirty="0">
                <a:ln>
                  <a:noFill/>
                </a:ln>
                <a:solidFill>
                  <a:srgbClr val="A2F0FF"/>
                </a:solidFill>
                <a:effectLst/>
                <a:latin typeface="Arial" panose="020B0604020202020204" pitchFamily="34" charset="0"/>
                <a:cs typeface="Arial" panose="020B0604020202020204" pitchFamily="34" charset="0"/>
              </a:rPr>
              <a:t>معنى </a:t>
            </a:r>
          </a:p>
          <a:p>
            <a:pPr marL="0" marR="0" indent="0" algn="ctr" defTabSz="914400" rtl="0" eaLnBrk="0" fontAlgn="base" latinLnBrk="0" hangingPunct="0">
              <a:lnSpc>
                <a:spcPct val="100000"/>
              </a:lnSpc>
              <a:spcBef>
                <a:spcPct val="0"/>
              </a:spcBef>
              <a:spcAft>
                <a:spcPct val="0"/>
              </a:spcAft>
              <a:buClrTx/>
              <a:buSzTx/>
              <a:buFontTx/>
              <a:buNone/>
              <a:tabLst/>
            </a:pPr>
            <a:r>
              <a:rPr kumimoji="1" lang="ar-JO" sz="4400" b="1" i="0" u="none" strike="noStrike" cap="none" normalizeH="0" baseline="0" dirty="0">
                <a:ln>
                  <a:noFill/>
                </a:ln>
                <a:solidFill>
                  <a:srgbClr val="A2F0FF"/>
                </a:solidFill>
                <a:effectLst/>
                <a:latin typeface="Arial" panose="020B0604020202020204" pitchFamily="34" charset="0"/>
                <a:cs typeface="Arial" panose="020B0604020202020204" pitchFamily="34" charset="0"/>
              </a:rPr>
              <a:t>المعجم</a:t>
            </a:r>
            <a:endParaRPr kumimoji="1" lang="en-US" sz="4400" b="1" i="0" u="none" strike="noStrike" cap="none" normalizeH="0" baseline="0" dirty="0">
              <a:ln>
                <a:noFill/>
              </a:ln>
              <a:solidFill>
                <a:srgbClr val="A2F0FF"/>
              </a:solidFill>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06E8E56-17FE-B1B2-60D6-56BB50677BD0}"/>
              </a:ext>
            </a:extLst>
          </p:cNvPr>
          <p:cNvSpPr/>
          <p:nvPr/>
        </p:nvSpPr>
        <p:spPr bwMode="auto">
          <a:xfrm>
            <a:off x="4038600" y="5257800"/>
            <a:ext cx="3733800" cy="1244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ar-JO" sz="4400" b="1" i="0" u="none" strike="noStrike" cap="none" normalizeH="0" baseline="0" dirty="0">
                <a:ln>
                  <a:noFill/>
                </a:ln>
                <a:solidFill>
                  <a:srgbClr val="FFC000"/>
                </a:solidFill>
                <a:effectLst>
                  <a:glow rad="127000">
                    <a:schemeClr val="bg2"/>
                  </a:glow>
                </a:effectLst>
                <a:latin typeface="Arial" panose="020B0604020202020204" pitchFamily="34" charset="0"/>
                <a:cs typeface="Arial" panose="020B0604020202020204" pitchFamily="34" charset="0"/>
              </a:rPr>
              <a:t>الألف سنة</a:t>
            </a:r>
            <a:endParaRPr kumimoji="1" lang="en-US" sz="4400" b="1" i="0" u="none" strike="noStrike" cap="none" normalizeH="0" baseline="0" dirty="0">
              <a:ln>
                <a:noFill/>
              </a:ln>
              <a:solidFill>
                <a:srgbClr val="FFC000"/>
              </a:solidFill>
              <a:effectLst>
                <a:glow rad="127000">
                  <a:schemeClr val="bg2"/>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96618"/>
                                        </p:tgtEl>
                                        <p:attrNameLst>
                                          <p:attrName>style.visibility</p:attrName>
                                        </p:attrNameLst>
                                      </p:cBhvr>
                                      <p:to>
                                        <p:strVal val="visible"/>
                                      </p:to>
                                    </p:set>
                                    <p:animEffect transition="in" filter="wipe(left)">
                                      <p:cBhvr>
                                        <p:cTn id="7" dur="500"/>
                                        <p:tgtEl>
                                          <p:spTgt spid="1966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0" fill="hold" nodeType="clickEffect">
                                  <p:stCondLst>
                                    <p:cond delay="0"/>
                                  </p:stCondLst>
                                  <p:childTnLst>
                                    <p:set>
                                      <p:cBhvr>
                                        <p:cTn id="11" dur="1" fill="hold">
                                          <p:stCondLst>
                                            <p:cond delay="499"/>
                                          </p:stCondLst>
                                        </p:cTn>
                                        <p:tgtEl>
                                          <p:spTgt spid="1966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96612"/>
                                        </p:tgtEl>
                                        <p:attrNameLst>
                                          <p:attrName>style.visibility</p:attrName>
                                        </p:attrNameLst>
                                      </p:cBhvr>
                                      <p:to>
                                        <p:strVal val="visible"/>
                                      </p:to>
                                    </p:set>
                                    <p:animEffect transition="in" filter="wipe(left)">
                                      <p:cBhvr>
                                        <p:cTn id="16" dur="500"/>
                                        <p:tgtEl>
                                          <p:spTgt spid="1966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196614"/>
                                        </p:tgtEl>
                                        <p:attrNameLst>
                                          <p:attrName>style.visibility</p:attrName>
                                        </p:attrNameLst>
                                      </p:cBhvr>
                                      <p:to>
                                        <p:strVal val="visible"/>
                                      </p:to>
                                    </p:set>
                                    <p:animEffect transition="in" filter="wipe(up)">
                                      <p:cBhvr>
                                        <p:cTn id="21" dur="500"/>
                                        <p:tgtEl>
                                          <p:spTgt spid="196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BD8D2-55F5-3110-7FD9-7FC98412A37B}"/>
              </a:ext>
            </a:extLst>
          </p:cNvPr>
          <p:cNvSpPr/>
          <p:nvPr/>
        </p:nvSpPr>
        <p:spPr bwMode="auto">
          <a:xfrm>
            <a:off x="762000" y="2514600"/>
            <a:ext cx="70104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ar-JO" sz="6600" b="1" i="0" u="none" strike="noStrike" cap="none" normalizeH="0" baseline="0" dirty="0">
                <a:ln>
                  <a:noFill/>
                </a:ln>
                <a:solidFill>
                  <a:schemeClr val="bg1"/>
                </a:solidFill>
                <a:effectLst>
                  <a:glow rad="127000">
                    <a:schemeClr val="bg2"/>
                  </a:glow>
                </a:effectLst>
                <a:latin typeface="Arial" panose="020B0604020202020204" pitchFamily="34" charset="0"/>
                <a:cs typeface="Arial" panose="020B0604020202020204" pitchFamily="34" charset="0"/>
              </a:rPr>
              <a:t>ماذا عن ال 1000 سنة؟</a:t>
            </a:r>
            <a:endParaRPr kumimoji="1" lang="en-US" sz="6600" b="1" i="0" u="none" strike="noStrike" cap="none" normalizeH="0" baseline="0" dirty="0">
              <a:ln>
                <a:noFill/>
              </a:ln>
              <a:solidFill>
                <a:schemeClr val="bg1"/>
              </a:solidFill>
              <a:effectLst>
                <a:glow rad="127000">
                  <a:schemeClr val="bg2"/>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5DE87B7-D6B9-BF98-C149-484C0EA69E4F}"/>
              </a:ext>
            </a:extLst>
          </p:cNvPr>
          <p:cNvSpPr/>
          <p:nvPr/>
        </p:nvSpPr>
        <p:spPr bwMode="auto">
          <a:xfrm>
            <a:off x="1066800" y="3505200"/>
            <a:ext cx="6400800" cy="838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ar-JO" sz="6600" b="1" i="0" u="none" strike="noStrike" cap="none" normalizeH="0" baseline="0" dirty="0">
                <a:ln>
                  <a:noFill/>
                </a:ln>
                <a:solidFill>
                  <a:srgbClr val="DCF9FF"/>
                </a:solidFill>
                <a:effectLst>
                  <a:glow rad="127000">
                    <a:schemeClr val="bg2"/>
                  </a:glow>
                </a:effectLst>
                <a:latin typeface="Arial" panose="020B0604020202020204" pitchFamily="34" charset="0"/>
                <a:cs typeface="Arial" panose="020B0604020202020204" pitchFamily="34" charset="0"/>
              </a:rPr>
              <a:t>حرفي أم رمزي؟</a:t>
            </a:r>
            <a:endParaRPr kumimoji="1" lang="en-US" sz="6600" b="1" i="0" u="none" strike="noStrike" cap="none" normalizeH="0" baseline="0" dirty="0">
              <a:ln>
                <a:noFill/>
              </a:ln>
              <a:solidFill>
                <a:srgbClr val="DCF9FF"/>
              </a:solidFill>
              <a:effectLst>
                <a:glow rad="1270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6842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body" idx="1"/>
          </p:nvPr>
        </p:nvSpPr>
        <p:spPr>
          <a:xfrm>
            <a:off x="381000" y="1981200"/>
            <a:ext cx="8382000" cy="4114800"/>
          </a:xfrm>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ctr">
              <a:lnSpc>
                <a:spcPct val="90000"/>
              </a:lnSpc>
              <a:buFont typeface="Monotype Sorts" pitchFamily="-109" charset="2"/>
              <a:buNone/>
              <a:defRPr/>
            </a:pPr>
            <a:r>
              <a:rPr lang="en-US" sz="3200" b="1" dirty="0">
                <a:solidFill>
                  <a:srgbClr val="FFFA13"/>
                </a:solidFill>
                <a:effectLst>
                  <a:glow rad="101600">
                    <a:schemeClr val="bg2">
                      <a:alpha val="75000"/>
                    </a:schemeClr>
                  </a:glow>
                </a:effectLst>
                <a:latin typeface="Arial" panose="020B0604020202020204" pitchFamily="34" charset="0"/>
                <a:ea typeface="+mn-ea"/>
                <a:cs typeface="Arial" panose="020B0604020202020204" pitchFamily="34" charset="0"/>
              </a:rPr>
              <a:t>	</a:t>
            </a:r>
            <a:r>
              <a:rPr lang="ar-JO" sz="4400" b="1" dirty="0">
                <a:solidFill>
                  <a:srgbClr val="FFFA13"/>
                </a:solidFill>
                <a:effectLst>
                  <a:glow rad="101600">
                    <a:schemeClr val="bg2">
                      <a:alpha val="75000"/>
                    </a:schemeClr>
                  </a:glow>
                </a:effectLst>
                <a:latin typeface="Arial" panose="020B0604020202020204" pitchFamily="34" charset="0"/>
                <a:ea typeface="+mn-ea"/>
                <a:cs typeface="Arial" panose="020B0604020202020204" pitchFamily="34" charset="0"/>
              </a:rPr>
              <a:t>كيف يمكننا أن نقول أن </a:t>
            </a:r>
            <a:r>
              <a:rPr lang="ar-JO" sz="4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144000</a:t>
            </a:r>
            <a:r>
              <a:rPr lang="ar-JO" sz="4400" b="1" dirty="0">
                <a:solidFill>
                  <a:srgbClr val="FFFA13"/>
                </a:solidFill>
                <a:effectLst>
                  <a:glow rad="101600">
                    <a:schemeClr val="bg2">
                      <a:alpha val="75000"/>
                    </a:schemeClr>
                  </a:glow>
                </a:effectLst>
                <a:latin typeface="Arial" panose="020B0604020202020204" pitchFamily="34" charset="0"/>
                <a:ea typeface="+mn-ea"/>
                <a:cs typeface="Arial" panose="020B0604020202020204" pitchFamily="34" charset="0"/>
              </a:rPr>
              <a:t> هو رقم رمزي عندما يشير 7: 5-8 بشكل محدد إلى </a:t>
            </a:r>
            <a:r>
              <a:rPr lang="ar-JO" sz="4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12000</a:t>
            </a:r>
            <a:r>
              <a:rPr lang="ar-JO" sz="4400" b="1" dirty="0">
                <a:solidFill>
                  <a:srgbClr val="FFFA13"/>
                </a:solidFill>
                <a:effectLst>
                  <a:glow rad="101600">
                    <a:schemeClr val="bg2">
                      <a:alpha val="75000"/>
                    </a:schemeClr>
                  </a:glow>
                </a:effectLst>
                <a:latin typeface="Arial" panose="020B0604020202020204" pitchFamily="34" charset="0"/>
                <a:ea typeface="+mn-ea"/>
                <a:cs typeface="Arial" panose="020B0604020202020204" pitchFamily="34" charset="0"/>
              </a:rPr>
              <a:t> من كل من </a:t>
            </a:r>
            <a:r>
              <a:rPr lang="ar-JO" sz="4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12</a:t>
            </a:r>
            <a:r>
              <a:rPr lang="ar-JO" sz="4400" b="1" dirty="0">
                <a:solidFill>
                  <a:srgbClr val="FFFA13"/>
                </a:solidFill>
                <a:effectLst>
                  <a:glow rad="101600">
                    <a:schemeClr val="bg2">
                      <a:alpha val="75000"/>
                    </a:schemeClr>
                  </a:glow>
                </a:effectLst>
                <a:latin typeface="Arial" panose="020B0604020202020204" pitchFamily="34" charset="0"/>
                <a:ea typeface="+mn-ea"/>
                <a:cs typeface="Arial" panose="020B0604020202020204" pitchFamily="34" charset="0"/>
              </a:rPr>
              <a:t> سبط في إسرائيل؟</a:t>
            </a:r>
            <a:r>
              <a:rPr lang="en-US" sz="4400" b="1" dirty="0">
                <a:solidFill>
                  <a:srgbClr val="FFFA13"/>
                </a:solidFill>
                <a:effectLst>
                  <a:glow rad="101600">
                    <a:schemeClr val="bg2">
                      <a:alpha val="75000"/>
                    </a:schemeClr>
                  </a:glow>
                </a:effectLst>
                <a:latin typeface="Arial" panose="020B0604020202020204" pitchFamily="34" charset="0"/>
                <a:ea typeface="+mn-ea"/>
                <a:cs typeface="Arial" panose="020B0604020202020204" pitchFamily="34" charset="0"/>
              </a:rPr>
              <a:t> </a:t>
            </a:r>
          </a:p>
          <a:p>
            <a:pPr>
              <a:lnSpc>
                <a:spcPct val="90000"/>
              </a:lnSpc>
              <a:buFont typeface="Monotype Sorts" pitchFamily="-109" charset="2"/>
              <a:buNone/>
              <a:defRPr/>
            </a:pPr>
            <a:r>
              <a:rPr lang="en-US" sz="3200" b="1" dirty="0">
                <a:solidFill>
                  <a:schemeClr val="accent1"/>
                </a:solidFill>
                <a:effectLst>
                  <a:glow rad="101600">
                    <a:schemeClr val="bg2">
                      <a:alpha val="75000"/>
                    </a:schemeClr>
                  </a:glow>
                </a:effectLst>
                <a:latin typeface="Arial" panose="020B0604020202020204" pitchFamily="34" charset="0"/>
                <a:ea typeface="+mn-ea"/>
                <a:cs typeface="Arial" panose="020B0604020202020204" pitchFamily="34" charset="0"/>
              </a:rPr>
              <a:t>	</a:t>
            </a:r>
          </a:p>
          <a:p>
            <a:pPr>
              <a:lnSpc>
                <a:spcPct val="90000"/>
              </a:lnSpc>
              <a:buFont typeface="Monotype Sorts" pitchFamily="-109" charset="2"/>
              <a:buNone/>
              <a:defRPr/>
            </a:pPr>
            <a:r>
              <a:rPr lang="en-US" sz="3200" b="1" dirty="0">
                <a:solidFill>
                  <a:schemeClr val="accent1"/>
                </a:solidFill>
                <a:effectLst>
                  <a:glow rad="101600">
                    <a:schemeClr val="bg2">
                      <a:alpha val="75000"/>
                    </a:schemeClr>
                  </a:glow>
                </a:effectLst>
                <a:latin typeface="Arial" panose="020B0604020202020204" pitchFamily="34" charset="0"/>
                <a:ea typeface="+mn-ea"/>
                <a:cs typeface="Arial" panose="020B0604020202020204" pitchFamily="34" charset="0"/>
              </a:rPr>
              <a:t>	</a:t>
            </a:r>
            <a:r>
              <a:rPr lang="ar-JO" sz="3200" b="1" dirty="0">
                <a:solidFill>
                  <a:schemeClr val="accent1"/>
                </a:solidFill>
                <a:effectLst>
                  <a:glow rad="101600">
                    <a:schemeClr val="bg2">
                      <a:alpha val="75000"/>
                    </a:schemeClr>
                  </a:glow>
                </a:effectLst>
                <a:latin typeface="Arial" panose="020B0604020202020204" pitchFamily="34" charset="0"/>
                <a:ea typeface="+mn-ea"/>
                <a:cs typeface="Arial" panose="020B0604020202020204" pitchFamily="34" charset="0"/>
              </a:rPr>
              <a:t>روي زوك، التفسير الأساسي للكتاب المقدس</a:t>
            </a:r>
            <a:endParaRPr lang="en-US" sz="3200" b="1" dirty="0">
              <a:solidFill>
                <a:schemeClr val="accent1"/>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
        <p:nvSpPr>
          <p:cNvPr id="226308" name="Rectangle 4"/>
          <p:cNvSpPr>
            <a:spLocks noGrp="1" noChangeArrowheads="1"/>
          </p:cNvSpPr>
          <p:nvPr>
            <p:ph type="title"/>
          </p:nvPr>
        </p:nvSpPr>
        <p:spPr>
          <a:xfrm>
            <a:off x="762000" y="457200"/>
            <a:ext cx="7696200" cy="1143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ctr">
              <a:defRPr/>
            </a:pPr>
            <a:r>
              <a:rPr lang="ar-JO" sz="7200" dirty="0">
                <a:solidFill>
                  <a:srgbClr val="FF2C7A"/>
                </a:solidFill>
                <a:effectLst>
                  <a:glow rad="101600">
                    <a:schemeClr val="bg2">
                      <a:alpha val="75000"/>
                    </a:schemeClr>
                  </a:glow>
                </a:effectLst>
                <a:latin typeface="Arial" panose="020B0604020202020204" pitchFamily="34" charset="0"/>
                <a:ea typeface="+mj-ea"/>
                <a:cs typeface="Arial" panose="020B0604020202020204" pitchFamily="34" charset="0"/>
              </a:rPr>
              <a:t>أرقام فعلية؟</a:t>
            </a:r>
            <a:endParaRPr lang="en-US" dirty="0">
              <a:effectLst>
                <a:glow rad="101600">
                  <a:schemeClr val="bg2">
                    <a:alpha val="75000"/>
                  </a:schemeClr>
                </a:glo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3328376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107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94563" name="Text Box 3"/>
          <p:cNvSpPr txBox="1">
            <a:spLocks noChangeArrowheads="1"/>
          </p:cNvSpPr>
          <p:nvPr/>
        </p:nvSpPr>
        <p:spPr bwMode="auto">
          <a:xfrm>
            <a:off x="990600" y="1828800"/>
            <a:ext cx="7162800" cy="323165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rtl="1">
              <a:defRPr/>
            </a:pPr>
            <a:r>
              <a:rPr lang="ar-JO"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عرف يوحنا كيف يصف فترة مختصرة غير محددة... في 20: 3 كتب أن الشيطان سيُطلق من الهاوية </a:t>
            </a:r>
            <a:r>
              <a:rPr lang="ar-JO" sz="2400" b="1"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rPr>
              <a:t>إلى حين </a:t>
            </a:r>
            <a:r>
              <a:rPr lang="ar-JO"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(باليونانية </a:t>
            </a:r>
            <a:r>
              <a:rPr lang="en-US"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mikron </a:t>
            </a:r>
            <a:r>
              <a:rPr lang="en-US" sz="2400" b="1" dirty="0" err="1">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chronon</a:t>
            </a:r>
            <a:r>
              <a:rPr lang="ar-JO"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 كان من الممكن أن يرشد  الروح القدس يوحنا ليكتب أن المسيح والقديسين سيملكون </a:t>
            </a:r>
            <a:r>
              <a:rPr lang="ar-JO" sz="2400" b="1"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rPr>
              <a:t>زمانًا طويلًا </a:t>
            </a:r>
            <a:r>
              <a:rPr lang="ar-JO"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(باليونانية</a:t>
            </a:r>
            <a:r>
              <a:rPr lang="en-US"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 (</a:t>
            </a:r>
            <a:r>
              <a:rPr lang="en-US" sz="2400" b="1" dirty="0" err="1">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polun</a:t>
            </a:r>
            <a:r>
              <a:rPr lang="en-US"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 </a:t>
            </a:r>
            <a:r>
              <a:rPr lang="en-US" sz="2400" b="1" dirty="0" err="1">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chronon</a:t>
            </a:r>
            <a:r>
              <a:rPr lang="en-US"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 </a:t>
            </a:r>
            <a:r>
              <a:rPr lang="ar-JO"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وهي نفس العبارة المستخدمة في مثل الوزنات للإشارة إلى فترة غياب السيد (مت 25 :19). لكن الله قاد يوحنا إلى مقارنة فترة محددة (ألف سنة) مع فترة غير محددة (زمان قليل).</a:t>
            </a:r>
          </a:p>
          <a:p>
            <a:pPr>
              <a:defRPr/>
            </a:pPr>
            <a:endParaRPr lang="en-US" sz="1800" b="1" dirty="0">
              <a:solidFill>
                <a:schemeClr val="hlink"/>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defRPr/>
            </a:pPr>
            <a:r>
              <a:rPr lang="ar-JO" sz="1800" b="1" dirty="0">
                <a:solidFill>
                  <a:schemeClr val="hlink"/>
                </a:solidFill>
                <a:effectLst>
                  <a:glow rad="101600">
                    <a:schemeClr val="bg2">
                      <a:alpha val="75000"/>
                    </a:schemeClr>
                  </a:glow>
                </a:effectLst>
                <a:latin typeface="Arial" panose="020B0604020202020204" pitchFamily="34" charset="0"/>
                <a:ea typeface="+mn-ea"/>
                <a:cs typeface="Arial" panose="020B0604020202020204" pitchFamily="34" charset="0"/>
              </a:rPr>
              <a:t>مايهيو وغروماكي، ب ي ب ب، 260</a:t>
            </a:r>
            <a:endParaRPr lang="en-US" sz="1800" b="1" dirty="0">
              <a:solidFill>
                <a:schemeClr val="hlink"/>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13E4BF99-1F6E-B557-FA1A-EBA37FB85D9C}"/>
              </a:ext>
            </a:extLst>
          </p:cNvPr>
          <p:cNvSpPr/>
          <p:nvPr/>
        </p:nvSpPr>
        <p:spPr bwMode="auto">
          <a:xfrm>
            <a:off x="1219200" y="0"/>
            <a:ext cx="6705600" cy="609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ar-JO" sz="40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رؤيا 20</a:t>
            </a:r>
            <a:endParaRPr kumimoji="1" lang="en-US" sz="40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00BEF47-1CC6-6919-10B9-8B4DFCF6FAAA}"/>
              </a:ext>
            </a:extLst>
          </p:cNvPr>
          <p:cNvSpPr/>
          <p:nvPr/>
        </p:nvSpPr>
        <p:spPr bwMode="auto">
          <a:xfrm>
            <a:off x="838200" y="838200"/>
            <a:ext cx="7467600" cy="838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ar-JO" sz="4000" b="1" i="0" u="none" strike="noStrike" cap="none" normalizeH="0" baseline="0" dirty="0">
                <a:ln>
                  <a:solidFill>
                    <a:schemeClr val="bg2"/>
                  </a:solidFill>
                </a:ln>
                <a:solidFill>
                  <a:srgbClr val="FFC9C9"/>
                </a:solidFill>
                <a:effectLst/>
                <a:latin typeface="Arial" panose="020B0604020202020204" pitchFamily="34" charset="0"/>
                <a:cs typeface="Arial" panose="020B0604020202020204" pitchFamily="34" charset="0"/>
              </a:rPr>
              <a:t>هل 1000 سنة فترة رمزية أم أكيدة؟</a:t>
            </a:r>
            <a:endParaRPr kumimoji="1" lang="en-US" sz="4000" b="1" i="0" u="none" strike="noStrike" cap="none" normalizeH="0" baseline="0" dirty="0">
              <a:ln>
                <a:solidFill>
                  <a:schemeClr val="bg2"/>
                </a:solidFill>
              </a:ln>
              <a:solidFill>
                <a:srgbClr val="FFC9C9"/>
              </a:solidFill>
              <a:effectLst/>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2097"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95588" name="Text Box 4"/>
          <p:cNvSpPr txBox="1">
            <a:spLocks noChangeArrowheads="1"/>
          </p:cNvSpPr>
          <p:nvPr/>
        </p:nvSpPr>
        <p:spPr bwMode="auto">
          <a:xfrm>
            <a:off x="2133600" y="5715000"/>
            <a:ext cx="4038600" cy="369332"/>
          </a:xfrm>
          <a:prstGeom prst="rect">
            <a:avLst/>
          </a:prstGeom>
          <a:noFill/>
          <a:ln w="9525">
            <a:noFill/>
            <a:miter lim="800000"/>
            <a:headEnd/>
            <a:tailEnd/>
          </a:ln>
          <a:effectLst/>
        </p:spPr>
        <p:txBody>
          <a:bodyPr wrap="square">
            <a:spAutoFit/>
          </a:bodyPr>
          <a:lstStyle/>
          <a:p>
            <a:pPr algn="ctr">
              <a:defRPr/>
            </a:pPr>
            <a:r>
              <a:rPr lang="ar-JO" sz="1800"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مايهيو وجروماكي، ألف عام</a:t>
            </a:r>
            <a:r>
              <a:rPr lang="en-US" sz="1800"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 </a:t>
            </a:r>
            <a:r>
              <a:rPr lang="ar-JO" sz="1800"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ص. 258</a:t>
            </a:r>
            <a:endParaRPr lang="en-US" sz="1800" dirty="0">
              <a:effectLst>
                <a:glow rad="101600">
                  <a:schemeClr val="bg2">
                    <a:alpha val="75000"/>
                  </a:schemeClr>
                </a:glow>
              </a:effectLst>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3BE11FDB-327D-37CA-1984-8F2CEF2403E3}"/>
              </a:ext>
            </a:extLst>
          </p:cNvPr>
          <p:cNvSpPr/>
          <p:nvPr/>
        </p:nvSpPr>
        <p:spPr bwMode="auto">
          <a:xfrm>
            <a:off x="1295400" y="1371600"/>
            <a:ext cx="6858000" cy="4343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ar-JO" sz="4800" b="1" i="0" u="none" strike="noStrike" cap="none" normalizeH="0" baseline="0" dirty="0">
                <a:ln>
                  <a:noFill/>
                </a:ln>
                <a:solidFill>
                  <a:srgbClr val="FF7C80"/>
                </a:solidFill>
                <a:effectLst>
                  <a:glow rad="127000">
                    <a:schemeClr val="bg2"/>
                  </a:glow>
                </a:effectLst>
                <a:latin typeface="Arial" panose="020B0604020202020204" pitchFamily="34" charset="0"/>
                <a:cs typeface="Arial" panose="020B0604020202020204" pitchFamily="34" charset="0"/>
              </a:rPr>
              <a:t>منذ بداية عصر ما بعد الرسل فهمت الكنيسة الألفية المذكورة في رؤيا 20 على أنها 1000 سنة حرفية ... ولم تعلم الكنيسة أي شيء آخر حتى القرن الرابع.</a:t>
            </a:r>
            <a:endParaRPr kumimoji="1" lang="en-US" sz="4800" b="1" i="0" u="none" strike="noStrike" cap="none" normalizeH="0" baseline="0" dirty="0">
              <a:ln>
                <a:noFill/>
              </a:ln>
              <a:solidFill>
                <a:srgbClr val="FF7C80"/>
              </a:solidFill>
              <a:effectLst>
                <a:glow rad="127000">
                  <a:schemeClr val="bg2"/>
                </a:glow>
              </a:effectLst>
              <a:latin typeface="Arial" panose="020B0604020202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21"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97636" name="Text Box 4"/>
          <p:cNvSpPr txBox="1">
            <a:spLocks noChangeArrowheads="1"/>
          </p:cNvSpPr>
          <p:nvPr/>
        </p:nvSpPr>
        <p:spPr bwMode="auto">
          <a:xfrm>
            <a:off x="0" y="1447800"/>
            <a:ext cx="9144000" cy="75713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defPPr>
              <a:defRPr lang="en-US"/>
            </a:defPPr>
            <a:lvl1pPr marL="447675" indent="-439738">
              <a:lnSpc>
                <a:spcPct val="90000"/>
              </a:lnSpc>
              <a:defRPr sz="2800">
                <a:solidFill>
                  <a:schemeClr val="bg1"/>
                </a:solidFill>
                <a:effectLst>
                  <a:glow rad="101600">
                    <a:schemeClr val="bg2">
                      <a:alpha val="75000"/>
                    </a:schemeClr>
                  </a:glow>
                </a:effectLst>
                <a:latin typeface="Techno" pitchFamily="-109" charset="0"/>
                <a:ea typeface="+mn-ea"/>
                <a:cs typeface="+mn-cs"/>
              </a:defRPr>
            </a:lvl1pPr>
          </a:lstStyle>
          <a:p>
            <a:pPr algn="r"/>
            <a:r>
              <a:rPr lang="ar-JO" sz="2400" b="1" dirty="0">
                <a:latin typeface="Arial" panose="020B0604020202020204" pitchFamily="34" charset="0"/>
                <a:cs typeface="Arial" panose="020B0604020202020204" pitchFamily="34" charset="0"/>
              </a:rPr>
              <a:t>1. قاعدة أساسية في علم التفسير هي قبول الأرقام بقيمتها الإسمية ما لم يتطلب السياق </a:t>
            </a:r>
          </a:p>
          <a:p>
            <a:pPr algn="r"/>
            <a:r>
              <a:rPr lang="ar-JO" sz="2400" b="1" dirty="0">
                <a:latin typeface="Arial" panose="020B0604020202020204" pitchFamily="34" charset="0"/>
                <a:cs typeface="Arial" panose="020B0604020202020204" pitchFamily="34" charset="0"/>
              </a:rPr>
              <a:t>    غير ذلك.</a:t>
            </a:r>
            <a:endParaRPr lang="en-US" sz="2400" b="1" dirty="0">
              <a:latin typeface="Arial" panose="020B0604020202020204" pitchFamily="34" charset="0"/>
              <a:cs typeface="Arial" panose="020B0604020202020204" pitchFamily="34" charset="0"/>
            </a:endParaRPr>
          </a:p>
        </p:txBody>
      </p:sp>
      <p:sp>
        <p:nvSpPr>
          <p:cNvPr id="197637" name="Text Box 5"/>
          <p:cNvSpPr txBox="1">
            <a:spLocks noChangeArrowheads="1"/>
          </p:cNvSpPr>
          <p:nvPr/>
        </p:nvSpPr>
        <p:spPr bwMode="auto">
          <a:xfrm>
            <a:off x="0" y="2438400"/>
            <a:ext cx="9144000" cy="75713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defPPr>
              <a:defRPr lang="en-US"/>
            </a:defPPr>
            <a:lvl1pPr marL="447675" indent="-439738">
              <a:lnSpc>
                <a:spcPct val="90000"/>
              </a:lnSpc>
              <a:defRPr sz="2800">
                <a:solidFill>
                  <a:schemeClr val="bg1"/>
                </a:solidFill>
                <a:effectLst>
                  <a:glow rad="101600">
                    <a:schemeClr val="bg2">
                      <a:alpha val="75000"/>
                    </a:schemeClr>
                  </a:glow>
                </a:effectLst>
                <a:latin typeface="Techno" pitchFamily="-109" charset="0"/>
                <a:ea typeface="+mn-ea"/>
                <a:cs typeface="+mn-cs"/>
              </a:defRPr>
            </a:lvl1pPr>
          </a:lstStyle>
          <a:p>
            <a:pPr marL="7937" indent="0" algn="r"/>
            <a:r>
              <a:rPr lang="ar-JO" sz="2400" b="1" dirty="0">
                <a:latin typeface="Arial" panose="020B0604020202020204" pitchFamily="34" charset="0"/>
                <a:cs typeface="Arial" panose="020B0604020202020204" pitchFamily="34" charset="0"/>
              </a:rPr>
              <a:t>2. من بين عشرات الأرقام في سفر الرؤيا تم استخدام رقمين فقط بطريقة رمزية (مثل </a:t>
            </a:r>
          </a:p>
          <a:p>
            <a:pPr marL="7937" indent="0" algn="r"/>
            <a:r>
              <a:rPr lang="ar-JO" sz="2400" b="1" dirty="0">
                <a:latin typeface="Arial" panose="020B0604020202020204" pitchFamily="34" charset="0"/>
                <a:cs typeface="Arial" panose="020B0604020202020204" pitchFamily="34" charset="0"/>
              </a:rPr>
              <a:t>    الرقمان 7 و12).</a:t>
            </a:r>
            <a:endParaRPr lang="en-US" sz="2400" b="1" dirty="0">
              <a:latin typeface="Arial" panose="020B0604020202020204" pitchFamily="34" charset="0"/>
              <a:cs typeface="Arial" panose="020B0604020202020204" pitchFamily="34" charset="0"/>
            </a:endParaRPr>
          </a:p>
        </p:txBody>
      </p:sp>
      <p:sp>
        <p:nvSpPr>
          <p:cNvPr id="197638" name="Text Box 6"/>
          <p:cNvSpPr txBox="1">
            <a:spLocks noChangeArrowheads="1"/>
          </p:cNvSpPr>
          <p:nvPr/>
        </p:nvSpPr>
        <p:spPr bwMode="auto">
          <a:xfrm>
            <a:off x="0" y="3429000"/>
            <a:ext cx="9144000" cy="75713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defPPr>
              <a:defRPr lang="en-US"/>
            </a:defPPr>
            <a:lvl1pPr marL="447675" indent="-439738">
              <a:lnSpc>
                <a:spcPct val="90000"/>
              </a:lnSpc>
              <a:defRPr sz="2800">
                <a:solidFill>
                  <a:schemeClr val="bg1"/>
                </a:solidFill>
                <a:effectLst>
                  <a:glow rad="101600">
                    <a:schemeClr val="bg2">
                      <a:alpha val="75000"/>
                    </a:schemeClr>
                  </a:glow>
                </a:effectLst>
                <a:latin typeface="Techno" pitchFamily="-109" charset="0"/>
                <a:ea typeface="+mn-ea"/>
                <a:cs typeface="+mn-cs"/>
              </a:defRPr>
            </a:lvl1pPr>
          </a:lstStyle>
          <a:p>
            <a:pPr marL="7937" indent="0" algn="r"/>
            <a:r>
              <a:rPr lang="ar-JO" sz="2400" b="1" dirty="0">
                <a:latin typeface="Arial" panose="020B0604020202020204" pitchFamily="34" charset="0"/>
                <a:cs typeface="Arial" panose="020B0604020202020204" pitchFamily="34" charset="0"/>
              </a:rPr>
              <a:t>3. من بين 25 مرجعاً تشير فيها الأرقام غلى الوقت في سفر الرؤيا لا يمكن التفكير في أي </a:t>
            </a:r>
          </a:p>
          <a:p>
            <a:pPr marL="7937" indent="0" algn="r"/>
            <a:r>
              <a:rPr lang="ar-JO" sz="2400" b="1" dirty="0">
                <a:latin typeface="Arial" panose="020B0604020202020204" pitchFamily="34" charset="0"/>
                <a:cs typeface="Arial" panose="020B0604020202020204" pitchFamily="34" charset="0"/>
              </a:rPr>
              <a:t>    منها كرقم رمزي</a:t>
            </a:r>
            <a:endParaRPr lang="en-US" sz="2400" b="1" dirty="0">
              <a:latin typeface="Arial" panose="020B0604020202020204" pitchFamily="34" charset="0"/>
              <a:cs typeface="Arial" panose="020B0604020202020204" pitchFamily="34" charset="0"/>
            </a:endParaRPr>
          </a:p>
        </p:txBody>
      </p:sp>
      <p:sp>
        <p:nvSpPr>
          <p:cNvPr id="197639" name="Text Box 7"/>
          <p:cNvSpPr txBox="1">
            <a:spLocks noChangeArrowheads="1"/>
          </p:cNvSpPr>
          <p:nvPr/>
        </p:nvSpPr>
        <p:spPr bwMode="auto">
          <a:xfrm>
            <a:off x="0" y="5077802"/>
            <a:ext cx="9144000" cy="75713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defPPr>
              <a:defRPr lang="en-US"/>
            </a:defPPr>
            <a:lvl1pPr marL="447675" indent="-439738">
              <a:lnSpc>
                <a:spcPct val="90000"/>
              </a:lnSpc>
              <a:defRPr sz="2800">
                <a:solidFill>
                  <a:schemeClr val="bg1"/>
                </a:solidFill>
                <a:effectLst>
                  <a:glow rad="101600">
                    <a:schemeClr val="bg2">
                      <a:alpha val="75000"/>
                    </a:schemeClr>
                  </a:glow>
                </a:effectLst>
                <a:latin typeface="Techno" pitchFamily="-109" charset="0"/>
                <a:ea typeface="+mn-ea"/>
                <a:cs typeface="+mn-cs"/>
              </a:defRPr>
            </a:lvl1pPr>
          </a:lstStyle>
          <a:p>
            <a:pPr marL="7937" indent="0" algn="r"/>
            <a:r>
              <a:rPr lang="ar-JO" sz="2400" b="1" dirty="0">
                <a:latin typeface="Arial" panose="020B0604020202020204" pitchFamily="34" charset="0"/>
                <a:cs typeface="Arial" panose="020B0604020202020204" pitchFamily="34" charset="0"/>
              </a:rPr>
              <a:t>5. عندما تستخدم كلمة سنة مع صفة عددية في الكتاب المقدس فإنها دائماً تشير إلى فترة </a:t>
            </a:r>
          </a:p>
          <a:p>
            <a:pPr marL="7937" indent="0" algn="r"/>
            <a:r>
              <a:rPr lang="ar-JO" sz="2400" b="1" dirty="0">
                <a:latin typeface="Arial" panose="020B0604020202020204" pitchFamily="34" charset="0"/>
                <a:cs typeface="Arial" panose="020B0604020202020204" pitchFamily="34" charset="0"/>
              </a:rPr>
              <a:t>    زمنية فعلية</a:t>
            </a:r>
            <a:endParaRPr lang="en-US" sz="2400" b="1" dirty="0">
              <a:latin typeface="Arial" panose="020B0604020202020204" pitchFamily="34" charset="0"/>
              <a:cs typeface="Arial" panose="020B0604020202020204" pitchFamily="34" charset="0"/>
            </a:endParaRPr>
          </a:p>
        </p:txBody>
      </p:sp>
      <p:sp>
        <p:nvSpPr>
          <p:cNvPr id="197640" name="Text Box 8"/>
          <p:cNvSpPr txBox="1">
            <a:spLocks noChangeArrowheads="1"/>
          </p:cNvSpPr>
          <p:nvPr/>
        </p:nvSpPr>
        <p:spPr bwMode="auto">
          <a:xfrm>
            <a:off x="0" y="4419600"/>
            <a:ext cx="9144000" cy="42473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defPPr>
              <a:defRPr lang="en-US"/>
            </a:defPPr>
            <a:lvl1pPr marL="447675" indent="-439738">
              <a:lnSpc>
                <a:spcPct val="90000"/>
              </a:lnSpc>
              <a:defRPr sz="2800">
                <a:solidFill>
                  <a:schemeClr val="bg1"/>
                </a:solidFill>
                <a:effectLst>
                  <a:glow rad="101600">
                    <a:schemeClr val="bg2">
                      <a:alpha val="75000"/>
                    </a:schemeClr>
                  </a:glow>
                </a:effectLst>
                <a:latin typeface="Techno" pitchFamily="-109" charset="0"/>
                <a:ea typeface="+mn-ea"/>
                <a:cs typeface="+mn-cs"/>
              </a:defRPr>
            </a:lvl1pPr>
          </a:lstStyle>
          <a:p>
            <a:pPr marL="7937" indent="0" algn="r"/>
            <a:r>
              <a:rPr lang="ar-JO" sz="2400" b="1" dirty="0">
                <a:latin typeface="Arial" panose="020B0604020202020204" pitchFamily="34" charset="0"/>
                <a:cs typeface="Arial" panose="020B0604020202020204" pitchFamily="34" charset="0"/>
              </a:rPr>
              <a:t>4. لم يستخدم الرقم 1000 مطلقاً في كل الكتاب المقدس بمفهوم رمزي</a:t>
            </a:r>
            <a:endParaRPr lang="en-US" sz="24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4B7B435-4893-05CF-05BD-AB8FF609FCD0}"/>
              </a:ext>
            </a:extLst>
          </p:cNvPr>
          <p:cNvSpPr/>
          <p:nvPr/>
        </p:nvSpPr>
        <p:spPr bwMode="auto">
          <a:xfrm>
            <a:off x="609600" y="309670"/>
            <a:ext cx="7924800" cy="75713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ar-JO" sz="4800" b="1" i="0" u="none" strike="noStrike" cap="none" normalizeH="0" baseline="0" dirty="0">
                <a:ln>
                  <a:noFill/>
                </a:ln>
                <a:solidFill>
                  <a:srgbClr val="FF0000"/>
                </a:solidFill>
                <a:effectLst>
                  <a:glow rad="127000">
                    <a:schemeClr val="bg2"/>
                  </a:glow>
                </a:effectLst>
                <a:latin typeface="Arial" panose="020B0604020202020204" pitchFamily="34" charset="0"/>
                <a:cs typeface="Arial" panose="020B0604020202020204" pitchFamily="34" charset="0"/>
              </a:rPr>
              <a:t>حقائق حول الألف سنة</a:t>
            </a:r>
            <a:endParaRPr kumimoji="1" lang="en-US" sz="4800" b="1" i="0" u="none" strike="noStrike" cap="none" normalizeH="0" baseline="0" dirty="0">
              <a:ln>
                <a:noFill/>
              </a:ln>
              <a:solidFill>
                <a:srgbClr val="FF0000"/>
              </a:solidFill>
              <a:effectLst>
                <a:glow rad="127000">
                  <a:schemeClr val="bg2"/>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97636"/>
                                        </p:tgtEl>
                                        <p:attrNameLst>
                                          <p:attrName>style.visibility</p:attrName>
                                        </p:attrNameLst>
                                      </p:cBhvr>
                                      <p:to>
                                        <p:strVal val="visible"/>
                                      </p:to>
                                    </p:set>
                                    <p:animEffect transition="in" filter="wipe(left)">
                                      <p:cBhvr>
                                        <p:cTn id="7" dur="500"/>
                                        <p:tgtEl>
                                          <p:spTgt spid="1976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97637"/>
                                        </p:tgtEl>
                                        <p:attrNameLst>
                                          <p:attrName>style.visibility</p:attrName>
                                        </p:attrNameLst>
                                      </p:cBhvr>
                                      <p:to>
                                        <p:strVal val="visible"/>
                                      </p:to>
                                    </p:set>
                                    <p:animEffect transition="in" filter="wipe(left)">
                                      <p:cBhvr>
                                        <p:cTn id="12" dur="500"/>
                                        <p:tgtEl>
                                          <p:spTgt spid="1976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97638"/>
                                        </p:tgtEl>
                                        <p:attrNameLst>
                                          <p:attrName>style.visibility</p:attrName>
                                        </p:attrNameLst>
                                      </p:cBhvr>
                                      <p:to>
                                        <p:strVal val="visible"/>
                                      </p:to>
                                    </p:set>
                                    <p:animEffect transition="in" filter="wipe(left)">
                                      <p:cBhvr>
                                        <p:cTn id="17" dur="500"/>
                                        <p:tgtEl>
                                          <p:spTgt spid="1976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97640"/>
                                        </p:tgtEl>
                                        <p:attrNameLst>
                                          <p:attrName>style.visibility</p:attrName>
                                        </p:attrNameLst>
                                      </p:cBhvr>
                                      <p:to>
                                        <p:strVal val="visible"/>
                                      </p:to>
                                    </p:set>
                                    <p:animEffect transition="in" filter="wipe(left)">
                                      <p:cBhvr>
                                        <p:cTn id="22" dur="500"/>
                                        <p:tgtEl>
                                          <p:spTgt spid="19764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97639"/>
                                        </p:tgtEl>
                                        <p:attrNameLst>
                                          <p:attrName>style.visibility</p:attrName>
                                        </p:attrNameLst>
                                      </p:cBhvr>
                                      <p:to>
                                        <p:strVal val="visible"/>
                                      </p:to>
                                    </p:set>
                                    <p:animEffect transition="in" filter="wipe(left)">
                                      <p:cBhvr>
                                        <p:cTn id="27" dur="500"/>
                                        <p:tgtEl>
                                          <p:spTgt spid="197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a:xfrm>
            <a:off x="304800" y="457200"/>
            <a:ext cx="8229600" cy="1371600"/>
          </a:xfrm>
        </p:spPr>
        <p:txBody>
          <a:bodyPr/>
          <a:lstStyle/>
          <a:p>
            <a:pPr eaLnBrk="1" hangingPunct="1">
              <a:lnSpc>
                <a:spcPct val="80000"/>
              </a:lnSpc>
            </a:pPr>
            <a:r>
              <a:rPr lang="ar-JO" sz="4000" b="1" dirty="0">
                <a:solidFill>
                  <a:srgbClr val="FFFF66"/>
                </a:solidFill>
                <a:effectLst>
                  <a:glow rad="101600">
                    <a:schemeClr val="bg2">
                      <a:alpha val="75000"/>
                    </a:schemeClr>
                  </a:glow>
                </a:effectLst>
                <a:latin typeface="Arial" panose="020B0604020202020204" pitchFamily="34" charset="0"/>
                <a:cs typeface="Arial" panose="020B0604020202020204" pitchFamily="34" charset="0"/>
              </a:rPr>
              <a:t>لماذا يجب</a:t>
            </a:r>
            <a:br>
              <a:rPr lang="ar-JO" sz="4000" b="1" dirty="0">
                <a:solidFill>
                  <a:srgbClr val="FFFF66"/>
                </a:solidFill>
                <a:effectLst>
                  <a:glow rad="101600">
                    <a:schemeClr val="bg2">
                      <a:alpha val="75000"/>
                    </a:schemeClr>
                  </a:glow>
                </a:effectLst>
                <a:latin typeface="Arial" panose="020B0604020202020204" pitchFamily="34" charset="0"/>
                <a:cs typeface="Arial" panose="020B0604020202020204" pitchFamily="34" charset="0"/>
              </a:rPr>
            </a:br>
            <a:r>
              <a:rPr lang="ar-JO" sz="4000" b="1" dirty="0">
                <a:solidFill>
                  <a:srgbClr val="FFFF66"/>
                </a:solidFill>
                <a:effectLst>
                  <a:glow rad="101600">
                    <a:schemeClr val="bg2">
                      <a:alpha val="75000"/>
                    </a:schemeClr>
                  </a:glow>
                </a:effectLst>
                <a:latin typeface="Arial" panose="020B0604020202020204" pitchFamily="34" charset="0"/>
                <a:cs typeface="Arial" panose="020B0604020202020204" pitchFamily="34" charset="0"/>
              </a:rPr>
              <a:t> أن يأتي</a:t>
            </a:r>
            <a:br>
              <a:rPr lang="ar-JO" sz="4000" b="1" dirty="0">
                <a:solidFill>
                  <a:srgbClr val="FFFF66"/>
                </a:solidFill>
                <a:effectLst>
                  <a:glow rad="101600">
                    <a:schemeClr val="bg2">
                      <a:alpha val="75000"/>
                    </a:schemeClr>
                  </a:glow>
                </a:effectLst>
                <a:latin typeface="Arial" panose="020B0604020202020204" pitchFamily="34" charset="0"/>
                <a:cs typeface="Arial" panose="020B0604020202020204" pitchFamily="34" charset="0"/>
              </a:rPr>
            </a:br>
            <a:r>
              <a:rPr lang="ar-JO" sz="4000" b="1" dirty="0">
                <a:solidFill>
                  <a:srgbClr val="FFFF66"/>
                </a:solidFill>
                <a:effectLst>
                  <a:glow rad="101600">
                    <a:schemeClr val="bg2">
                      <a:alpha val="75000"/>
                    </a:schemeClr>
                  </a:glow>
                </a:effectLst>
                <a:latin typeface="Arial" panose="020B0604020202020204" pitchFamily="34" charset="0"/>
                <a:cs typeface="Arial" panose="020B0604020202020204" pitchFamily="34" charset="0"/>
              </a:rPr>
              <a:t> المسيح </a:t>
            </a:r>
            <a:br>
              <a:rPr lang="ar-JO" sz="4000" b="1" dirty="0">
                <a:solidFill>
                  <a:srgbClr val="FFFF66"/>
                </a:solidFill>
                <a:effectLst>
                  <a:glow rad="101600">
                    <a:schemeClr val="bg2">
                      <a:alpha val="75000"/>
                    </a:schemeClr>
                  </a:glow>
                </a:effectLst>
                <a:latin typeface="Arial" panose="020B0604020202020204" pitchFamily="34" charset="0"/>
                <a:cs typeface="Arial" panose="020B0604020202020204" pitchFamily="34" charset="0"/>
              </a:rPr>
            </a:br>
            <a:r>
              <a:rPr lang="ar-JO" sz="4000" b="1" dirty="0">
                <a:solidFill>
                  <a:schemeClr val="bg1"/>
                </a:solidFill>
                <a:effectLst>
                  <a:glow rad="101600">
                    <a:schemeClr val="bg2">
                      <a:alpha val="75000"/>
                    </a:schemeClr>
                  </a:glow>
                </a:effectLst>
                <a:latin typeface="Arial" panose="020B0604020202020204" pitchFamily="34" charset="0"/>
                <a:cs typeface="Arial" panose="020B0604020202020204" pitchFamily="34" charset="0"/>
              </a:rPr>
              <a:t>قبل</a:t>
            </a:r>
            <a:r>
              <a:rPr lang="ar-JO" sz="4000" b="1" dirty="0">
                <a:solidFill>
                  <a:srgbClr val="FFFF66"/>
                </a:solidFill>
                <a:effectLst>
                  <a:glow rad="101600">
                    <a:schemeClr val="bg2">
                      <a:alpha val="75000"/>
                    </a:schemeClr>
                  </a:glow>
                </a:effectLst>
                <a:latin typeface="Arial" panose="020B0604020202020204" pitchFamily="34" charset="0"/>
                <a:cs typeface="Arial" panose="020B0604020202020204" pitchFamily="34" charset="0"/>
              </a:rPr>
              <a:t> الألفية</a:t>
            </a:r>
            <a:endParaRPr lang="en-US" sz="4000" b="1" dirty="0">
              <a:solidFill>
                <a:srgbClr val="FFFF66"/>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194563" name="Rectangle 3"/>
          <p:cNvSpPr>
            <a:spLocks noGrp="1" noChangeArrowheads="1"/>
          </p:cNvSpPr>
          <p:nvPr>
            <p:ph type="body" idx="4294967295"/>
          </p:nvPr>
        </p:nvSpPr>
        <p:spPr>
          <a:xfrm>
            <a:off x="228600" y="2438400"/>
            <a:ext cx="8686800" cy="4419600"/>
          </a:xfrm>
        </p:spPr>
        <p:txBody>
          <a:bodyPr>
            <a:normAutofit/>
          </a:bodyPr>
          <a:lstStyle/>
          <a:p>
            <a:pPr marL="0" indent="0" algn="r" eaLnBrk="1" hangingPunct="1">
              <a:lnSpc>
                <a:spcPct val="90000"/>
              </a:lnSpc>
              <a:buNone/>
            </a:pPr>
            <a:r>
              <a:rPr lang="ar-JO" b="1" dirty="0">
                <a:solidFill>
                  <a:schemeClr val="bg1"/>
                </a:solidFill>
                <a:effectLst>
                  <a:glow rad="279400">
                    <a:schemeClr val="bg2">
                      <a:alpha val="53000"/>
                    </a:schemeClr>
                  </a:glow>
                </a:effectLst>
                <a:latin typeface="Arial" panose="020B0604020202020204" pitchFamily="34" charset="0"/>
                <a:cs typeface="Arial" panose="020B0604020202020204" pitchFamily="34" charset="0"/>
              </a:rPr>
              <a:t>1. يجب أن يرجع حرفياً (أعمال 1: 11)</a:t>
            </a:r>
            <a:endParaRPr lang="en-US" b="1" dirty="0">
              <a:solidFill>
                <a:schemeClr val="bg1"/>
              </a:solidFill>
              <a:effectLst>
                <a:glow rad="279400">
                  <a:schemeClr val="bg2">
                    <a:alpha val="53000"/>
                  </a:schemeClr>
                </a:glow>
              </a:effectLst>
              <a:latin typeface="Arial" panose="020B0604020202020204" pitchFamily="34" charset="0"/>
              <a:cs typeface="Arial" panose="020B0604020202020204" pitchFamily="34" charset="0"/>
            </a:endParaRPr>
          </a:p>
          <a:p>
            <a:pPr marL="0" indent="0" eaLnBrk="1" hangingPunct="1">
              <a:lnSpc>
                <a:spcPct val="90000"/>
              </a:lnSpc>
              <a:buNone/>
            </a:pPr>
            <a:r>
              <a:rPr lang="en-US" sz="1200" b="1" dirty="0">
                <a:solidFill>
                  <a:schemeClr val="bg1"/>
                </a:solidFill>
                <a:effectLst>
                  <a:glow rad="279400">
                    <a:schemeClr val="bg2">
                      <a:alpha val="53000"/>
                    </a:schemeClr>
                  </a:glow>
                </a:effectLst>
                <a:latin typeface="Arial" panose="020B0604020202020204" pitchFamily="34" charset="0"/>
                <a:cs typeface="Arial" panose="020B0604020202020204" pitchFamily="34" charset="0"/>
              </a:rPr>
              <a:t>                                                                    </a:t>
            </a:r>
            <a:endParaRPr lang="en-US" b="1" dirty="0">
              <a:solidFill>
                <a:schemeClr val="bg1"/>
              </a:solidFill>
              <a:effectLst>
                <a:glow rad="279400">
                  <a:schemeClr val="bg2">
                    <a:alpha val="53000"/>
                  </a:schemeClr>
                </a:glow>
              </a:effectLst>
              <a:latin typeface="Arial" panose="020B0604020202020204" pitchFamily="34" charset="0"/>
              <a:cs typeface="Arial" panose="020B0604020202020204" pitchFamily="34" charset="0"/>
            </a:endParaRPr>
          </a:p>
          <a:p>
            <a:pPr marL="0" indent="0" algn="r" eaLnBrk="1" hangingPunct="1">
              <a:lnSpc>
                <a:spcPct val="90000"/>
              </a:lnSpc>
              <a:buNone/>
            </a:pPr>
            <a:r>
              <a:rPr lang="ar-JO" b="1" dirty="0">
                <a:solidFill>
                  <a:schemeClr val="bg1"/>
                </a:solidFill>
                <a:effectLst>
                  <a:glow rad="279400">
                    <a:schemeClr val="bg2">
                      <a:alpha val="53000"/>
                    </a:schemeClr>
                  </a:glow>
                </a:effectLst>
                <a:latin typeface="Arial" panose="020B0604020202020204" pitchFamily="34" charset="0"/>
                <a:cs typeface="Arial" panose="020B0604020202020204" pitchFamily="34" charset="0"/>
              </a:rPr>
              <a:t>2. إن كان سيرجع حرفياً فإنه سيملك حرفياً</a:t>
            </a:r>
            <a:endParaRPr lang="en-US" b="1" dirty="0">
              <a:solidFill>
                <a:schemeClr val="bg1"/>
              </a:solidFill>
              <a:effectLst>
                <a:glow rad="279400">
                  <a:schemeClr val="bg2">
                    <a:alpha val="53000"/>
                  </a:schemeClr>
                </a:glow>
              </a:effectLst>
              <a:latin typeface="Arial" panose="020B0604020202020204" pitchFamily="34" charset="0"/>
              <a:cs typeface="Arial" panose="020B0604020202020204" pitchFamily="34" charset="0"/>
            </a:endParaRPr>
          </a:p>
          <a:p>
            <a:pPr marL="0" indent="0" eaLnBrk="1" hangingPunct="1">
              <a:lnSpc>
                <a:spcPct val="90000"/>
              </a:lnSpc>
              <a:buNone/>
            </a:pPr>
            <a:r>
              <a:rPr lang="en-US" sz="1200" b="1" dirty="0">
                <a:solidFill>
                  <a:schemeClr val="bg1"/>
                </a:solidFill>
                <a:effectLst>
                  <a:glow rad="279400">
                    <a:schemeClr val="bg2">
                      <a:alpha val="53000"/>
                    </a:schemeClr>
                  </a:glow>
                </a:effectLst>
                <a:latin typeface="Arial" panose="020B0604020202020204" pitchFamily="34" charset="0"/>
                <a:cs typeface="Arial" panose="020B0604020202020204" pitchFamily="34" charset="0"/>
              </a:rPr>
              <a:t> </a:t>
            </a:r>
          </a:p>
          <a:p>
            <a:pPr marL="0" indent="0" algn="r" eaLnBrk="1" hangingPunct="1">
              <a:lnSpc>
                <a:spcPct val="80000"/>
              </a:lnSpc>
              <a:buNone/>
            </a:pPr>
            <a:r>
              <a:rPr lang="ar-JO" b="1" dirty="0">
                <a:solidFill>
                  <a:schemeClr val="bg1"/>
                </a:solidFill>
                <a:effectLst>
                  <a:glow rad="279400">
                    <a:schemeClr val="bg2">
                      <a:alpha val="53000"/>
                    </a:schemeClr>
                  </a:glow>
                </a:effectLst>
                <a:latin typeface="Arial" panose="020B0604020202020204" pitchFamily="34" charset="0"/>
                <a:cs typeface="Arial" panose="020B0604020202020204" pitchFamily="34" charset="0"/>
              </a:rPr>
              <a:t>3. لا يستطيع أن يملك لمدة ألف سنة إلا إذا رجع قبل الألف سنة</a:t>
            </a:r>
            <a:endParaRPr lang="en-US" b="1" dirty="0">
              <a:solidFill>
                <a:schemeClr val="bg1"/>
              </a:solidFill>
              <a:effectLst>
                <a:glow rad="279400">
                  <a:schemeClr val="bg2">
                    <a:alpha val="53000"/>
                  </a:schemeClr>
                </a:glow>
              </a:effectLst>
              <a:latin typeface="Arial" panose="020B0604020202020204" pitchFamily="34" charset="0"/>
              <a:cs typeface="Arial" panose="020B0604020202020204" pitchFamily="34" charset="0"/>
            </a:endParaRPr>
          </a:p>
          <a:p>
            <a:pPr marL="0" indent="0" eaLnBrk="1" hangingPunct="1">
              <a:lnSpc>
                <a:spcPct val="80000"/>
              </a:lnSpc>
              <a:buNone/>
            </a:pPr>
            <a:r>
              <a:rPr lang="en-US" sz="1200" b="1" dirty="0">
                <a:solidFill>
                  <a:schemeClr val="bg1"/>
                </a:solidFill>
                <a:effectLst>
                  <a:glow rad="279400">
                    <a:schemeClr val="bg2">
                      <a:alpha val="53000"/>
                    </a:schemeClr>
                  </a:glow>
                </a:effectLst>
                <a:latin typeface="Arial" panose="020B0604020202020204" pitchFamily="34" charset="0"/>
                <a:cs typeface="Arial" panose="020B0604020202020204" pitchFamily="34" charset="0"/>
              </a:rPr>
              <a:t> </a:t>
            </a:r>
          </a:p>
          <a:p>
            <a:pPr marL="0" indent="0" algn="r" eaLnBrk="1" hangingPunct="1">
              <a:lnSpc>
                <a:spcPct val="80000"/>
              </a:lnSpc>
              <a:buNone/>
            </a:pPr>
            <a:r>
              <a:rPr lang="ar-JO" b="1" dirty="0">
                <a:solidFill>
                  <a:schemeClr val="bg1"/>
                </a:solidFill>
                <a:effectLst>
                  <a:glow rad="279400">
                    <a:schemeClr val="bg2">
                      <a:alpha val="53000"/>
                    </a:schemeClr>
                  </a:glow>
                </a:effectLst>
                <a:latin typeface="Arial" panose="020B0604020202020204" pitchFamily="34" charset="0"/>
                <a:cs typeface="Arial" panose="020B0604020202020204" pitchFamily="34" charset="0"/>
              </a:rPr>
              <a:t>4. لا يمكن استرداد عرش داود الحرفي إلا إذا أتى ابن داود ليملك عليه</a:t>
            </a:r>
            <a:endParaRPr lang="en-US" b="1" dirty="0">
              <a:solidFill>
                <a:schemeClr val="bg1"/>
              </a:solidFill>
              <a:effectLst>
                <a:glow rad="279400">
                  <a:schemeClr val="bg2">
                    <a:alpha val="53000"/>
                  </a:schemeClr>
                </a:glow>
              </a:effectLst>
              <a:latin typeface="Arial" panose="020B0604020202020204" pitchFamily="34" charset="0"/>
              <a:cs typeface="Arial" panose="020B0604020202020204" pitchFamily="34" charset="0"/>
            </a:endParaRPr>
          </a:p>
          <a:p>
            <a:pPr marL="0" indent="0" eaLnBrk="1" hangingPunct="1">
              <a:lnSpc>
                <a:spcPct val="80000"/>
              </a:lnSpc>
              <a:buNone/>
            </a:pPr>
            <a:r>
              <a:rPr lang="en-US" sz="1200" b="1" dirty="0">
                <a:solidFill>
                  <a:schemeClr val="bg1"/>
                </a:solidFill>
                <a:effectLst>
                  <a:glow rad="279400">
                    <a:schemeClr val="bg2">
                      <a:alpha val="53000"/>
                    </a:schemeClr>
                  </a:glow>
                </a:effectLst>
                <a:latin typeface="Arial" panose="020B0604020202020204" pitchFamily="34" charset="0"/>
                <a:cs typeface="Arial" panose="020B0604020202020204" pitchFamily="34" charset="0"/>
              </a:rPr>
              <a:t> </a:t>
            </a:r>
          </a:p>
          <a:p>
            <a:pPr marL="609600" indent="-609600" algn="r" eaLnBrk="1" hangingPunct="1">
              <a:lnSpc>
                <a:spcPct val="80000"/>
              </a:lnSpc>
              <a:buFontTx/>
              <a:buNone/>
            </a:pPr>
            <a:r>
              <a:rPr lang="ar-JO" b="1" dirty="0">
                <a:solidFill>
                  <a:schemeClr val="bg1"/>
                </a:solidFill>
                <a:effectLst>
                  <a:glow rad="279400">
                    <a:schemeClr val="bg2">
                      <a:alpha val="53000"/>
                    </a:schemeClr>
                  </a:glow>
                </a:effectLst>
                <a:latin typeface="Arial" panose="020B0604020202020204" pitchFamily="34" charset="0"/>
                <a:cs typeface="Arial" panose="020B0604020202020204" pitchFamily="34" charset="0"/>
              </a:rPr>
              <a:t>5. لا يمكن استرداد مملكة إسرائيل إليها إلا إذا جاء ملك إسرائيل ليستردها</a:t>
            </a:r>
            <a:endParaRPr lang="en-US" b="1" dirty="0">
              <a:solidFill>
                <a:schemeClr val="bg1"/>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5015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57200" y="0"/>
            <a:ext cx="8077200" cy="1143000"/>
          </a:xfrm>
        </p:spPr>
        <p:txBody>
          <a:bodyPr/>
          <a:lstStyle/>
          <a:p>
            <a:pPr algn="ctr" eaLnBrk="1" hangingPunct="1"/>
            <a:r>
              <a:rPr lang="ar-JO" sz="3600" b="1" dirty="0">
                <a:solidFill>
                  <a:srgbClr val="FFD664"/>
                </a:solidFill>
                <a:effectLst>
                  <a:glow rad="127000">
                    <a:schemeClr val="bg2">
                      <a:alpha val="75000"/>
                    </a:schemeClr>
                  </a:glow>
                </a:effectLst>
                <a:latin typeface="Arial" charset="0"/>
                <a:cs typeface="Arial" charset="0"/>
              </a:rPr>
              <a:t>لماذا تعتبر قبل الألفية مهمة؟</a:t>
            </a:r>
            <a:endParaRPr lang="en-US" sz="3600" b="1" dirty="0">
              <a:solidFill>
                <a:srgbClr val="FFD664"/>
              </a:solidFill>
              <a:effectLst>
                <a:glow rad="127000">
                  <a:schemeClr val="bg2">
                    <a:alpha val="75000"/>
                  </a:schemeClr>
                </a:glow>
              </a:effectLst>
              <a:latin typeface="Arial" charset="0"/>
              <a:cs typeface="Arial" charset="0"/>
            </a:endParaRPr>
          </a:p>
        </p:txBody>
      </p:sp>
      <p:sp>
        <p:nvSpPr>
          <p:cNvPr id="21507" name="Rectangle 3"/>
          <p:cNvSpPr>
            <a:spLocks noGrp="1" noChangeArrowheads="1"/>
          </p:cNvSpPr>
          <p:nvPr>
            <p:ph type="body" idx="4294967295"/>
          </p:nvPr>
        </p:nvSpPr>
        <p:spPr>
          <a:xfrm>
            <a:off x="304800" y="1024467"/>
            <a:ext cx="8610600" cy="5300133"/>
          </a:xfrm>
        </p:spPr>
        <p:txBody>
          <a:bodyPr/>
          <a:lstStyle/>
          <a:p>
            <a:pPr marL="488950" indent="-442913" algn="r" eaLnBrk="1" hangingPunct="1">
              <a:lnSpc>
                <a:spcPct val="110000"/>
              </a:lnSpc>
              <a:buFontTx/>
              <a:buNone/>
            </a:pPr>
            <a:r>
              <a:rPr lang="ar-JO" sz="2800" b="1" dirty="0">
                <a:solidFill>
                  <a:srgbClr val="FFFF66"/>
                </a:solidFill>
                <a:effectLst>
                  <a:glow rad="101600">
                    <a:schemeClr val="bg2">
                      <a:alpha val="75000"/>
                    </a:schemeClr>
                  </a:glow>
                </a:effectLst>
                <a:latin typeface="Arial" charset="0"/>
                <a:cs typeface="Arial" charset="0"/>
              </a:rPr>
              <a:t>لأن إنكارها:</a:t>
            </a:r>
            <a:endParaRPr lang="en-US" sz="2800" b="1" dirty="0">
              <a:solidFill>
                <a:schemeClr val="bg1"/>
              </a:solidFill>
              <a:effectLst>
                <a:glow rad="101600">
                  <a:schemeClr val="bg2">
                    <a:alpha val="75000"/>
                  </a:schemeClr>
                </a:glow>
              </a:effectLst>
              <a:latin typeface="Arial" charset="0"/>
              <a:cs typeface="Arial" charset="0"/>
            </a:endParaRPr>
          </a:p>
          <a:p>
            <a:pPr marL="488950" indent="-442913" algn="r" eaLnBrk="1" hangingPunct="1">
              <a:buFontTx/>
              <a:buNone/>
            </a:pPr>
            <a:r>
              <a:rPr lang="ar-JO" b="1" dirty="0">
                <a:solidFill>
                  <a:schemeClr val="bg1"/>
                </a:solidFill>
                <a:effectLst>
                  <a:glow rad="101600">
                    <a:schemeClr val="bg2">
                      <a:alpha val="75000"/>
                    </a:schemeClr>
                  </a:glow>
                </a:effectLst>
                <a:latin typeface="Arial" charset="0"/>
                <a:cs typeface="Arial" charset="0"/>
              </a:rPr>
              <a:t>1. هجوم على شخص الله</a:t>
            </a:r>
            <a:endParaRPr lang="en-US" b="1" dirty="0">
              <a:solidFill>
                <a:schemeClr val="bg1"/>
              </a:solidFill>
              <a:effectLst>
                <a:glow rad="101600">
                  <a:schemeClr val="bg2">
                    <a:alpha val="75000"/>
                  </a:schemeClr>
                </a:glow>
              </a:effectLst>
              <a:latin typeface="Arial" charset="0"/>
              <a:cs typeface="Arial" charset="0"/>
            </a:endParaRPr>
          </a:p>
          <a:p>
            <a:pPr marL="488950" indent="-442913" algn="r" eaLnBrk="1" hangingPunct="1">
              <a:buFontTx/>
              <a:buNone/>
            </a:pPr>
            <a:r>
              <a:rPr lang="ar-JO" b="1" dirty="0">
                <a:solidFill>
                  <a:schemeClr val="bg1"/>
                </a:solidFill>
                <a:effectLst>
                  <a:glow rad="101600">
                    <a:schemeClr val="bg2">
                      <a:alpha val="75000"/>
                    </a:schemeClr>
                  </a:glow>
                </a:effectLst>
                <a:latin typeface="Arial" charset="0"/>
                <a:cs typeface="Arial" charset="0"/>
              </a:rPr>
              <a:t>2. تقليل قيمة وعود الله</a:t>
            </a:r>
          </a:p>
          <a:p>
            <a:pPr marL="488950" indent="-442913" algn="r" eaLnBrk="1" hangingPunct="1">
              <a:buFontTx/>
              <a:buNone/>
            </a:pPr>
            <a:r>
              <a:rPr lang="ar-JO" b="1" dirty="0">
                <a:solidFill>
                  <a:schemeClr val="bg1"/>
                </a:solidFill>
                <a:effectLst>
                  <a:glow rad="101600">
                    <a:schemeClr val="bg2">
                      <a:alpha val="75000"/>
                    </a:schemeClr>
                  </a:glow>
                </a:effectLst>
                <a:latin typeface="Arial" charset="0"/>
                <a:cs typeface="Arial" charset="0"/>
              </a:rPr>
              <a:t>3. يدمر إكمال خطة الله</a:t>
            </a:r>
          </a:p>
          <a:p>
            <a:pPr marL="488950" indent="-442913" algn="r" eaLnBrk="1" hangingPunct="1">
              <a:buFontTx/>
              <a:buNone/>
            </a:pPr>
            <a:r>
              <a:rPr lang="ar-JO" b="1" dirty="0">
                <a:solidFill>
                  <a:schemeClr val="bg1"/>
                </a:solidFill>
                <a:effectLst>
                  <a:glow rad="101600">
                    <a:schemeClr val="bg2">
                      <a:alpha val="75000"/>
                    </a:schemeClr>
                  </a:glow>
                </a:effectLst>
                <a:latin typeface="Arial" charset="0"/>
                <a:cs typeface="Arial" charset="0"/>
              </a:rPr>
              <a:t>4. بحنقر عقائد أساسية في كلمة الله</a:t>
            </a:r>
            <a:endParaRPr lang="en-US" b="1" dirty="0">
              <a:solidFill>
                <a:schemeClr val="bg1"/>
              </a:solidFill>
              <a:effectLst>
                <a:glow rad="101600">
                  <a:schemeClr val="bg2">
                    <a:alpha val="75000"/>
                  </a:schemeClr>
                </a:glow>
              </a:effectLst>
              <a:latin typeface="Arial" charset="0"/>
              <a:cs typeface="Arial" charset="0"/>
            </a:endParaRPr>
          </a:p>
          <a:p>
            <a:pPr marL="488950" indent="-442913" algn="r" eaLnBrk="1" hangingPunct="1">
              <a:buNone/>
            </a:pPr>
            <a:r>
              <a:rPr lang="ar-JO" b="1" dirty="0">
                <a:solidFill>
                  <a:schemeClr val="bg1"/>
                </a:solidFill>
                <a:effectLst>
                  <a:glow rad="101600">
                    <a:schemeClr val="bg2">
                      <a:alpha val="75000"/>
                    </a:schemeClr>
                  </a:glow>
                </a:effectLst>
                <a:latin typeface="Arial" charset="0"/>
                <a:cs typeface="Arial" charset="0"/>
              </a:rPr>
              <a:t>5. يزيل حارس موجود لحماية العقائد الأساسية لكنيسة الله      </a:t>
            </a:r>
          </a:p>
          <a:p>
            <a:pPr marL="488950" indent="-442913" algn="r" eaLnBrk="1" hangingPunct="1">
              <a:buNone/>
            </a:pPr>
            <a:r>
              <a:rPr lang="ar-JO" b="1" dirty="0">
                <a:solidFill>
                  <a:schemeClr val="bg1"/>
                </a:solidFill>
                <a:effectLst>
                  <a:glow rad="101600">
                    <a:schemeClr val="bg2">
                      <a:alpha val="75000"/>
                    </a:schemeClr>
                  </a:glow>
                </a:effectLst>
                <a:latin typeface="Arial" charset="0"/>
                <a:cs typeface="Arial" charset="0"/>
              </a:rPr>
              <a:t>6. يقلل من حافز الشهادة لله</a:t>
            </a:r>
          </a:p>
          <a:p>
            <a:pPr marL="488950" indent="-442913" algn="r" eaLnBrk="1" hangingPunct="1">
              <a:buNone/>
            </a:pPr>
            <a:r>
              <a:rPr lang="ar-JO" b="1" dirty="0">
                <a:solidFill>
                  <a:schemeClr val="bg1"/>
                </a:solidFill>
                <a:effectLst>
                  <a:glow rad="101600">
                    <a:schemeClr val="bg2">
                      <a:alpha val="75000"/>
                    </a:schemeClr>
                  </a:glow>
                </a:effectLst>
                <a:latin typeface="Arial" charset="0"/>
                <a:cs typeface="Arial" charset="0"/>
              </a:rPr>
              <a:t>7. يقلل من حافز حياة القداسة لأجل الله </a:t>
            </a:r>
            <a:endParaRPr lang="en-US" b="1" dirty="0">
              <a:solidFill>
                <a:schemeClr val="bg1"/>
              </a:solidFill>
              <a:effectLst>
                <a:glow rad="101600">
                  <a:schemeClr val="bg2">
                    <a:alpha val="75000"/>
                  </a:schemeClr>
                </a:glow>
              </a:effectLst>
              <a:latin typeface="Arial" charset="0"/>
              <a:cs typeface="Arial" charset="0"/>
            </a:endParaRPr>
          </a:p>
        </p:txBody>
      </p:sp>
    </p:spTree>
    <p:extLst>
      <p:ext uri="{BB962C8B-B14F-4D97-AF65-F5344CB8AC3E}">
        <p14:creationId xmlns:p14="http://schemas.microsoft.com/office/powerpoint/2010/main" val="74847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 calcmode="lin" valueType="num">
                                      <p:cBhvr additive="base">
                                        <p:cTn id="13"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 calcmode="lin" valueType="num">
                                      <p:cBhvr additive="base">
                                        <p:cTn id="19"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507">
                                            <p:txEl>
                                              <p:pRg st="3" end="3"/>
                                            </p:txEl>
                                          </p:spTgt>
                                        </p:tgtEl>
                                        <p:attrNameLst>
                                          <p:attrName>style.visibility</p:attrName>
                                        </p:attrNameLst>
                                      </p:cBhvr>
                                      <p:to>
                                        <p:strVal val="visible"/>
                                      </p:to>
                                    </p:set>
                                    <p:anim calcmode="lin" valueType="num">
                                      <p:cBhvr additive="base">
                                        <p:cTn id="25" dur="5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5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507">
                                            <p:txEl>
                                              <p:pRg st="4" end="4"/>
                                            </p:txEl>
                                          </p:spTgt>
                                        </p:tgtEl>
                                        <p:attrNameLst>
                                          <p:attrName>style.visibility</p:attrName>
                                        </p:attrNameLst>
                                      </p:cBhvr>
                                      <p:to>
                                        <p:strVal val="visible"/>
                                      </p:to>
                                    </p:set>
                                    <p:anim calcmode="lin" valueType="num">
                                      <p:cBhvr additive="base">
                                        <p:cTn id="31" dur="500" fill="hold"/>
                                        <p:tgtEl>
                                          <p:spTgt spid="2150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5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507">
                                            <p:txEl>
                                              <p:pRg st="5" end="5"/>
                                            </p:txEl>
                                          </p:spTgt>
                                        </p:tgtEl>
                                        <p:attrNameLst>
                                          <p:attrName>style.visibility</p:attrName>
                                        </p:attrNameLst>
                                      </p:cBhvr>
                                      <p:to>
                                        <p:strVal val="visible"/>
                                      </p:to>
                                    </p:set>
                                    <p:anim calcmode="lin" valueType="num">
                                      <p:cBhvr additive="base">
                                        <p:cTn id="37" dur="500" fill="hold"/>
                                        <p:tgtEl>
                                          <p:spTgt spid="2150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5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507">
                                            <p:txEl>
                                              <p:pRg st="6" end="6"/>
                                            </p:txEl>
                                          </p:spTgt>
                                        </p:tgtEl>
                                        <p:attrNameLst>
                                          <p:attrName>style.visibility</p:attrName>
                                        </p:attrNameLst>
                                      </p:cBhvr>
                                      <p:to>
                                        <p:strVal val="visible"/>
                                      </p:to>
                                    </p:set>
                                    <p:anim calcmode="lin" valueType="num">
                                      <p:cBhvr additive="base">
                                        <p:cTn id="43" dur="500" fill="hold"/>
                                        <p:tgtEl>
                                          <p:spTgt spid="2150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50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507">
                                            <p:txEl>
                                              <p:pRg st="7" end="7"/>
                                            </p:txEl>
                                          </p:spTgt>
                                        </p:tgtEl>
                                        <p:attrNameLst>
                                          <p:attrName>style.visibility</p:attrName>
                                        </p:attrNameLst>
                                      </p:cBhvr>
                                      <p:to>
                                        <p:strVal val="visible"/>
                                      </p:to>
                                    </p:set>
                                    <p:anim calcmode="lin" valueType="num">
                                      <p:cBhvr additive="base">
                                        <p:cTn id="49" dur="500" fill="hold"/>
                                        <p:tgtEl>
                                          <p:spTgt spid="2150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150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ctangle 1">
            <a:extLst>
              <a:ext uri="{FF2B5EF4-FFF2-40B4-BE49-F238E27FC236}">
                <a16:creationId xmlns:a16="http://schemas.microsoft.com/office/drawing/2014/main" id="{38E88871-7926-DDB3-41F5-7A7D5BE6C20E}"/>
              </a:ext>
            </a:extLst>
          </p:cNvPr>
          <p:cNvSpPr/>
          <p:nvPr/>
        </p:nvSpPr>
        <p:spPr bwMode="auto">
          <a:xfrm>
            <a:off x="2209800" y="2209800"/>
            <a:ext cx="4800600" cy="3886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ar-JO" sz="6000" b="1" i="0" u="none" strike="noStrike" cap="none" normalizeH="0" baseline="0" dirty="0">
                <a:ln w="19050">
                  <a:solidFill>
                    <a:schemeClr val="bg2"/>
                  </a:solidFill>
                </a:ln>
                <a:solidFill>
                  <a:schemeClr val="bg1"/>
                </a:solidFill>
                <a:effectLst>
                  <a:glow rad="127000">
                    <a:srgbClr val="FF0000"/>
                  </a:glow>
                </a:effectLst>
                <a:latin typeface="Arial" panose="020B0604020202020204" pitchFamily="34" charset="0"/>
                <a:cs typeface="Arial" panose="020B0604020202020204" pitchFamily="34" charset="0"/>
              </a:rPr>
              <a:t>ما هو الملكوت</a:t>
            </a:r>
            <a:r>
              <a:rPr kumimoji="1" lang="en-US" sz="6000" b="1" i="0" u="none" strike="noStrike" cap="none" normalizeH="0" baseline="0" dirty="0">
                <a:ln w="19050">
                  <a:solidFill>
                    <a:schemeClr val="bg2"/>
                  </a:solidFill>
                </a:ln>
                <a:solidFill>
                  <a:schemeClr val="bg1"/>
                </a:solidFill>
                <a:effectLst>
                  <a:glow rad="127000">
                    <a:srgbClr val="FF0000"/>
                  </a:glow>
                </a:effectLst>
                <a:latin typeface="Arial" panose="020B0604020202020204" pitchFamily="34" charset="0"/>
                <a:cs typeface="Arial" panose="020B0604020202020204" pitchFamily="34" charset="0"/>
              </a:rPr>
              <a:t> </a:t>
            </a:r>
            <a:r>
              <a:rPr kumimoji="1" lang="ar-JO" sz="6000" b="1" i="0" u="none" strike="noStrike" cap="none" normalizeH="0" baseline="0" dirty="0">
                <a:ln w="19050">
                  <a:solidFill>
                    <a:schemeClr val="bg2"/>
                  </a:solidFill>
                </a:ln>
                <a:solidFill>
                  <a:schemeClr val="bg1"/>
                </a:solidFill>
                <a:effectLst>
                  <a:glow rad="127000">
                    <a:srgbClr val="FF0000"/>
                  </a:glow>
                </a:effectLst>
                <a:latin typeface="Arial" panose="020B0604020202020204" pitchFamily="34" charset="0"/>
                <a:cs typeface="Arial" panose="020B0604020202020204" pitchFamily="34" charset="0"/>
              </a:rPr>
              <a:t>الذي أخبر يسوع</a:t>
            </a:r>
            <a:r>
              <a:rPr kumimoji="1" lang="en-US" sz="6000" b="1" i="0" u="none" strike="noStrike" cap="none" normalizeH="0" baseline="0" dirty="0">
                <a:ln w="19050">
                  <a:solidFill>
                    <a:schemeClr val="bg2"/>
                  </a:solidFill>
                </a:ln>
                <a:solidFill>
                  <a:schemeClr val="bg1"/>
                </a:solidFill>
                <a:effectLst>
                  <a:glow rad="127000">
                    <a:srgbClr val="FF0000"/>
                  </a:glow>
                </a:effectLst>
                <a:latin typeface="Arial" panose="020B0604020202020204" pitchFamily="34" charset="0"/>
                <a:cs typeface="Arial" panose="020B0604020202020204" pitchFamily="34" charset="0"/>
              </a:rPr>
              <a:t> </a:t>
            </a:r>
            <a:r>
              <a:rPr kumimoji="1" lang="ar-JO" sz="6000" b="1" i="0" u="none" strike="noStrike" cap="none" normalizeH="0" baseline="0" dirty="0">
                <a:ln w="19050">
                  <a:solidFill>
                    <a:schemeClr val="bg2"/>
                  </a:solidFill>
                </a:ln>
                <a:solidFill>
                  <a:schemeClr val="bg1"/>
                </a:solidFill>
                <a:effectLst>
                  <a:glow rad="127000">
                    <a:srgbClr val="FF0000"/>
                  </a:glow>
                </a:effectLst>
                <a:latin typeface="Arial" panose="020B0604020202020204" pitchFamily="34" charset="0"/>
                <a:cs typeface="Arial" panose="020B0604020202020204" pitchFamily="34" charset="0"/>
              </a:rPr>
              <a:t>تلاميذه أن يتوقعوه؟</a:t>
            </a:r>
            <a:endParaRPr kumimoji="1" lang="en-US" sz="6000" b="1" i="0" u="none" strike="noStrike" cap="none" normalizeH="0" baseline="0" dirty="0">
              <a:ln w="19050">
                <a:solidFill>
                  <a:schemeClr val="bg2"/>
                </a:solidFill>
              </a:ln>
              <a:solidFill>
                <a:schemeClr val="bg1"/>
              </a:solidFill>
              <a:effectLst>
                <a:glow rad="127000">
                  <a:srgbClr val="FF0000"/>
                </a:glow>
              </a:effectLst>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9618" name="Text Box 2"/>
          <p:cNvSpPr txBox="1">
            <a:spLocks noChangeArrowheads="1"/>
          </p:cNvSpPr>
          <p:nvPr/>
        </p:nvSpPr>
        <p:spPr bwMode="auto">
          <a:xfrm>
            <a:off x="990600" y="685800"/>
            <a:ext cx="7162800" cy="3527119"/>
          </a:xfrm>
          <a:prstGeom prst="rect">
            <a:avLst/>
          </a:prstGeom>
          <a:noFill/>
          <a:ln w="9525">
            <a:noFill/>
            <a:miter lim="800000"/>
            <a:headEnd/>
            <a:tailEnd/>
          </a:ln>
          <a:effectLst>
            <a:outerShdw blurRad="63500" dist="76199" dir="3885659" algn="ctr" rotWithShape="0">
              <a:schemeClr val="bg2"/>
            </a:outerShdw>
          </a:effectLst>
        </p:spPr>
        <p:txBody>
          <a:bodyPr wrap="square">
            <a:spAutoFit/>
          </a:bodyPr>
          <a:lstStyle/>
          <a:p>
            <a:pPr algn="ctr">
              <a:lnSpc>
                <a:spcPct val="90000"/>
              </a:lnSpc>
              <a:defRPr/>
            </a:pPr>
            <a:r>
              <a:rPr kumimoji="0" lang="ar-JO" b="1" dirty="0">
                <a:solidFill>
                  <a:srgbClr val="FFD32D"/>
                </a:solidFill>
                <a:effectLst>
                  <a:glow rad="101600">
                    <a:srgbClr val="010000">
                      <a:alpha val="75000"/>
                    </a:srgbClr>
                  </a:glow>
                </a:effectLst>
                <a:latin typeface="Arial" panose="020B0604020202020204" pitchFamily="34" charset="0"/>
                <a:cs typeface="Arial" panose="020B0604020202020204" pitchFamily="34" charset="0"/>
              </a:rPr>
              <a:t>أبانا الذي في السماوات، ليتقدس اسمك. ليأت </a:t>
            </a:r>
            <a:r>
              <a:rPr kumimoji="0" lang="ar-JO" b="1" dirty="0">
                <a:solidFill>
                  <a:schemeClr val="bg1"/>
                </a:solidFill>
                <a:effectLst>
                  <a:glow rad="101600">
                    <a:srgbClr val="010000">
                      <a:alpha val="75000"/>
                    </a:srgbClr>
                  </a:glow>
                </a:effectLst>
                <a:latin typeface="Arial" panose="020B0604020202020204" pitchFamily="34" charset="0"/>
                <a:cs typeface="Arial" panose="020B0604020202020204" pitchFamily="34" charset="0"/>
              </a:rPr>
              <a:t>ملكوتك</a:t>
            </a:r>
            <a:r>
              <a:rPr kumimoji="0" lang="ar-JO" b="1" dirty="0">
                <a:solidFill>
                  <a:srgbClr val="FFD32D"/>
                </a:solidFill>
                <a:effectLst>
                  <a:glow rad="101600">
                    <a:srgbClr val="010000">
                      <a:alpha val="75000"/>
                    </a:srgbClr>
                  </a:glow>
                </a:effectLst>
                <a:latin typeface="Arial" panose="020B0604020202020204" pitchFamily="34" charset="0"/>
                <a:cs typeface="Arial" panose="020B0604020202020204" pitchFamily="34" charset="0"/>
              </a:rPr>
              <a:t>. لتكن مشيئتك كما في السماء كذلك على الأرض. خبزنا كفافنا أعطنا اليوم. واغفر لنا ذنوبنا كما نغفر نحن أيضا للمذنبين إلينا. ولا تدخلنا في تجربة، لكن نجنا من الشرير. لأن لك </a:t>
            </a:r>
            <a:r>
              <a:rPr kumimoji="0" lang="ar-JO" b="1" dirty="0">
                <a:solidFill>
                  <a:schemeClr val="bg1"/>
                </a:solidFill>
                <a:effectLst>
                  <a:glow rad="101600">
                    <a:srgbClr val="010000">
                      <a:alpha val="75000"/>
                    </a:srgbClr>
                  </a:glow>
                </a:effectLst>
                <a:latin typeface="Arial" panose="020B0604020202020204" pitchFamily="34" charset="0"/>
                <a:cs typeface="Arial" panose="020B0604020202020204" pitchFamily="34" charset="0"/>
              </a:rPr>
              <a:t>الملك</a:t>
            </a:r>
            <a:r>
              <a:rPr kumimoji="0" lang="ar-JO" b="1" dirty="0">
                <a:solidFill>
                  <a:srgbClr val="FFD32D"/>
                </a:solidFill>
                <a:effectLst>
                  <a:glow rad="101600">
                    <a:srgbClr val="010000">
                      <a:alpha val="75000"/>
                    </a:srgbClr>
                  </a:glow>
                </a:effectLst>
                <a:latin typeface="Arial" panose="020B0604020202020204" pitchFamily="34" charset="0"/>
                <a:cs typeface="Arial" panose="020B0604020202020204" pitchFamily="34" charset="0"/>
              </a:rPr>
              <a:t>، والقوة، والمجد، إلى الأبد. آمين.</a:t>
            </a:r>
            <a:endParaRPr kumimoji="0" lang="en-US" b="1" dirty="0">
              <a:solidFill>
                <a:srgbClr val="FFD32D"/>
              </a:solidFill>
              <a:effectLst>
                <a:glow rad="101600">
                  <a:srgbClr val="010000">
                    <a:alpha val="75000"/>
                  </a:srgbClr>
                </a:glow>
              </a:effectLst>
              <a:latin typeface="Arial" panose="020B0604020202020204" pitchFamily="34" charset="0"/>
              <a:cs typeface="Arial" panose="020B0604020202020204" pitchFamily="34" charset="0"/>
            </a:endParaRPr>
          </a:p>
          <a:p>
            <a:pPr>
              <a:lnSpc>
                <a:spcPct val="90000"/>
              </a:lnSpc>
              <a:defRPr/>
            </a:pPr>
            <a:endParaRPr kumimoji="0" lang="en-US" b="1" dirty="0">
              <a:solidFill>
                <a:srgbClr val="FFD32D"/>
              </a:solidFill>
              <a:effectLst>
                <a:glow rad="101600">
                  <a:srgbClr val="010000">
                    <a:alpha val="75000"/>
                  </a:srgbClr>
                </a:glow>
              </a:effectLst>
              <a:latin typeface="Arial" panose="020B0604020202020204" pitchFamily="34" charset="0"/>
              <a:cs typeface="Arial" panose="020B0604020202020204" pitchFamily="34" charset="0"/>
            </a:endParaRPr>
          </a:p>
          <a:p>
            <a:pPr>
              <a:lnSpc>
                <a:spcPct val="90000"/>
              </a:lnSpc>
              <a:defRPr/>
            </a:pPr>
            <a:r>
              <a:rPr kumimoji="0" lang="ar-JO" sz="2400" b="1" dirty="0">
                <a:solidFill>
                  <a:srgbClr val="FFD32D"/>
                </a:solidFill>
                <a:effectLst>
                  <a:glow rad="101600">
                    <a:srgbClr val="010000">
                      <a:alpha val="75000"/>
                    </a:srgbClr>
                  </a:glow>
                </a:effectLst>
                <a:latin typeface="Arial" panose="020B0604020202020204" pitchFamily="34" charset="0"/>
                <a:cs typeface="Arial" panose="020B0604020202020204" pitchFamily="34" charset="0"/>
              </a:rPr>
              <a:t>متى 6: 9-13</a:t>
            </a:r>
            <a:endParaRPr kumimoji="0" lang="en-US" b="1" dirty="0">
              <a:solidFill>
                <a:srgbClr val="FFD32D"/>
              </a:solidFill>
              <a:effectLst>
                <a:glow rad="101600">
                  <a:srgbClr val="01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8976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39618"/>
                                        </p:tgtEl>
                                        <p:attrNameLst>
                                          <p:attrName>style.visibility</p:attrName>
                                        </p:attrNameLst>
                                      </p:cBhvr>
                                      <p:to>
                                        <p:strVal val="visible"/>
                                      </p:to>
                                    </p:set>
                                    <p:animEffect transition="in" filter="wipe(up)">
                                      <p:cBhvr>
                                        <p:cTn id="7" dur="500"/>
                                        <p:tgtEl>
                                          <p:spTgt spid="239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4556125" y="4672013"/>
            <a:ext cx="184150" cy="762000"/>
          </a:xfrm>
          <a:prstGeom prst="rect">
            <a:avLst/>
          </a:prstGeom>
          <a:noFill/>
          <a:ln w="9525">
            <a:noFill/>
            <a:miter lim="800000"/>
            <a:headEnd/>
            <a:tailEnd/>
          </a:ln>
        </p:spPr>
        <p:txBody>
          <a:bodyPr wrap="none">
            <a:prstTxWarp prst="textNoShape">
              <a:avLst/>
            </a:prstTxWarp>
            <a:spAutoFit/>
          </a:bodyPr>
          <a:lstStyle/>
          <a:p>
            <a:pPr algn="ctr"/>
            <a:endParaRPr kumimoji="0" lang="en-US" sz="4400">
              <a:latin typeface="Arial" panose="020B0604020202020204" pitchFamily="34" charset="0"/>
              <a:cs typeface="Arial" panose="020B0604020202020204" pitchFamily="34" charset="0"/>
            </a:endParaRPr>
          </a:p>
        </p:txBody>
      </p:sp>
      <p:pic>
        <p:nvPicPr>
          <p:cNvPr id="83971" name="Picture 3" descr="shdgrac"/>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83972" name="Picture 6" descr="big%20follow%20m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19143" name="Text Box 7"/>
          <p:cNvSpPr txBox="1">
            <a:spLocks noChangeArrowheads="1"/>
          </p:cNvSpPr>
          <p:nvPr/>
        </p:nvSpPr>
        <p:spPr bwMode="auto">
          <a:xfrm>
            <a:off x="152400" y="228600"/>
            <a:ext cx="8382000" cy="5632311"/>
          </a:xfrm>
          <a:prstGeom prst="rect">
            <a:avLst/>
          </a:prstGeom>
          <a:noFill/>
          <a:ln w="9525">
            <a:noFill/>
            <a:miter lim="800000"/>
            <a:headEnd/>
            <a:tailEnd/>
          </a:ln>
          <a:effectLst>
            <a:outerShdw blurRad="63500" dist="76199" dir="2700000" algn="ctr" rotWithShape="0">
              <a:schemeClr val="bg2"/>
            </a:outerShdw>
          </a:effectLst>
        </p:spPr>
        <p:txBody>
          <a:bodyPr>
            <a:spAutoFit/>
          </a:bodyPr>
          <a:lstStyle/>
          <a:p>
            <a:pPr>
              <a:lnSpc>
                <a:spcPct val="90000"/>
              </a:lnSpc>
              <a:defRPr/>
            </a:pPr>
            <a:r>
              <a:rPr kumimoji="0" lang="ar-JO" sz="4000" b="1" dirty="0">
                <a:solidFill>
                  <a:srgbClr val="FFE836"/>
                </a:solidFill>
                <a:effectLst>
                  <a:glow rad="101600">
                    <a:schemeClr val="bg2">
                      <a:alpha val="75000"/>
                    </a:schemeClr>
                  </a:glow>
                </a:effectLst>
                <a:latin typeface="Arial" panose="020B0604020202020204" pitchFamily="34" charset="0"/>
                <a:ea typeface="+mn-ea"/>
                <a:cs typeface="Arial" panose="020B0604020202020204" pitchFamily="34" charset="0"/>
              </a:rPr>
              <a:t>الذين أراهم أيضاً </a:t>
            </a:r>
          </a:p>
          <a:p>
            <a:pPr>
              <a:lnSpc>
                <a:spcPct val="90000"/>
              </a:lnSpc>
              <a:defRPr/>
            </a:pPr>
            <a:r>
              <a:rPr kumimoji="0" lang="ar-JO" sz="4000" b="1" dirty="0">
                <a:solidFill>
                  <a:srgbClr val="FFE836"/>
                </a:solidFill>
                <a:effectLst>
                  <a:glow rad="101600">
                    <a:schemeClr val="bg2">
                      <a:alpha val="75000"/>
                    </a:schemeClr>
                  </a:glow>
                </a:effectLst>
                <a:latin typeface="Arial" panose="020B0604020202020204" pitchFamily="34" charset="0"/>
                <a:ea typeface="+mn-ea"/>
                <a:cs typeface="Arial" panose="020B0604020202020204" pitchFamily="34" charset="0"/>
              </a:rPr>
              <a:t>نفسه حياً </a:t>
            </a:r>
          </a:p>
          <a:p>
            <a:pPr>
              <a:lnSpc>
                <a:spcPct val="90000"/>
              </a:lnSpc>
              <a:defRPr/>
            </a:pPr>
            <a:r>
              <a:rPr kumimoji="0" lang="ar-JO" sz="4000" b="1" dirty="0">
                <a:solidFill>
                  <a:srgbClr val="FFE836"/>
                </a:solidFill>
                <a:effectLst>
                  <a:glow rad="101600">
                    <a:schemeClr val="bg2">
                      <a:alpha val="75000"/>
                    </a:schemeClr>
                  </a:glow>
                </a:effectLst>
                <a:latin typeface="Arial" panose="020B0604020202020204" pitchFamily="34" charset="0"/>
                <a:ea typeface="+mn-ea"/>
                <a:cs typeface="Arial" panose="020B0604020202020204" pitchFamily="34" charset="0"/>
              </a:rPr>
              <a:t>ببراهين كثيرة</a:t>
            </a:r>
          </a:p>
          <a:p>
            <a:pPr>
              <a:lnSpc>
                <a:spcPct val="90000"/>
              </a:lnSpc>
              <a:defRPr/>
            </a:pPr>
            <a:r>
              <a:rPr kumimoji="0" lang="ar-JO" sz="4000" b="1" dirty="0">
                <a:solidFill>
                  <a:srgbClr val="FFE836"/>
                </a:solidFill>
                <a:effectLst>
                  <a:glow rad="101600">
                    <a:schemeClr val="bg2">
                      <a:alpha val="75000"/>
                    </a:schemeClr>
                  </a:glow>
                </a:effectLst>
                <a:latin typeface="Arial" panose="020B0604020202020204" pitchFamily="34" charset="0"/>
                <a:ea typeface="+mn-ea"/>
                <a:cs typeface="Arial" panose="020B0604020202020204" pitchFamily="34" charset="0"/>
              </a:rPr>
              <a:t>بعد ما تألم</a:t>
            </a:r>
          </a:p>
          <a:p>
            <a:pPr>
              <a:lnSpc>
                <a:spcPct val="90000"/>
              </a:lnSpc>
              <a:defRPr/>
            </a:pPr>
            <a:r>
              <a:rPr kumimoji="0" lang="ar-JO" sz="4000" b="1" dirty="0">
                <a:solidFill>
                  <a:srgbClr val="FFE836"/>
                </a:solidFill>
                <a:effectLst>
                  <a:glow rad="101600">
                    <a:schemeClr val="bg2">
                      <a:alpha val="75000"/>
                    </a:schemeClr>
                  </a:glow>
                </a:effectLst>
                <a:latin typeface="Arial" panose="020B0604020202020204" pitchFamily="34" charset="0"/>
                <a:ea typeface="+mn-ea"/>
                <a:cs typeface="Arial" panose="020B0604020202020204" pitchFamily="34" charset="0"/>
              </a:rPr>
              <a:t>وهو يظهر لهم </a:t>
            </a:r>
          </a:p>
          <a:p>
            <a:pPr>
              <a:lnSpc>
                <a:spcPct val="90000"/>
              </a:lnSpc>
              <a:defRPr/>
            </a:pPr>
            <a:r>
              <a:rPr kumimoji="0" lang="ar-JO" sz="4000" b="1" dirty="0">
                <a:solidFill>
                  <a:srgbClr val="FFE836"/>
                </a:solidFill>
                <a:effectLst>
                  <a:glow rad="101600">
                    <a:schemeClr val="bg2">
                      <a:alpha val="75000"/>
                    </a:schemeClr>
                  </a:glow>
                </a:effectLst>
                <a:latin typeface="Arial" panose="020B0604020202020204" pitchFamily="34" charset="0"/>
                <a:ea typeface="+mn-ea"/>
                <a:cs typeface="Arial" panose="020B0604020202020204" pitchFamily="34" charset="0"/>
              </a:rPr>
              <a:t>أربعين يوماً </a:t>
            </a:r>
          </a:p>
          <a:p>
            <a:pPr>
              <a:lnSpc>
                <a:spcPct val="90000"/>
              </a:lnSpc>
              <a:defRPr/>
            </a:pPr>
            <a:r>
              <a:rPr kumimoji="0" lang="ar-JO" sz="4000" b="1" dirty="0">
                <a:solidFill>
                  <a:srgbClr val="FFE836"/>
                </a:solidFill>
                <a:effectLst>
                  <a:glow rad="101600">
                    <a:schemeClr val="bg2">
                      <a:alpha val="75000"/>
                    </a:schemeClr>
                  </a:glow>
                </a:effectLst>
                <a:latin typeface="Arial" panose="020B0604020202020204" pitchFamily="34" charset="0"/>
                <a:ea typeface="+mn-ea"/>
                <a:cs typeface="Arial" panose="020B0604020202020204" pitchFamily="34" charset="0"/>
              </a:rPr>
              <a:t>ويتكلم عن </a:t>
            </a:r>
          </a:p>
          <a:p>
            <a:pPr>
              <a:lnSpc>
                <a:spcPct val="90000"/>
              </a:lnSpc>
              <a:defRPr/>
            </a:pPr>
            <a:r>
              <a:rPr kumimoji="0" lang="ar-JO" sz="4000" b="1" dirty="0">
                <a:solidFill>
                  <a:srgbClr val="FFE836"/>
                </a:solidFill>
                <a:effectLst>
                  <a:glow rad="101600">
                    <a:schemeClr val="bg2">
                      <a:alpha val="75000"/>
                    </a:schemeClr>
                  </a:glow>
                </a:effectLst>
                <a:latin typeface="Arial" panose="020B0604020202020204" pitchFamily="34" charset="0"/>
                <a:ea typeface="+mn-ea"/>
                <a:cs typeface="Arial" panose="020B0604020202020204" pitchFamily="34" charset="0"/>
              </a:rPr>
              <a:t>الأمور المختصة </a:t>
            </a:r>
          </a:p>
          <a:p>
            <a:pPr>
              <a:lnSpc>
                <a:spcPct val="90000"/>
              </a:lnSpc>
              <a:defRPr/>
            </a:pPr>
            <a:r>
              <a:rPr kumimoji="0" lang="ar-JO" sz="4000" b="1" dirty="0">
                <a:solidFill>
                  <a:srgbClr val="FFC000"/>
                </a:solidFill>
                <a:effectLst>
                  <a:glow rad="101600">
                    <a:schemeClr val="bg2">
                      <a:alpha val="75000"/>
                    </a:schemeClr>
                  </a:glow>
                </a:effectLst>
                <a:latin typeface="Arial" panose="020B0604020202020204" pitchFamily="34" charset="0"/>
                <a:ea typeface="+mn-ea"/>
                <a:cs typeface="Arial" panose="020B0604020202020204" pitchFamily="34" charset="0"/>
              </a:rPr>
              <a:t>بملكوت الله.</a:t>
            </a:r>
            <a:endParaRPr kumimoji="0" lang="en-US" sz="4000" b="1" dirty="0">
              <a:solidFill>
                <a:srgbClr val="FFC000"/>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nSpc>
                <a:spcPct val="90000"/>
              </a:lnSpc>
              <a:defRPr/>
            </a:pPr>
            <a:r>
              <a:rPr kumimoji="0" lang="en-US" sz="4000" b="1" dirty="0">
                <a:solidFill>
                  <a:srgbClr val="0000D4"/>
                </a:solidFill>
                <a:effectLst>
                  <a:glow rad="101600">
                    <a:schemeClr val="bg2">
                      <a:alpha val="75000"/>
                    </a:schemeClr>
                  </a:glow>
                </a:effectLst>
                <a:latin typeface="Arial" panose="020B0604020202020204" pitchFamily="34" charset="0"/>
                <a:ea typeface="+mn-ea"/>
                <a:cs typeface="Arial" panose="020B0604020202020204" pitchFamily="34" charset="0"/>
              </a:rPr>
              <a:t> </a:t>
            </a:r>
            <a:r>
              <a:rPr kumimoji="0" lang="ar-JO"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أعمال 1: 3</a:t>
            </a:r>
            <a:endParaRPr kumimoji="0" lang="en-US"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19143"/>
                                        </p:tgtEl>
                                        <p:attrNameLst>
                                          <p:attrName>style.visibility</p:attrName>
                                        </p:attrNameLst>
                                      </p:cBhvr>
                                      <p:to>
                                        <p:strVal val="visible"/>
                                      </p:to>
                                    </p:set>
                                    <p:animEffect transition="in" filter="wipe(up)">
                                      <p:cBhvr>
                                        <p:cTn id="7" dur="500"/>
                                        <p:tgtEl>
                                          <p:spTgt spid="219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ctangle 1">
            <a:extLst>
              <a:ext uri="{FF2B5EF4-FFF2-40B4-BE49-F238E27FC236}">
                <a16:creationId xmlns:a16="http://schemas.microsoft.com/office/drawing/2014/main" id="{2C6AD702-E8B0-3130-AF61-27E9385003BA}"/>
              </a:ext>
            </a:extLst>
          </p:cNvPr>
          <p:cNvSpPr/>
          <p:nvPr/>
        </p:nvSpPr>
        <p:spPr bwMode="auto">
          <a:xfrm>
            <a:off x="990600" y="2819400"/>
            <a:ext cx="6705600" cy="33528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ar-JO" sz="6000" b="1" i="0" u="none" strike="noStrike" cap="none" normalizeH="0" baseline="0" dirty="0">
                <a:ln>
                  <a:noFill/>
                </a:ln>
                <a:solidFill>
                  <a:schemeClr val="bg1"/>
                </a:solidFill>
                <a:effectLst>
                  <a:glow rad="127000">
                    <a:schemeClr val="bg2"/>
                  </a:glow>
                </a:effectLst>
                <a:latin typeface="Arial" panose="020B0604020202020204" pitchFamily="34" charset="0"/>
                <a:cs typeface="Arial" panose="020B0604020202020204" pitchFamily="34" charset="0"/>
              </a:rPr>
              <a:t>هل في هذا الوقت </a:t>
            </a:r>
          </a:p>
          <a:p>
            <a:pPr marL="0" marR="0" indent="0" algn="ctr" defTabSz="914400" rtl="0" eaLnBrk="0" fontAlgn="base" latinLnBrk="0" hangingPunct="0">
              <a:lnSpc>
                <a:spcPct val="100000"/>
              </a:lnSpc>
              <a:spcBef>
                <a:spcPct val="0"/>
              </a:spcBef>
              <a:spcAft>
                <a:spcPct val="0"/>
              </a:spcAft>
              <a:buClrTx/>
              <a:buSzTx/>
              <a:buFontTx/>
              <a:buNone/>
              <a:tabLst/>
            </a:pPr>
            <a:r>
              <a:rPr kumimoji="1" lang="ar-JO" sz="6000" b="1" i="0" u="none" strike="noStrike" cap="none" normalizeH="0" baseline="0" dirty="0">
                <a:ln>
                  <a:noFill/>
                </a:ln>
                <a:solidFill>
                  <a:schemeClr val="bg1"/>
                </a:solidFill>
                <a:effectLst>
                  <a:glow rad="127000">
                    <a:schemeClr val="bg2"/>
                  </a:glow>
                </a:effectLst>
                <a:latin typeface="Arial" panose="020B0604020202020204" pitchFamily="34" charset="0"/>
                <a:cs typeface="Arial" panose="020B0604020202020204" pitchFamily="34" charset="0"/>
              </a:rPr>
              <a:t>ترد الملك </a:t>
            </a:r>
          </a:p>
          <a:p>
            <a:pPr marL="0" marR="0" indent="0" algn="ctr" defTabSz="914400" rtl="0" eaLnBrk="0" fontAlgn="base" latinLnBrk="0" hangingPunct="0">
              <a:lnSpc>
                <a:spcPct val="100000"/>
              </a:lnSpc>
              <a:spcBef>
                <a:spcPct val="0"/>
              </a:spcBef>
              <a:spcAft>
                <a:spcPct val="0"/>
              </a:spcAft>
              <a:buClrTx/>
              <a:buSzTx/>
              <a:buFontTx/>
              <a:buNone/>
              <a:tabLst/>
            </a:pPr>
            <a:r>
              <a:rPr kumimoji="1" lang="ar-JO" sz="6000" b="1" i="0" u="none" strike="noStrike" cap="none" normalizeH="0" baseline="0" dirty="0">
                <a:ln>
                  <a:noFill/>
                </a:ln>
                <a:solidFill>
                  <a:schemeClr val="bg1"/>
                </a:solidFill>
                <a:effectLst>
                  <a:glow rad="127000">
                    <a:schemeClr val="bg2"/>
                  </a:glow>
                </a:effectLst>
                <a:latin typeface="Arial" panose="020B0604020202020204" pitchFamily="34" charset="0"/>
                <a:cs typeface="Arial" panose="020B0604020202020204" pitchFamily="34" charset="0"/>
              </a:rPr>
              <a:t>إلى إسرائيل؟</a:t>
            </a:r>
          </a:p>
          <a:p>
            <a:pPr marL="0" marR="0" indent="0" algn="l" defTabSz="914400" rtl="0" eaLnBrk="0" fontAlgn="base" latinLnBrk="0" hangingPunct="0">
              <a:lnSpc>
                <a:spcPct val="100000"/>
              </a:lnSpc>
              <a:spcBef>
                <a:spcPct val="0"/>
              </a:spcBef>
              <a:spcAft>
                <a:spcPct val="0"/>
              </a:spcAft>
              <a:buClrTx/>
              <a:buSzTx/>
              <a:buFontTx/>
              <a:buNone/>
              <a:tabLst/>
            </a:pPr>
            <a:r>
              <a:rPr lang="ar-JO" dirty="0">
                <a:solidFill>
                  <a:schemeClr val="bg1"/>
                </a:solidFill>
                <a:effectLst>
                  <a:glow rad="127000">
                    <a:schemeClr val="bg2"/>
                  </a:glow>
                </a:effectLst>
                <a:latin typeface="Arial" panose="020B0604020202020204" pitchFamily="34" charset="0"/>
                <a:cs typeface="Arial" panose="020B0604020202020204" pitchFamily="34" charset="0"/>
              </a:rPr>
              <a:t>أعمال 1: 6</a:t>
            </a:r>
            <a:endParaRPr kumimoji="1" lang="en-US" sz="3200" i="0" u="none" strike="noStrike" cap="none" normalizeH="0" baseline="0" dirty="0">
              <a:ln>
                <a:noFill/>
              </a:ln>
              <a:solidFill>
                <a:schemeClr val="bg1"/>
              </a:solidFill>
              <a:effectLst>
                <a:glow rad="127000">
                  <a:schemeClr val="bg2"/>
                </a:glow>
              </a:effectLst>
              <a:latin typeface="Arial" panose="020B0604020202020204" pitchFamily="34"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21187" name="Text Box 3"/>
          <p:cNvSpPr txBox="1">
            <a:spLocks noChangeArrowheads="1"/>
          </p:cNvSpPr>
          <p:nvPr/>
        </p:nvSpPr>
        <p:spPr bwMode="auto">
          <a:xfrm>
            <a:off x="304800" y="2209800"/>
            <a:ext cx="4511675" cy="2800767"/>
          </a:xfrm>
          <a:prstGeom prst="rect">
            <a:avLst/>
          </a:prstGeom>
          <a:noFill/>
          <a:ln w="9525">
            <a:noFill/>
            <a:miter lim="800000"/>
            <a:headEnd/>
            <a:tailEnd/>
          </a:ln>
          <a:effectLst>
            <a:outerShdw blurRad="63500" dist="76199" dir="2700000" algn="ctr" rotWithShape="0">
              <a:schemeClr val="bg2"/>
            </a:outerShdw>
          </a:effectLst>
        </p:spPr>
        <p:txBody>
          <a:bodyPr>
            <a:spAutoFit/>
          </a:bodyPr>
          <a:lstStyle/>
          <a:p>
            <a:pPr algn="r">
              <a:lnSpc>
                <a:spcPct val="80000"/>
              </a:lnSpc>
              <a:defRPr/>
            </a:pPr>
            <a:r>
              <a:rPr kumimoji="0" lang="ar-JO" sz="4000"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فقال لهم: ليس لكم أن تعرفوا </a:t>
            </a:r>
            <a:r>
              <a:rPr kumimoji="0" lang="ar-JO" sz="4000"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rPr>
              <a:t>الأزمنة والأوقات </a:t>
            </a:r>
            <a:r>
              <a:rPr kumimoji="0" lang="ar-JO" sz="4000"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التي جعلها الآب          في سلطانه ...</a:t>
            </a:r>
            <a:endParaRPr kumimoji="0" lang="en-US" sz="4000"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nSpc>
                <a:spcPct val="80000"/>
              </a:lnSpc>
              <a:defRPr/>
            </a:pPr>
            <a:endParaRPr kumimoji="0" lang="en-US" sz="2000"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nSpc>
                <a:spcPct val="80000"/>
              </a:lnSpc>
              <a:defRPr/>
            </a:pPr>
            <a:r>
              <a:rPr kumimoji="0" lang="en-US" dirty="0">
                <a:solidFill>
                  <a:srgbClr val="FFFC94"/>
                </a:solidFill>
                <a:effectLst>
                  <a:glow rad="101600">
                    <a:schemeClr val="bg2">
                      <a:alpha val="75000"/>
                    </a:schemeClr>
                  </a:glow>
                </a:effectLst>
                <a:latin typeface="Arial" panose="020B0604020202020204" pitchFamily="34" charset="0"/>
                <a:ea typeface="+mn-ea"/>
                <a:cs typeface="Arial" panose="020B0604020202020204" pitchFamily="34" charset="0"/>
              </a:rPr>
              <a:t>	     </a:t>
            </a:r>
            <a:r>
              <a:rPr kumimoji="0" lang="ar-JO" dirty="0">
                <a:solidFill>
                  <a:srgbClr val="FFFC94"/>
                </a:solidFill>
                <a:effectLst>
                  <a:glow rad="101600">
                    <a:schemeClr val="bg2">
                      <a:alpha val="75000"/>
                    </a:schemeClr>
                  </a:glow>
                </a:effectLst>
                <a:latin typeface="Arial" panose="020B0604020202020204" pitchFamily="34" charset="0"/>
                <a:ea typeface="+mn-ea"/>
                <a:cs typeface="Arial" panose="020B0604020202020204" pitchFamily="34" charset="0"/>
              </a:rPr>
              <a:t>أعمال 1: 7</a:t>
            </a:r>
            <a:endParaRPr kumimoji="0" lang="en-US" sz="4000"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
        <p:nvSpPr>
          <p:cNvPr id="221188" name="Text Box 4"/>
          <p:cNvSpPr txBox="1">
            <a:spLocks noChangeArrowheads="1"/>
          </p:cNvSpPr>
          <p:nvPr/>
        </p:nvSpPr>
        <p:spPr bwMode="auto">
          <a:xfrm>
            <a:off x="0" y="381000"/>
            <a:ext cx="4892675" cy="127419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lnSpc>
                <a:spcPct val="80000"/>
              </a:lnSpc>
              <a:defRPr/>
            </a:pPr>
            <a:r>
              <a:rPr kumimoji="0" lang="ar-JO"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كان رد يسوع يتعلق            ب</a:t>
            </a:r>
            <a:r>
              <a:rPr kumimoji="0" lang="ar-JO"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rPr>
              <a:t>توقيت</a:t>
            </a:r>
            <a:r>
              <a:rPr kumimoji="0" lang="ar-JO"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 الإسترداد                 وليس ب</a:t>
            </a:r>
            <a:r>
              <a:rPr kumimoji="0" lang="ar-JO"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rPr>
              <a:t>حقيقة</a:t>
            </a:r>
            <a:r>
              <a:rPr kumimoji="0" lang="ar-JO"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 الإسترداد</a:t>
            </a:r>
            <a:endParaRPr kumimoji="0" lang="en-US"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21187"/>
                                        </p:tgtEl>
                                        <p:attrNameLst>
                                          <p:attrName>style.visibility</p:attrName>
                                        </p:attrNameLst>
                                      </p:cBhvr>
                                      <p:to>
                                        <p:strVal val="visible"/>
                                      </p:to>
                                    </p:set>
                                    <p:animEffect transition="in" filter="wipe(up)">
                                      <p:cBhvr>
                                        <p:cTn id="7" dur="500"/>
                                        <p:tgtEl>
                                          <p:spTgt spid="2211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221188"/>
                                        </p:tgtEl>
                                        <p:attrNameLst>
                                          <p:attrName>style.visibility</p:attrName>
                                        </p:attrNameLst>
                                      </p:cBhvr>
                                      <p:to>
                                        <p:strVal val="visible"/>
                                      </p:to>
                                    </p:set>
                                    <p:animEffect transition="in" filter="box(out)">
                                      <p:cBhvr>
                                        <p:cTn id="12" dur="500"/>
                                        <p:tgtEl>
                                          <p:spTgt spid="221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1" name="Picture 2" descr="WBM Randy:Users:randallprice:Desktop:"/>
          <p:cNvPicPr>
            <a:picLocks noChangeAspect="1" noChangeArrowheads="1"/>
          </p:cNvPicPr>
          <p:nvPr/>
        </p:nvPicPr>
        <p:blipFill>
          <a:blip r:link="rId2">
            <a:lum bright="-6000"/>
          </a:blip>
          <a:srcRect/>
          <a:stretch>
            <a:fillRect/>
          </a:stretch>
        </p:blipFill>
        <p:spPr bwMode="auto">
          <a:xfrm>
            <a:off x="0" y="0"/>
            <a:ext cx="9144000" cy="6858000"/>
          </a:xfrm>
          <a:prstGeom prst="rect">
            <a:avLst/>
          </a:prstGeom>
          <a:noFill/>
          <a:ln w="9525">
            <a:noFill/>
            <a:miter lim="800000"/>
            <a:headEnd/>
            <a:tailEnd/>
          </a:ln>
        </p:spPr>
      </p:pic>
      <p:sp>
        <p:nvSpPr>
          <p:cNvPr id="248835" name="WordArt 3"/>
          <p:cNvSpPr>
            <a:spLocks noChangeArrowheads="1" noChangeShapeType="1" noTextEdit="1"/>
          </p:cNvSpPr>
          <p:nvPr/>
        </p:nvSpPr>
        <p:spPr bwMode="auto">
          <a:xfrm>
            <a:off x="2438400" y="457200"/>
            <a:ext cx="4165600" cy="5334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blurRad="63500" dist="46662" dir="3284183" algn="ctr" rotWithShape="0">
                    <a:schemeClr val="tx1">
                      <a:alpha val="74997"/>
                    </a:schemeClr>
                  </a:outerShdw>
                </a:effectLst>
                <a:latin typeface="Arial Black"/>
                <a:ea typeface="Arial Black"/>
                <a:cs typeface="Arial Black"/>
              </a:rPr>
              <a:t>What Peter Said!</a:t>
            </a:r>
          </a:p>
        </p:txBody>
      </p:sp>
      <p:pic>
        <p:nvPicPr>
          <p:cNvPr id="87043" name="Picture 4" descr="courtofgentiles"/>
          <p:cNvPicPr>
            <a:picLocks noChangeAspect="1" noChangeArrowheads="1"/>
          </p:cNvPicPr>
          <p:nvPr/>
        </p:nvPicPr>
        <p:blipFill rotWithShape="1">
          <a:blip r:embed="rId3"/>
          <a:srcRect t="15888"/>
          <a:stretch/>
        </p:blipFill>
        <p:spPr bwMode="auto">
          <a:xfrm>
            <a:off x="0" y="0"/>
            <a:ext cx="9372600" cy="6858000"/>
          </a:xfrm>
          <a:prstGeom prst="rect">
            <a:avLst/>
          </a:prstGeom>
          <a:noFill/>
          <a:ln w="9525">
            <a:noFill/>
            <a:miter lim="800000"/>
            <a:headEnd/>
            <a:tailEnd/>
          </a:ln>
        </p:spPr>
      </p:pic>
      <p:sp>
        <p:nvSpPr>
          <p:cNvPr id="248837" name="Text Box 5"/>
          <p:cNvSpPr txBox="1">
            <a:spLocks noChangeArrowheads="1"/>
          </p:cNvSpPr>
          <p:nvPr/>
        </p:nvSpPr>
        <p:spPr bwMode="auto">
          <a:xfrm>
            <a:off x="304800" y="304800"/>
            <a:ext cx="8474075" cy="2751522"/>
          </a:xfrm>
          <a:prstGeom prst="rect">
            <a:avLst/>
          </a:prstGeom>
          <a:noFill/>
          <a:ln w="9525">
            <a:noFill/>
            <a:miter lim="800000"/>
            <a:headEnd/>
            <a:tailEnd/>
          </a:ln>
          <a:effectLst>
            <a:outerShdw blurRad="63500" dist="76199" dir="2700000" algn="ctr" rotWithShape="0">
              <a:schemeClr val="bg2">
                <a:alpha val="95000"/>
              </a:schemeClr>
            </a:outerShdw>
          </a:effectLst>
        </p:spPr>
        <p:txBody>
          <a:bodyPr>
            <a:spAutoFit/>
          </a:bodyPr>
          <a:lstStyle/>
          <a:p>
            <a:pPr algn="r">
              <a:lnSpc>
                <a:spcPct val="80000"/>
              </a:lnSpc>
              <a:defRPr/>
            </a:pPr>
            <a:r>
              <a:rPr kumimoji="0" lang="ar-JO"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وأما الله فما سبق وأنبأ به بأفواه جميع أنبيائه أن يتألم المسيح قد تممه هكذا. فتوبوا وارجعوا لتمحى خطاياكم لكي تأتي أوقات الفرج من وجه الرب. ويرسل يسوع المسيح المبشر به لكم قبل. الذي ينبغي أن السماء تقبله، إلى </a:t>
            </a:r>
            <a:r>
              <a:rPr kumimoji="0" lang="ar-JO" b="1" dirty="0">
                <a:solidFill>
                  <a:srgbClr val="FFC000"/>
                </a:solidFill>
                <a:effectLst>
                  <a:glow rad="101600">
                    <a:schemeClr val="bg2">
                      <a:alpha val="75000"/>
                    </a:schemeClr>
                  </a:glow>
                </a:effectLst>
                <a:latin typeface="Arial" panose="020B0604020202020204" pitchFamily="34" charset="0"/>
                <a:ea typeface="+mn-ea"/>
                <a:cs typeface="Arial" panose="020B0604020202020204" pitchFamily="34" charset="0"/>
              </a:rPr>
              <a:t>أزمنة رد </a:t>
            </a:r>
            <a:r>
              <a:rPr kumimoji="0" lang="ar-JO"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كل شيء التي تكلم عنها الله بفم جميع أنبيائه القديسين منذ الدهر.</a:t>
            </a:r>
            <a:endParaRPr kumimoji="0" lang="en-US"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gn="r">
              <a:lnSpc>
                <a:spcPct val="80000"/>
              </a:lnSpc>
              <a:defRPr/>
            </a:pPr>
            <a:endParaRPr kumimoji="0" lang="en-US" sz="2800" b="1" dirty="0">
              <a:solidFill>
                <a:srgbClr val="FFFC94"/>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nSpc>
                <a:spcPct val="80000"/>
              </a:lnSpc>
              <a:defRPr/>
            </a:pPr>
            <a:r>
              <a:rPr kumimoji="0" lang="ar-JO" sz="2800" b="1" dirty="0">
                <a:solidFill>
                  <a:srgbClr val="FFFC94"/>
                </a:solidFill>
                <a:effectLst>
                  <a:glow rad="101600">
                    <a:schemeClr val="bg2">
                      <a:alpha val="75000"/>
                    </a:schemeClr>
                  </a:glow>
                </a:effectLst>
                <a:latin typeface="Arial" panose="020B0604020202020204" pitchFamily="34" charset="0"/>
                <a:ea typeface="+mn-ea"/>
                <a:cs typeface="Arial" panose="020B0604020202020204" pitchFamily="34" charset="0"/>
              </a:rPr>
              <a:t>أعمال 3: 18-21</a:t>
            </a:r>
            <a:r>
              <a:rPr kumimoji="0" lang="en-US" sz="2800" b="1" dirty="0">
                <a:solidFill>
                  <a:srgbClr val="FFFC94"/>
                </a:solidFill>
                <a:effectLst>
                  <a:glow rad="101600">
                    <a:schemeClr val="bg2">
                      <a:alpha val="75000"/>
                    </a:schemeClr>
                  </a:glow>
                </a:effectLst>
                <a:latin typeface="Arial" panose="020B0604020202020204" pitchFamily="34" charset="0"/>
                <a:ea typeface="+mn-ea"/>
                <a:cs typeface="Arial" panose="020B0604020202020204" pitchFamily="34" charset="0"/>
              </a:rPr>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233" name="Picture 2"/>
          <p:cNvPicPr>
            <a:picLocks noChangeAspect="1" noChangeArrowheads="1"/>
          </p:cNvPicPr>
          <p:nvPr/>
        </p:nvPicPr>
        <p:blipFill>
          <a:blip r:embed="rId2"/>
          <a:srcRect/>
          <a:stretch>
            <a:fillRect/>
          </a:stretch>
        </p:blipFill>
        <p:spPr bwMode="auto">
          <a:xfrm>
            <a:off x="0" y="0"/>
            <a:ext cx="9144000" cy="6880225"/>
          </a:xfrm>
          <a:prstGeom prst="rect">
            <a:avLst/>
          </a:prstGeom>
          <a:noFill/>
          <a:ln w="9525">
            <a:noFill/>
            <a:miter lim="800000"/>
            <a:headEnd/>
            <a:tailEnd/>
          </a:ln>
        </p:spPr>
      </p:pic>
      <p:sp>
        <p:nvSpPr>
          <p:cNvPr id="95234" name="Text Box 3"/>
          <p:cNvSpPr txBox="1">
            <a:spLocks noChangeArrowheads="1"/>
          </p:cNvSpPr>
          <p:nvPr/>
        </p:nvSpPr>
        <p:spPr bwMode="auto">
          <a:xfrm>
            <a:off x="593725" y="669925"/>
            <a:ext cx="184150" cy="457200"/>
          </a:xfrm>
          <a:prstGeom prst="rect">
            <a:avLst/>
          </a:prstGeom>
          <a:noFill/>
          <a:ln w="9525">
            <a:noFill/>
            <a:miter lim="800000"/>
            <a:headEnd/>
            <a:tailEnd/>
          </a:ln>
        </p:spPr>
        <p:txBody>
          <a:bodyPr wrap="none">
            <a:prstTxWarp prst="textNoShape">
              <a:avLst/>
            </a:prstTxWarp>
            <a:spAutoFit/>
          </a:bodyPr>
          <a:lstStyle/>
          <a:p>
            <a:endParaRPr kumimoji="0" lang="en-US" sz="2400">
              <a:latin typeface="Arial" panose="020B0604020202020204" pitchFamily="34" charset="0"/>
              <a:cs typeface="Arial" panose="020B0604020202020204" pitchFamily="34" charset="0"/>
            </a:endParaRPr>
          </a:p>
        </p:txBody>
      </p:sp>
      <p:sp>
        <p:nvSpPr>
          <p:cNvPr id="95235" name="Text Box 4"/>
          <p:cNvSpPr txBox="1">
            <a:spLocks noChangeArrowheads="1"/>
          </p:cNvSpPr>
          <p:nvPr/>
        </p:nvSpPr>
        <p:spPr bwMode="auto">
          <a:xfrm>
            <a:off x="365125" y="593725"/>
            <a:ext cx="184150" cy="457200"/>
          </a:xfrm>
          <a:prstGeom prst="rect">
            <a:avLst/>
          </a:prstGeom>
          <a:noFill/>
          <a:ln w="9525">
            <a:noFill/>
            <a:miter lim="800000"/>
            <a:headEnd/>
            <a:tailEnd/>
          </a:ln>
        </p:spPr>
        <p:txBody>
          <a:bodyPr wrap="none">
            <a:prstTxWarp prst="textNoShape">
              <a:avLst/>
            </a:prstTxWarp>
            <a:spAutoFit/>
          </a:bodyPr>
          <a:lstStyle/>
          <a:p>
            <a:endParaRPr kumimoji="0" lang="en-US" sz="2400">
              <a:latin typeface="Arial" panose="020B0604020202020204" pitchFamily="34" charset="0"/>
              <a:cs typeface="Arial" panose="020B0604020202020204" pitchFamily="34" charset="0"/>
            </a:endParaRPr>
          </a:p>
        </p:txBody>
      </p:sp>
      <p:sp>
        <p:nvSpPr>
          <p:cNvPr id="223237" name="Text Box 5"/>
          <p:cNvSpPr txBox="1">
            <a:spLocks noChangeArrowheads="1"/>
          </p:cNvSpPr>
          <p:nvPr/>
        </p:nvSpPr>
        <p:spPr bwMode="auto">
          <a:xfrm>
            <a:off x="381000" y="228600"/>
            <a:ext cx="8153400" cy="20867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lnSpc>
                <a:spcPct val="90000"/>
              </a:lnSpc>
              <a:defRPr/>
            </a:pPr>
            <a:r>
              <a:rPr kumimoji="0" lang="ar-JO" b="1" dirty="0">
                <a:solidFill>
                  <a:srgbClr val="FFF6F6"/>
                </a:solidFill>
                <a:effectLst>
                  <a:glow rad="101600">
                    <a:schemeClr val="bg2">
                      <a:alpha val="75000"/>
                    </a:schemeClr>
                  </a:glow>
                </a:effectLst>
                <a:latin typeface="Arial" panose="020B0604020202020204" pitchFamily="34" charset="0"/>
                <a:ea typeface="+mn-ea"/>
                <a:cs typeface="Arial" panose="020B0604020202020204" pitchFamily="34" charset="0"/>
              </a:rPr>
              <a:t>أيها الرجال الجليليون ما بالكم واقفين تنظرون إلى السماء؟ إن يسوع هذا الذي ارتفع عنكم إلى السماء سيأتي </a:t>
            </a:r>
            <a:r>
              <a:rPr kumimoji="0" lang="ar-JO" b="1" dirty="0">
                <a:solidFill>
                  <a:srgbClr val="FFFF91"/>
                </a:solidFill>
                <a:effectLst>
                  <a:glow rad="101600">
                    <a:schemeClr val="bg2">
                      <a:alpha val="75000"/>
                    </a:schemeClr>
                  </a:glow>
                </a:effectLst>
                <a:latin typeface="Arial" panose="020B0604020202020204" pitchFamily="34" charset="0"/>
                <a:ea typeface="+mn-ea"/>
                <a:cs typeface="Arial" panose="020B0604020202020204" pitchFamily="34" charset="0"/>
              </a:rPr>
              <a:t>هكذا كما رأيتموه</a:t>
            </a:r>
            <a:r>
              <a:rPr kumimoji="0" lang="ar-JO" b="1" dirty="0">
                <a:solidFill>
                  <a:srgbClr val="FFF6F6"/>
                </a:solidFill>
                <a:effectLst>
                  <a:glow rad="101600">
                    <a:schemeClr val="bg2">
                      <a:alpha val="75000"/>
                    </a:schemeClr>
                  </a:glow>
                </a:effectLst>
                <a:latin typeface="Arial" panose="020B0604020202020204" pitchFamily="34" charset="0"/>
                <a:ea typeface="+mn-ea"/>
                <a:cs typeface="Arial" panose="020B0604020202020204" pitchFamily="34" charset="0"/>
              </a:rPr>
              <a:t> منطلقا إلى السماء.</a:t>
            </a:r>
            <a:endParaRPr kumimoji="0" lang="en-US" b="1" dirty="0">
              <a:solidFill>
                <a:srgbClr val="FFF6F6"/>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nSpc>
                <a:spcPct val="90000"/>
              </a:lnSpc>
              <a:defRPr/>
            </a:pPr>
            <a:endParaRPr kumimoji="0" lang="en-US" sz="2400" b="1" dirty="0">
              <a:solidFill>
                <a:srgbClr val="FFF6F6"/>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nSpc>
                <a:spcPct val="90000"/>
              </a:lnSpc>
              <a:defRPr/>
            </a:pPr>
            <a:r>
              <a:rPr kumimoji="0" lang="ar-JO" sz="2400" b="1" dirty="0">
                <a:solidFill>
                  <a:schemeClr val="accent1"/>
                </a:solidFill>
                <a:effectLst>
                  <a:glow rad="101600">
                    <a:schemeClr val="bg2">
                      <a:alpha val="75000"/>
                    </a:schemeClr>
                  </a:glow>
                </a:effectLst>
                <a:latin typeface="Arial" panose="020B0604020202020204" pitchFamily="34" charset="0"/>
                <a:ea typeface="+mn-ea"/>
                <a:cs typeface="Arial" panose="020B0604020202020204" pitchFamily="34" charset="0"/>
              </a:rPr>
              <a:t>أعمال 1: 11</a:t>
            </a:r>
            <a:endParaRPr kumimoji="0" lang="en-US" sz="1200" b="1" dirty="0">
              <a:solidFill>
                <a:srgbClr val="FDFF8B"/>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3237"/>
                                        </p:tgtEl>
                                        <p:attrNameLst>
                                          <p:attrName>style.visibility</p:attrName>
                                        </p:attrNameLst>
                                      </p:cBhvr>
                                      <p:to>
                                        <p:strVal val="visible"/>
                                      </p:to>
                                    </p:set>
                                    <p:animEffect transition="in" filter="dissolve">
                                      <p:cBhvr>
                                        <p:cTn id="7" dur="500"/>
                                        <p:tgtEl>
                                          <p:spTgt spid="223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219200"/>
            <a:ext cx="6096000" cy="1143000"/>
          </a:xfrm>
        </p:spPr>
        <p:txBody>
          <a:bodyPr/>
          <a:lstStyle/>
          <a:p>
            <a:pPr algn="ctr">
              <a:lnSpc>
                <a:spcPct val="80000"/>
              </a:lnSpc>
            </a:pPr>
            <a:r>
              <a:rPr lang="ar-JO" sz="6000" dirty="0">
                <a:solidFill>
                  <a:srgbClr val="FFF580"/>
                </a:solidFill>
                <a:effectLst>
                  <a:glow rad="127000">
                    <a:schemeClr val="bg2">
                      <a:alpha val="75000"/>
                    </a:schemeClr>
                  </a:glow>
                </a:effectLst>
                <a:latin typeface="Arial" panose="020B0604020202020204" pitchFamily="34" charset="0"/>
                <a:cs typeface="Arial" panose="020B0604020202020204" pitchFamily="34" charset="0"/>
              </a:rPr>
              <a:t>خصائص</a:t>
            </a:r>
            <a:br>
              <a:rPr lang="en-US" sz="6000" dirty="0">
                <a:solidFill>
                  <a:srgbClr val="FFF580"/>
                </a:solidFill>
                <a:effectLst>
                  <a:glow rad="127000">
                    <a:schemeClr val="bg2">
                      <a:alpha val="75000"/>
                    </a:schemeClr>
                  </a:glow>
                </a:effectLst>
                <a:latin typeface="Arial" panose="020B0604020202020204" pitchFamily="34" charset="0"/>
                <a:cs typeface="Arial" panose="020B0604020202020204" pitchFamily="34" charset="0"/>
              </a:rPr>
            </a:br>
            <a:r>
              <a:rPr lang="ar-JO" sz="8000" dirty="0">
                <a:solidFill>
                  <a:schemeClr val="bg1"/>
                </a:solidFill>
                <a:effectLst>
                  <a:glow rad="127000">
                    <a:schemeClr val="bg2">
                      <a:alpha val="75000"/>
                    </a:schemeClr>
                  </a:glow>
                </a:effectLst>
                <a:latin typeface="Arial" panose="020B0604020202020204" pitchFamily="34" charset="0"/>
                <a:cs typeface="Arial" panose="020B0604020202020204" pitchFamily="34" charset="0"/>
              </a:rPr>
              <a:t>الملكوت</a:t>
            </a:r>
            <a:endParaRPr lang="en-US" sz="8000" dirty="0">
              <a:solidFill>
                <a:schemeClr val="bg1"/>
              </a:solidFill>
              <a:effectLst>
                <a:glow rad="127000">
                  <a:schemeClr val="bg2">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98791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9144000" cy="609600"/>
          </a:xfrm>
        </p:spPr>
        <p:txBody>
          <a:bodyPr/>
          <a:lstStyle/>
          <a:p>
            <a:pPr eaLnBrk="1" hangingPunct="1"/>
            <a:r>
              <a:rPr lang="ar-JO" b="1" dirty="0">
                <a:solidFill>
                  <a:srgbClr val="FFD664"/>
                </a:solidFill>
                <a:effectLst>
                  <a:glow rad="76200">
                    <a:schemeClr val="tx1">
                      <a:alpha val="75000"/>
                    </a:schemeClr>
                  </a:glow>
                </a:effectLst>
                <a:latin typeface="Arial" panose="020B0604020202020204" pitchFamily="34" charset="0"/>
                <a:cs typeface="Arial" panose="020B0604020202020204" pitchFamily="34" charset="0"/>
              </a:rPr>
              <a:t>طبيعة الألفية</a:t>
            </a:r>
            <a:endParaRPr lang="en-US" b="1" dirty="0">
              <a:solidFill>
                <a:srgbClr val="FFD664"/>
              </a:solidFill>
              <a:effectLst>
                <a:glow rad="76200">
                  <a:schemeClr val="tx1">
                    <a:alpha val="75000"/>
                  </a:schemeClr>
                </a:glow>
              </a:effectLst>
              <a:latin typeface="Arial" panose="020B0604020202020204" pitchFamily="34" charset="0"/>
              <a:cs typeface="Arial" panose="020B0604020202020204" pitchFamily="34" charset="0"/>
            </a:endParaRPr>
          </a:p>
        </p:txBody>
      </p:sp>
      <p:graphicFrame>
        <p:nvGraphicFramePr>
          <p:cNvPr id="27705" name="Group 57"/>
          <p:cNvGraphicFramePr>
            <a:graphicFrameLocks noGrp="1"/>
          </p:cNvGraphicFramePr>
          <p:nvPr>
            <p:ph sz="half" idx="2"/>
            <p:extLst>
              <p:ext uri="{D42A27DB-BD31-4B8C-83A1-F6EECF244321}">
                <p14:modId xmlns:p14="http://schemas.microsoft.com/office/powerpoint/2010/main" val="676960529"/>
              </p:ext>
            </p:extLst>
          </p:nvPr>
        </p:nvGraphicFramePr>
        <p:xfrm>
          <a:off x="0" y="609600"/>
          <a:ext cx="9144000" cy="6096005"/>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554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outerShdw blurRad="38100" dist="38100" dir="2700000" algn="tl">
                            <a:schemeClr val="tx1"/>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580"/>
                          </a:solidFill>
                          <a:effectLst>
                            <a:glow rad="101600">
                              <a:schemeClr val="tx1"/>
                            </a:glow>
                            <a:outerShdw blurRad="38100" dist="38100" dir="2700000" algn="tl">
                              <a:schemeClr val="tx1"/>
                            </a:outerShdw>
                          </a:effectLst>
                          <a:latin typeface="Times New Roman" charset="0"/>
                          <a:ea typeface="ＭＳ Ｐゴシック" charset="0"/>
                          <a:cs typeface="Times New Roman" charset="0"/>
                        </a:rPr>
                        <a:t>النص</a:t>
                      </a:r>
                      <a:endParaRPr kumimoji="0" lang="en-US" sz="2800" b="1" i="0" u="none" strike="noStrike" cap="none" normalizeH="0" baseline="0" dirty="0">
                        <a:ln>
                          <a:noFill/>
                        </a:ln>
                        <a:solidFill>
                          <a:srgbClr val="FFF580"/>
                        </a:solidFill>
                        <a:effectLst>
                          <a:glow rad="101600">
                            <a:schemeClr val="tx1">
                              <a:alpha val="75000"/>
                            </a:schemeClr>
                          </a:glow>
                          <a:outerShdw blurRad="38100" dist="38100" dir="2700000" algn="tl">
                            <a:schemeClr val="tx1"/>
                          </a:outerShdw>
                        </a:effectLst>
                        <a:latin typeface="Times New Roman"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580"/>
                          </a:solidFill>
                          <a:effectLst>
                            <a:glow rad="101600">
                              <a:schemeClr val="tx1">
                                <a:alpha val="75000"/>
                              </a:schemeClr>
                            </a:glow>
                            <a:outerShdw blurRad="38100" dist="38100" dir="2700000" algn="tl">
                              <a:schemeClr val="tx1"/>
                            </a:outerShdw>
                          </a:effectLst>
                          <a:latin typeface="Times New Roman" charset="0"/>
                          <a:ea typeface="ＭＳ Ｐゴシック" charset="0"/>
                          <a:cs typeface="Times New Roman" charset="0"/>
                        </a:rPr>
                        <a:t>الحدث</a:t>
                      </a:r>
                      <a:endParaRPr kumimoji="0" lang="en-US" sz="2800" b="1" i="0" u="none" strike="noStrike" cap="none" normalizeH="0" baseline="0" dirty="0">
                        <a:ln>
                          <a:noFill/>
                        </a:ln>
                        <a:solidFill>
                          <a:srgbClr val="FFF580"/>
                        </a:solidFill>
                        <a:effectLst>
                          <a:glow rad="101600">
                            <a:schemeClr val="tx1">
                              <a:alpha val="75000"/>
                            </a:schemeClr>
                          </a:glow>
                          <a:outerShdw blurRad="38100" dist="38100" dir="2700000" algn="tl">
                            <a:schemeClr val="tx1"/>
                          </a:outerShdw>
                        </a:effectLst>
                        <a:latin typeface="Times New Roman"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54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البداية</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رؤ 19: 11-21</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مجيء المسيح</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4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المدة</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رؤ 20: 1-7</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1000 سنة</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4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الحكم</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أش 9: 6، إر 23: 5</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كريستوقراطية</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54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الشيطان</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رؤ 20: 2-3</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مقيد</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5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الناس</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مت 25: 34-40</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يدخل المخلصون فقط</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4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مدة الحياة</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أش 65: 20</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تطول</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54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العالم</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أش 11: 4-5</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السلام / العدل</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54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إسرائيل</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رو 11: 15-35</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مسترَدة</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54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الحيوانات</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أش 11: 6-9</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آكلة الأعشاب</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54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النهايات</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رؤ 20: 7-15</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rPr>
                        <a:t>دينونة</a:t>
                      </a:r>
                      <a:endParaRPr kumimoji="0" lang="en-US" sz="2800" b="1" i="0" u="none" strike="noStrike" cap="none" normalizeH="0" baseline="0" dirty="0">
                        <a:ln>
                          <a:noFill/>
                        </a:ln>
                        <a:solidFill>
                          <a:schemeClr val="bg1"/>
                        </a:solidFill>
                        <a:effectLst>
                          <a:glow rad="101600">
                            <a:schemeClr val="tx1">
                              <a:alpha val="75000"/>
                            </a:schemeClr>
                          </a:glow>
                          <a:outerShdw blurRad="38100" dist="38100" dir="2700000" algn="tl">
                            <a:schemeClr val="tx1"/>
                          </a:outerShdw>
                        </a:effectLst>
                        <a:latin typeface="Arial Narrow"/>
                        <a:ea typeface="ＭＳ Ｐゴシック" charset="0"/>
                        <a:cs typeface="Arial Narrow"/>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5" name="Rectangle 4">
            <a:extLst>
              <a:ext uri="{FF2B5EF4-FFF2-40B4-BE49-F238E27FC236}">
                <a16:creationId xmlns:a16="http://schemas.microsoft.com/office/drawing/2014/main" id="{28A7EDC6-5284-0549-90AF-0DDB4D2F67EC}"/>
              </a:ext>
            </a:extLst>
          </p:cNvPr>
          <p:cNvSpPr/>
          <p:nvPr/>
        </p:nvSpPr>
        <p:spPr bwMode="auto">
          <a:xfrm>
            <a:off x="0" y="0"/>
            <a:ext cx="9144000" cy="6858000"/>
          </a:xfrm>
          <a:prstGeom prst="rect">
            <a:avLst/>
          </a:prstGeom>
          <a:no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eaLnBrk="1" fontAlgn="auto" hangingPunct="1">
              <a:lnSpc>
                <a:spcPct val="93000"/>
              </a:lnSpc>
              <a:spcBef>
                <a:spcPts val="0"/>
              </a:spcBef>
              <a:spcAft>
                <a:spcPts val="0"/>
              </a:spcAft>
              <a:buClr>
                <a:srgbClr val="FFFFFF"/>
              </a:buClr>
              <a:buSzPct val="100000"/>
              <a:buFont typeface="Arial" charset="0"/>
              <a:buNone/>
            </a:pPr>
            <a:endParaRPr kumimoji="0" lang="en-US" sz="2400" kern="0">
              <a:solidFill>
                <a:srgbClr val="FFFFFF"/>
              </a:solidFill>
              <a:effectLst>
                <a:outerShdw blurRad="50800" dist="50800" dir="5400000" algn="ctr" rotWithShape="0">
                  <a:schemeClr val="tx1"/>
                </a:outerShdw>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6353934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1857" name="Picture 4" descr="Picture 2"/>
          <p:cNvPicPr>
            <a:picLocks noChangeAspect="1" noChangeArrowheads="1"/>
          </p:cNvPicPr>
          <p:nvPr/>
        </p:nvPicPr>
        <p:blipFill>
          <a:blip r:embed="rId2"/>
          <a:srcRect/>
          <a:stretch>
            <a:fillRect/>
          </a:stretch>
        </p:blipFill>
        <p:spPr bwMode="auto">
          <a:xfrm>
            <a:off x="0" y="533400"/>
            <a:ext cx="8915400" cy="5943600"/>
          </a:xfrm>
          <a:prstGeom prst="rect">
            <a:avLst/>
          </a:prstGeom>
          <a:noFill/>
          <a:ln w="9525">
            <a:noFill/>
            <a:miter lim="800000"/>
            <a:headEnd/>
            <a:tailEnd/>
          </a:ln>
        </p:spPr>
      </p:pic>
      <p:sp>
        <p:nvSpPr>
          <p:cNvPr id="121858" name="Text Box 5"/>
          <p:cNvSpPr txBox="1">
            <a:spLocks noChangeArrowheads="1"/>
          </p:cNvSpPr>
          <p:nvPr/>
        </p:nvSpPr>
        <p:spPr bwMode="auto">
          <a:xfrm>
            <a:off x="1752600" y="381000"/>
            <a:ext cx="5105400" cy="584775"/>
          </a:xfrm>
          <a:prstGeom prst="rect">
            <a:avLst/>
          </a:prstGeom>
          <a:noFill/>
          <a:ln w="9525">
            <a:noFill/>
            <a:miter lim="800000"/>
            <a:headEnd/>
            <a:tailEnd/>
          </a:ln>
          <a:effectLst>
            <a:outerShdw dist="25399" dir="2700000" algn="ctr" rotWithShape="0">
              <a:schemeClr val="bg2"/>
            </a:outerShdw>
          </a:effectLst>
        </p:spPr>
        <p:txBody>
          <a:bodyPr wrap="square">
            <a:prstTxWarp prst="textNoShape">
              <a:avLst/>
            </a:prstTxWarp>
            <a:spAutoFit/>
          </a:bodyPr>
          <a:lstStyle/>
          <a:p>
            <a:pPr algn="ctr"/>
            <a:r>
              <a:rPr lang="ar-JO" dirty="0">
                <a:latin typeface="Arial" panose="020B0604020202020204" pitchFamily="34" charset="0"/>
                <a:cs typeface="Arial" panose="020B0604020202020204" pitchFamily="34" charset="0"/>
              </a:rPr>
              <a:t>أحداث أساسية في الألفية</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10800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41" name="Picture 1026" descr="Picture 4"/>
          <p:cNvPicPr>
            <a:picLocks noChangeAspect="1" noChangeArrowheads="1"/>
          </p:cNvPicPr>
          <p:nvPr/>
        </p:nvPicPr>
        <p:blipFill>
          <a:blip r:embed="rId2"/>
          <a:srcRect/>
          <a:stretch>
            <a:fillRect/>
          </a:stretch>
        </p:blipFill>
        <p:spPr bwMode="auto">
          <a:xfrm>
            <a:off x="228600" y="1649413"/>
            <a:ext cx="8610600" cy="5208587"/>
          </a:xfrm>
          <a:prstGeom prst="rect">
            <a:avLst/>
          </a:prstGeom>
          <a:noFill/>
          <a:ln w="9525">
            <a:noFill/>
            <a:miter lim="800000"/>
            <a:headEnd/>
            <a:tailEnd/>
          </a:ln>
        </p:spPr>
      </p:pic>
      <p:sp>
        <p:nvSpPr>
          <p:cNvPr id="112642" name="Text Box 1027"/>
          <p:cNvSpPr txBox="1">
            <a:spLocks noChangeArrowheads="1"/>
          </p:cNvSpPr>
          <p:nvPr/>
        </p:nvSpPr>
        <p:spPr bwMode="auto">
          <a:xfrm>
            <a:off x="3091482" y="533400"/>
            <a:ext cx="2630848" cy="584775"/>
          </a:xfrm>
          <a:prstGeom prst="rect">
            <a:avLst/>
          </a:prstGeom>
          <a:noFill/>
          <a:ln w="9525">
            <a:noFill/>
            <a:miter lim="800000"/>
            <a:headEnd/>
            <a:tailEnd/>
          </a:ln>
          <a:effectLst>
            <a:outerShdw dist="25399" dir="2700000" algn="ctr" rotWithShape="0">
              <a:schemeClr val="bg2"/>
            </a:outerShdw>
          </a:effectLst>
        </p:spPr>
        <p:txBody>
          <a:bodyPr wrap="none">
            <a:prstTxWarp prst="textNoShape">
              <a:avLst/>
            </a:prstTxWarp>
            <a:spAutoFit/>
          </a:bodyPr>
          <a:lstStyle/>
          <a:p>
            <a:pPr algn="ctr"/>
            <a:r>
              <a:rPr lang="ar-JO" dirty="0">
                <a:latin typeface="Arial" panose="020B0604020202020204" pitchFamily="34" charset="0"/>
                <a:cs typeface="Arial" panose="020B0604020202020204" pitchFamily="34" charset="0"/>
              </a:rPr>
              <a:t>بين الضيقة والألفية</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9329" name="Picture 2" descr="soul_harvest"/>
          <p:cNvPicPr>
            <a:picLocks noChangeAspect="1" noChangeArrowheads="1"/>
          </p:cNvPicPr>
          <p:nvPr/>
        </p:nvPicPr>
        <p:blipFill>
          <a:blip r:embed="rId2"/>
          <a:srcRect b="7916"/>
          <a:stretch>
            <a:fillRect/>
          </a:stretch>
        </p:blipFill>
        <p:spPr bwMode="auto">
          <a:xfrm>
            <a:off x="0" y="-914400"/>
            <a:ext cx="12496800" cy="7772400"/>
          </a:xfrm>
          <a:prstGeom prst="rect">
            <a:avLst/>
          </a:prstGeom>
          <a:solidFill>
            <a:srgbClr val="7477E2"/>
          </a:solidFill>
          <a:ln w="9525">
            <a:noFill/>
            <a:miter lim="800000"/>
            <a:headEnd/>
            <a:tailEnd/>
          </a:ln>
        </p:spPr>
      </p:pic>
      <p:sp>
        <p:nvSpPr>
          <p:cNvPr id="2" name="Rectangle 1">
            <a:extLst>
              <a:ext uri="{FF2B5EF4-FFF2-40B4-BE49-F238E27FC236}">
                <a16:creationId xmlns:a16="http://schemas.microsoft.com/office/drawing/2014/main" id="{E79A979E-DE20-A81F-88AB-8668F47F50A1}"/>
              </a:ext>
            </a:extLst>
          </p:cNvPr>
          <p:cNvSpPr/>
          <p:nvPr/>
        </p:nvSpPr>
        <p:spPr bwMode="auto">
          <a:xfrm>
            <a:off x="0" y="-914399"/>
            <a:ext cx="4572000" cy="167639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1" lang="ar-JO" sz="3200" b="0" i="0" u="none" strike="noStrike" cap="none" normalizeH="0" baseline="0" dirty="0">
                <a:ln>
                  <a:noFill/>
                </a:ln>
                <a:solidFill>
                  <a:schemeClr val="bg1"/>
                </a:solidFill>
                <a:effectLst>
                  <a:glow rad="127000">
                    <a:schemeClr val="bg2"/>
                  </a:glow>
                </a:effectLst>
                <a:latin typeface="Arial" panose="020B0604020202020204" pitchFamily="34" charset="0"/>
                <a:cs typeface="Arial" panose="020B0604020202020204" pitchFamily="34" charset="0"/>
              </a:rPr>
              <a:t>لأنه يكــــون حينئـذ ضيـق عظيـم </a:t>
            </a:r>
          </a:p>
          <a:p>
            <a:pPr marL="0" marR="0" indent="0" algn="r" defTabSz="914400" rtl="0" eaLnBrk="0" fontAlgn="base" latinLnBrk="0" hangingPunct="0">
              <a:lnSpc>
                <a:spcPct val="100000"/>
              </a:lnSpc>
              <a:spcBef>
                <a:spcPct val="0"/>
              </a:spcBef>
              <a:spcAft>
                <a:spcPct val="0"/>
              </a:spcAft>
              <a:buClrTx/>
              <a:buSzTx/>
              <a:buFontTx/>
              <a:buNone/>
              <a:tabLst/>
            </a:pPr>
            <a:r>
              <a:rPr kumimoji="1" lang="ar-JO" sz="3200" b="0" i="0" u="none" strike="noStrike" cap="none" normalizeH="0" baseline="0" dirty="0">
                <a:ln>
                  <a:noFill/>
                </a:ln>
                <a:solidFill>
                  <a:schemeClr val="bg1"/>
                </a:solidFill>
                <a:effectLst>
                  <a:glow rad="127000">
                    <a:schemeClr val="bg2"/>
                  </a:glow>
                </a:effectLst>
                <a:latin typeface="Arial" panose="020B0604020202020204" pitchFamily="34" charset="0"/>
                <a:cs typeface="Arial" panose="020B0604020202020204" pitchFamily="34" charset="0"/>
              </a:rPr>
              <a:t>لم يكــن مثلــه منــذ ابتداء العالـــم                      إلى الآن ولن يكون. مت 24: 21</a:t>
            </a:r>
            <a:endParaRPr kumimoji="1" lang="en-US" sz="3200" b="0" i="0" u="none" strike="noStrike" cap="none" normalizeH="0" baseline="0" dirty="0">
              <a:ln>
                <a:noFill/>
              </a:ln>
              <a:solidFill>
                <a:schemeClr val="bg1"/>
              </a:solidFill>
              <a:effectLst>
                <a:glow rad="127000">
                  <a:schemeClr val="bg2"/>
                </a:glow>
              </a:effectLst>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7154" name="Rectangle 1"/>
          <p:cNvSpPr>
            <a:spLocks noChangeArrowheads="1"/>
          </p:cNvSpPr>
          <p:nvPr/>
        </p:nvSpPr>
        <p:spPr bwMode="auto">
          <a:xfrm>
            <a:off x="304800" y="1447800"/>
            <a:ext cx="8610600" cy="3754874"/>
          </a:xfrm>
          <a:prstGeom prst="rect">
            <a:avLst/>
          </a:prstGeom>
          <a:noFill/>
          <a:ln w="9525">
            <a:noFill/>
            <a:miter lim="800000"/>
            <a:headEnd/>
            <a:tailEnd/>
          </a:ln>
        </p:spPr>
        <p:txBody>
          <a:bodyPr>
            <a:prstTxWarp prst="textNoShape">
              <a:avLst/>
            </a:prstTxWarp>
            <a:spAutoFit/>
          </a:bodyPr>
          <a:lstStyle/>
          <a:p>
            <a:pPr algn="ctr"/>
            <a:r>
              <a:rPr lang="ar-JO" sz="3000" b="1" dirty="0">
                <a:solidFill>
                  <a:srgbClr val="FFFFFF"/>
                </a:solidFill>
                <a:latin typeface="Arial" panose="020B0604020202020204" pitchFamily="34" charset="0"/>
                <a:ea typeface="Arial Narrow" pitchFamily="-84" charset="0"/>
                <a:cs typeface="Arial" panose="020B0604020202020204" pitchFamily="34" charset="0"/>
              </a:rPr>
              <a:t>في كنائسنا صباح يوم الأحد نكرر بشكل مستمر الصلاة الربانية: ليأت ملكوتك، لتكن مشيئتك، كما في السماء على الأرض. والآن هذا هو التتميم الأسمى لتلك الصلاة. وهذا ما تعنيه هذه الصلاة : ليأت ملكوتك ملكوت الله على الأرض . الأمر المثير للسخرية هو أن العديد من أتباع اللا ألفية يصلون هذه الصلاة في كنائسهم لكنهم لا يفهمون أنها تعني حقًا ليأت ملكوتك بمعنى أن هذا الملكوت المسياني يأتي على وجه الأرض ويؤسس الرب يسوع مملكته هناك</a:t>
            </a:r>
            <a:endParaRPr lang="en-US" sz="2800" b="1" dirty="0">
              <a:solidFill>
                <a:srgbClr val="FFA027"/>
              </a:solidFill>
              <a:latin typeface="Arial" panose="020B0604020202020204" pitchFamily="34" charset="0"/>
              <a:ea typeface="Arial Narrow" pitchFamily="-84" charset="0"/>
              <a:cs typeface="Arial" panose="020B0604020202020204" pitchFamily="34" charset="0"/>
            </a:endParaRPr>
          </a:p>
          <a:p>
            <a:r>
              <a:rPr lang="ar-JO" sz="2800" b="1" dirty="0">
                <a:solidFill>
                  <a:srgbClr val="FFA027"/>
                </a:solidFill>
                <a:latin typeface="Arial" panose="020B0604020202020204" pitchFamily="34" charset="0"/>
                <a:ea typeface="Arial Narrow" pitchFamily="-84" charset="0"/>
                <a:cs typeface="Arial" panose="020B0604020202020204" pitchFamily="34" charset="0"/>
              </a:rPr>
              <a:t>- س. لويس جونسون، الإبن.</a:t>
            </a:r>
            <a:endParaRPr lang="en-US" sz="2800" b="1" dirty="0">
              <a:solidFill>
                <a:srgbClr val="FFA027"/>
              </a:solidFill>
              <a:latin typeface="Arial" panose="020B0604020202020204" pitchFamily="34" charset="0"/>
              <a:ea typeface="Arial Narrow" pitchFamily="-84" charset="0"/>
              <a:cs typeface="Arial" panose="020B0604020202020204" pitchFamily="34" charset="0"/>
            </a:endParaRPr>
          </a:p>
        </p:txBody>
      </p:sp>
    </p:spTree>
    <p:extLst>
      <p:ext uri="{BB962C8B-B14F-4D97-AF65-F5344CB8AC3E}">
        <p14:creationId xmlns:p14="http://schemas.microsoft.com/office/powerpoint/2010/main" val="4103778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rotWithShape="1">
          <a:blip r:embed="rId2">
            <a:lum bright="-8000" contrast="6000"/>
          </a:blip>
          <a:srcRect b="3125"/>
          <a:stretch/>
        </p:blipFill>
        <p:spPr bwMode="auto">
          <a:xfrm>
            <a:off x="0" y="-228600"/>
            <a:ext cx="9144000" cy="7086600"/>
          </a:xfrm>
          <a:prstGeom prst="rect">
            <a:avLst/>
          </a:prstGeom>
          <a:noFill/>
          <a:ln w="9525">
            <a:noFill/>
            <a:miter lim="800000"/>
            <a:headEnd/>
            <a:tailEnd/>
          </a:ln>
        </p:spPr>
      </p:pic>
      <p:sp>
        <p:nvSpPr>
          <p:cNvPr id="257028" name="Text Box 4"/>
          <p:cNvSpPr txBox="1">
            <a:spLocks noChangeArrowheads="1"/>
          </p:cNvSpPr>
          <p:nvPr/>
        </p:nvSpPr>
        <p:spPr bwMode="auto">
          <a:xfrm>
            <a:off x="0" y="4648200"/>
            <a:ext cx="9144000" cy="1421928"/>
          </a:xfrm>
          <a:prstGeom prst="rect">
            <a:avLst/>
          </a:prstGeom>
          <a:noFill/>
          <a:ln w="9525">
            <a:noFill/>
            <a:miter lim="800000"/>
            <a:headEnd/>
            <a:tailEnd/>
          </a:ln>
          <a:effectLst>
            <a:outerShdw blurRad="63500" dist="76199" dir="2700000" algn="ctr" rotWithShape="0">
              <a:schemeClr val="bg2"/>
            </a:outerShdw>
          </a:effectLst>
        </p:spPr>
        <p:txBody>
          <a:bodyPr wrap="square">
            <a:spAutoFit/>
          </a:bodyPr>
          <a:lstStyle/>
          <a:p>
            <a:pPr algn="ctr">
              <a:lnSpc>
                <a:spcPct val="80000"/>
              </a:lnSpc>
              <a:defRPr/>
            </a:pP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وللوقت بعد ضيق تلك الأيام ... تظهر علامة ابن الإنسان في السماء... ويبصرون ابن الإنسان آتيا على سحاب السماء بقوة ومجد كثير...</a:t>
            </a:r>
          </a:p>
          <a:p>
            <a:pPr algn="ctr">
              <a:lnSpc>
                <a:spcPct val="80000"/>
              </a:lnSpc>
              <a:defRPr/>
            </a:pPr>
            <a:endPar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nSpc>
                <a:spcPct val="80000"/>
              </a:lnSpc>
              <a:defRPr/>
            </a:pPr>
            <a:r>
              <a:rPr kumimoji="0" lang="ar-JO" sz="2400" b="1" dirty="0">
                <a:solidFill>
                  <a:srgbClr val="F9FF83"/>
                </a:solidFill>
                <a:effectLst>
                  <a:glow rad="101600">
                    <a:schemeClr val="bg2">
                      <a:alpha val="75000"/>
                    </a:schemeClr>
                  </a:glow>
                </a:effectLst>
                <a:latin typeface="Arial" panose="020B0604020202020204" pitchFamily="34" charset="0"/>
                <a:ea typeface="+mn-ea"/>
                <a:cs typeface="Arial" panose="020B0604020202020204" pitchFamily="34" charset="0"/>
              </a:rPr>
              <a:t>متى 24: 29-30</a:t>
            </a:r>
            <a:endParaRPr kumimoji="0" lang="en-US" sz="1400" b="1" dirty="0">
              <a:solidFill>
                <a:srgbClr val="F9FF83"/>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7028"/>
                                        </p:tgtEl>
                                        <p:attrNameLst>
                                          <p:attrName>style.visibility</p:attrName>
                                        </p:attrNameLst>
                                      </p:cBhvr>
                                      <p:to>
                                        <p:strVal val="visible"/>
                                      </p:to>
                                    </p:set>
                                    <p:animEffect transition="in" filter="dissolve">
                                      <p:cBhvr>
                                        <p:cTn id="7" dur="500"/>
                                        <p:tgtEl>
                                          <p:spTgt spid="25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srcRect/>
          <a:stretch>
            <a:fillRect/>
          </a:stretch>
        </p:blipFill>
        <p:spPr bwMode="auto">
          <a:xfrm>
            <a:off x="0" y="0"/>
            <a:ext cx="9144000" cy="3505200"/>
          </a:xfrm>
          <a:prstGeom prst="rect">
            <a:avLst/>
          </a:prstGeom>
          <a:noFill/>
          <a:ln w="9525">
            <a:noFill/>
            <a:miter lim="800000"/>
            <a:headEnd/>
            <a:tailEnd/>
          </a:ln>
        </p:spPr>
      </p:pic>
      <p:sp>
        <p:nvSpPr>
          <p:cNvPr id="260099" name="Rectangle 3"/>
          <p:cNvSpPr>
            <a:spLocks noChangeArrowheads="1"/>
          </p:cNvSpPr>
          <p:nvPr/>
        </p:nvSpPr>
        <p:spPr bwMode="auto">
          <a:xfrm>
            <a:off x="76200" y="3505200"/>
            <a:ext cx="89154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lnSpc>
                <a:spcPct val="80000"/>
              </a:lnSpc>
              <a:defRPr/>
            </a:pPr>
            <a:r>
              <a:rPr kumimoji="0" lang="ar-JO"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ثم رأيت السماء مفتوحة، وإذا فرس أبيض والجالس عليه يدعى أميناً وصادقاً وبالعدل يحكم ويحارب ... والأجناد الذين في السماء كانوا يتبعونه على خيل بيض، لابسين بزاً أبيض ونقياً ومن فمه يخرج سيف ماض لكي يضرب به الأمم. وهو سيرعاهم بعصا من حديد وهو يدوس معصرة خمر سخط وغضب الله القادر على كل شيء.</a:t>
            </a:r>
            <a:endParaRPr kumimoji="0" lang="en-US"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gn="r">
              <a:lnSpc>
                <a:spcPct val="80000"/>
              </a:lnSpc>
              <a:defRPr/>
            </a:pPr>
            <a:endParaRPr kumimoji="0" lang="en-US" sz="2000" b="1" dirty="0">
              <a:solidFill>
                <a:srgbClr val="FFFA13"/>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nSpc>
                <a:spcPct val="80000"/>
              </a:lnSpc>
              <a:defRPr/>
            </a:pPr>
            <a:r>
              <a:rPr kumimoji="0" lang="ar-JO" sz="2000" b="1" dirty="0">
                <a:solidFill>
                  <a:srgbClr val="FFFA13"/>
                </a:solidFill>
                <a:effectLst>
                  <a:glow rad="101600">
                    <a:schemeClr val="bg2">
                      <a:alpha val="75000"/>
                    </a:schemeClr>
                  </a:glow>
                </a:effectLst>
                <a:latin typeface="Arial" panose="020B0604020202020204" pitchFamily="34" charset="0"/>
                <a:ea typeface="+mn-ea"/>
                <a:cs typeface="Arial" panose="020B0604020202020204" pitchFamily="34" charset="0"/>
              </a:rPr>
              <a:t>رؤيا 19: 11-15</a:t>
            </a:r>
            <a:r>
              <a:rPr kumimoji="0" lang="en-US" sz="2400" b="1" dirty="0">
                <a:solidFill>
                  <a:srgbClr val="0000D4"/>
                </a:solidFill>
                <a:effectLst>
                  <a:glow rad="101600">
                    <a:schemeClr val="bg2">
                      <a:alpha val="75000"/>
                    </a:schemeClr>
                  </a:glow>
                </a:effectLst>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F98EEEE-E9C5-3B48-9FE9-ED45A2173139}"/>
              </a:ext>
            </a:extLst>
          </p:cNvPr>
          <p:cNvSpPr/>
          <p:nvPr/>
        </p:nvSpPr>
        <p:spPr bwMode="auto">
          <a:xfrm>
            <a:off x="0" y="0"/>
            <a:ext cx="9144000" cy="6858000"/>
          </a:xfrm>
          <a:prstGeom prst="rect">
            <a:avLst/>
          </a:prstGeom>
          <a:no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49263"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0" i="0" u="none" strike="noStrike" kern="0" cap="none" spc="0" normalizeH="0" baseline="0" noProof="0">
              <a:ln>
                <a:noFill/>
              </a:ln>
              <a:solidFill>
                <a:srgbClr val="FFFFFF"/>
              </a:solidFill>
              <a:effectLst/>
              <a:uLnTx/>
              <a:uFillTx/>
              <a:latin typeface="Arial" charset="0"/>
              <a:ea typeface="ＭＳ Ｐゴシック" charset="-128"/>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01" name="Picture 2" descr="Img0030"/>
          <p:cNvPicPr>
            <a:picLocks noGrp="1" noChangeAspect="1" noChangeArrowheads="1"/>
          </p:cNvPicPr>
          <p:nvPr>
            <p:ph/>
          </p:nvPr>
        </p:nvPicPr>
        <p:blipFill>
          <a:blip r:embed="rId2"/>
          <a:srcRect/>
          <a:stretch>
            <a:fillRect/>
          </a:stretch>
        </p:blipFill>
        <p:spPr>
          <a:xfrm>
            <a:off x="0" y="0"/>
            <a:ext cx="9144000" cy="6858000"/>
          </a:xfrm>
        </p:spPr>
      </p:pic>
      <p:sp>
        <p:nvSpPr>
          <p:cNvPr id="200707" name="Rectangle 3"/>
          <p:cNvSpPr>
            <a:spLocks noChangeArrowheads="1"/>
          </p:cNvSpPr>
          <p:nvPr/>
        </p:nvSpPr>
        <p:spPr bwMode="auto">
          <a:xfrm>
            <a:off x="114300" y="254472"/>
            <a:ext cx="8877300" cy="142192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lnSpc>
                <a:spcPct val="80000"/>
              </a:lnSpc>
              <a:defRPr/>
            </a:pP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فقبض على الوحش والنبي الكذاب معه الصانع قدامه الآيات التي بها أضل الذين قبلوا سمة الوحش والذين سجدوا لصورته وطرح الإثنان حيين إلى بحيرة النار المتقدة بالكبريت.</a:t>
            </a:r>
            <a:endParaRPr kumimoji="0" lang="en-US"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nSpc>
                <a:spcPct val="80000"/>
              </a:lnSpc>
              <a:defRPr/>
            </a:pPr>
            <a:r>
              <a:rPr kumimoji="0" lang="ar-JO" sz="2400" b="1" dirty="0">
                <a:solidFill>
                  <a:srgbClr val="FFFA13"/>
                </a:solidFill>
                <a:effectLst>
                  <a:glow rad="101600">
                    <a:schemeClr val="bg2">
                      <a:alpha val="75000"/>
                    </a:schemeClr>
                  </a:glow>
                </a:effectLst>
                <a:latin typeface="Arial" panose="020B0604020202020204" pitchFamily="34" charset="0"/>
                <a:ea typeface="+mn-ea"/>
                <a:cs typeface="Arial" panose="020B0604020202020204" pitchFamily="34" charset="0"/>
              </a:rPr>
              <a:t>رؤيا 19: 20</a:t>
            </a:r>
            <a:endParaRPr kumimoji="0" lang="en-US" sz="2400" b="1" dirty="0">
              <a:solidFill>
                <a:srgbClr val="FFFA13"/>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00707"/>
                                        </p:tgtEl>
                                        <p:attrNameLst>
                                          <p:attrName>style.visibility</p:attrName>
                                        </p:attrNameLst>
                                      </p:cBhvr>
                                      <p:to>
                                        <p:strVal val="visible"/>
                                      </p:to>
                                    </p:set>
                                    <p:animEffect transition="in" filter="wipe(up)">
                                      <p:cBhvr>
                                        <p:cTn id="7" dur="500"/>
                                        <p:tgtEl>
                                          <p:spTgt spid="200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25" name="Picture 2" descr="Jesus set foot on Mt of Olives"/>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ctangle 1">
            <a:extLst>
              <a:ext uri="{FF2B5EF4-FFF2-40B4-BE49-F238E27FC236}">
                <a16:creationId xmlns:a16="http://schemas.microsoft.com/office/drawing/2014/main" id="{5A4EF05E-91BF-3FC4-83B3-1D477FD41FC7}"/>
              </a:ext>
            </a:extLst>
          </p:cNvPr>
          <p:cNvSpPr/>
          <p:nvPr/>
        </p:nvSpPr>
        <p:spPr bwMode="auto">
          <a:xfrm>
            <a:off x="228600" y="304800"/>
            <a:ext cx="4495800" cy="3124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1" eaLnBrk="0" fontAlgn="base" latinLnBrk="0" hangingPunct="0">
              <a:lnSpc>
                <a:spcPct val="100000"/>
              </a:lnSpc>
              <a:spcBef>
                <a:spcPct val="0"/>
              </a:spcBef>
              <a:spcAft>
                <a:spcPct val="0"/>
              </a:spcAft>
              <a:buClrTx/>
              <a:buSzTx/>
              <a:buFontTx/>
              <a:buNone/>
              <a:tabLst/>
            </a:pPr>
            <a:r>
              <a:rPr kumimoji="1" lang="ar-JO" sz="4400" b="0" i="0" u="none" strike="noStrike" cap="none" normalizeH="0" baseline="0" dirty="0">
                <a:ln>
                  <a:noFill/>
                </a:ln>
                <a:solidFill>
                  <a:schemeClr val="bg1"/>
                </a:solidFill>
                <a:effectLst>
                  <a:glow rad="127000">
                    <a:schemeClr val="bg2"/>
                  </a:glow>
                </a:effectLst>
                <a:latin typeface="Arial" panose="020B0604020202020204" pitchFamily="34" charset="0"/>
                <a:cs typeface="Arial" panose="020B0604020202020204" pitchFamily="34" charset="0"/>
              </a:rPr>
              <a:t>وتقف قدماه في ذلك اليوم على جبل الزيتون الذي قدام أورشليم من الشرق... زكريا 14: 4</a:t>
            </a:r>
            <a:endParaRPr kumimoji="1" lang="en-US" sz="4400" b="0" i="0" u="none" strike="noStrike" cap="none" normalizeH="0" baseline="0" dirty="0">
              <a:ln>
                <a:noFill/>
              </a:ln>
              <a:solidFill>
                <a:schemeClr val="bg1"/>
              </a:solidFill>
              <a:effectLst>
                <a:glow rad="127000">
                  <a:schemeClr val="bg2"/>
                </a:glow>
              </a:effectLst>
              <a:latin typeface="Arial" panose="020B0604020202020204" pitchFamily="34" charset="0"/>
              <a:cs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2"/>
          <p:cNvPicPr>
            <a:picLocks noChangeAspect="1" noChangeArrowheads="1"/>
          </p:cNvPicPr>
          <p:nvPr/>
        </p:nvPicPr>
        <p:blipFill>
          <a:blip r:embed="rId2">
            <a:lum contrast="6000"/>
          </a:blip>
          <a:srcRect/>
          <a:stretch>
            <a:fillRect/>
          </a:stretch>
        </p:blipFill>
        <p:spPr bwMode="auto">
          <a:xfrm>
            <a:off x="0" y="0"/>
            <a:ext cx="9144000" cy="6858000"/>
          </a:xfrm>
          <a:prstGeom prst="rect">
            <a:avLst/>
          </a:prstGeom>
          <a:noFill/>
          <a:ln w="9525">
            <a:noFill/>
            <a:miter lim="800000"/>
            <a:headEnd/>
            <a:tailEnd/>
          </a:ln>
        </p:spPr>
      </p:pic>
      <p:sp>
        <p:nvSpPr>
          <p:cNvPr id="259075" name="Text Box 3"/>
          <p:cNvSpPr txBox="1">
            <a:spLocks noChangeArrowheads="1"/>
          </p:cNvSpPr>
          <p:nvPr/>
        </p:nvSpPr>
        <p:spPr bwMode="auto">
          <a:xfrm>
            <a:off x="304800" y="152400"/>
            <a:ext cx="8686800" cy="2111347"/>
          </a:xfrm>
          <a:prstGeom prst="rect">
            <a:avLst/>
          </a:prstGeom>
          <a:noFill/>
          <a:ln w="9525">
            <a:noFill/>
            <a:miter lim="800000"/>
            <a:headEnd/>
            <a:tailEnd/>
          </a:ln>
          <a:effectLst/>
        </p:spPr>
        <p:txBody>
          <a:bodyPr>
            <a:spAutoFit/>
          </a:bodyPr>
          <a:lstStyle/>
          <a:p>
            <a:pPr algn="ctr">
              <a:lnSpc>
                <a:spcPct val="80000"/>
              </a:lnSpc>
              <a:defRPr/>
            </a:pPr>
            <a:r>
              <a:rPr kumimoji="0" lang="ar-JO" sz="3600" b="1" dirty="0">
                <a:solidFill>
                  <a:srgbClr val="FFC000"/>
                </a:solidFill>
                <a:effectLst>
                  <a:glow rad="101600">
                    <a:schemeClr val="bg2">
                      <a:alpha val="75000"/>
                    </a:schemeClr>
                  </a:glow>
                </a:effectLst>
                <a:latin typeface="Arial" panose="020B0604020202020204" pitchFamily="34" charset="0"/>
                <a:ea typeface="+mn-ea"/>
                <a:cs typeface="Arial" panose="020B0604020202020204" pitchFamily="34" charset="0"/>
              </a:rPr>
              <a:t>وأحامي عن هذه المدينة </a:t>
            </a:r>
          </a:p>
          <a:p>
            <a:pPr algn="ctr">
              <a:lnSpc>
                <a:spcPct val="80000"/>
              </a:lnSpc>
              <a:defRPr/>
            </a:pPr>
            <a:r>
              <a:rPr kumimoji="0" lang="ar-JO" sz="3600" b="1" dirty="0">
                <a:solidFill>
                  <a:srgbClr val="FFC000"/>
                </a:solidFill>
                <a:effectLst>
                  <a:glow rad="101600">
                    <a:schemeClr val="bg2">
                      <a:alpha val="75000"/>
                    </a:schemeClr>
                  </a:glow>
                </a:effectLst>
                <a:latin typeface="Arial" panose="020B0604020202020204" pitchFamily="34" charset="0"/>
                <a:ea typeface="+mn-ea"/>
                <a:cs typeface="Arial" panose="020B0604020202020204" pitchFamily="34" charset="0"/>
              </a:rPr>
              <a:t>لأخلصها من أجل نفسي </a:t>
            </a:r>
          </a:p>
          <a:p>
            <a:pPr algn="ctr">
              <a:lnSpc>
                <a:spcPct val="80000"/>
              </a:lnSpc>
              <a:defRPr/>
            </a:pPr>
            <a:r>
              <a:rPr kumimoji="0" lang="ar-JO" sz="3600" b="1" dirty="0">
                <a:solidFill>
                  <a:srgbClr val="FFC000"/>
                </a:solidFill>
                <a:effectLst>
                  <a:glow rad="101600">
                    <a:schemeClr val="bg2">
                      <a:alpha val="75000"/>
                    </a:schemeClr>
                  </a:glow>
                </a:effectLst>
                <a:latin typeface="Arial" panose="020B0604020202020204" pitchFamily="34" charset="0"/>
                <a:ea typeface="+mn-ea"/>
                <a:cs typeface="Arial" panose="020B0604020202020204" pitchFamily="34" charset="0"/>
              </a:rPr>
              <a:t>ومن أجل داود عبدي</a:t>
            </a:r>
            <a:endParaRPr kumimoji="0" lang="en-US" sz="3600" b="1" dirty="0">
              <a:solidFill>
                <a:srgbClr val="FFC000"/>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gn="ctr">
              <a:lnSpc>
                <a:spcPct val="80000"/>
              </a:lnSpc>
              <a:defRPr/>
            </a:pPr>
            <a:endParaRPr kumimoji="0" lang="en-US" sz="2800" b="1" dirty="0">
              <a:solidFill>
                <a:schemeClr val="accent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gn="ctr">
              <a:lnSpc>
                <a:spcPct val="80000"/>
              </a:lnSpc>
              <a:defRPr/>
            </a:pPr>
            <a:r>
              <a:rPr kumimoji="0" lang="ar-JO" sz="2800" b="1" dirty="0">
                <a:solidFill>
                  <a:schemeClr val="accent1"/>
                </a:solidFill>
                <a:effectLst>
                  <a:glow rad="101600">
                    <a:schemeClr val="bg2">
                      <a:alpha val="75000"/>
                    </a:schemeClr>
                  </a:glow>
                </a:effectLst>
                <a:latin typeface="Arial" panose="020B0604020202020204" pitchFamily="34" charset="0"/>
                <a:ea typeface="+mn-ea"/>
                <a:cs typeface="Arial" panose="020B0604020202020204" pitchFamily="34" charset="0"/>
              </a:rPr>
              <a:t>2 ملوك 19: 34</a:t>
            </a:r>
            <a:endParaRPr kumimoji="0" lang="en-US" sz="2800" b="1" dirty="0">
              <a:solidFill>
                <a:schemeClr val="accent1"/>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animEffect transition="in" filter="wipe(up)">
                                      <p:cBhvr>
                                        <p:cTn id="7" dur="500"/>
                                        <p:tgtEl>
                                          <p:spTgt spid="259075">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59075">
                                            <p:txEl>
                                              <p:pRg st="1" end="1"/>
                                            </p:txEl>
                                          </p:spTgt>
                                        </p:tgtEl>
                                        <p:attrNameLst>
                                          <p:attrName>style.visibility</p:attrName>
                                        </p:attrNameLst>
                                      </p:cBhvr>
                                      <p:to>
                                        <p:strVal val="visible"/>
                                      </p:to>
                                    </p:set>
                                    <p:animEffect transition="in" filter="wipe(up)">
                                      <p:cBhvr>
                                        <p:cTn id="10" dur="500"/>
                                        <p:tgtEl>
                                          <p:spTgt spid="259075">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59075">
                                            <p:txEl>
                                              <p:pRg st="2" end="2"/>
                                            </p:txEl>
                                          </p:spTgt>
                                        </p:tgtEl>
                                        <p:attrNameLst>
                                          <p:attrName>style.visibility</p:attrName>
                                        </p:attrNameLst>
                                      </p:cBhvr>
                                      <p:to>
                                        <p:strVal val="visible"/>
                                      </p:to>
                                    </p:set>
                                    <p:animEffect transition="in" filter="wipe(up)">
                                      <p:cBhvr>
                                        <p:cTn id="13" dur="500"/>
                                        <p:tgtEl>
                                          <p:spTgt spid="259075">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59075">
                                            <p:txEl>
                                              <p:pRg st="4" end="4"/>
                                            </p:txEl>
                                          </p:spTgt>
                                        </p:tgtEl>
                                        <p:attrNameLst>
                                          <p:attrName>style.visibility</p:attrName>
                                        </p:attrNameLst>
                                      </p:cBhvr>
                                      <p:to>
                                        <p:strVal val="visible"/>
                                      </p:to>
                                    </p:set>
                                    <p:animEffect transition="in" filter="wipe(up)">
                                      <p:cBhvr>
                                        <p:cTn id="16" dur="500"/>
                                        <p:tgtEl>
                                          <p:spTgt spid="2590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uiExpand="1"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05474" name="Picture 4" descr="Copy of Jesus-Christ-Mount-of-Olivers"/>
          <p:cNvPicPr>
            <a:picLocks noChangeAspect="1" noChangeArrowheads="1"/>
          </p:cNvPicPr>
          <p:nvPr/>
        </p:nvPicPr>
        <p:blipFill>
          <a:blip r:embed="rId3">
            <a:lum bright="-12000" contrast="12000"/>
          </a:blip>
          <a:srcRect/>
          <a:stretch>
            <a:fillRect/>
          </a:stretch>
        </p:blipFill>
        <p:spPr bwMode="auto">
          <a:xfrm>
            <a:off x="0" y="0"/>
            <a:ext cx="9144000" cy="6858000"/>
          </a:xfrm>
          <a:prstGeom prst="rect">
            <a:avLst/>
          </a:prstGeom>
          <a:noFill/>
          <a:ln w="9525">
            <a:noFill/>
            <a:miter lim="800000"/>
            <a:headEnd/>
            <a:tailEnd/>
          </a:ln>
        </p:spPr>
      </p:pic>
      <p:sp>
        <p:nvSpPr>
          <p:cNvPr id="184325" name="Text Box 5"/>
          <p:cNvSpPr txBox="1">
            <a:spLocks noChangeArrowheads="1"/>
          </p:cNvSpPr>
          <p:nvPr/>
        </p:nvSpPr>
        <p:spPr bwMode="auto">
          <a:xfrm>
            <a:off x="228600" y="228600"/>
            <a:ext cx="8915400" cy="1698927"/>
          </a:xfrm>
          <a:prstGeom prst="rect">
            <a:avLst/>
          </a:prstGeom>
          <a:noFill/>
          <a:ln w="9525">
            <a:noFill/>
            <a:miter lim="800000"/>
            <a:headEnd/>
            <a:tailEnd/>
          </a:ln>
          <a:effectLst>
            <a:outerShdw blurRad="63500" dist="76199" dir="2700000" algn="ctr" rotWithShape="0">
              <a:schemeClr val="bg2"/>
            </a:outerShdw>
          </a:effectLst>
        </p:spPr>
        <p:txBody>
          <a:bodyPr>
            <a:spAutoFit/>
          </a:bodyPr>
          <a:lstStyle/>
          <a:p>
            <a:pPr algn="ctr">
              <a:lnSpc>
                <a:spcPct val="90000"/>
              </a:lnSpc>
              <a:defRPr/>
            </a:pPr>
            <a:r>
              <a:rPr kumimoji="0" lang="ar-JO"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ويكون في ذلك اليوم أني ألتمس هلاك كل الأمم الآتين على أورشليم. وأفيض على بيت داود وعلى سكان أورشليم روح النعمة والتضرعات فينظرون إلي الذي طعنوه وينوحون عليه كنائح على وحيد له ويكونون في مرارة عليه كمن هو في مرارة على بكره.</a:t>
            </a:r>
            <a:endParaRPr kumimoji="0" lang="en-US"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nSpc>
                <a:spcPct val="90000"/>
              </a:lnSpc>
              <a:defRPr/>
            </a:pPr>
            <a:endParaRPr kumimoji="0" lang="en-US"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nSpc>
                <a:spcPct val="90000"/>
              </a:lnSpc>
              <a:defRPr/>
            </a:pPr>
            <a:r>
              <a:rPr kumimoji="0" lang="ar-JO" sz="2000" b="1" dirty="0">
                <a:solidFill>
                  <a:srgbClr val="FFF587"/>
                </a:solidFill>
                <a:effectLst>
                  <a:glow rad="101600">
                    <a:schemeClr val="bg2">
                      <a:alpha val="75000"/>
                    </a:schemeClr>
                  </a:glow>
                </a:effectLst>
                <a:latin typeface="Arial" panose="020B0604020202020204" pitchFamily="34" charset="0"/>
                <a:ea typeface="+mn-ea"/>
                <a:cs typeface="Arial" panose="020B0604020202020204" pitchFamily="34" charset="0"/>
              </a:rPr>
              <a:t>زكريا 12: 9-10</a:t>
            </a:r>
            <a:endParaRPr kumimoji="0" lang="en-US" sz="2000" b="1" dirty="0">
              <a:solidFill>
                <a:srgbClr val="FFF587"/>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25"/>
                                        </p:tgtEl>
                                        <p:attrNameLst>
                                          <p:attrName>style.visibility</p:attrName>
                                        </p:attrNameLst>
                                      </p:cBhvr>
                                      <p:to>
                                        <p:strVal val="visible"/>
                                      </p:to>
                                    </p:set>
                                    <p:animEffect transition="in" filter="dissolve">
                                      <p:cBhvr>
                                        <p:cTn id="7" dur="500"/>
                                        <p:tgtEl>
                                          <p:spTgt spid="184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8" name="Picture 3"/>
          <p:cNvPicPr>
            <a:picLocks noChangeAspect="1" noChangeArrowheads="1"/>
          </p:cNvPicPr>
          <p:nvPr/>
        </p:nvPicPr>
        <p:blipFill>
          <a:blip r:embed="rId2"/>
          <a:srcRect/>
          <a:stretch>
            <a:fillRect/>
          </a:stretch>
        </p:blipFill>
        <p:spPr bwMode="auto">
          <a:xfrm>
            <a:off x="0" y="-685800"/>
            <a:ext cx="9144000" cy="7543800"/>
          </a:xfrm>
          <a:prstGeom prst="rect">
            <a:avLst/>
          </a:prstGeom>
          <a:noFill/>
          <a:ln w="9525">
            <a:noFill/>
            <a:miter lim="800000"/>
            <a:headEnd/>
            <a:tailEnd/>
          </a:ln>
        </p:spPr>
      </p:pic>
      <p:sp>
        <p:nvSpPr>
          <p:cNvPr id="114692" name="Text Box 4"/>
          <p:cNvSpPr txBox="1">
            <a:spLocks noChangeArrowheads="1"/>
          </p:cNvSpPr>
          <p:nvPr/>
        </p:nvSpPr>
        <p:spPr bwMode="auto">
          <a:xfrm>
            <a:off x="152400" y="4419600"/>
            <a:ext cx="8991600" cy="1255728"/>
          </a:xfrm>
          <a:prstGeom prst="rect">
            <a:avLst/>
          </a:prstGeom>
          <a:noFill/>
          <a:ln w="9525">
            <a:noFill/>
            <a:miter lim="800000"/>
            <a:headEnd/>
            <a:tailEnd/>
          </a:ln>
          <a:effectLst>
            <a:outerShdw blurRad="63500" dist="53882" dir="2700000" algn="ctr" rotWithShape="0">
              <a:schemeClr val="bg2">
                <a:alpha val="74998"/>
              </a:schemeClr>
            </a:outerShdw>
          </a:effectLst>
        </p:spPr>
        <p:txBody>
          <a:bodyPr>
            <a:prstTxWarp prst="textNoShape">
              <a:avLst/>
            </a:prstTxWarp>
            <a:spAutoFit/>
          </a:bodyPr>
          <a:lstStyle/>
          <a:p>
            <a:pPr algn="ctr">
              <a:lnSpc>
                <a:spcPct val="90000"/>
              </a:lnSpc>
            </a:pPr>
            <a:r>
              <a:rPr lang="ar-JO" altLang="ja-JP" sz="2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فيرسل ملائكته ببوق عظيم الصوت فيجمعون مختاريه من الأربع الرياح من أقصاء السماوات إلى أقصائها.</a:t>
            </a:r>
            <a:endParaRPr lang="en-US" altLang="ja-JP" sz="2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nSpc>
                <a:spcPct val="90000"/>
              </a:lnSpc>
            </a:pPr>
            <a:endParaRPr lang="en-US" altLang="ja-JP" sz="1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nSpc>
                <a:spcPct val="90000"/>
              </a:lnSpc>
            </a:pPr>
            <a:r>
              <a:rPr lang="ar-JO" altLang="ja-JP" sz="1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متى 24: 29-31</a:t>
            </a:r>
            <a:endParaRPr 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4692"/>
                                        </p:tgtEl>
                                        <p:attrNameLst>
                                          <p:attrName>style.visibility</p:attrName>
                                        </p:attrNameLst>
                                      </p:cBhvr>
                                      <p:to>
                                        <p:strVal val="visible"/>
                                      </p:to>
                                    </p:set>
                                    <p:animEffect transition="in" filter="dissolve">
                                      <p:cBhvr>
                                        <p:cTn id="7" dur="500"/>
                                        <p:tgtEl>
                                          <p:spTgt spid="114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1" name="Picture 2"/>
          <p:cNvPicPr>
            <a:picLocks noChangeAspect="1" noChangeArrowheads="1"/>
          </p:cNvPicPr>
          <p:nvPr/>
        </p:nvPicPr>
        <p:blipFill>
          <a:blip r:embed="rId2"/>
          <a:srcRect/>
          <a:stretch>
            <a:fillRect/>
          </a:stretch>
        </p:blipFill>
        <p:spPr bwMode="auto">
          <a:xfrm>
            <a:off x="0" y="0"/>
            <a:ext cx="9144000" cy="6870700"/>
          </a:xfrm>
          <a:prstGeom prst="rect">
            <a:avLst/>
          </a:prstGeom>
          <a:noFill/>
          <a:ln w="9525">
            <a:noFill/>
            <a:miter lim="800000"/>
            <a:headEnd/>
            <a:tailEnd/>
          </a:ln>
        </p:spPr>
      </p:pic>
      <p:sp>
        <p:nvSpPr>
          <p:cNvPr id="140291" name="Text Box 3"/>
          <p:cNvSpPr txBox="1">
            <a:spLocks noChangeArrowheads="1"/>
          </p:cNvSpPr>
          <p:nvPr/>
        </p:nvSpPr>
        <p:spPr bwMode="auto">
          <a:xfrm>
            <a:off x="0" y="150674"/>
            <a:ext cx="9067800" cy="1089529"/>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prstTxWarp prst="textNoShape">
              <a:avLst/>
            </a:prstTxWarp>
            <a:spAutoFit/>
          </a:bodyPr>
          <a:lstStyle>
            <a:defPPr>
              <a:defRPr lang="en-US"/>
            </a:defPPr>
            <a:lvl1pPr>
              <a:lnSpc>
                <a:spcPct val="90000"/>
              </a:lnSpc>
              <a:defRPr sz="24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defRPr>
            </a:lvl1pPr>
          </a:lstStyle>
          <a:p>
            <a:pPr algn="ctr"/>
            <a:r>
              <a:rPr lang="ar-JO" dirty="0"/>
              <a:t>... وأجمع منفيي إسرائيل وأضم مشتتي يهوذا من أربعة أطراف الأرض.</a:t>
            </a:r>
            <a:endParaRPr lang="en-US" dirty="0"/>
          </a:p>
          <a:p>
            <a:endParaRPr lang="en-US" dirty="0"/>
          </a:p>
          <a:p>
            <a:r>
              <a:rPr lang="ar-JO" dirty="0"/>
              <a:t>أشعياء 11: 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0291"/>
                                        </p:tgtEl>
                                        <p:attrNameLst>
                                          <p:attrName>style.visibility</p:attrName>
                                        </p:attrNameLst>
                                      </p:cBhvr>
                                      <p:to>
                                        <p:strVal val="visible"/>
                                      </p:to>
                                    </p:set>
                                    <p:animEffect transition="in" filter="dissolve">
                                      <p:cBhvr>
                                        <p:cTn id="7" dur="500"/>
                                        <p:tgtEl>
                                          <p:spTgt spid="140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9569" name="Picture 1028" descr="Picture 3"/>
          <p:cNvPicPr>
            <a:picLocks noChangeAspect="1" noChangeArrowheads="1"/>
          </p:cNvPicPr>
          <p:nvPr/>
        </p:nvPicPr>
        <p:blipFill>
          <a:blip r:embed="rId2"/>
          <a:srcRect/>
          <a:stretch>
            <a:fillRect/>
          </a:stretch>
        </p:blipFill>
        <p:spPr bwMode="auto">
          <a:xfrm>
            <a:off x="0" y="1676400"/>
            <a:ext cx="9144000" cy="5181600"/>
          </a:xfrm>
          <a:prstGeom prst="rect">
            <a:avLst/>
          </a:prstGeom>
          <a:noFill/>
          <a:ln w="9525">
            <a:noFill/>
            <a:miter lim="800000"/>
            <a:headEnd/>
            <a:tailEnd/>
          </a:ln>
        </p:spPr>
      </p:pic>
      <p:sp>
        <p:nvSpPr>
          <p:cNvPr id="109570" name="Text Box 1029"/>
          <p:cNvSpPr txBox="1">
            <a:spLocks noChangeArrowheads="1"/>
          </p:cNvSpPr>
          <p:nvPr/>
        </p:nvSpPr>
        <p:spPr bwMode="auto">
          <a:xfrm>
            <a:off x="1752600" y="685800"/>
            <a:ext cx="5410200" cy="584775"/>
          </a:xfrm>
          <a:prstGeom prst="rect">
            <a:avLst/>
          </a:prstGeom>
          <a:noFill/>
          <a:ln w="9525">
            <a:noFill/>
            <a:miter lim="800000"/>
            <a:headEnd/>
            <a:tailEnd/>
          </a:ln>
          <a:effectLst>
            <a:outerShdw dist="25399" dir="2700000" algn="ctr" rotWithShape="0">
              <a:schemeClr val="bg2"/>
            </a:outerShdw>
          </a:effectLst>
        </p:spPr>
        <p:txBody>
          <a:bodyPr wrap="square">
            <a:prstTxWarp prst="textNoShape">
              <a:avLst/>
            </a:prstTxWarp>
            <a:spAutoFit/>
          </a:bodyPr>
          <a:lstStyle/>
          <a:p>
            <a:pPr algn="ctr"/>
            <a:r>
              <a:rPr lang="ar-JO" dirty="0">
                <a:latin typeface="Arial" panose="020B0604020202020204" pitchFamily="34" charset="0"/>
                <a:cs typeface="Arial" panose="020B0604020202020204" pitchFamily="34" charset="0"/>
              </a:rPr>
              <a:t>بدء الألفية</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53956" name="Text Box 4"/>
          <p:cNvSpPr txBox="1">
            <a:spLocks noChangeArrowheads="1"/>
          </p:cNvSpPr>
          <p:nvPr/>
        </p:nvSpPr>
        <p:spPr bwMode="auto">
          <a:xfrm>
            <a:off x="228600" y="228600"/>
            <a:ext cx="3962400" cy="2806922"/>
          </a:xfrm>
          <a:prstGeom prst="rect">
            <a:avLst/>
          </a:prstGeom>
          <a:noFill/>
          <a:ln w="9525">
            <a:noFill/>
            <a:miter lim="800000"/>
            <a:headEnd/>
            <a:tailEnd/>
          </a:ln>
          <a:effectLst>
            <a:outerShdw blurRad="63500" dist="76199" dir="2700000" algn="ctr" rotWithShape="0">
              <a:schemeClr val="bg2"/>
            </a:outerShdw>
          </a:effectLst>
        </p:spPr>
        <p:txBody>
          <a:bodyPr wrap="square">
            <a:prstTxWarp prst="textNoShape">
              <a:avLst/>
            </a:prstTxWarp>
            <a:spAutoFit/>
          </a:bodyPr>
          <a:lstStyle/>
          <a:p>
            <a:pPr algn="ctr">
              <a:lnSpc>
                <a:spcPct val="90000"/>
              </a:lnSpc>
            </a:pPr>
            <a:r>
              <a:rPr kumimoji="0" lang="ar-JO" sz="2800" b="1" dirty="0">
                <a:solidFill>
                  <a:srgbClr val="FBFF7A"/>
                </a:solidFill>
                <a:effectLst>
                  <a:glow rad="101600">
                    <a:schemeClr val="bg2">
                      <a:alpha val="75000"/>
                    </a:schemeClr>
                  </a:glow>
                </a:effectLst>
                <a:latin typeface="Arial" panose="020B0604020202020204" pitchFamily="34" charset="0"/>
                <a:cs typeface="Arial" panose="020B0604020202020204" pitchFamily="34" charset="0"/>
              </a:rPr>
              <a:t>ومتى جاء ابن الإنسان          في مجده وجميع           الملائكة القديسين معه      فحينئذ يجلس على كرسي مجده ويجتمع أمامه جميع الشعوب ...</a:t>
            </a:r>
            <a:endParaRPr kumimoji="0" lang="en-US" sz="2800" b="1" dirty="0">
              <a:solidFill>
                <a:srgbClr val="FBFF7A"/>
              </a:solidFill>
              <a:effectLst>
                <a:glow rad="101600">
                  <a:schemeClr val="bg2">
                    <a:alpha val="75000"/>
                  </a:schemeClr>
                </a:glow>
              </a:effectLst>
              <a:latin typeface="Arial" panose="020B0604020202020204" pitchFamily="34" charset="0"/>
              <a:cs typeface="Arial" panose="020B0604020202020204" pitchFamily="34" charset="0"/>
            </a:endParaRPr>
          </a:p>
          <a:p>
            <a:pPr algn="r">
              <a:lnSpc>
                <a:spcPct val="90000"/>
              </a:lnSpc>
            </a:pPr>
            <a:endParaRPr kumimoji="0" lang="en-US" sz="2800" b="1" dirty="0">
              <a:solidFill>
                <a:schemeClr val="bg1"/>
              </a:solidFill>
              <a:effectLst>
                <a:glow rad="101600">
                  <a:schemeClr val="bg2">
                    <a:alpha val="75000"/>
                  </a:schemeClr>
                </a:glow>
              </a:effectLst>
              <a:latin typeface="Arial" panose="020B0604020202020204" pitchFamily="34" charset="0"/>
              <a:cs typeface="Arial" panose="020B0604020202020204" pitchFamily="34" charset="0"/>
            </a:endParaRPr>
          </a:p>
          <a:p>
            <a:pPr>
              <a:lnSpc>
                <a:spcPct val="90000"/>
              </a:lnSpc>
            </a:pPr>
            <a:r>
              <a:rPr kumimoji="0" lang="ar-JO" sz="2800" b="1" dirty="0">
                <a:solidFill>
                  <a:schemeClr val="bg1"/>
                </a:solidFill>
                <a:effectLst>
                  <a:glow rad="101600">
                    <a:schemeClr val="bg2">
                      <a:alpha val="75000"/>
                    </a:schemeClr>
                  </a:glow>
                </a:effectLst>
                <a:latin typeface="Arial" panose="020B0604020202020204" pitchFamily="34" charset="0"/>
                <a:cs typeface="Arial" panose="020B0604020202020204" pitchFamily="34" charset="0"/>
              </a:rPr>
              <a:t>مت 25: 31-32</a:t>
            </a:r>
            <a:endParaRPr kumimoji="0" lang="en-US" sz="2800" dirty="0">
              <a:solidFill>
                <a:schemeClr val="bg1"/>
              </a:solidFill>
              <a:effectLst>
                <a:glow rad="101600">
                  <a:schemeClr val="bg2">
                    <a:alpha val="75000"/>
                  </a:schemeClr>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3956"/>
                                        </p:tgtEl>
                                        <p:attrNameLst>
                                          <p:attrName>style.visibility</p:attrName>
                                        </p:attrNameLst>
                                      </p:cBhvr>
                                      <p:to>
                                        <p:strVal val="visible"/>
                                      </p:to>
                                    </p:set>
                                    <p:animEffect transition="in" filter="dissolve">
                                      <p:cBhvr>
                                        <p:cTn id="7" dur="500"/>
                                        <p:tgtEl>
                                          <p:spTgt spid="253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57200" y="1143000"/>
            <a:ext cx="8229600" cy="1815882"/>
          </a:xfrm>
          <a:prstGeom prst="rect">
            <a:avLst/>
          </a:prstGeom>
        </p:spPr>
        <p:txBody>
          <a:bodyPr wrap="square">
            <a:spAutoFit/>
          </a:bodyPr>
          <a:lstStyle/>
          <a:p>
            <a:r>
              <a:rPr lang="ar-JO" sz="4000" dirty="0">
                <a:solidFill>
                  <a:schemeClr val="bg1"/>
                </a:solidFill>
                <a:effectLst>
                  <a:glow rad="152400">
                    <a:schemeClr val="bg2">
                      <a:alpha val="75000"/>
                    </a:schemeClr>
                  </a:glow>
                </a:effectLst>
                <a:latin typeface="Arial" panose="020B0604020202020204" pitchFamily="34" charset="0"/>
                <a:cs typeface="Arial" panose="020B0604020202020204" pitchFamily="34" charset="0"/>
              </a:rPr>
              <a:t>7 وحينما تصلون لا تكرروا الكلام باطلا كالأمم، فإنهم يظنون أنه بكثرة كلامهم يستجاب لهم.</a:t>
            </a:r>
            <a:endParaRPr lang="en-US" dirty="0">
              <a:solidFill>
                <a:srgbClr val="FFF580"/>
              </a:solidFill>
              <a:effectLst>
                <a:glow rad="152400">
                  <a:schemeClr val="bg2">
                    <a:alpha val="75000"/>
                  </a:schemeClr>
                </a:glow>
              </a:effectLst>
              <a:latin typeface="Arial" panose="020B0604020202020204" pitchFamily="34" charset="0"/>
              <a:cs typeface="Arial" panose="020B0604020202020204" pitchFamily="34" charset="0"/>
            </a:endParaRPr>
          </a:p>
          <a:p>
            <a:r>
              <a:rPr lang="ar-JO" dirty="0">
                <a:solidFill>
                  <a:srgbClr val="FFF580"/>
                </a:solidFill>
                <a:effectLst>
                  <a:glow rad="152400">
                    <a:schemeClr val="bg2">
                      <a:alpha val="75000"/>
                    </a:schemeClr>
                  </a:glow>
                </a:effectLst>
                <a:latin typeface="Arial" panose="020B0604020202020204" pitchFamily="34" charset="0"/>
                <a:cs typeface="Arial" panose="020B0604020202020204" pitchFamily="34" charset="0"/>
              </a:rPr>
              <a:t>متى 6: 7</a:t>
            </a:r>
            <a:endParaRPr lang="en-US" dirty="0">
              <a:solidFill>
                <a:srgbClr val="FFF580"/>
              </a:solidFill>
              <a:effectLst>
                <a:glow rad="152400">
                  <a:schemeClr val="bg2">
                    <a:alpha val="75000"/>
                  </a:schemeClr>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endParaRPr lang="en-US">
              <a:latin typeface="Arial" panose="020B0604020202020204" pitchFamily="34" charset="0"/>
              <a:cs typeface="Arial" panose="020B0604020202020204" pitchFamily="34" charset="0"/>
            </a:endParaRPr>
          </a:p>
        </p:txBody>
      </p:sp>
      <p:sp>
        <p:nvSpPr>
          <p:cNvPr id="212995" name="Rectangle 3"/>
          <p:cNvSpPr>
            <a:spLocks noGrp="1" noChangeArrowheads="1"/>
          </p:cNvSpPr>
          <p:nvPr>
            <p:ph type="body" idx="1"/>
          </p:nvPr>
        </p:nvSpPr>
        <p:spPr/>
        <p:txBody>
          <a:bodyPr/>
          <a:lstStyle/>
          <a:p>
            <a:endParaRPr lang="en-US">
              <a:latin typeface="Arial" panose="020B0604020202020204" pitchFamily="34" charset="0"/>
              <a:cs typeface="Arial" panose="020B0604020202020204" pitchFamily="34" charset="0"/>
            </a:endParaRPr>
          </a:p>
        </p:txBody>
      </p:sp>
      <p:pic>
        <p:nvPicPr>
          <p:cNvPr id="212996" name="Picture 4" descr="1700340upspjkyxj6"/>
          <p:cNvPicPr>
            <a:picLocks noChangeAspect="1" noChangeArrowheads="1"/>
          </p:cNvPicPr>
          <p:nvPr/>
        </p:nvPicPr>
        <p:blipFill>
          <a:blip r:embed="rId2">
            <a:extLst>
              <a:ext uri="{28A0092B-C50C-407E-A947-70E740481C1C}">
                <a14:useLocalDpi xmlns:a14="http://schemas.microsoft.com/office/drawing/2010/main" val="0"/>
              </a:ext>
            </a:extLst>
          </a:blip>
          <a:srcRect l="4128" t="4962" r="4128" b="4962"/>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861" name="Rectangle 5"/>
          <p:cNvSpPr>
            <a:spLocks noChangeArrowheads="1"/>
          </p:cNvSpPr>
          <p:nvPr/>
        </p:nvSpPr>
        <p:spPr bwMode="auto">
          <a:xfrm>
            <a:off x="762000" y="152400"/>
            <a:ext cx="7391400" cy="646331"/>
          </a:xfrm>
          <a:prstGeom prst="rect">
            <a:avLst/>
          </a:prstGeom>
          <a:noFill/>
          <a:ln w="9525">
            <a:noFill/>
            <a:miter lim="800000"/>
            <a:headEnd/>
            <a:tailEnd/>
          </a:ln>
          <a:effectLst/>
        </p:spPr>
        <p:txBody>
          <a:bodyPr wrap="square">
            <a:spAutoFit/>
          </a:bodyPr>
          <a:lstStyle/>
          <a:p>
            <a:pPr algn="ctr" eaLnBrk="1" hangingPunct="1"/>
            <a:r>
              <a:rPr kumimoji="0" lang="ar-JO" sz="3600" b="1" dirty="0">
                <a:solidFill>
                  <a:srgbClr val="FFFFF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حكومة الألفية</a:t>
            </a:r>
            <a:endParaRPr kumimoji="0" lang="en-US" sz="3600" b="1" dirty="0">
              <a:solidFill>
                <a:srgbClr val="FFFFF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52400" y="4876800"/>
            <a:ext cx="8915400" cy="1274195"/>
          </a:xfrm>
          <a:prstGeom prst="rect">
            <a:avLst/>
          </a:prstGeom>
        </p:spPr>
        <p:txBody>
          <a:bodyPr wrap="square">
            <a:spAutoFit/>
          </a:bodyPr>
          <a:lstStyle/>
          <a:p>
            <a:pPr algn="r">
              <a:lnSpc>
                <a:spcPct val="80000"/>
              </a:lnSpc>
            </a:pPr>
            <a:r>
              <a:rPr lang="ar-JO" sz="2400" b="1" dirty="0">
                <a:solidFill>
                  <a:schemeClr val="bg1"/>
                </a:solidFill>
                <a:effectLst>
                  <a:glow rad="127000">
                    <a:schemeClr val="tx1">
                      <a:alpha val="75000"/>
                    </a:schemeClr>
                  </a:glow>
                </a:effectLst>
                <a:latin typeface="Arial" panose="020B0604020202020204" pitchFamily="34" charset="0"/>
                <a:cs typeface="Arial" panose="020B0604020202020204" pitchFamily="34" charset="0"/>
              </a:rPr>
              <a:t>أما أنا فقد مسحت ملكي على صهيون جبل قدسي إني أخبر من جهة قضاء الرب قال لي: أنت ابني أنا اليوم ولدتك. اسألني فأعطيك الأمم ميراثاً لك وأقاصي الأرض ملكاً لك تحطمهم بقضيب من حديد مثل إناء خزاف تكسرهم</a:t>
            </a:r>
            <a:endParaRPr lang="en-US" sz="2400" b="1" dirty="0">
              <a:solidFill>
                <a:schemeClr val="bg1"/>
              </a:solidFill>
              <a:effectLst>
                <a:glow rad="127000">
                  <a:schemeClr val="tx1">
                    <a:alpha val="75000"/>
                  </a:schemeClr>
                </a:glow>
              </a:effectLst>
              <a:latin typeface="Arial" panose="020B0604020202020204" pitchFamily="34" charset="0"/>
              <a:cs typeface="Arial" panose="020B0604020202020204" pitchFamily="34" charset="0"/>
            </a:endParaRPr>
          </a:p>
          <a:p>
            <a:pPr>
              <a:lnSpc>
                <a:spcPct val="80000"/>
              </a:lnSpc>
            </a:pPr>
            <a:r>
              <a:rPr lang="en-US" sz="2400" b="1" dirty="0">
                <a:solidFill>
                  <a:schemeClr val="bg1"/>
                </a:solidFill>
                <a:effectLst>
                  <a:glow rad="127000">
                    <a:schemeClr val="tx1">
                      <a:alpha val="75000"/>
                    </a:schemeClr>
                  </a:glow>
                </a:effectLst>
                <a:latin typeface="Arial" panose="020B0604020202020204" pitchFamily="34" charset="0"/>
                <a:cs typeface="Arial" panose="020B0604020202020204" pitchFamily="34" charset="0"/>
              </a:rPr>
              <a:t>  </a:t>
            </a:r>
            <a:r>
              <a:rPr lang="ar-JO" sz="2400" b="1" dirty="0">
                <a:solidFill>
                  <a:srgbClr val="FFF6A5"/>
                </a:solidFill>
                <a:effectLst>
                  <a:glow rad="127000">
                    <a:schemeClr val="tx1">
                      <a:alpha val="75000"/>
                    </a:schemeClr>
                  </a:glow>
                </a:effectLst>
                <a:latin typeface="Arial" panose="020B0604020202020204" pitchFamily="34" charset="0"/>
                <a:cs typeface="Arial" panose="020B0604020202020204" pitchFamily="34" charset="0"/>
              </a:rPr>
              <a:t>مزمور 2: 6-9</a:t>
            </a:r>
            <a:endParaRPr lang="en-US" sz="2400" b="1" dirty="0">
              <a:solidFill>
                <a:srgbClr val="FFF6A5"/>
              </a:solidFill>
              <a:effectLst>
                <a:glow rad="127000">
                  <a:schemeClr val="tx1">
                    <a:alpha val="75000"/>
                  </a:schemeClr>
                </a:glow>
              </a:effectLst>
              <a:latin typeface="Arial" panose="020B0604020202020204" pitchFamily="34" charset="0"/>
              <a:cs typeface="Arial" panose="020B0604020202020204" pitchFamily="34" charset="0"/>
            </a:endParaRPr>
          </a:p>
        </p:txBody>
      </p:sp>
      <p:sp>
        <p:nvSpPr>
          <p:cNvPr id="3" name="Rectangle 2"/>
          <p:cNvSpPr/>
          <p:nvPr/>
        </p:nvSpPr>
        <p:spPr>
          <a:xfrm>
            <a:off x="533399" y="838200"/>
            <a:ext cx="8005489" cy="732508"/>
          </a:xfrm>
          <a:prstGeom prst="rect">
            <a:avLst/>
          </a:prstGeom>
        </p:spPr>
        <p:txBody>
          <a:bodyPr wrap="square">
            <a:spAutoFit/>
          </a:bodyPr>
          <a:lstStyle/>
          <a:p>
            <a:pPr algn="ctr">
              <a:lnSpc>
                <a:spcPct val="80000"/>
              </a:lnSpc>
            </a:pPr>
            <a:r>
              <a:rPr lang="ar-JO" sz="2800" b="1" dirty="0">
                <a:solidFill>
                  <a:srgbClr val="FFF580"/>
                </a:solidFill>
                <a:effectLst>
                  <a:glow rad="127000">
                    <a:schemeClr val="tx1">
                      <a:alpha val="75000"/>
                    </a:schemeClr>
                  </a:glow>
                </a:effectLst>
                <a:latin typeface="Arial" panose="020B0604020202020204" pitchFamily="34" charset="0"/>
                <a:cs typeface="Arial" panose="020B0604020202020204" pitchFamily="34" charset="0"/>
              </a:rPr>
              <a:t>وجعلتنا لإلهنا ملوكا وكهنة فسنملك على الأرض</a:t>
            </a:r>
            <a:endParaRPr lang="en-US" sz="2400" b="1" dirty="0">
              <a:solidFill>
                <a:schemeClr val="bg1"/>
              </a:solidFill>
              <a:effectLst>
                <a:glow rad="127000">
                  <a:schemeClr val="tx1">
                    <a:alpha val="75000"/>
                  </a:schemeClr>
                </a:glow>
              </a:effectLst>
              <a:latin typeface="Arial" panose="020B0604020202020204" pitchFamily="34" charset="0"/>
              <a:cs typeface="Arial" panose="020B0604020202020204" pitchFamily="34" charset="0"/>
            </a:endParaRPr>
          </a:p>
          <a:p>
            <a:pPr>
              <a:lnSpc>
                <a:spcPct val="80000"/>
              </a:lnSpc>
            </a:pPr>
            <a:r>
              <a:rPr lang="ar-JO" sz="2400" b="1" dirty="0">
                <a:solidFill>
                  <a:schemeClr val="bg1"/>
                </a:solidFill>
                <a:effectLst>
                  <a:glow rad="127000">
                    <a:schemeClr val="tx1">
                      <a:alpha val="75000"/>
                    </a:schemeClr>
                  </a:glow>
                </a:effectLst>
                <a:latin typeface="Arial" panose="020B0604020202020204" pitchFamily="34" charset="0"/>
                <a:cs typeface="Arial" panose="020B0604020202020204" pitchFamily="34" charset="0"/>
              </a:rPr>
              <a:t>رؤيا 5: 10</a:t>
            </a:r>
            <a:endParaRPr lang="en-US" sz="2400" b="1" dirty="0">
              <a:solidFill>
                <a:schemeClr val="bg1"/>
              </a:solidFill>
              <a:effectLst>
                <a:glow rad="1270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936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6E8BC4-41AA-B94E-8F14-8F0523C5A758}"/>
              </a:ext>
            </a:extLst>
          </p:cNvPr>
          <p:cNvSpPr/>
          <p:nvPr/>
        </p:nvSpPr>
        <p:spPr bwMode="auto">
          <a:xfrm>
            <a:off x="0" y="0"/>
            <a:ext cx="9144000" cy="68580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Times New Roman" pitchFamily="-109" charset="0"/>
            </a:endParaRPr>
          </a:p>
        </p:txBody>
      </p:sp>
      <p:pic>
        <p:nvPicPr>
          <p:cNvPr id="111618" name="Picture 2"/>
          <p:cNvPicPr>
            <a:picLocks noChangeAspect="1" noChangeArrowheads="1"/>
          </p:cNvPicPr>
          <p:nvPr/>
        </p:nvPicPr>
        <p:blipFill rotWithShape="1">
          <a:blip r:embed="rId2"/>
          <a:srcRect t="20354"/>
          <a:stretch/>
        </p:blipFill>
        <p:spPr bwMode="auto">
          <a:xfrm>
            <a:off x="0" y="0"/>
            <a:ext cx="5410200" cy="6858000"/>
          </a:xfrm>
          <a:prstGeom prst="rect">
            <a:avLst/>
          </a:prstGeom>
          <a:noFill/>
          <a:ln w="9525">
            <a:noFill/>
            <a:miter lim="800000"/>
            <a:headEnd/>
            <a:tailEnd/>
          </a:ln>
        </p:spPr>
      </p:pic>
      <p:sp>
        <p:nvSpPr>
          <p:cNvPr id="111619" name="Rectangle 3"/>
          <p:cNvSpPr>
            <a:spLocks noChangeArrowheads="1"/>
          </p:cNvSpPr>
          <p:nvPr/>
        </p:nvSpPr>
        <p:spPr bwMode="auto">
          <a:xfrm>
            <a:off x="5638800" y="457200"/>
            <a:ext cx="3276600" cy="2585323"/>
          </a:xfrm>
          <a:prstGeom prst="rect">
            <a:avLst/>
          </a:prstGeom>
          <a:noFill/>
          <a:ln w="9525">
            <a:noFill/>
            <a:miter lim="800000"/>
            <a:headEnd/>
            <a:tailEnd/>
          </a:ln>
        </p:spPr>
        <p:txBody>
          <a:bodyPr wrap="square">
            <a:prstTxWarp prst="textNoShape">
              <a:avLst/>
            </a:prstTxWarp>
            <a:spAutoFit/>
          </a:bodyPr>
          <a:lstStyle/>
          <a:p>
            <a:pPr algn="ctr">
              <a:lnSpc>
                <a:spcPct val="90000"/>
              </a:lnSpc>
            </a:pPr>
            <a:r>
              <a:rPr kumimoji="0" lang="ar-JO" sz="2800" b="1" dirty="0">
                <a:solidFill>
                  <a:schemeClr val="bg1"/>
                </a:solidFill>
                <a:latin typeface="Arial" panose="020B0604020202020204" pitchFamily="34" charset="0"/>
                <a:cs typeface="Arial" panose="020B0604020202020204" pitchFamily="34" charset="0"/>
              </a:rPr>
              <a:t>... فيميز بعضهم من بعض كما يميز الراعي     الخراف من الجداء     فيقيم الخراف عن يمينه والجداء عن اليسار.</a:t>
            </a:r>
            <a:endParaRPr kumimoji="0" lang="en-US" sz="2800" b="1" dirty="0">
              <a:solidFill>
                <a:schemeClr val="bg1"/>
              </a:solidFill>
              <a:latin typeface="Arial" panose="020B0604020202020204" pitchFamily="34" charset="0"/>
              <a:cs typeface="Arial" panose="020B0604020202020204" pitchFamily="34" charset="0"/>
            </a:endParaRPr>
          </a:p>
          <a:p>
            <a:pPr>
              <a:lnSpc>
                <a:spcPct val="90000"/>
              </a:lnSpc>
            </a:pPr>
            <a:endParaRPr kumimoji="0" lang="en-US" sz="2000" b="1" dirty="0">
              <a:solidFill>
                <a:schemeClr val="bg1"/>
              </a:solidFill>
              <a:latin typeface="Arial" panose="020B0604020202020204" pitchFamily="34" charset="0"/>
              <a:cs typeface="Arial" panose="020B0604020202020204" pitchFamily="34" charset="0"/>
            </a:endParaRPr>
          </a:p>
          <a:p>
            <a:pPr>
              <a:lnSpc>
                <a:spcPct val="90000"/>
              </a:lnSpc>
            </a:pPr>
            <a:r>
              <a:rPr kumimoji="0" lang="ar-JO" sz="2000" b="1" dirty="0">
                <a:solidFill>
                  <a:schemeClr val="bg1"/>
                </a:solidFill>
                <a:latin typeface="Arial" panose="020B0604020202020204" pitchFamily="34" charset="0"/>
                <a:cs typeface="Arial" panose="020B0604020202020204" pitchFamily="34" charset="0"/>
              </a:rPr>
              <a:t>متى 25: 31-33</a:t>
            </a:r>
            <a:r>
              <a:rPr kumimoji="0" lang="en-US" sz="2000" b="1" dirty="0">
                <a:solidFill>
                  <a:schemeClr val="bg1"/>
                </a:solidFill>
                <a:latin typeface="Arial" panose="020B0604020202020204" pitchFamily="34" charset="0"/>
                <a:cs typeface="Arial" panose="020B0604020202020204" pitchFamily="34" charset="0"/>
              </a:rPr>
              <a:t>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8961" name="Picture 4" descr="throne of Christ"/>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a:xfrm>
            <a:off x="228600" y="685800"/>
            <a:ext cx="8763000" cy="1988237"/>
          </a:xfrm>
          <a:prstGeom prst="rect">
            <a:avLst/>
          </a:prstGeom>
        </p:spPr>
        <p:txBody>
          <a:bodyPr wrap="square">
            <a:spAutoFit/>
          </a:bodyPr>
          <a:lstStyle/>
          <a:p>
            <a:pPr algn="r">
              <a:lnSpc>
                <a:spcPct val="80000"/>
              </a:lnSpc>
            </a:pPr>
            <a:r>
              <a:rPr lang="ar-JO" sz="2600" b="1" dirty="0">
                <a:solidFill>
                  <a:srgbClr val="FFFFFF"/>
                </a:solidFill>
                <a:effectLst>
                  <a:glow rad="127000">
                    <a:schemeClr val="bg2">
                      <a:alpha val="75000"/>
                    </a:schemeClr>
                  </a:glow>
                </a:effectLst>
                <a:latin typeface="Arial" panose="020B0604020202020204" pitchFamily="34" charset="0"/>
                <a:cs typeface="Arial" panose="020B0604020202020204" pitchFamily="34" charset="0"/>
              </a:rPr>
              <a:t>ويصنع رب الجنود لجميع الشعوب في هذا الجبل وليمة سمائن وليمة خمر على دردي سمائن ممخة دردي مصفى. ويفني في هذا الجبل وجه النقاب. النقاب الذي على كل الشعوب والغطاء المغطى به على كل الأمم. يبلع الموت إلى الأبد ويمسح السيد الرب الدموع عن كل الوجوه وينزع عار شعبه عن كل الأرض ...</a:t>
            </a:r>
            <a:endParaRPr lang="en-US" sz="2600" b="1" dirty="0">
              <a:solidFill>
                <a:srgbClr val="FFFFFF"/>
              </a:solidFill>
              <a:effectLst>
                <a:glow rad="127000">
                  <a:schemeClr val="bg2">
                    <a:alpha val="75000"/>
                  </a:schemeClr>
                </a:glow>
              </a:effectLst>
              <a:latin typeface="Arial" panose="020B0604020202020204" pitchFamily="34" charset="0"/>
              <a:cs typeface="Arial" panose="020B0604020202020204" pitchFamily="34" charset="0"/>
            </a:endParaRPr>
          </a:p>
          <a:p>
            <a:pPr>
              <a:lnSpc>
                <a:spcPct val="80000"/>
              </a:lnSpc>
            </a:pPr>
            <a:endParaRPr lang="en-US" sz="2600" b="1" dirty="0">
              <a:solidFill>
                <a:srgbClr val="FFFFFF"/>
              </a:solidFill>
              <a:effectLst>
                <a:glow rad="127000">
                  <a:schemeClr val="bg2">
                    <a:alpha val="75000"/>
                  </a:schemeClr>
                </a:glow>
              </a:effectLst>
              <a:latin typeface="Arial" panose="020B0604020202020204" pitchFamily="34" charset="0"/>
              <a:cs typeface="Arial" panose="020B0604020202020204" pitchFamily="34" charset="0"/>
            </a:endParaRPr>
          </a:p>
          <a:p>
            <a:pPr>
              <a:lnSpc>
                <a:spcPct val="80000"/>
              </a:lnSpc>
            </a:pPr>
            <a:r>
              <a:rPr lang="ar-JO" sz="2400" b="1" dirty="0">
                <a:solidFill>
                  <a:srgbClr val="FFF580"/>
                </a:solidFill>
                <a:effectLst>
                  <a:glow rad="127000">
                    <a:schemeClr val="bg2">
                      <a:alpha val="75000"/>
                    </a:schemeClr>
                  </a:glow>
                </a:effectLst>
                <a:latin typeface="Arial" panose="020B0604020202020204" pitchFamily="34" charset="0"/>
                <a:cs typeface="Arial" panose="020B0604020202020204" pitchFamily="34" charset="0"/>
              </a:rPr>
              <a:t>أشعياء 25: 6-8</a:t>
            </a:r>
            <a:endParaRPr lang="en-US" sz="2400" b="1" dirty="0">
              <a:solidFill>
                <a:srgbClr val="FFF580"/>
              </a:solidFill>
              <a:effectLst>
                <a:glow rad="127000">
                  <a:schemeClr val="bg2">
                    <a:alpha val="75000"/>
                  </a:schemeClr>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72A0D94-7AB5-783D-3895-F260258930F6}"/>
              </a:ext>
            </a:extLst>
          </p:cNvPr>
          <p:cNvSpPr/>
          <p:nvPr/>
        </p:nvSpPr>
        <p:spPr bwMode="auto">
          <a:xfrm>
            <a:off x="762000" y="0"/>
            <a:ext cx="7620000" cy="533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ar-JO" sz="3200" b="1" i="0" u="none" strike="noStrike" cap="none" normalizeH="0" baseline="0" dirty="0">
                <a:ln>
                  <a:noFill/>
                </a:ln>
                <a:solidFill>
                  <a:srgbClr val="FF6600"/>
                </a:solidFill>
                <a:effectLst>
                  <a:glow rad="127000">
                    <a:schemeClr val="bg2"/>
                  </a:glow>
                </a:effectLst>
                <a:latin typeface="Arial" panose="020B0604020202020204" pitchFamily="34" charset="0"/>
                <a:cs typeface="Arial" panose="020B0604020202020204" pitchFamily="34" charset="0"/>
              </a:rPr>
              <a:t>الوليمة المسيانية</a:t>
            </a:r>
            <a:endParaRPr kumimoji="1" lang="en-US" sz="3200" b="1" i="0" u="none" strike="noStrike" cap="none" normalizeH="0" baseline="0" dirty="0">
              <a:ln>
                <a:noFill/>
              </a:ln>
              <a:solidFill>
                <a:srgbClr val="FF6600"/>
              </a:solidFill>
              <a:effectLst>
                <a:glow rad="1270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625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5"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78179" name="Text Box 3"/>
          <p:cNvSpPr txBox="1">
            <a:spLocks noChangeArrowheads="1"/>
          </p:cNvSpPr>
          <p:nvPr/>
        </p:nvSpPr>
        <p:spPr bwMode="auto">
          <a:xfrm>
            <a:off x="228601" y="1524000"/>
            <a:ext cx="5638800" cy="1754326"/>
          </a:xfrm>
          <a:prstGeom prst="rect">
            <a:avLst/>
          </a:prstGeom>
          <a:noFill/>
          <a:ln w="9525">
            <a:noFill/>
            <a:miter lim="800000"/>
            <a:headEnd/>
            <a:tailEnd/>
          </a:ln>
          <a:effectLst>
            <a:outerShdw blurRad="63500" dist="76199" dir="2700000" algn="ctr" rotWithShape="0">
              <a:schemeClr val="bg2"/>
            </a:outerShdw>
          </a:effectLst>
        </p:spPr>
        <p:txBody>
          <a:bodyPr wrap="square">
            <a:spAutoFit/>
          </a:bodyPr>
          <a:lstStyle/>
          <a:p>
            <a:pPr algn="ctr">
              <a:defRPr/>
            </a:pP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هوذا هذا إلهنا انتظرناه فخلصنا                 هذا هو الرب انتظرناه                        نبتهج ونفرح بخلاصه</a:t>
            </a:r>
            <a:endParaRPr kumimoji="0" lang="en-US"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defRPr/>
            </a:pPr>
            <a:r>
              <a:rPr kumimoji="0" lang="en-US"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   </a:t>
            </a:r>
            <a:r>
              <a:rPr kumimoji="0" lang="ar-JO" sz="2400" b="1" dirty="0">
                <a:solidFill>
                  <a:srgbClr val="FFF718"/>
                </a:solidFill>
                <a:effectLst>
                  <a:glow rad="101600">
                    <a:schemeClr val="bg2">
                      <a:alpha val="75000"/>
                    </a:schemeClr>
                  </a:glow>
                </a:effectLst>
                <a:latin typeface="Arial" panose="020B0604020202020204" pitchFamily="34" charset="0"/>
                <a:ea typeface="+mn-ea"/>
                <a:cs typeface="Arial" panose="020B0604020202020204" pitchFamily="34" charset="0"/>
              </a:rPr>
              <a:t>أشعياء 25: 9</a:t>
            </a:r>
            <a:endParaRPr kumimoji="0" lang="en-US" sz="2400" b="1" dirty="0">
              <a:solidFill>
                <a:srgbClr val="FFF718"/>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8179"/>
                                        </p:tgtEl>
                                        <p:attrNameLst>
                                          <p:attrName>style.visibility</p:attrName>
                                        </p:attrNameLst>
                                      </p:cBhvr>
                                      <p:to>
                                        <p:strVal val="visible"/>
                                      </p:to>
                                    </p:set>
                                    <p:animEffect transition="in" filter="dissolve">
                                      <p:cBhvr>
                                        <p:cTn id="7" dur="500"/>
                                        <p:tgtEl>
                                          <p:spTgt spid="178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7E5480-9116-3C45-B29B-C1AA98E417EA}"/>
              </a:ext>
            </a:extLst>
          </p:cNvPr>
          <p:cNvSpPr/>
          <p:nvPr/>
        </p:nvSpPr>
        <p:spPr bwMode="auto">
          <a:xfrm>
            <a:off x="-152400" y="-228600"/>
            <a:ext cx="228600" cy="739140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Times New Roman" pitchFamily="-109" charset="0"/>
            </a:endParaRPr>
          </a:p>
        </p:txBody>
      </p:sp>
      <p:sp>
        <p:nvSpPr>
          <p:cNvPr id="113666" name="Text Box 3"/>
          <p:cNvSpPr txBox="1">
            <a:spLocks noChangeArrowheads="1"/>
          </p:cNvSpPr>
          <p:nvPr/>
        </p:nvSpPr>
        <p:spPr bwMode="auto">
          <a:xfrm>
            <a:off x="441325" y="1009650"/>
            <a:ext cx="184150" cy="579438"/>
          </a:xfrm>
          <a:prstGeom prst="rect">
            <a:avLst/>
          </a:prstGeom>
          <a:noFill/>
          <a:ln w="9525">
            <a:noFill/>
            <a:miter lim="800000"/>
            <a:headEnd/>
            <a:tailEnd/>
          </a:ln>
        </p:spPr>
        <p:txBody>
          <a:bodyPr wrap="none">
            <a:prstTxWarp prst="textNoShape">
              <a:avLst/>
            </a:prstTxWarp>
            <a:spAutoFit/>
          </a:bodyPr>
          <a:lstStyle/>
          <a:p>
            <a:endParaRPr lang="en-US"/>
          </a:p>
        </p:txBody>
      </p:sp>
      <p:sp>
        <p:nvSpPr>
          <p:cNvPr id="193540" name="Rectangle 4"/>
          <p:cNvSpPr>
            <a:spLocks noChangeArrowheads="1"/>
          </p:cNvSpPr>
          <p:nvPr/>
        </p:nvSpPr>
        <p:spPr bwMode="auto">
          <a:xfrm>
            <a:off x="304800" y="4876800"/>
            <a:ext cx="8534400" cy="1631216"/>
          </a:xfrm>
          <a:prstGeom prst="rect">
            <a:avLst/>
          </a:prstGeom>
          <a:noFill/>
          <a:ln w="9525">
            <a:noFill/>
            <a:miter lim="800000"/>
            <a:headEnd/>
            <a:tailEnd/>
          </a:ln>
          <a:effectLst>
            <a:outerShdw blurRad="63500" dist="76199" dir="2700000" algn="ctr" rotWithShape="0">
              <a:schemeClr val="bg2"/>
            </a:outerShdw>
          </a:effectLst>
        </p:spPr>
        <p:txBody>
          <a:bodyPr>
            <a:spAutoFit/>
          </a:bodyPr>
          <a:lstStyle/>
          <a:p>
            <a:pPr algn="ctr">
              <a:defRPr/>
            </a:pPr>
            <a:r>
              <a:rPr kumimoji="0" lang="ar-JO"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ومن وقت إزالة المحرقة الدائمة وإقامة رجس المخرب ألف ومئتان وتسعون يوما.</a:t>
            </a:r>
          </a:p>
          <a:p>
            <a:pPr algn="ctr">
              <a:defRPr/>
            </a:pPr>
            <a:r>
              <a:rPr kumimoji="0" lang="ar-JO"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طوبى لمن ينتظر ويبلغ إلى الألف والثلاث مئة والخمسة والثلاثين يوما.</a:t>
            </a:r>
          </a:p>
          <a:p>
            <a:pPr algn="ctr">
              <a:defRPr/>
            </a:pPr>
            <a:endParaRPr kumimoji="0" lang="ar-JO"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defRPr/>
            </a:pPr>
            <a:r>
              <a:rPr kumimoji="0" lang="en-US"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    </a:t>
            </a:r>
            <a:r>
              <a:rPr kumimoji="0" lang="en-US" sz="2800" b="1" dirty="0">
                <a:solidFill>
                  <a:srgbClr val="0000D4"/>
                </a:solidFill>
                <a:effectLst>
                  <a:glow rad="101600">
                    <a:schemeClr val="bg2">
                      <a:alpha val="75000"/>
                    </a:schemeClr>
                  </a:glow>
                </a:effectLst>
                <a:latin typeface="Arial" panose="020B0604020202020204" pitchFamily="34" charset="0"/>
                <a:ea typeface="+mn-ea"/>
                <a:cs typeface="Arial" panose="020B0604020202020204" pitchFamily="34" charset="0"/>
              </a:rPr>
              <a:t>	        </a:t>
            </a:r>
            <a:r>
              <a:rPr kumimoji="0" lang="ar-JO" sz="2400" b="1" dirty="0">
                <a:solidFill>
                  <a:schemeClr val="hlink"/>
                </a:solidFill>
                <a:effectLst>
                  <a:glow rad="101600">
                    <a:schemeClr val="bg2">
                      <a:alpha val="75000"/>
                    </a:schemeClr>
                  </a:glow>
                </a:effectLst>
                <a:latin typeface="Arial" panose="020B0604020202020204" pitchFamily="34" charset="0"/>
                <a:ea typeface="+mn-ea"/>
                <a:cs typeface="Arial" panose="020B0604020202020204" pitchFamily="34" charset="0"/>
              </a:rPr>
              <a:t>دانيال 12: 11-12</a:t>
            </a:r>
            <a:endParaRPr kumimoji="0" lang="en-US" sz="2400" b="1" dirty="0">
              <a:solidFill>
                <a:schemeClr val="hlink"/>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7CFA5B3E-BF36-7E48-A723-06363ABBCF74}"/>
              </a:ext>
            </a:extLst>
          </p:cNvPr>
          <p:cNvSpPr/>
          <p:nvPr/>
        </p:nvSpPr>
        <p:spPr bwMode="auto">
          <a:xfrm>
            <a:off x="0" y="0"/>
            <a:ext cx="9144000" cy="6858000"/>
          </a:xfrm>
          <a:prstGeom prst="rect">
            <a:avLst/>
          </a:prstGeom>
          <a:no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49263"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0" i="0" u="none" strike="noStrike" kern="0" cap="none" spc="0" normalizeH="0" baseline="0" noProof="0">
              <a:ln>
                <a:noFill/>
              </a:ln>
              <a:solidFill>
                <a:srgbClr val="FFFFFF"/>
              </a:solidFill>
              <a:effectLst/>
              <a:uLnTx/>
              <a:uFillTx/>
              <a:latin typeface="Arial" charset="0"/>
              <a:ea typeface="ＭＳ Ｐゴシック" charset="-128"/>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89" name="Picture 2" descr="Picture 2"/>
          <p:cNvPicPr>
            <a:picLocks noChangeAspect="1" noChangeArrowheads="1"/>
          </p:cNvPicPr>
          <p:nvPr/>
        </p:nvPicPr>
        <p:blipFill>
          <a:blip r:embed="rId2"/>
          <a:srcRect/>
          <a:stretch>
            <a:fillRect/>
          </a:stretch>
        </p:blipFill>
        <p:spPr bwMode="auto">
          <a:xfrm>
            <a:off x="0" y="533400"/>
            <a:ext cx="8915400" cy="5943600"/>
          </a:xfrm>
          <a:prstGeom prst="rect">
            <a:avLst/>
          </a:prstGeom>
          <a:noFill/>
          <a:ln w="9525">
            <a:noFill/>
            <a:miter lim="800000"/>
            <a:headEnd/>
            <a:tailEnd/>
          </a:ln>
        </p:spPr>
      </p:pic>
      <p:sp>
        <p:nvSpPr>
          <p:cNvPr id="114690" name="Text Box 3"/>
          <p:cNvSpPr txBox="1">
            <a:spLocks noChangeArrowheads="1"/>
          </p:cNvSpPr>
          <p:nvPr/>
        </p:nvSpPr>
        <p:spPr bwMode="auto">
          <a:xfrm>
            <a:off x="1600200" y="381000"/>
            <a:ext cx="5334000" cy="584775"/>
          </a:xfrm>
          <a:prstGeom prst="rect">
            <a:avLst/>
          </a:prstGeom>
          <a:noFill/>
          <a:ln w="9525">
            <a:noFill/>
            <a:miter lim="800000"/>
            <a:headEnd/>
            <a:tailEnd/>
          </a:ln>
          <a:effectLst>
            <a:outerShdw dist="25399" dir="2700000" algn="ctr" rotWithShape="0">
              <a:schemeClr val="bg2"/>
            </a:outerShdw>
          </a:effectLst>
        </p:spPr>
        <p:txBody>
          <a:bodyPr wrap="square">
            <a:prstTxWarp prst="textNoShape">
              <a:avLst/>
            </a:prstTxWarp>
            <a:spAutoFit/>
          </a:bodyPr>
          <a:lstStyle/>
          <a:p>
            <a:pPr algn="ctr"/>
            <a:r>
              <a:rPr lang="ar-JO" dirty="0">
                <a:latin typeface="Arial" panose="020B0604020202020204" pitchFamily="34" charset="0"/>
                <a:cs typeface="Arial" panose="020B0604020202020204" pitchFamily="34" charset="0"/>
              </a:rPr>
              <a:t>أحداث رئيسية في الألفية</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3" name="Picture 2" descr="Picture 3"/>
          <p:cNvPicPr>
            <a:picLocks noChangeAspect="1" noChangeArrowheads="1"/>
          </p:cNvPicPr>
          <p:nvPr/>
        </p:nvPicPr>
        <p:blipFill>
          <a:blip r:embed="rId2"/>
          <a:srcRect/>
          <a:stretch>
            <a:fillRect/>
          </a:stretch>
        </p:blipFill>
        <p:spPr bwMode="auto">
          <a:xfrm>
            <a:off x="0" y="1676400"/>
            <a:ext cx="7543800" cy="5181600"/>
          </a:xfrm>
          <a:prstGeom prst="rect">
            <a:avLst/>
          </a:prstGeom>
          <a:noFill/>
          <a:ln w="9525">
            <a:noFill/>
            <a:miter lim="800000"/>
            <a:headEnd/>
            <a:tailEnd/>
          </a:ln>
        </p:spPr>
      </p:pic>
      <p:sp>
        <p:nvSpPr>
          <p:cNvPr id="115714" name="Text Box 3"/>
          <p:cNvSpPr txBox="1">
            <a:spLocks noChangeArrowheads="1"/>
          </p:cNvSpPr>
          <p:nvPr/>
        </p:nvSpPr>
        <p:spPr bwMode="auto">
          <a:xfrm>
            <a:off x="1752600" y="685800"/>
            <a:ext cx="4953000" cy="584775"/>
          </a:xfrm>
          <a:prstGeom prst="rect">
            <a:avLst/>
          </a:prstGeom>
          <a:noFill/>
          <a:ln w="9525">
            <a:noFill/>
            <a:miter lim="800000"/>
            <a:headEnd/>
            <a:tailEnd/>
          </a:ln>
          <a:effectLst>
            <a:outerShdw dist="25399" dir="2700000" algn="ctr" rotWithShape="0">
              <a:schemeClr val="bg2"/>
            </a:outerShdw>
          </a:effectLst>
        </p:spPr>
        <p:txBody>
          <a:bodyPr wrap="square">
            <a:prstTxWarp prst="textNoShape">
              <a:avLst/>
            </a:prstTxWarp>
            <a:spAutoFit/>
          </a:bodyPr>
          <a:lstStyle/>
          <a:p>
            <a:pPr algn="ctr"/>
            <a:r>
              <a:rPr lang="ar-JO" dirty="0">
                <a:latin typeface="Arial" panose="020B0604020202020204" pitchFamily="34" charset="0"/>
                <a:cs typeface="Arial" panose="020B0604020202020204" pitchFamily="34" charset="0"/>
              </a:rPr>
              <a:t>بدء الألفية</a:t>
            </a:r>
            <a:endParaRPr lang="en-US" dirty="0">
              <a:latin typeface="Arial" panose="020B0604020202020204" pitchFamily="34" charset="0"/>
              <a:cs typeface="Arial" panose="020B0604020202020204" pitchFamily="34" charset="0"/>
            </a:endParaRPr>
          </a:p>
        </p:txBody>
      </p:sp>
      <p:sp>
        <p:nvSpPr>
          <p:cNvPr id="115715" name="WordArt 4"/>
          <p:cNvSpPr>
            <a:spLocks noChangeArrowheads="1" noChangeShapeType="1" noTextEdit="1"/>
          </p:cNvSpPr>
          <p:nvPr/>
        </p:nvSpPr>
        <p:spPr bwMode="auto">
          <a:xfrm>
            <a:off x="3429000" y="5486400"/>
            <a:ext cx="990600" cy="457200"/>
          </a:xfrm>
          <a:prstGeom prst="rect">
            <a:avLst/>
          </a:prstGeom>
        </p:spPr>
        <p:txBody>
          <a:bodyPr wrap="none" fromWordArt="1">
            <a:prstTxWarp prst="textPlain">
              <a:avLst>
                <a:gd name="adj" fmla="val 50000"/>
              </a:avLst>
            </a:prstTxWarp>
          </a:bodyPr>
          <a:lstStyle/>
          <a:p>
            <a:pPr algn="ctr">
              <a:lnSpc>
                <a:spcPct val="70000"/>
              </a:lnSpc>
            </a:pPr>
            <a:r>
              <a:rPr lang="en-US" sz="2000" kern="10" dirty="0">
                <a:ln w="15875">
                  <a:solidFill>
                    <a:srgbClr val="FF0000"/>
                  </a:solidFill>
                  <a:round/>
                  <a:headEnd/>
                  <a:tailEnd/>
                </a:ln>
                <a:solidFill>
                  <a:srgbClr val="FF0000"/>
                </a:solidFill>
                <a:latin typeface="Arial Narrow"/>
                <a:ea typeface="Arial Narrow"/>
                <a:cs typeface="Arial Narrow"/>
              </a:rPr>
              <a:t>Messianic </a:t>
            </a:r>
          </a:p>
          <a:p>
            <a:pPr algn="ctr">
              <a:lnSpc>
                <a:spcPct val="70000"/>
              </a:lnSpc>
            </a:pPr>
            <a:r>
              <a:rPr lang="en-US" sz="2000" kern="10" dirty="0">
                <a:ln w="15875">
                  <a:solidFill>
                    <a:srgbClr val="FF0000"/>
                  </a:solidFill>
                  <a:round/>
                  <a:headEnd/>
                  <a:tailEnd/>
                </a:ln>
                <a:solidFill>
                  <a:srgbClr val="FF0000"/>
                </a:solidFill>
                <a:latin typeface="Arial Narrow"/>
                <a:ea typeface="Arial Narrow"/>
                <a:cs typeface="Arial Narrow"/>
              </a:rPr>
              <a:t>Banquet</a:t>
            </a:r>
          </a:p>
        </p:txBody>
      </p:sp>
      <p:pic>
        <p:nvPicPr>
          <p:cNvPr id="115716" name="Picture 5" descr="invitation to marriage supper"/>
          <p:cNvPicPr>
            <a:picLocks noChangeAspect="1" noChangeArrowheads="1"/>
          </p:cNvPicPr>
          <p:nvPr/>
        </p:nvPicPr>
        <p:blipFill>
          <a:blip r:embed="rId3"/>
          <a:srcRect/>
          <a:stretch>
            <a:fillRect/>
          </a:stretch>
        </p:blipFill>
        <p:spPr bwMode="auto">
          <a:xfrm>
            <a:off x="3581400" y="4724400"/>
            <a:ext cx="685800" cy="726141"/>
          </a:xfrm>
          <a:prstGeom prst="rect">
            <a:avLst/>
          </a:prstGeom>
          <a:noFill/>
          <a:ln w="9525">
            <a:noFill/>
            <a:miter lim="800000"/>
            <a:headEnd/>
            <a:tailEnd/>
          </a:ln>
        </p:spPr>
      </p:pic>
      <p:sp>
        <p:nvSpPr>
          <p:cNvPr id="115717" name="Rectangle 6"/>
          <p:cNvSpPr>
            <a:spLocks noChangeArrowheads="1"/>
          </p:cNvSpPr>
          <p:nvPr/>
        </p:nvSpPr>
        <p:spPr bwMode="auto">
          <a:xfrm>
            <a:off x="7543800" y="3352800"/>
            <a:ext cx="1295400" cy="1371600"/>
          </a:xfrm>
          <a:prstGeom prst="rect">
            <a:avLst/>
          </a:prstGeom>
          <a:noFill/>
          <a:ln w="19050">
            <a:solidFill>
              <a:schemeClr val="accent2"/>
            </a:solidFill>
            <a:miter lim="800000"/>
            <a:headEnd/>
            <a:tailEnd/>
          </a:ln>
        </p:spPr>
        <p:txBody>
          <a:bodyPr wrap="none" anchor="ctr">
            <a:prstTxWarp prst="textNoShape">
              <a:avLst/>
            </a:prstTxWarp>
          </a:bodyPr>
          <a:lstStyle/>
          <a:p>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29" name="Picture 2" descr="Img0031"/>
          <p:cNvPicPr>
            <a:picLocks noGrp="1" noChangeAspect="1" noChangeArrowheads="1"/>
          </p:cNvPicPr>
          <p:nvPr>
            <p:ph/>
          </p:nvPr>
        </p:nvPicPr>
        <p:blipFill>
          <a:blip r:embed="rId2"/>
          <a:srcRect/>
          <a:stretch>
            <a:fillRect/>
          </a:stretch>
        </p:blipFill>
        <p:spPr>
          <a:xfrm>
            <a:off x="0" y="0"/>
            <a:ext cx="9144000" cy="5562600"/>
          </a:xfrm>
        </p:spPr>
      </p:pic>
      <p:sp>
        <p:nvSpPr>
          <p:cNvPr id="124930" name="Rectangle 4"/>
          <p:cNvSpPr>
            <a:spLocks noChangeArrowheads="1"/>
          </p:cNvSpPr>
          <p:nvPr/>
        </p:nvSpPr>
        <p:spPr bwMode="auto">
          <a:xfrm>
            <a:off x="0" y="5562600"/>
            <a:ext cx="9144000" cy="1295400"/>
          </a:xfrm>
          <a:prstGeom prst="rect">
            <a:avLst/>
          </a:prstGeom>
          <a:solidFill>
            <a:srgbClr val="BF9EE4"/>
          </a:solidFill>
          <a:ln w="9525">
            <a:noFill/>
            <a:miter lim="800000"/>
            <a:headEnd/>
            <a:tailEnd/>
          </a:ln>
        </p:spPr>
        <p:txBody>
          <a:bodyPr wrap="none" anchor="ctr">
            <a:prstTxWarp prst="textNoShape">
              <a:avLst/>
            </a:prstTxWarp>
          </a:bodyPr>
          <a:lstStyle/>
          <a:p>
            <a:endParaRPr lang="en-US"/>
          </a:p>
        </p:txBody>
      </p:sp>
      <p:sp>
        <p:nvSpPr>
          <p:cNvPr id="201733" name="Rectangle 5"/>
          <p:cNvSpPr>
            <a:spLocks noChangeArrowheads="1"/>
          </p:cNvSpPr>
          <p:nvPr/>
        </p:nvSpPr>
        <p:spPr bwMode="auto">
          <a:xfrm>
            <a:off x="304800" y="4800600"/>
            <a:ext cx="8534400" cy="142192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lnSpc>
                <a:spcPct val="90000"/>
              </a:lnSpc>
              <a:defRPr/>
            </a:pPr>
            <a:r>
              <a:rPr kumimoji="0" lang="ar-JO"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ورأيت ملاكاً نازلاً من السماء معه مفتاح الهاوية وسلسلة عظيمة على يده.</a:t>
            </a:r>
            <a:endParaRPr kumimoji="0" lang="en-US"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nSpc>
                <a:spcPct val="90000"/>
              </a:lnSpc>
              <a:defRPr/>
            </a:pPr>
            <a:r>
              <a:rPr kumimoji="0" lang="en-US"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 </a:t>
            </a:r>
            <a:r>
              <a:rPr kumimoji="0" lang="ar-JO" sz="2800" b="1" dirty="0">
                <a:solidFill>
                  <a:schemeClr val="accent1"/>
                </a:solidFill>
                <a:effectLst>
                  <a:glow rad="101600">
                    <a:schemeClr val="bg2">
                      <a:alpha val="75000"/>
                    </a:schemeClr>
                  </a:glow>
                </a:effectLst>
                <a:latin typeface="Arial" panose="020B0604020202020204" pitchFamily="34" charset="0"/>
                <a:ea typeface="+mn-ea"/>
                <a:cs typeface="Arial" panose="020B0604020202020204" pitchFamily="34" charset="0"/>
              </a:rPr>
              <a:t>رؤيا 20: 1</a:t>
            </a:r>
            <a:endParaRPr kumimoji="0" lang="en-US" sz="2800" b="1" dirty="0">
              <a:solidFill>
                <a:schemeClr val="accent1"/>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5953" name="Picture 2" descr="Img0032"/>
          <p:cNvPicPr>
            <a:picLocks noGrp="1" noChangeAspect="1" noChangeArrowheads="1"/>
          </p:cNvPicPr>
          <p:nvPr>
            <p:ph/>
          </p:nvPr>
        </p:nvPicPr>
        <p:blipFill>
          <a:blip r:embed="rId2"/>
          <a:srcRect/>
          <a:stretch>
            <a:fillRect/>
          </a:stretch>
        </p:blipFill>
        <p:spPr>
          <a:xfrm>
            <a:off x="0" y="0"/>
            <a:ext cx="9144000" cy="6858000"/>
          </a:xfrm>
        </p:spPr>
      </p:pic>
      <p:sp>
        <p:nvSpPr>
          <p:cNvPr id="202755" name="Rectangle 3"/>
          <p:cNvSpPr>
            <a:spLocks noChangeArrowheads="1"/>
          </p:cNvSpPr>
          <p:nvPr/>
        </p:nvSpPr>
        <p:spPr bwMode="auto">
          <a:xfrm>
            <a:off x="304800" y="228600"/>
            <a:ext cx="86106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lnSpc>
                <a:spcPct val="90000"/>
              </a:lnSpc>
              <a:defRPr/>
            </a:pPr>
            <a:r>
              <a:rPr kumimoji="0" lang="ar-JO" sz="2800" b="1" dirty="0">
                <a:solidFill>
                  <a:srgbClr val="FFFA13"/>
                </a:solidFill>
                <a:effectLst>
                  <a:glow rad="101600">
                    <a:schemeClr val="bg2">
                      <a:alpha val="75000"/>
                    </a:schemeClr>
                  </a:glow>
                </a:effectLst>
                <a:latin typeface="Arial" panose="020B0604020202020204" pitchFamily="34" charset="0"/>
                <a:ea typeface="+mn-ea"/>
                <a:cs typeface="Arial" panose="020B0604020202020204" pitchFamily="34" charset="0"/>
              </a:rPr>
              <a:t>... وقيده ألف سنة وطرحه في الهاوية وأغلق عليه، وختم عليه ...</a:t>
            </a:r>
          </a:p>
          <a:p>
            <a:pPr algn="r">
              <a:lnSpc>
                <a:spcPct val="90000"/>
              </a:lnSpc>
              <a:defRPr/>
            </a:pPr>
            <a:endParaRPr kumimoji="0" lang="en-US" sz="2800" b="1" dirty="0">
              <a:solidFill>
                <a:srgbClr val="FFFA13"/>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nSpc>
                <a:spcPct val="90000"/>
              </a:lnSpc>
              <a:defRPr/>
            </a:pPr>
            <a:r>
              <a:rPr kumimoji="0" lang="ar-JO" sz="2400" b="1" dirty="0">
                <a:solidFill>
                  <a:schemeClr val="accent1"/>
                </a:solidFill>
                <a:effectLst>
                  <a:glow rad="101600">
                    <a:schemeClr val="bg2">
                      <a:alpha val="75000"/>
                    </a:schemeClr>
                  </a:glow>
                </a:effectLst>
                <a:latin typeface="Arial" panose="020B0604020202020204" pitchFamily="34" charset="0"/>
                <a:ea typeface="+mn-ea"/>
                <a:cs typeface="Arial" panose="020B0604020202020204" pitchFamily="34" charset="0"/>
              </a:rPr>
              <a:t>رؤيا 20: 2-3</a:t>
            </a:r>
            <a:endParaRPr kumimoji="0" lang="en-US" sz="2400" b="1" dirty="0">
              <a:solidFill>
                <a:schemeClr val="accent1"/>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02755"/>
                                        </p:tgtEl>
                                        <p:attrNameLst>
                                          <p:attrName>style.visibility</p:attrName>
                                        </p:attrNameLst>
                                      </p:cBhvr>
                                      <p:to>
                                        <p:strVal val="visible"/>
                                      </p:to>
                                    </p:set>
                                    <p:animEffect transition="in" filter="wipe(left)">
                                      <p:cBhvr>
                                        <p:cTn id="7" dur="500"/>
                                        <p:tgtEl>
                                          <p:spTgt spid="202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endParaRPr lang="en-US">
              <a:latin typeface="Arial" panose="020B0604020202020204" pitchFamily="34" charset="0"/>
              <a:cs typeface="Arial" panose="020B0604020202020204" pitchFamily="34" charset="0"/>
            </a:endParaRPr>
          </a:p>
        </p:txBody>
      </p:sp>
      <p:sp>
        <p:nvSpPr>
          <p:cNvPr id="83971" name="Rectangle 3"/>
          <p:cNvSpPr>
            <a:spLocks noGrp="1" noChangeArrowheads="1"/>
          </p:cNvSpPr>
          <p:nvPr>
            <p:ph type="body" idx="1"/>
          </p:nvPr>
        </p:nvSpPr>
        <p:spPr/>
        <p:txBody>
          <a:bodyPr/>
          <a:lstStyle/>
          <a:p>
            <a:pPr eaLnBrk="1" hangingPunct="1"/>
            <a:endParaRPr lang="en-US">
              <a:latin typeface="Arial" panose="020B0604020202020204" pitchFamily="34" charset="0"/>
              <a:cs typeface="Arial" panose="020B0604020202020204" pitchFamily="34" charset="0"/>
            </a:endParaRPr>
          </a:p>
        </p:txBody>
      </p:sp>
      <p:pic>
        <p:nvPicPr>
          <p:cNvPr id="83972" name="Picture 4" descr="h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73" name="Picture 6" descr="MM35_PG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990600"/>
            <a:ext cx="2254017"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9" name="Rectangle 7"/>
          <p:cNvSpPr>
            <a:spLocks noChangeArrowheads="1"/>
          </p:cNvSpPr>
          <p:nvPr/>
        </p:nvSpPr>
        <p:spPr bwMode="auto">
          <a:xfrm>
            <a:off x="609600" y="152400"/>
            <a:ext cx="7772400" cy="646331"/>
          </a:xfrm>
          <a:prstGeom prst="rect">
            <a:avLst/>
          </a:prstGeom>
          <a:noFill/>
          <a:ln w="9525">
            <a:noFill/>
            <a:miter lim="800000"/>
            <a:headEnd/>
            <a:tailEnd/>
          </a:ln>
          <a:effectLst/>
        </p:spPr>
        <p:txBody>
          <a:bodyPr wrap="square">
            <a:spAutoFit/>
          </a:bodyPr>
          <a:lstStyle/>
          <a:p>
            <a:pPr algn="ctr" eaLnBrk="1" hangingPunct="1"/>
            <a:r>
              <a:rPr kumimoji="0" lang="ar-JO" sz="3600" b="1" dirty="0">
                <a:solidFill>
                  <a:srgbClr val="FFFFF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ربط الشيطان خلال الألفية</a:t>
            </a:r>
            <a:endParaRPr kumimoji="0" lang="en-US" sz="3600" b="1" dirty="0">
              <a:solidFill>
                <a:srgbClr val="FFFFF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83976" name="AutoShape 9"/>
          <p:cNvSpPr>
            <a:spLocks noChangeArrowheads="1"/>
          </p:cNvSpPr>
          <p:nvPr/>
        </p:nvSpPr>
        <p:spPr bwMode="auto">
          <a:xfrm>
            <a:off x="4038600" y="6019800"/>
            <a:ext cx="685800" cy="685800"/>
          </a:xfrm>
          <a:prstGeom prst="flowChartMerge">
            <a:avLst/>
          </a:prstGeom>
          <a:solidFill>
            <a:srgbClr val="FF3300"/>
          </a:solidFill>
          <a:ln w="9525">
            <a:solidFill>
              <a:schemeClr val="tx1"/>
            </a:solidFill>
            <a:miter lim="800000"/>
            <a:headEnd/>
            <a:tailEnd/>
          </a:ln>
        </p:spPr>
        <p:txBody>
          <a:bodyPr wrap="none" anchor="ctr"/>
          <a:lstStyle/>
          <a:p>
            <a:pPr algn="ctr" eaLnBrk="1" hangingPunct="1"/>
            <a:endParaRPr kumimoji="0" lang="en-US" sz="1800">
              <a:solidFill>
                <a:srgbClr val="FF3300"/>
              </a:solidFill>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381000" y="5575857"/>
            <a:ext cx="8382000" cy="1274195"/>
          </a:xfrm>
          <a:prstGeom prst="rect">
            <a:avLst/>
          </a:prstGeom>
        </p:spPr>
        <p:txBody>
          <a:bodyPr wrap="square">
            <a:spAutoFit/>
          </a:bodyPr>
          <a:lstStyle/>
          <a:p>
            <a:pPr algn="r">
              <a:lnSpc>
                <a:spcPct val="80000"/>
              </a:lnSpc>
            </a:pPr>
            <a:r>
              <a:rPr lang="ar-JO" b="1" dirty="0">
                <a:solidFill>
                  <a:srgbClr val="FFF6A5"/>
                </a:solidFill>
                <a:effectLst>
                  <a:glow rad="127000">
                    <a:schemeClr val="tx1">
                      <a:alpha val="75000"/>
                    </a:schemeClr>
                  </a:glow>
                </a:effectLst>
                <a:latin typeface="Arial" panose="020B0604020202020204" pitchFamily="34" charset="0"/>
                <a:cs typeface="Arial" panose="020B0604020202020204" pitchFamily="34" charset="0"/>
              </a:rPr>
              <a:t>... لكي لا يضل الأمم في ما بعد، حتى تتم الألف السنة</a:t>
            </a:r>
          </a:p>
          <a:p>
            <a:pPr>
              <a:lnSpc>
                <a:spcPct val="80000"/>
              </a:lnSpc>
            </a:pPr>
            <a:endParaRPr lang="ar-JO" b="1" dirty="0">
              <a:solidFill>
                <a:srgbClr val="FFF6A5"/>
              </a:solidFill>
              <a:effectLst>
                <a:glow rad="127000">
                  <a:schemeClr val="tx1">
                    <a:alpha val="75000"/>
                  </a:schemeClr>
                </a:glow>
              </a:effectLst>
              <a:latin typeface="Arial" panose="020B0604020202020204" pitchFamily="34" charset="0"/>
              <a:cs typeface="Arial" panose="020B0604020202020204" pitchFamily="34" charset="0"/>
            </a:endParaRPr>
          </a:p>
          <a:p>
            <a:pPr algn="r">
              <a:lnSpc>
                <a:spcPct val="80000"/>
              </a:lnSpc>
            </a:pPr>
            <a:r>
              <a:rPr lang="en-US" b="1" dirty="0">
                <a:solidFill>
                  <a:srgbClr val="FFF6A5"/>
                </a:solidFill>
                <a:effectLst>
                  <a:glow rad="127000">
                    <a:schemeClr val="tx1">
                      <a:alpha val="75000"/>
                    </a:schemeClr>
                  </a:glow>
                </a:effectLst>
                <a:latin typeface="Arial" panose="020B0604020202020204" pitchFamily="34" charset="0"/>
                <a:cs typeface="Arial" panose="020B0604020202020204" pitchFamily="34" charset="0"/>
              </a:rPr>
              <a:t>  						</a:t>
            </a:r>
            <a:r>
              <a:rPr lang="ar-JO" sz="2800" b="1" dirty="0">
                <a:solidFill>
                  <a:schemeClr val="bg1"/>
                </a:solidFill>
                <a:effectLst>
                  <a:glow rad="127000">
                    <a:schemeClr val="tx1">
                      <a:alpha val="75000"/>
                    </a:schemeClr>
                  </a:glow>
                </a:effectLst>
                <a:latin typeface="Arial" panose="020B0604020202020204" pitchFamily="34" charset="0"/>
                <a:cs typeface="Arial" panose="020B0604020202020204" pitchFamily="34" charset="0"/>
              </a:rPr>
              <a:t>رؤيا 20: 2-3</a:t>
            </a:r>
            <a:endParaRPr lang="en-US" sz="2800" b="1" dirty="0">
              <a:solidFill>
                <a:schemeClr val="bg1"/>
              </a:solidFill>
              <a:effectLst>
                <a:glow rad="1270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9999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219200"/>
            <a:ext cx="6096000" cy="1143000"/>
          </a:xfrm>
        </p:spPr>
        <p:txBody>
          <a:bodyPr/>
          <a:lstStyle/>
          <a:p>
            <a:pPr algn="ctr">
              <a:lnSpc>
                <a:spcPct val="80000"/>
              </a:lnSpc>
            </a:pPr>
            <a:r>
              <a:rPr lang="ar-JO" sz="6000" dirty="0">
                <a:solidFill>
                  <a:srgbClr val="FFF580"/>
                </a:solidFill>
                <a:effectLst>
                  <a:glow rad="127000">
                    <a:schemeClr val="bg2">
                      <a:alpha val="75000"/>
                    </a:schemeClr>
                  </a:glow>
                </a:effectLst>
                <a:latin typeface="Arial" panose="020B0604020202020204" pitchFamily="34" charset="0"/>
                <a:cs typeface="Arial" panose="020B0604020202020204" pitchFamily="34" charset="0"/>
              </a:rPr>
              <a:t>مفهوم</a:t>
            </a:r>
            <a:br>
              <a:rPr lang="en-US" sz="6000" dirty="0">
                <a:solidFill>
                  <a:srgbClr val="FFF580"/>
                </a:solidFill>
                <a:effectLst>
                  <a:glow rad="127000">
                    <a:schemeClr val="bg2">
                      <a:alpha val="75000"/>
                    </a:schemeClr>
                  </a:glow>
                </a:effectLst>
                <a:latin typeface="Arial" panose="020B0604020202020204" pitchFamily="34" charset="0"/>
                <a:cs typeface="Arial" panose="020B0604020202020204" pitchFamily="34" charset="0"/>
              </a:rPr>
            </a:br>
            <a:r>
              <a:rPr lang="ar-JO" sz="8000" dirty="0">
                <a:solidFill>
                  <a:schemeClr val="bg1"/>
                </a:solidFill>
                <a:effectLst>
                  <a:glow rad="127000">
                    <a:schemeClr val="bg2">
                      <a:alpha val="75000"/>
                    </a:schemeClr>
                  </a:glow>
                </a:effectLst>
                <a:latin typeface="Arial" panose="020B0604020202020204" pitchFamily="34" charset="0"/>
                <a:cs typeface="Arial" panose="020B0604020202020204" pitchFamily="34" charset="0"/>
              </a:rPr>
              <a:t>الملكوت</a:t>
            </a:r>
            <a:endParaRPr lang="en-US" sz="8000" dirty="0">
              <a:solidFill>
                <a:schemeClr val="bg1"/>
              </a:solidFill>
              <a:effectLst>
                <a:glow rad="127000">
                  <a:schemeClr val="bg2">
                    <a:alpha val="75000"/>
                  </a:schemeClr>
                </a:glo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44736B7-50CD-A043-8DF9-381871C09471}"/>
              </a:ext>
            </a:extLst>
          </p:cNvPr>
          <p:cNvSpPr/>
          <p:nvPr/>
        </p:nvSpPr>
        <p:spPr bwMode="auto">
          <a:xfrm>
            <a:off x="0" y="0"/>
            <a:ext cx="9144000" cy="6858000"/>
          </a:xfrm>
          <a:prstGeom prst="rect">
            <a:avLst/>
          </a:prstGeom>
          <a:no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49263"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0" i="0" u="none" strike="noStrike" kern="0" cap="none" spc="0" normalizeH="0" baseline="0" noProof="0">
              <a:ln>
                <a:noFill/>
              </a:ln>
              <a:solidFill>
                <a:srgbClr val="FFFFFF"/>
              </a:solidFill>
              <a:effectLst/>
              <a:uLnTx/>
              <a:uFillTx/>
              <a:latin typeface="Arial" charset="0"/>
              <a:ea typeface="ＭＳ Ｐゴシック" charset="-128"/>
            </a:endParaRPr>
          </a:p>
        </p:txBody>
      </p:sp>
    </p:spTree>
    <p:extLst>
      <p:ext uri="{BB962C8B-B14F-4D97-AF65-F5344CB8AC3E}">
        <p14:creationId xmlns:p14="http://schemas.microsoft.com/office/powerpoint/2010/main" val="12754624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2577" name="Picture 2"/>
          <p:cNvPicPr>
            <a:picLocks noChangeAspect="1" noChangeArrowheads="1"/>
          </p:cNvPicPr>
          <p:nvPr/>
        </p:nvPicPr>
        <p:blipFill>
          <a:blip r:embed="rId2"/>
          <a:srcRect/>
          <a:stretch>
            <a:fillRect/>
          </a:stretch>
        </p:blipFill>
        <p:spPr bwMode="auto">
          <a:xfrm>
            <a:off x="-25400" y="0"/>
            <a:ext cx="9245600" cy="6934200"/>
          </a:xfrm>
          <a:prstGeom prst="rect">
            <a:avLst/>
          </a:prstGeom>
          <a:noFill/>
          <a:ln w="9525">
            <a:noFill/>
            <a:miter lim="800000"/>
            <a:headEnd/>
            <a:tailEnd/>
          </a:ln>
        </p:spPr>
      </p:pic>
      <p:sp>
        <p:nvSpPr>
          <p:cNvPr id="187395" name="Text Box 3"/>
          <p:cNvSpPr txBox="1">
            <a:spLocks noChangeArrowheads="1"/>
          </p:cNvSpPr>
          <p:nvPr/>
        </p:nvSpPr>
        <p:spPr bwMode="auto">
          <a:xfrm>
            <a:off x="152400" y="228600"/>
            <a:ext cx="8991600" cy="1508105"/>
          </a:xfrm>
          <a:prstGeom prst="rect">
            <a:avLst/>
          </a:prstGeom>
          <a:noFill/>
          <a:ln w="9525">
            <a:noFill/>
            <a:miter lim="800000"/>
            <a:headEnd/>
            <a:tailEnd/>
          </a:ln>
          <a:effectLst>
            <a:outerShdw blurRad="63500" dist="76199" dir="2700000" algn="ctr" rotWithShape="0">
              <a:schemeClr val="bg2"/>
            </a:outerShdw>
          </a:effectLst>
        </p:spPr>
        <p:txBody>
          <a:bodyPr>
            <a:spAutoFit/>
          </a:bodyPr>
          <a:lstStyle/>
          <a:p>
            <a:pPr algn="r">
              <a:defRPr/>
            </a:pPr>
            <a:r>
              <a:rPr kumimoji="0" lang="ar-JO" sz="2400" b="1"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rPr>
              <a:t>وبنو الذين قهروك يسيرون إليك خاضعين وكل الذين أهانوك يسجدون لدى باطن قدميك ويدعونك مدينة الرب، صهيون قدوس إسرائيل</a:t>
            </a:r>
          </a:p>
          <a:p>
            <a:pPr algn="r">
              <a:defRPr/>
            </a:pPr>
            <a:endParaRPr kumimoji="0" lang="en-US" sz="2400" b="1"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defRPr/>
            </a:pPr>
            <a:r>
              <a:rPr kumimoji="0" lang="ar-JO" sz="20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أشعياء 60: 14</a:t>
            </a:r>
            <a:endParaRPr kumimoji="0" lang="en-US" sz="2000" b="1" dirty="0">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7395"/>
                                        </p:tgtEl>
                                        <p:attrNameLst>
                                          <p:attrName>style.visibility</p:attrName>
                                        </p:attrNameLst>
                                      </p:cBhvr>
                                      <p:to>
                                        <p:strVal val="visible"/>
                                      </p:to>
                                    </p:set>
                                    <p:animEffect transition="in" filter="dissolve">
                                      <p:cBhvr>
                                        <p:cTn id="7" dur="500"/>
                                        <p:tgtEl>
                                          <p:spTgt spid="187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01"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85347" name="Rectangle 3"/>
          <p:cNvSpPr>
            <a:spLocks noChangeArrowheads="1"/>
          </p:cNvSpPr>
          <p:nvPr/>
        </p:nvSpPr>
        <p:spPr bwMode="auto">
          <a:xfrm>
            <a:off x="228600" y="228600"/>
            <a:ext cx="8686800" cy="1692771"/>
          </a:xfrm>
          <a:prstGeom prst="rect">
            <a:avLst/>
          </a:prstGeom>
          <a:noFill/>
          <a:ln w="9525">
            <a:noFill/>
            <a:miter lim="800000"/>
            <a:headEnd/>
            <a:tailEnd/>
          </a:ln>
          <a:effectLst>
            <a:outerShdw blurRad="63500" dist="76199" dir="2700000" algn="ctr" rotWithShape="0">
              <a:schemeClr val="bg2"/>
            </a:outerShdw>
          </a:effectLst>
        </p:spPr>
        <p:txBody>
          <a:bodyPr>
            <a:spAutoFit/>
          </a:bodyPr>
          <a:lstStyle/>
          <a:p>
            <a:pPr algn="ctr">
              <a:defRPr/>
            </a:pPr>
            <a:r>
              <a:rPr kumimoji="0" lang="ar-JO" sz="2800" b="1" dirty="0">
                <a:solidFill>
                  <a:srgbClr val="F2FF29"/>
                </a:solidFill>
                <a:effectLst>
                  <a:glow rad="101600">
                    <a:schemeClr val="bg2">
                      <a:alpha val="75000"/>
                    </a:schemeClr>
                  </a:glow>
                </a:effectLst>
                <a:latin typeface="Arial" panose="020B0604020202020204" pitchFamily="34" charset="0"/>
                <a:ea typeface="+mn-ea"/>
                <a:cs typeface="Arial" panose="020B0604020202020204" pitchFamily="34" charset="0"/>
              </a:rPr>
              <a:t>وبنو الغريب يبنون أسوارك وملوكهم يخدمونك. لأني بغضبي ضربتك وبرضواني رحمتك. وتنفتح أبوابك دائما ... ليؤتى إليك بغنى الأمم ...</a:t>
            </a:r>
            <a:endParaRPr kumimoji="0" lang="en-US" sz="2800" b="1" dirty="0">
              <a:solidFill>
                <a:srgbClr val="F2FF29"/>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gn="r">
              <a:defRPr/>
            </a:pPr>
            <a:endParaRPr kumimoji="0" lang="en-US"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defRPr/>
            </a:pPr>
            <a:r>
              <a:rPr kumimoji="0" lang="ar-JO"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أشعياء 60: 10-11</a:t>
            </a:r>
            <a:endParaRPr kumimoji="0" lang="en-US"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5347"/>
                                        </p:tgtEl>
                                        <p:attrNameLst>
                                          <p:attrName>style.visibility</p:attrName>
                                        </p:attrNameLst>
                                      </p:cBhvr>
                                      <p:to>
                                        <p:strVal val="visible"/>
                                      </p:to>
                                    </p:set>
                                    <p:animEffect transition="in" filter="wipe(up)">
                                      <p:cBhvr>
                                        <p:cTn id="7" dur="500"/>
                                        <p:tgtEl>
                                          <p:spTgt spid="185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5649" name="Picture 2"/>
          <p:cNvPicPr>
            <a:picLocks noChangeAspect="1" noChangeArrowheads="1"/>
          </p:cNvPicPr>
          <p:nvPr/>
        </p:nvPicPr>
        <p:blipFill rotWithShape="1">
          <a:blip r:embed="rId2"/>
          <a:srcRect r="24041" b="21965"/>
          <a:stretch/>
        </p:blipFill>
        <p:spPr bwMode="auto">
          <a:xfrm>
            <a:off x="1" y="0"/>
            <a:ext cx="9144000" cy="6858000"/>
          </a:xfrm>
          <a:prstGeom prst="rect">
            <a:avLst/>
          </a:prstGeom>
          <a:noFill/>
          <a:ln w="25400">
            <a:noFill/>
            <a:miter lim="800000"/>
            <a:headEnd/>
            <a:tailEnd/>
          </a:ln>
        </p:spPr>
      </p:pic>
      <p:sp>
        <p:nvSpPr>
          <p:cNvPr id="160771" name="Text Box 3"/>
          <p:cNvSpPr txBox="1">
            <a:spLocks noChangeArrowheads="1"/>
          </p:cNvSpPr>
          <p:nvPr/>
        </p:nvSpPr>
        <p:spPr bwMode="auto">
          <a:xfrm>
            <a:off x="152400" y="4235450"/>
            <a:ext cx="8839200" cy="1231106"/>
          </a:xfrm>
          <a:prstGeom prst="rect">
            <a:avLst/>
          </a:prstGeom>
          <a:noFill/>
          <a:ln w="9525">
            <a:noFill/>
            <a:miter lim="800000"/>
            <a:headEnd/>
            <a:tailEnd/>
          </a:ln>
          <a:effectLst>
            <a:outerShdw blurRad="63500" dist="76199" dir="2700000" algn="ctr" rotWithShape="0">
              <a:schemeClr val="bg2"/>
            </a:outerShdw>
          </a:effectLst>
        </p:spPr>
        <p:txBody>
          <a:bodyPr wrap="square" lIns="0" tIns="0" rIns="0" bIns="0">
            <a:spAutoFit/>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Lst>
              <a:defRPr/>
            </a:pPr>
            <a:r>
              <a:rPr kumimoji="0" lang="ar-JO" sz="2800" b="1" dirty="0">
                <a:solidFill>
                  <a:srgbClr val="FFFF91"/>
                </a:solidFill>
                <a:effectLst>
                  <a:glow rad="101600">
                    <a:schemeClr val="bg2">
                      <a:alpha val="75000"/>
                    </a:schemeClr>
                  </a:glow>
                </a:effectLst>
                <a:latin typeface="Arial" panose="020B0604020202020204" pitchFamily="34" charset="0"/>
                <a:ea typeface="+mn-ea"/>
                <a:cs typeface="Arial" panose="020B0604020202020204" pitchFamily="34" charset="0"/>
              </a:rPr>
              <a:t>هكذا قال الرب: قد رجعت إلى صهيون وأسكن في وسط أورشليم فتدعى أورشليم مدينة الحق وجبل رب الجنود </a:t>
            </a: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الجبل المقدس</a:t>
            </a:r>
            <a:r>
              <a:rPr kumimoji="0" lang="en-US" sz="2800" b="1" dirty="0">
                <a:solidFill>
                  <a:srgbClr val="FFFA13"/>
                </a:solidFill>
                <a:effectLst>
                  <a:glow rad="101600">
                    <a:schemeClr val="bg2">
                      <a:alpha val="75000"/>
                    </a:schemeClr>
                  </a:glow>
                </a:effectLst>
                <a:latin typeface="Arial" panose="020B0604020202020204" pitchFamily="34" charset="0"/>
                <a:ea typeface="+mn-ea"/>
                <a:cs typeface="Arial" panose="020B0604020202020204" pitchFamily="34" charset="0"/>
              </a:rPr>
              <a:t> </a:t>
            </a:r>
            <a:endParaRPr kumimoji="0" lang="en-US" sz="2400" b="1" dirty="0">
              <a:solidFill>
                <a:srgbClr val="FFBA19"/>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eaLnBrk="1" hangingPunct="1">
              <a:tabLst>
                <a:tab pos="0" algn="l"/>
                <a:tab pos="914400" algn="l"/>
                <a:tab pos="1828800" algn="l"/>
                <a:tab pos="2743200" algn="l"/>
                <a:tab pos="3657600" algn="l"/>
                <a:tab pos="4572000" algn="l"/>
                <a:tab pos="5486400" algn="l"/>
                <a:tab pos="6400800" algn="l"/>
                <a:tab pos="7315200" algn="l"/>
                <a:tab pos="8229600" algn="l"/>
              </a:tabLst>
              <a:defRPr/>
            </a:pPr>
            <a:r>
              <a:rPr kumimoji="0" lang="ar-JO" sz="2400" b="1" dirty="0">
                <a:solidFill>
                  <a:srgbClr val="FFBA19"/>
                </a:solidFill>
                <a:effectLst>
                  <a:glow rad="101600">
                    <a:schemeClr val="bg2">
                      <a:alpha val="75000"/>
                    </a:schemeClr>
                  </a:glow>
                </a:effectLst>
                <a:latin typeface="Arial" panose="020B0604020202020204" pitchFamily="34" charset="0"/>
                <a:ea typeface="+mn-ea"/>
                <a:cs typeface="Arial" panose="020B0604020202020204" pitchFamily="34" charset="0"/>
              </a:rPr>
              <a:t>زكريا 8: 3</a:t>
            </a:r>
            <a:endParaRPr kumimoji="0" lang="en-US" sz="2400" b="1" dirty="0">
              <a:solidFill>
                <a:srgbClr val="FFBA19"/>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0771"/>
                                        </p:tgtEl>
                                        <p:attrNameLst>
                                          <p:attrName>style.visibility</p:attrName>
                                        </p:attrNameLst>
                                      </p:cBhvr>
                                      <p:to>
                                        <p:strVal val="visible"/>
                                      </p:to>
                                    </p:set>
                                    <p:animEffect transition="in" filter="dissolve">
                                      <p:cBhvr>
                                        <p:cTn id="7" dur="500"/>
                                        <p:tgtEl>
                                          <p:spTgt spid="160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667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79203" name="Text Box 3"/>
          <p:cNvSpPr txBox="1">
            <a:spLocks noChangeArrowheads="1"/>
          </p:cNvSpPr>
          <p:nvPr/>
        </p:nvSpPr>
        <p:spPr bwMode="auto">
          <a:xfrm>
            <a:off x="76200" y="228600"/>
            <a:ext cx="8991600" cy="861774"/>
          </a:xfrm>
          <a:prstGeom prst="rect">
            <a:avLst/>
          </a:prstGeom>
          <a:noFill/>
          <a:ln w="9525">
            <a:noFill/>
            <a:miter lim="800000"/>
            <a:headEnd/>
            <a:tailEnd/>
          </a:ln>
          <a:effectLst>
            <a:outerShdw blurRad="63500" dist="76199" dir="2700000" algn="ctr" rotWithShape="0">
              <a:schemeClr val="bg2"/>
            </a:outerShdw>
          </a:effectLst>
        </p:spPr>
        <p:txBody>
          <a:bodyPr wrap="square" lIns="0" tIns="0" rIns="0" bIns="0">
            <a:spAutoFit/>
          </a:bodyPr>
          <a:lstStyle>
            <a:defPPr>
              <a:defRPr lang="en-US"/>
            </a:defPPr>
            <a:lvl1pPr eaLnBrk="1" hangingPunct="1">
              <a:tabLst>
                <a:tab pos="0" algn="l"/>
                <a:tab pos="914400" algn="l"/>
                <a:tab pos="1828800" algn="l"/>
                <a:tab pos="2743200" algn="l"/>
                <a:tab pos="3657600" algn="l"/>
                <a:tab pos="4572000" algn="l"/>
                <a:tab pos="5486400" algn="l"/>
                <a:tab pos="6400800" algn="l"/>
                <a:tab pos="7315200" algn="l"/>
                <a:tab pos="8229600" algn="l"/>
              </a:tabLst>
              <a:defRPr kumimoji="0" sz="2800" b="1">
                <a:solidFill>
                  <a:srgbClr val="FFF580"/>
                </a:solidFill>
                <a:effectLst>
                  <a:glow rad="101600">
                    <a:schemeClr val="bg2">
                      <a:alpha val="75000"/>
                    </a:schemeClr>
                  </a:glow>
                </a:effectLst>
                <a:latin typeface="Arial" panose="020B0604020202020204" pitchFamily="34" charset="0"/>
                <a:ea typeface="+mn-ea"/>
                <a:cs typeface="Arial" panose="020B0604020202020204" pitchFamily="34" charset="0"/>
              </a:defRPr>
            </a:lvl1pPr>
          </a:lstStyle>
          <a:p>
            <a:pPr algn="r"/>
            <a:r>
              <a:rPr lang="ar-JO" dirty="0"/>
              <a:t>لأن يد الرب تستقر على هذا الجبل ...</a:t>
            </a:r>
            <a:endParaRPr lang="en-US" dirty="0"/>
          </a:p>
          <a:p>
            <a:r>
              <a:rPr lang="ar-JO" dirty="0">
                <a:solidFill>
                  <a:schemeClr val="bg1"/>
                </a:solidFill>
              </a:rPr>
              <a:t>أشعياء 25: 10</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wipe(left)">
                                      <p:cBhvr>
                                        <p:cTn id="7" dur="500"/>
                                        <p:tgtEl>
                                          <p:spTgt spid="179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7697"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86371" name="Rectangle 3"/>
          <p:cNvSpPr>
            <a:spLocks noChangeArrowheads="1"/>
          </p:cNvSpPr>
          <p:nvPr/>
        </p:nvSpPr>
        <p:spPr bwMode="auto">
          <a:xfrm>
            <a:off x="152400" y="228600"/>
            <a:ext cx="4953000" cy="2585323"/>
          </a:xfrm>
          <a:prstGeom prst="rect">
            <a:avLst/>
          </a:prstGeom>
          <a:noFill/>
          <a:ln w="9525">
            <a:noFill/>
            <a:miter lim="800000"/>
            <a:headEnd/>
            <a:tailEnd/>
          </a:ln>
          <a:effectLst>
            <a:outerShdw blurRad="63500" dist="76199" dir="2700000" algn="ctr" rotWithShape="0">
              <a:schemeClr val="bg2"/>
            </a:outerShdw>
          </a:effectLst>
        </p:spPr>
        <p:txBody>
          <a:bodyPr wrap="square" lIns="0" tIns="0" rIns="0" bIns="0">
            <a:spAutoFit/>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Lst>
            </a:pPr>
            <a:r>
              <a:rPr kumimoji="0" lang="ar-JO" sz="2800" b="1" dirty="0">
                <a:solidFill>
                  <a:srgbClr val="FFF580"/>
                </a:solidFill>
                <a:effectLst>
                  <a:glow rad="101600">
                    <a:schemeClr val="bg2">
                      <a:alpha val="75000"/>
                    </a:schemeClr>
                  </a:glow>
                </a:effectLst>
                <a:latin typeface="Arial" panose="020B0604020202020204" pitchFamily="34" charset="0"/>
                <a:ea typeface="+mn-ea"/>
                <a:cs typeface="Arial" panose="020B0604020202020204" pitchFamily="34" charset="0"/>
              </a:rPr>
              <a:t>لأن الأمة والمملكة التي لا تخدمك تبيد ...  مجد لبنان إليك يأتي السرو والسنديان والشربين معا لزينة مكان مقدسي     وأمجد موضع رجلي.</a:t>
            </a:r>
            <a:endParaRPr kumimoji="0" lang="en-US" sz="2800" b="1" dirty="0">
              <a:solidFill>
                <a:srgbClr val="FFF580"/>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gn="r" eaLnBrk="1" hangingPunct="1">
              <a:tabLst>
                <a:tab pos="0" algn="l"/>
                <a:tab pos="914400" algn="l"/>
                <a:tab pos="1828800" algn="l"/>
                <a:tab pos="2743200" algn="l"/>
                <a:tab pos="3657600" algn="l"/>
                <a:tab pos="4572000" algn="l"/>
                <a:tab pos="5486400" algn="l"/>
                <a:tab pos="6400800" algn="l"/>
                <a:tab pos="7315200" algn="l"/>
                <a:tab pos="8229600" algn="l"/>
              </a:tabLst>
            </a:pPr>
            <a:endParaRPr kumimoji="0" lang="en-US"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eaLnBrk="1" hangingPunct="1">
              <a:tabLst>
                <a:tab pos="0" algn="l"/>
                <a:tab pos="914400" algn="l"/>
                <a:tab pos="1828800" algn="l"/>
                <a:tab pos="2743200" algn="l"/>
                <a:tab pos="3657600" algn="l"/>
                <a:tab pos="4572000" algn="l"/>
                <a:tab pos="5486400" algn="l"/>
                <a:tab pos="6400800" algn="l"/>
                <a:tab pos="7315200" algn="l"/>
                <a:tab pos="8229600" algn="l"/>
              </a:tabLst>
            </a:pP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أشعياء 60: 12-13</a:t>
            </a:r>
            <a:endParaRPr kumimoji="0" lang="en-US"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6371"/>
                                        </p:tgtEl>
                                        <p:attrNameLst>
                                          <p:attrName>style.visibility</p:attrName>
                                        </p:attrNameLst>
                                      </p:cBhvr>
                                      <p:to>
                                        <p:strVal val="visible"/>
                                      </p:to>
                                    </p:set>
                                    <p:animEffect transition="in" filter="wipe(up)">
                                      <p:cBhvr>
                                        <p:cTn id="7" dur="500"/>
                                        <p:tgtEl>
                                          <p:spTgt spid="186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8721" name="Picture 2"/>
          <p:cNvPicPr>
            <a:picLocks noChangeAspect="1" noChangeArrowheads="1"/>
          </p:cNvPicPr>
          <p:nvPr/>
        </p:nvPicPr>
        <p:blipFill rotWithShape="1">
          <a:blip r:embed="rId3"/>
          <a:srcRect l="4550" r="25909"/>
          <a:stretch/>
        </p:blipFill>
        <p:spPr bwMode="auto">
          <a:xfrm>
            <a:off x="-1" y="0"/>
            <a:ext cx="9144001" cy="6845300"/>
          </a:xfrm>
          <a:prstGeom prst="rect">
            <a:avLst/>
          </a:prstGeom>
          <a:noFill/>
          <a:ln w="25400">
            <a:noFill/>
            <a:miter lim="800000"/>
            <a:headEnd/>
            <a:tailEnd/>
          </a:ln>
        </p:spPr>
      </p:pic>
      <p:sp>
        <p:nvSpPr>
          <p:cNvPr id="287747" name="Text Box 3"/>
          <p:cNvSpPr txBox="1">
            <a:spLocks noChangeArrowheads="1"/>
          </p:cNvSpPr>
          <p:nvPr/>
        </p:nvSpPr>
        <p:spPr bwMode="auto">
          <a:xfrm>
            <a:off x="114299" y="3657600"/>
            <a:ext cx="8915400" cy="1333698"/>
          </a:xfrm>
          <a:prstGeom prst="rect">
            <a:avLst/>
          </a:prstGeom>
          <a:noFill/>
          <a:ln w="9525">
            <a:noFill/>
            <a:miter lim="800000"/>
            <a:headEnd/>
            <a:tailEnd/>
          </a:ln>
          <a:effectLst>
            <a:outerShdw blurRad="63500" dist="35921" dir="2700000" algn="ctr" rotWithShape="0">
              <a:srgbClr val="010101">
                <a:alpha val="74998"/>
              </a:srgbClr>
            </a:outerShdw>
          </a:effectLst>
        </p:spPr>
        <p:txBody>
          <a:bodyPr wrap="square" lIns="0" tIns="0" rIns="0" bIns="0">
            <a:spAutoFit/>
          </a:bodyPr>
          <a:lstStyle/>
          <a:p>
            <a:pPr algn="r" defTabSz="822325" eaLnBrk="1" hangingPunct="1">
              <a:lnSpc>
                <a:spcPts val="2613"/>
              </a:lnSpc>
              <a:tabLst>
                <a:tab pos="0" algn="l"/>
                <a:tab pos="822325" algn="l"/>
                <a:tab pos="1646238" algn="l"/>
                <a:tab pos="2468563" algn="l"/>
                <a:tab pos="3292475" algn="l"/>
                <a:tab pos="4114800" algn="l"/>
                <a:tab pos="4937125" algn="l"/>
                <a:tab pos="5761038" algn="l"/>
                <a:tab pos="6583363" algn="l"/>
                <a:tab pos="7407275" algn="l"/>
              </a:tabLst>
              <a:defRPr/>
            </a:pPr>
            <a:r>
              <a:rPr kumimoji="0" lang="ar-JO" sz="2300" b="1" dirty="0">
                <a:solidFill>
                  <a:srgbClr val="FFFFFF"/>
                </a:solidFill>
                <a:effectLst>
                  <a:glow rad="101600">
                    <a:schemeClr val="bg2">
                      <a:alpha val="75000"/>
                    </a:schemeClr>
                  </a:glow>
                </a:effectLst>
                <a:latin typeface="Arial" panose="020B0604020202020204" pitchFamily="34" charset="0"/>
                <a:ea typeface="+mn-ea"/>
                <a:cs typeface="Arial" panose="020B0604020202020204" pitchFamily="34" charset="0"/>
              </a:rPr>
              <a:t>وتتحول الأرض كلها كالعربة من جبع إلى رمون جنوب أورشليم. وترتفع وتعمر في مكانها، من باب بنيامين إلى مكان الباب الأول، إلى باب الزوايا، ومن برج حننئيل إلى معاصر الملك.</a:t>
            </a:r>
          </a:p>
          <a:p>
            <a:pPr algn="r" defTabSz="822325" eaLnBrk="1" hangingPunct="1">
              <a:lnSpc>
                <a:spcPts val="2613"/>
              </a:lnSpc>
              <a:tabLst>
                <a:tab pos="0" algn="l"/>
                <a:tab pos="822325" algn="l"/>
                <a:tab pos="1646238" algn="l"/>
                <a:tab pos="2468563" algn="l"/>
                <a:tab pos="3292475" algn="l"/>
                <a:tab pos="4114800" algn="l"/>
                <a:tab pos="4937125" algn="l"/>
                <a:tab pos="5761038" algn="l"/>
                <a:tab pos="6583363" algn="l"/>
                <a:tab pos="7407275" algn="l"/>
              </a:tabLst>
              <a:defRPr/>
            </a:pPr>
            <a:r>
              <a:rPr kumimoji="0" lang="ar-JO" sz="2300" b="1" dirty="0">
                <a:solidFill>
                  <a:srgbClr val="FFFFFF"/>
                </a:solidFill>
                <a:effectLst>
                  <a:glow rad="101600">
                    <a:schemeClr val="bg2">
                      <a:alpha val="75000"/>
                    </a:schemeClr>
                  </a:glow>
                </a:effectLst>
                <a:latin typeface="Arial" panose="020B0604020202020204" pitchFamily="34" charset="0"/>
                <a:ea typeface="+mn-ea"/>
                <a:cs typeface="Arial" panose="020B0604020202020204" pitchFamily="34" charset="0"/>
              </a:rPr>
              <a:t>فيسكنون فيها ولا يكون بعد لعن. فتعمر أورشليم بالأمن.</a:t>
            </a:r>
            <a:r>
              <a:rPr kumimoji="0" lang="en-US" sz="2300" b="1" dirty="0">
                <a:solidFill>
                  <a:srgbClr val="FFFFFF"/>
                </a:solidFill>
                <a:effectLst>
                  <a:glow rad="101600">
                    <a:schemeClr val="bg2">
                      <a:alpha val="75000"/>
                    </a:schemeClr>
                  </a:glow>
                </a:effectLst>
                <a:latin typeface="Arial" panose="020B0604020202020204" pitchFamily="34" charset="0"/>
                <a:ea typeface="+mn-ea"/>
                <a:cs typeface="Arial" panose="020B0604020202020204" pitchFamily="34" charset="0"/>
              </a:rPr>
              <a:t>     </a:t>
            </a:r>
          </a:p>
          <a:p>
            <a:pPr defTabSz="822325" eaLnBrk="1" hangingPunct="1">
              <a:lnSpc>
                <a:spcPts val="2613"/>
              </a:lnSpc>
              <a:tabLst>
                <a:tab pos="0" algn="l"/>
                <a:tab pos="822325" algn="l"/>
                <a:tab pos="1646238" algn="l"/>
                <a:tab pos="2468563" algn="l"/>
                <a:tab pos="3292475" algn="l"/>
                <a:tab pos="4114800" algn="l"/>
                <a:tab pos="4937125" algn="l"/>
                <a:tab pos="5761038" algn="l"/>
                <a:tab pos="6583363" algn="l"/>
                <a:tab pos="7407275" algn="l"/>
              </a:tabLst>
              <a:defRPr/>
            </a:pPr>
            <a:r>
              <a:rPr kumimoji="0" lang="ar-JO" sz="2200" b="1" dirty="0">
                <a:solidFill>
                  <a:srgbClr val="FFF648"/>
                </a:solidFill>
                <a:effectLst>
                  <a:glow rad="101600">
                    <a:schemeClr val="bg2">
                      <a:alpha val="75000"/>
                    </a:schemeClr>
                  </a:glow>
                </a:effectLst>
                <a:latin typeface="Arial" panose="020B0604020202020204" pitchFamily="34" charset="0"/>
                <a:ea typeface="+mn-ea"/>
                <a:cs typeface="Arial" panose="020B0604020202020204" pitchFamily="34" charset="0"/>
              </a:rPr>
              <a:t>زكريا 14: 10-11</a:t>
            </a:r>
            <a:endParaRPr kumimoji="0" lang="en-US" sz="2200" b="1" dirty="0">
              <a:solidFill>
                <a:srgbClr val="FFF648"/>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dissolve">
                                      <p:cBhvr>
                                        <p:cTn id="7" dur="500"/>
                                        <p:tgtEl>
                                          <p:spTgt spid="287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0769" name="Picture 4" descr="Second Temple high best"/>
          <p:cNvPicPr>
            <a:picLocks noChangeAspect="1" noChangeArrowheads="1"/>
          </p:cNvPicPr>
          <p:nvPr/>
        </p:nvPicPr>
        <p:blipFill>
          <a:blip r:embed="rId2"/>
          <a:srcRect/>
          <a:stretch>
            <a:fillRect/>
          </a:stretch>
        </p:blipFill>
        <p:spPr bwMode="auto">
          <a:xfrm>
            <a:off x="78828" y="0"/>
            <a:ext cx="9065172" cy="6798879"/>
          </a:xfrm>
          <a:prstGeom prst="rect">
            <a:avLst/>
          </a:prstGeom>
          <a:noFill/>
          <a:ln w="9525">
            <a:noFill/>
            <a:miter lim="800000"/>
            <a:headEnd/>
            <a:tailEnd/>
          </a:ln>
        </p:spPr>
      </p:pic>
      <p:sp>
        <p:nvSpPr>
          <p:cNvPr id="284678" name="WordArt 6"/>
          <p:cNvSpPr>
            <a:spLocks noChangeArrowheads="1" noChangeShapeType="1" noTextEdit="1"/>
          </p:cNvSpPr>
          <p:nvPr/>
        </p:nvSpPr>
        <p:spPr bwMode="auto">
          <a:xfrm>
            <a:off x="1351892" y="5562600"/>
            <a:ext cx="6496707" cy="301852"/>
          </a:xfrm>
          <a:prstGeom prst="rect">
            <a:avLst/>
          </a:prstGeom>
        </p:spPr>
        <p:txBody>
          <a:bodyPr wrap="none" fromWordArt="1">
            <a:prstTxWarp prst="textPlain">
              <a:avLst>
                <a:gd name="adj" fmla="val 50000"/>
              </a:avLst>
            </a:prstTxWarp>
          </a:bodyPr>
          <a:lstStyle/>
          <a:p>
            <a:pPr algn="ctr">
              <a:defRPr/>
            </a:pPr>
            <a:endParaRPr lang="en-US" sz="3600" kern="10" dirty="0">
              <a:ln w="15875">
                <a:solidFill>
                  <a:srgbClr val="000000"/>
                </a:solidFill>
                <a:round/>
                <a:headEnd/>
                <a:tailEnd/>
              </a:ln>
              <a:solidFill>
                <a:srgbClr val="FFFFFF"/>
              </a:solidFill>
              <a:effectLst>
                <a:glow rad="101600">
                  <a:schemeClr val="bg2">
                    <a:alpha val="75000"/>
                  </a:schemeClr>
                </a:glow>
                <a:outerShdw blurRad="63500" dist="25399" dir="2700000" algn="ctr" rotWithShape="0">
                  <a:schemeClr val="bg2"/>
                </a:outerShdw>
              </a:effectLst>
              <a:latin typeface="Arial Black"/>
              <a:ea typeface="Arial Black"/>
              <a:cs typeface="Arial Black"/>
            </a:endParaRPr>
          </a:p>
        </p:txBody>
      </p:sp>
      <p:sp>
        <p:nvSpPr>
          <p:cNvPr id="2" name="Rectangle 1">
            <a:extLst>
              <a:ext uri="{FF2B5EF4-FFF2-40B4-BE49-F238E27FC236}">
                <a16:creationId xmlns:a16="http://schemas.microsoft.com/office/drawing/2014/main" id="{07ACFA5D-BBB0-5927-2AA5-A5BEED9B8CEB}"/>
              </a:ext>
            </a:extLst>
          </p:cNvPr>
          <p:cNvSpPr/>
          <p:nvPr/>
        </p:nvSpPr>
        <p:spPr bwMode="auto">
          <a:xfrm>
            <a:off x="0" y="0"/>
            <a:ext cx="9144000" cy="1524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ar-JO" sz="3200" b="0" i="0" u="none" strike="noStrike" cap="none" normalizeH="0" baseline="0" dirty="0">
                <a:ln>
                  <a:noFill/>
                </a:ln>
                <a:solidFill>
                  <a:schemeClr val="bg1"/>
                </a:solidFill>
                <a:effectLst>
                  <a:glow rad="127000">
                    <a:schemeClr val="bg2"/>
                  </a:glow>
                </a:effectLst>
                <a:latin typeface="Arial" panose="020B0604020202020204" pitchFamily="34" charset="0"/>
                <a:cs typeface="Arial" panose="020B0604020202020204" pitchFamily="34" charset="0"/>
              </a:rPr>
              <a:t>ويكون في آخر الأيام أن جبل بيت الرب                             يكون ثابتا في رأس الجبال ويرتفع فوق التلال</a:t>
            </a:r>
            <a:r>
              <a:rPr lang="ar-JO" dirty="0">
                <a:solidFill>
                  <a:schemeClr val="bg1"/>
                </a:solidFill>
                <a:effectLst>
                  <a:glow rad="127000">
                    <a:schemeClr val="bg2"/>
                  </a:glow>
                </a:effectLst>
                <a:latin typeface="Arial" panose="020B0604020202020204" pitchFamily="34" charset="0"/>
                <a:cs typeface="Arial" panose="020B0604020202020204" pitchFamily="34" charset="0"/>
              </a:rPr>
              <a:t> </a:t>
            </a:r>
            <a:r>
              <a:rPr kumimoji="1" lang="ar-JO" sz="3200" b="0" i="0" u="none" strike="noStrike" cap="none" normalizeH="0" baseline="0" dirty="0">
                <a:ln>
                  <a:noFill/>
                </a:ln>
                <a:solidFill>
                  <a:schemeClr val="bg1"/>
                </a:solidFill>
                <a:effectLst>
                  <a:glow rad="127000">
                    <a:schemeClr val="bg2"/>
                  </a:glow>
                </a:effectLst>
                <a:latin typeface="Arial" panose="020B0604020202020204" pitchFamily="34" charset="0"/>
                <a:cs typeface="Arial" panose="020B0604020202020204" pitchFamily="34" charset="0"/>
              </a:rPr>
              <a:t>                   وتجري إليه كل الأمم.</a:t>
            </a:r>
            <a:endParaRPr kumimoji="1" lang="en-US" sz="3200" b="0" i="0" u="none" strike="noStrike" cap="none" normalizeH="0" baseline="0" dirty="0">
              <a:ln>
                <a:noFill/>
              </a:ln>
              <a:solidFill>
                <a:schemeClr val="bg1"/>
              </a:solidFill>
              <a:effectLst>
                <a:glow rad="127000">
                  <a:schemeClr val="bg2"/>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D7617DC-63AE-D828-AA68-FAF360EBAB30}"/>
              </a:ext>
            </a:extLst>
          </p:cNvPr>
          <p:cNvSpPr/>
          <p:nvPr/>
        </p:nvSpPr>
        <p:spPr bwMode="auto">
          <a:xfrm>
            <a:off x="7162800" y="6248400"/>
            <a:ext cx="1981200" cy="55047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ar-JO" sz="3200" b="0" i="0" u="none" strike="noStrike" cap="none" normalizeH="0" baseline="0" dirty="0">
                <a:ln>
                  <a:noFill/>
                </a:ln>
                <a:solidFill>
                  <a:srgbClr val="FFFF91"/>
                </a:solidFill>
                <a:effectLst>
                  <a:glow rad="127000">
                    <a:schemeClr val="bg2"/>
                  </a:glow>
                </a:effectLst>
                <a:latin typeface="Arial" panose="020B0604020202020204" pitchFamily="34" charset="0"/>
                <a:cs typeface="Arial" panose="020B0604020202020204" pitchFamily="34" charset="0"/>
              </a:rPr>
              <a:t>أشعياء 2: 2</a:t>
            </a:r>
            <a:endParaRPr kumimoji="1" lang="en-US" sz="3200" b="0" i="0" u="none" strike="noStrike" cap="none" normalizeH="0" baseline="0" dirty="0">
              <a:ln>
                <a:noFill/>
              </a:ln>
              <a:solidFill>
                <a:srgbClr val="FFFF91"/>
              </a:solidFill>
              <a:effectLst>
                <a:glow rad="127000">
                  <a:schemeClr val="bg2"/>
                </a:glow>
              </a:effectLst>
              <a:latin typeface="Arial" panose="020B0604020202020204" pitchFamily="34" charset="0"/>
              <a:cs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889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effectLst>
            <a:outerShdw blurRad="63500" dist="29783" dir="6914402" algn="ctr" rotWithShape="0">
              <a:srgbClr val="000000">
                <a:alpha val="74998"/>
              </a:srgbClr>
            </a:outerShdw>
          </a:effectLst>
        </p:spPr>
      </p:pic>
      <p:sp>
        <p:nvSpPr>
          <p:cNvPr id="208899" name="Rectangle 3"/>
          <p:cNvSpPr>
            <a:spLocks noChangeArrowheads="1"/>
          </p:cNvSpPr>
          <p:nvPr/>
        </p:nvSpPr>
        <p:spPr bwMode="auto">
          <a:xfrm>
            <a:off x="76200" y="5257800"/>
            <a:ext cx="8763000" cy="1089529"/>
          </a:xfrm>
          <a:prstGeom prst="rect">
            <a:avLst/>
          </a:prstGeom>
          <a:noFill/>
          <a:ln w="9525">
            <a:noFill/>
            <a:miter lim="800000"/>
            <a:headEnd/>
            <a:tailEnd/>
          </a:ln>
          <a:effectLst>
            <a:outerShdw blurRad="63500" dist="76199" dir="3723750" algn="ctr" rotWithShape="0">
              <a:schemeClr val="bg2"/>
            </a:outerShdw>
          </a:effectLst>
        </p:spPr>
        <p:txBody>
          <a:bodyPr wrap="square">
            <a:spAutoFit/>
          </a:bodyPr>
          <a:lstStyle/>
          <a:p>
            <a:pPr algn="ctr">
              <a:lnSpc>
                <a:spcPct val="90000"/>
              </a:lnSpc>
              <a:defRPr/>
            </a:pPr>
            <a:r>
              <a:rPr kumimoji="0" lang="ar-JO" sz="2400" b="1" dirty="0">
                <a:solidFill>
                  <a:srgbClr val="FFFFFF"/>
                </a:solidFill>
                <a:effectLst>
                  <a:glow rad="101600">
                    <a:schemeClr val="bg2">
                      <a:alpha val="75000"/>
                    </a:schemeClr>
                  </a:glow>
                </a:effectLst>
                <a:latin typeface="Arial" panose="020B0604020202020204" pitchFamily="34" charset="0"/>
                <a:ea typeface="+mn-ea"/>
                <a:cs typeface="Arial" panose="020B0604020202020204" pitchFamily="34" charset="0"/>
              </a:rPr>
              <a:t>فجاء مجد الرب إلى البيت من طريق الباب المتجه نحو الشرق. فحملني روح وأتى بي إلى الدار الداخلية وإذا بمجد الرب قد ملأ البيت</a:t>
            </a:r>
            <a:endParaRPr kumimoji="0" lang="en-US" sz="2400" b="1" dirty="0">
              <a:solidFill>
                <a:srgbClr val="FFFFFF"/>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nSpc>
                <a:spcPct val="90000"/>
              </a:lnSpc>
              <a:defRPr/>
            </a:pPr>
            <a:r>
              <a:rPr kumimoji="0" lang="en-US" sz="2400" b="1" dirty="0">
                <a:solidFill>
                  <a:srgbClr val="0000D4"/>
                </a:solidFill>
                <a:effectLst>
                  <a:glow rad="101600">
                    <a:schemeClr val="bg2">
                      <a:alpha val="75000"/>
                    </a:schemeClr>
                  </a:glow>
                </a:effectLst>
                <a:latin typeface="Arial" panose="020B0604020202020204" pitchFamily="34" charset="0"/>
                <a:ea typeface="+mn-ea"/>
                <a:cs typeface="Arial" panose="020B0604020202020204" pitchFamily="34" charset="0"/>
              </a:rPr>
              <a:t> </a:t>
            </a:r>
            <a:r>
              <a:rPr kumimoji="0" lang="ar-JO" sz="2000" b="1" dirty="0">
                <a:solidFill>
                  <a:schemeClr val="accent2"/>
                </a:solidFill>
                <a:effectLst>
                  <a:glow rad="101600">
                    <a:schemeClr val="bg2">
                      <a:alpha val="75000"/>
                    </a:schemeClr>
                  </a:glow>
                </a:effectLst>
                <a:latin typeface="Arial" panose="020B0604020202020204" pitchFamily="34" charset="0"/>
                <a:ea typeface="+mn-ea"/>
                <a:cs typeface="Arial" panose="020B0604020202020204" pitchFamily="34" charset="0"/>
              </a:rPr>
              <a:t>حز 43: 4-5</a:t>
            </a:r>
            <a:endParaRPr kumimoji="0" lang="en-US" sz="2000" b="1" dirty="0">
              <a:solidFill>
                <a:srgbClr val="FFCC00"/>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8899"/>
                                        </p:tgtEl>
                                        <p:attrNameLst>
                                          <p:attrName>style.visibility</p:attrName>
                                        </p:attrNameLst>
                                      </p:cBhvr>
                                      <p:to>
                                        <p:strVal val="visible"/>
                                      </p:to>
                                    </p:set>
                                    <p:animEffect transition="in" filter="dissolve">
                                      <p:cBhvr>
                                        <p:cTn id="7" dur="500"/>
                                        <p:tgtEl>
                                          <p:spTgt spid="208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6193" name="Picture 2"/>
          <p:cNvPicPr>
            <a:picLocks noChangeAspect="1" noChangeArrowheads="1"/>
          </p:cNvPicPr>
          <p:nvPr/>
        </p:nvPicPr>
        <p:blipFill>
          <a:blip r:embed="rId2"/>
          <a:srcRect/>
          <a:stretch>
            <a:fillRect/>
          </a:stretch>
        </p:blipFill>
        <p:spPr bwMode="auto">
          <a:xfrm>
            <a:off x="0" y="-533400"/>
            <a:ext cx="9144000" cy="10134600"/>
          </a:xfrm>
          <a:prstGeom prst="rect">
            <a:avLst/>
          </a:prstGeom>
          <a:noFill/>
          <a:ln w="25400">
            <a:noFill/>
            <a:miter lim="800000"/>
            <a:headEnd/>
            <a:tailEnd/>
          </a:ln>
        </p:spPr>
      </p:pic>
      <p:sp>
        <p:nvSpPr>
          <p:cNvPr id="165891" name="Rectangle 3"/>
          <p:cNvSpPr>
            <a:spLocks noChangeArrowheads="1"/>
          </p:cNvSpPr>
          <p:nvPr/>
        </p:nvSpPr>
        <p:spPr bwMode="auto">
          <a:xfrm>
            <a:off x="152400" y="5473005"/>
            <a:ext cx="8839200" cy="954107"/>
          </a:xfrm>
          <a:prstGeom prst="rect">
            <a:avLst/>
          </a:prstGeom>
          <a:noFill/>
          <a:ln w="9525">
            <a:noFill/>
            <a:miter lim="800000"/>
            <a:headEnd/>
            <a:tailEnd/>
          </a:ln>
          <a:effectLst>
            <a:outerShdw blurRad="63500" dist="76199" dir="2700000" algn="ctr" rotWithShape="0">
              <a:schemeClr val="bg2"/>
            </a:outerShdw>
          </a:effectLst>
        </p:spPr>
        <p:txBody>
          <a:bodyPr wrap="square">
            <a:spAutoFit/>
          </a:bodyPr>
          <a:lstStyle/>
          <a:p>
            <a:pPr algn="ctr">
              <a:defRPr/>
            </a:pP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بعد أن سحق الرب يسوع المسيح كل أعدائه </a:t>
            </a:r>
            <a:r>
              <a:rPr kumimoji="0" lang="ar-JO" sz="2400" b="1"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rPr>
              <a:t>(مزمور 1:110-2؛ عبرانيين 13:10) </a:t>
            </a:r>
            <a:r>
              <a:rPr kumimoji="0" lang="ar-JO" sz="28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سوف يمتلك كرسي داود أبيه </a:t>
            </a:r>
            <a:r>
              <a:rPr kumimoji="0" lang="ar-JO" sz="2400" b="1"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rPr>
              <a:t>(لوقا 32:1).</a:t>
            </a:r>
            <a:endParaRPr kumimoji="0" lang="en-US" sz="2400" b="1" dirty="0">
              <a:solidFill>
                <a:srgbClr val="FFFF00"/>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Effect transition="in" filter="dissolve">
                                      <p:cBhvr>
                                        <p:cTn id="7" dur="500"/>
                                        <p:tgtEl>
                                          <p:spTgt spid="165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3" name="Picture 2" descr="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0" y="786630"/>
            <a:ext cx="8839200" cy="6071370"/>
          </a:xfrm>
          <a:prstGeom prst="rect">
            <a:avLst/>
          </a:prstGeom>
          <a:noFill/>
          <a:ln w="9525">
            <a:noFill/>
            <a:miter lim="800000"/>
            <a:headEnd/>
            <a:tailEnd/>
          </a:ln>
        </p:spPr>
      </p:pic>
      <p:sp>
        <p:nvSpPr>
          <p:cNvPr id="115714" name="Text Box 3"/>
          <p:cNvSpPr txBox="1">
            <a:spLocks noChangeArrowheads="1"/>
          </p:cNvSpPr>
          <p:nvPr/>
        </p:nvSpPr>
        <p:spPr bwMode="auto">
          <a:xfrm>
            <a:off x="1671782" y="106362"/>
            <a:ext cx="5795818" cy="584775"/>
          </a:xfrm>
          <a:prstGeom prst="rect">
            <a:avLst/>
          </a:prstGeom>
          <a:noFill/>
          <a:ln w="9525">
            <a:noFill/>
            <a:miter lim="800000"/>
            <a:headEnd/>
            <a:tailEnd/>
          </a:ln>
          <a:effectLst>
            <a:outerShdw dist="25399" dir="2700000" algn="ctr" rotWithShape="0">
              <a:schemeClr val="bg2"/>
            </a:outerShdw>
          </a:effectLst>
        </p:spPr>
        <p:txBody>
          <a:bodyPr wrap="squar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200" b="0" i="0" u="none" strike="noStrike" kern="1200" cap="none" spc="0" normalizeH="0" baseline="0" noProof="0" dirty="0">
                <a:ln>
                  <a:noFill/>
                </a:ln>
                <a:solidFill>
                  <a:srgbClr val="009999"/>
                </a:solidFill>
                <a:effectLst/>
                <a:uLnTx/>
                <a:uFillTx/>
                <a:latin typeface="Arial" panose="020B0604020202020204" pitchFamily="34" charset="0"/>
                <a:cs typeface="Arial" panose="020B0604020202020204" pitchFamily="34" charset="0"/>
              </a:rPr>
              <a:t>بدء الألفية</a:t>
            </a:r>
            <a:endParaRPr kumimoji="1" lang="en-US" sz="3200" b="0" i="0" u="none" strike="noStrike" kern="1200" cap="none" spc="0" normalizeH="0" baseline="0" noProof="0" dirty="0">
              <a:ln>
                <a:noFill/>
              </a:ln>
              <a:solidFill>
                <a:srgbClr val="009999"/>
              </a:solidFill>
              <a:effectLst/>
              <a:uLnTx/>
              <a:uFillTx/>
              <a:latin typeface="Arial" panose="020B0604020202020204" pitchFamily="34" charset="0"/>
              <a:cs typeface="Arial" panose="020B0604020202020204" pitchFamily="34" charset="0"/>
            </a:endParaRPr>
          </a:p>
        </p:txBody>
      </p:sp>
      <p:sp>
        <p:nvSpPr>
          <p:cNvPr id="115715" name="WordArt 4"/>
          <p:cNvSpPr>
            <a:spLocks noChangeArrowheads="1" noChangeShapeType="1" noTextEdit="1"/>
          </p:cNvSpPr>
          <p:nvPr/>
        </p:nvSpPr>
        <p:spPr bwMode="auto">
          <a:xfrm>
            <a:off x="3429000" y="5486400"/>
            <a:ext cx="990600" cy="457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1" lang="en-US" sz="2000" b="0" i="0" u="none" strike="noStrike" kern="10" cap="none" spc="0" normalizeH="0" baseline="0" noProof="0" dirty="0">
                <a:ln w="15875">
                  <a:solidFill>
                    <a:srgbClr val="FF0000"/>
                  </a:solidFill>
                  <a:round/>
                  <a:headEnd/>
                  <a:tailEnd/>
                </a:ln>
                <a:solidFill>
                  <a:srgbClr val="FF0000"/>
                </a:solidFill>
                <a:effectLst/>
                <a:uLnTx/>
                <a:uFillTx/>
                <a:latin typeface="Arial Narrow"/>
                <a:ea typeface="Arial Narrow"/>
                <a:cs typeface="Arial Narrow"/>
              </a:rPr>
              <a:t>Messianic </a:t>
            </a:r>
          </a:p>
          <a:p>
            <a:pPr marL="0" marR="0" lvl="0" indent="0" algn="ctr" defTabSz="914400" rtl="0" eaLnBrk="0" fontAlgn="base" latinLnBrk="0" hangingPunct="0">
              <a:lnSpc>
                <a:spcPct val="70000"/>
              </a:lnSpc>
              <a:spcBef>
                <a:spcPct val="0"/>
              </a:spcBef>
              <a:spcAft>
                <a:spcPct val="0"/>
              </a:spcAft>
              <a:buClrTx/>
              <a:buSzTx/>
              <a:buFontTx/>
              <a:buNone/>
              <a:tabLst/>
              <a:defRPr/>
            </a:pPr>
            <a:r>
              <a:rPr kumimoji="1" lang="en-US" sz="2000" b="0" i="0" u="none" strike="noStrike" kern="10" cap="none" spc="0" normalizeH="0" baseline="0" noProof="0" dirty="0">
                <a:ln w="15875">
                  <a:solidFill>
                    <a:srgbClr val="FF0000"/>
                  </a:solidFill>
                  <a:round/>
                  <a:headEnd/>
                  <a:tailEnd/>
                </a:ln>
                <a:solidFill>
                  <a:srgbClr val="FF0000"/>
                </a:solidFill>
                <a:effectLst/>
                <a:uLnTx/>
                <a:uFillTx/>
                <a:latin typeface="Arial Narrow"/>
                <a:ea typeface="Arial Narrow"/>
                <a:cs typeface="Arial Narrow"/>
              </a:rPr>
              <a:t>Banquet</a:t>
            </a:r>
          </a:p>
        </p:txBody>
      </p:sp>
      <p:pic>
        <p:nvPicPr>
          <p:cNvPr id="115716" name="Picture 5" descr="invitation to marriage supper"/>
          <p:cNvPicPr>
            <a:picLocks noChangeAspect="1" noChangeArrowheads="1"/>
          </p:cNvPicPr>
          <p:nvPr/>
        </p:nvPicPr>
        <p:blipFill>
          <a:blip r:embed="rId4"/>
          <a:srcRect/>
          <a:stretch>
            <a:fillRect/>
          </a:stretch>
        </p:blipFill>
        <p:spPr bwMode="auto">
          <a:xfrm>
            <a:off x="3581400" y="4724400"/>
            <a:ext cx="685800" cy="726141"/>
          </a:xfrm>
          <a:prstGeom prst="rect">
            <a:avLst/>
          </a:prstGeom>
          <a:noFill/>
          <a:ln w="9525">
            <a:noFill/>
            <a:miter lim="800000"/>
            <a:headEnd/>
            <a:tailEnd/>
          </a:ln>
        </p:spPr>
      </p:pic>
      <p:sp>
        <p:nvSpPr>
          <p:cNvPr id="115717" name="Rectangle 6"/>
          <p:cNvSpPr>
            <a:spLocks noChangeArrowheads="1"/>
          </p:cNvSpPr>
          <p:nvPr/>
        </p:nvSpPr>
        <p:spPr bwMode="auto">
          <a:xfrm>
            <a:off x="7543800" y="3352800"/>
            <a:ext cx="1295400" cy="1371600"/>
          </a:xfrm>
          <a:prstGeom prst="rect">
            <a:avLst/>
          </a:prstGeom>
          <a:noFill/>
          <a:ln w="19050">
            <a:solidFill>
              <a:schemeClr val="accent2"/>
            </a:solid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1353850995"/>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rotWithShape="1">
          <a:blip r:embed="rId2"/>
          <a:srcRect t="23271" b="20126"/>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838200" y="1905000"/>
            <a:ext cx="7315200"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ar-JO" sz="7200" b="1" dirty="0">
                <a:ln>
                  <a:solidFill>
                    <a:schemeClr val="bg1"/>
                  </a:solidFill>
                </a:ln>
                <a:solidFill>
                  <a:schemeClr val="bg1"/>
                </a:solidFill>
                <a:effectLst>
                  <a:outerShdw blurRad="50800" dist="63500" dir="2700000" algn="tl" rotWithShape="0">
                    <a:srgbClr val="000000">
                      <a:alpha val="75000"/>
                    </a:srgbClr>
                  </a:outerShdw>
                </a:effectLst>
                <a:latin typeface="Arial" panose="020B0604020202020204" pitchFamily="34" charset="0"/>
                <a:cs typeface="Arial" panose="020B0604020202020204" pitchFamily="34" charset="0"/>
              </a:rPr>
              <a:t>تعريف الملكوت</a:t>
            </a:r>
            <a:endParaRPr lang="en-US" sz="7200" b="1" dirty="0">
              <a:ln>
                <a:solidFill>
                  <a:schemeClr val="bg1"/>
                </a:solidFill>
              </a:ln>
              <a:solidFill>
                <a:schemeClr val="bg1"/>
              </a:solidFill>
              <a:effectLst>
                <a:outerShdw blurRad="50800" dist="63500" dir="2700000" algn="tl" rotWithShape="0">
                  <a:srgbClr val="000000">
                    <a:alpha val="75000"/>
                  </a:srgbClr>
                </a:outerShd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7504775-94DD-EEB1-F682-682FA9524B4A}"/>
              </a:ext>
            </a:extLst>
          </p:cNvPr>
          <p:cNvSpPr/>
          <p:nvPr/>
        </p:nvSpPr>
        <p:spPr bwMode="auto">
          <a:xfrm>
            <a:off x="2209800" y="3937338"/>
            <a:ext cx="4953000" cy="3073062"/>
          </a:xfrm>
          <a:prstGeom prst="rect">
            <a:avLst/>
          </a:prstGeom>
          <a:noFill/>
        </p:spPr>
        <p:txBody>
          <a:bodyPr wrap="square" rtlCol="0">
            <a:spAutoFit/>
            <a:scene3d>
              <a:camera prst="orthographicFront"/>
              <a:lightRig rig="threePt" dir="t"/>
            </a:scene3d>
            <a:sp3d extrusionH="57150">
              <a:bevelT w="38100" h="38100"/>
            </a:sp3d>
          </a:bodyPr>
          <a:lstStyle/>
          <a:p>
            <a:pPr algn="ctr"/>
            <a:r>
              <a:rPr lang="ar-JO" sz="6000" b="1" dirty="0">
                <a:ln>
                  <a:solidFill>
                    <a:schemeClr val="bg1"/>
                  </a:solidFill>
                </a:ln>
                <a:solidFill>
                  <a:schemeClr val="bg1"/>
                </a:solidFill>
                <a:effectLst>
                  <a:outerShdw blurRad="50800" dist="63500" dir="2700000" algn="tl" rotWithShape="0">
                    <a:srgbClr val="000000">
                      <a:alpha val="75000"/>
                    </a:srgbClr>
                  </a:outerShdw>
                </a:effectLst>
                <a:latin typeface="Arial" panose="020B0604020202020204" pitchFamily="34" charset="0"/>
                <a:cs typeface="Arial" panose="020B0604020202020204" pitchFamily="34" charset="0"/>
              </a:rPr>
              <a:t>ما هو الملكوت؟</a:t>
            </a:r>
            <a:endParaRPr lang="en-US" sz="6000" b="1" dirty="0">
              <a:ln>
                <a:solidFill>
                  <a:schemeClr val="bg1"/>
                </a:solidFill>
              </a:ln>
              <a:solidFill>
                <a:schemeClr val="bg1"/>
              </a:solidFill>
              <a:effectLst>
                <a:outerShdw blurRad="50800" dist="63500" dir="2700000" algn="tl" rotWithShape="0">
                  <a:srgbClr val="000000">
                    <a:alpha val="75000"/>
                  </a:srgbClr>
                </a:outerShdw>
              </a:effectLst>
              <a:latin typeface="Arial" panose="020B0604020202020204" pitchFamily="34" charset="0"/>
              <a:cs typeface="Arial" panose="020B060402020202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endParaRPr lang="en-US">
              <a:latin typeface="Arial" panose="020B0604020202020204" pitchFamily="34" charset="0"/>
              <a:cs typeface="Arial" panose="020B0604020202020204" pitchFamily="34" charset="0"/>
            </a:endParaRPr>
          </a:p>
        </p:txBody>
      </p:sp>
      <p:sp>
        <p:nvSpPr>
          <p:cNvPr id="212995" name="Rectangle 3"/>
          <p:cNvSpPr>
            <a:spLocks noGrp="1" noChangeArrowheads="1"/>
          </p:cNvSpPr>
          <p:nvPr>
            <p:ph type="body" idx="1"/>
          </p:nvPr>
        </p:nvSpPr>
        <p:spPr/>
        <p:txBody>
          <a:bodyPr/>
          <a:lstStyle/>
          <a:p>
            <a:endParaRPr lang="en-US">
              <a:latin typeface="Arial" panose="020B0604020202020204" pitchFamily="34" charset="0"/>
              <a:cs typeface="Arial" panose="020B0604020202020204" pitchFamily="34" charset="0"/>
            </a:endParaRPr>
          </a:p>
        </p:txBody>
      </p:sp>
      <p:pic>
        <p:nvPicPr>
          <p:cNvPr id="212996" name="Picture 4" descr="1700340upspjkyxj6"/>
          <p:cNvPicPr>
            <a:picLocks noChangeAspect="1" noChangeArrowheads="1"/>
          </p:cNvPicPr>
          <p:nvPr/>
        </p:nvPicPr>
        <p:blipFill>
          <a:blip r:embed="rId2">
            <a:extLst>
              <a:ext uri="{28A0092B-C50C-407E-A947-70E740481C1C}">
                <a14:useLocalDpi xmlns:a14="http://schemas.microsoft.com/office/drawing/2010/main" val="0"/>
              </a:ext>
            </a:extLst>
          </a:blip>
          <a:srcRect l="4128" t="4962" r="4128" b="4962"/>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861" name="Rectangle 5"/>
          <p:cNvSpPr>
            <a:spLocks noChangeArrowheads="1"/>
          </p:cNvSpPr>
          <p:nvPr/>
        </p:nvSpPr>
        <p:spPr bwMode="auto">
          <a:xfrm>
            <a:off x="762000" y="152400"/>
            <a:ext cx="7391400" cy="646331"/>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حكومة الألفية</a:t>
            </a:r>
            <a:endPar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52400" y="4876800"/>
            <a:ext cx="8915400" cy="1274195"/>
          </a:xfrm>
          <a:prstGeom prst="rect">
            <a:avLst/>
          </a:prstGeom>
        </p:spPr>
        <p:txBody>
          <a:bodyPr wrap="square">
            <a:spAutoFit/>
          </a:bodyPr>
          <a:lstStyle/>
          <a:p>
            <a:pPr marL="0" marR="0" lvl="0" indent="0" algn="r" defTabSz="914400" rtl="0" eaLnBrk="0" fontAlgn="base" latinLnBrk="0" hangingPunct="0">
              <a:lnSpc>
                <a:spcPct val="8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rPr>
              <a:t>أما أنا فقد مسحت ملكي على صهيون جبل قدسي إني أخبر من جهة قضاء الرب قال لي: أنت ابني أنا اليوم ولدتك. اسألني فأعطيك الأمم ميراثاً لك وأقاصي الأرض ملكاً لك تحطمهم بقضيب من حديد مثل إناء خزاف تكسرهم</a:t>
            </a:r>
            <a:endParaRPr kumimoji="1" lang="en-US" sz="2400" b="1" i="0"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endParaRPr>
          </a:p>
          <a:p>
            <a:pPr marL="0" marR="0" lvl="0" indent="0" algn="l" defTabSz="914400" rtl="0" eaLnBrk="0" fontAlgn="base" latinLnBrk="0" hangingPunct="0">
              <a:lnSpc>
                <a:spcPct val="8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rPr>
              <a:t>  </a:t>
            </a:r>
            <a:r>
              <a:rPr kumimoji="1" lang="ar-JO" sz="2400" b="1" i="0" u="none" strike="noStrike" kern="1200" cap="none" spc="0" normalizeH="0" baseline="0" noProof="0" dirty="0">
                <a:ln>
                  <a:noFill/>
                </a:ln>
                <a:solidFill>
                  <a:srgbClr val="FFF6A5"/>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rPr>
              <a:t>مزمور 2: 6-9</a:t>
            </a:r>
            <a:endParaRPr kumimoji="1" lang="en-US" sz="2400" b="1" i="0" u="none" strike="noStrike" kern="1200" cap="none" spc="0" normalizeH="0" baseline="0" noProof="0" dirty="0">
              <a:ln>
                <a:noFill/>
              </a:ln>
              <a:solidFill>
                <a:srgbClr val="FFF6A5"/>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endParaRPr>
          </a:p>
        </p:txBody>
      </p:sp>
      <p:sp>
        <p:nvSpPr>
          <p:cNvPr id="3" name="Rectangle 2"/>
          <p:cNvSpPr/>
          <p:nvPr/>
        </p:nvSpPr>
        <p:spPr>
          <a:xfrm>
            <a:off x="533399" y="838200"/>
            <a:ext cx="8005489" cy="732508"/>
          </a:xfrm>
          <a:prstGeom prst="rect">
            <a:avLst/>
          </a:prstGeom>
        </p:spPr>
        <p:txBody>
          <a:bodyPr wrap="square">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580"/>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rPr>
              <a:t>وجعلتنا لإلهنا ملوكا وكهنة فسنملك على الأرض</a:t>
            </a:r>
            <a:endParaRPr kumimoji="1" lang="en-US" sz="2400" b="1" i="0"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endParaRPr>
          </a:p>
          <a:p>
            <a:pPr marL="0" marR="0" lvl="0" indent="0" algn="l" defTabSz="914400" rtl="0" eaLnBrk="0" fontAlgn="base" latinLnBrk="0" hangingPunct="0">
              <a:lnSpc>
                <a:spcPct val="8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rPr>
              <a:t>رؤيا 5: 10</a:t>
            </a:r>
            <a:endParaRPr kumimoji="1" lang="en-US" sz="2400" b="1" i="0"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endParaRPr>
          </a:p>
        </p:txBody>
      </p:sp>
    </p:spTree>
    <p:extLst>
      <p:ext uri="{BB962C8B-B14F-4D97-AF65-F5344CB8AC3E}">
        <p14:creationId xmlns:p14="http://schemas.microsoft.com/office/powerpoint/2010/main" val="9256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endParaRPr lang="en-US">
              <a:latin typeface="Arial" panose="020B0604020202020204" pitchFamily="34" charset="0"/>
              <a:cs typeface="Arial" panose="020B0604020202020204" pitchFamily="34" charset="0"/>
            </a:endParaRPr>
          </a:p>
        </p:txBody>
      </p:sp>
      <p:sp>
        <p:nvSpPr>
          <p:cNvPr id="77827" name="Rectangle 3"/>
          <p:cNvSpPr>
            <a:spLocks noGrp="1" noChangeArrowheads="1"/>
          </p:cNvSpPr>
          <p:nvPr>
            <p:ph type="body" idx="1"/>
          </p:nvPr>
        </p:nvSpPr>
        <p:spPr/>
        <p:txBody>
          <a:bodyPr/>
          <a:lstStyle/>
          <a:p>
            <a:pPr eaLnBrk="1" hangingPunct="1"/>
            <a:endParaRPr lang="en-US">
              <a:latin typeface="Arial" panose="020B0604020202020204" pitchFamily="34" charset="0"/>
              <a:cs typeface="Arial" panose="020B0604020202020204" pitchFamily="34" charset="0"/>
            </a:endParaRPr>
          </a:p>
        </p:txBody>
      </p:sp>
      <p:pic>
        <p:nvPicPr>
          <p:cNvPr id="77828" name="Picture 4" descr="king-david"/>
          <p:cNvPicPr>
            <a:picLocks noChangeAspect="1" noChangeArrowheads="1"/>
          </p:cNvPicPr>
          <p:nvPr/>
        </p:nvPicPr>
        <p:blipFill>
          <a:blip r:embed="rId2">
            <a:extLst>
              <a:ext uri="{28A0092B-C50C-407E-A947-70E740481C1C}">
                <a14:useLocalDpi xmlns:a14="http://schemas.microsoft.com/office/drawing/2010/main" val="0"/>
              </a:ext>
            </a:extLst>
          </a:blip>
          <a:srcRect l="2203" t="14006" r="3899" b="14006"/>
          <a:stretch>
            <a:fillRect/>
          </a:stretch>
        </p:blipFill>
        <p:spPr bwMode="auto">
          <a:xfrm>
            <a:off x="-26388" y="0"/>
            <a:ext cx="92465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1" name="Rectangle 5"/>
          <p:cNvSpPr>
            <a:spLocks noChangeArrowheads="1"/>
          </p:cNvSpPr>
          <p:nvPr/>
        </p:nvSpPr>
        <p:spPr bwMode="auto">
          <a:xfrm>
            <a:off x="32279" y="162386"/>
            <a:ext cx="9045575" cy="480131"/>
          </a:xfrm>
          <a:prstGeom prst="rect">
            <a:avLst/>
          </a:prstGeom>
          <a:noFill/>
          <a:ln w="9525">
            <a:noFill/>
            <a:miter lim="800000"/>
            <a:headEnd/>
            <a:tailEnd/>
          </a:ln>
          <a:effectLst/>
        </p:spPr>
        <p:txBody>
          <a:bodyPr wrap="square">
            <a:spAutoFit/>
          </a:bodyPr>
          <a:lstStyle/>
          <a:p>
            <a:pPr algn="ctr" eaLnBrk="1" hangingPunct="1">
              <a:lnSpc>
                <a:spcPct val="90000"/>
              </a:lnSpc>
            </a:pPr>
            <a:r>
              <a:rPr kumimoji="0" lang="ar-JO" sz="2800" b="1" dirty="0">
                <a:solidFill>
                  <a:srgbClr val="FFFFFF"/>
                </a:solidFill>
                <a:effectLst>
                  <a:glow rad="127000">
                    <a:schemeClr val="tx1">
                      <a:alpha val="75000"/>
                    </a:schemeClr>
                  </a:glow>
                </a:effectLst>
                <a:latin typeface="Arial" panose="020B0604020202020204" pitchFamily="34" charset="0"/>
                <a:ea typeface="ＭＳ Ｐゴシック" charset="0"/>
                <a:cs typeface="Arial" panose="020B0604020202020204" pitchFamily="34" charset="0"/>
              </a:rPr>
              <a:t>بدون الألفية سينقض الله وعد العرش غير المشروط لداود</a:t>
            </a:r>
            <a:endParaRPr kumimoji="0" lang="en-US" sz="2800" b="1" dirty="0">
              <a:solidFill>
                <a:srgbClr val="FFFFFF"/>
              </a:solidFill>
              <a:effectLst>
                <a:glow rad="1270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304800" y="5410200"/>
            <a:ext cx="8534400" cy="732508"/>
          </a:xfrm>
          <a:prstGeom prst="rect">
            <a:avLst/>
          </a:prstGeom>
        </p:spPr>
        <p:txBody>
          <a:bodyPr wrap="square">
            <a:spAutoFit/>
          </a:bodyPr>
          <a:lstStyle/>
          <a:p>
            <a:pPr algn="ctr">
              <a:lnSpc>
                <a:spcPct val="80000"/>
              </a:lnSpc>
            </a:pPr>
            <a:r>
              <a:rPr lang="ar-JO" sz="2800" b="1" dirty="0">
                <a:solidFill>
                  <a:srgbClr val="FFF6A5"/>
                </a:solidFill>
                <a:effectLst>
                  <a:glow rad="101600">
                    <a:schemeClr val="tx1">
                      <a:alpha val="75000"/>
                    </a:schemeClr>
                  </a:glow>
                </a:effectLst>
                <a:latin typeface="Arial" panose="020B0604020202020204" pitchFamily="34" charset="0"/>
                <a:cs typeface="Arial" panose="020B0604020202020204" pitchFamily="34" charset="0"/>
              </a:rPr>
              <a:t>ويأمن بيتك ومملكتك إلى الأبد أمامك كرسيك يكون ثابتا إلى الأبد</a:t>
            </a:r>
            <a:br>
              <a:rPr lang="en-US" sz="2800" b="1" dirty="0">
                <a:solidFill>
                  <a:srgbClr val="FFF6A5"/>
                </a:solidFill>
                <a:effectLst>
                  <a:glow rad="101600">
                    <a:schemeClr val="tx1">
                      <a:alpha val="75000"/>
                    </a:schemeClr>
                  </a:glow>
                </a:effectLst>
                <a:latin typeface="Arial" panose="020B0604020202020204" pitchFamily="34" charset="0"/>
                <a:cs typeface="Arial" panose="020B0604020202020204" pitchFamily="34" charset="0"/>
              </a:rPr>
            </a:br>
            <a:r>
              <a:rPr lang="ar-JO"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2 صموئيل 7: 16</a:t>
            </a:r>
            <a:endParaRPr lang="en-US"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64838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41" name="Picture 2"/>
          <p:cNvPicPr>
            <a:picLocks noChangeAspect="1" noChangeArrowheads="1"/>
          </p:cNvPicPr>
          <p:nvPr/>
        </p:nvPicPr>
        <p:blipFill>
          <a:blip r:embed="rId2"/>
          <a:srcRect/>
          <a:stretch>
            <a:fillRect/>
          </a:stretch>
        </p:blipFill>
        <p:spPr bwMode="auto">
          <a:xfrm>
            <a:off x="0" y="0"/>
            <a:ext cx="9144000" cy="6858000"/>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srcRect/>
          <a:stretch>
            <a:fillRect/>
          </a:stretch>
        </p:blipFill>
        <p:spPr bwMode="auto">
          <a:xfrm>
            <a:off x="4191000" y="0"/>
            <a:ext cx="4953000" cy="6858000"/>
          </a:xfrm>
          <a:prstGeom prst="rect">
            <a:avLst/>
          </a:prstGeom>
          <a:noFill/>
          <a:ln w="9525">
            <a:noFill/>
            <a:miter lim="800000"/>
            <a:headEnd/>
            <a:tailEnd/>
          </a:ln>
        </p:spPr>
      </p:pic>
      <p:pic>
        <p:nvPicPr>
          <p:cNvPr id="137219" name="Picture 5"/>
          <p:cNvPicPr>
            <a:picLocks noChangeAspect="1" noChangeArrowheads="1"/>
          </p:cNvPicPr>
          <p:nvPr/>
        </p:nvPicPr>
        <p:blipFill>
          <a:blip r:embed="rId3"/>
          <a:srcRect/>
          <a:stretch>
            <a:fillRect/>
          </a:stretch>
        </p:blipFill>
        <p:spPr bwMode="auto">
          <a:xfrm>
            <a:off x="0" y="0"/>
            <a:ext cx="4191000" cy="6858000"/>
          </a:xfrm>
          <a:prstGeom prst="rect">
            <a:avLst/>
          </a:prstGeom>
          <a:noFill/>
          <a:ln w="9525">
            <a:noFill/>
            <a:miter lim="800000"/>
            <a:headEnd/>
            <a:tailEnd/>
          </a:ln>
        </p:spPr>
      </p:pic>
      <p:sp>
        <p:nvSpPr>
          <p:cNvPr id="238598" name="Text Box 6"/>
          <p:cNvSpPr txBox="1">
            <a:spLocks noChangeArrowheads="1"/>
          </p:cNvSpPr>
          <p:nvPr/>
        </p:nvSpPr>
        <p:spPr bwMode="auto">
          <a:xfrm>
            <a:off x="76200" y="127337"/>
            <a:ext cx="4114800" cy="830997"/>
          </a:xfrm>
          <a:prstGeom prst="rect">
            <a:avLst/>
          </a:prstGeom>
          <a:noFill/>
          <a:ln w="9525">
            <a:noFill/>
            <a:miter lim="800000"/>
            <a:headEnd/>
            <a:tailEnd/>
          </a:ln>
          <a:effectLst>
            <a:outerShdw blurRad="63500" dist="76199" dir="2700000" algn="ctr" rotWithShape="0">
              <a:schemeClr val="bg2"/>
            </a:outerShdw>
          </a:effectLst>
        </p:spPr>
        <p:txBody>
          <a:bodyPr wrap="square">
            <a:spAutoFit/>
          </a:bodyPr>
          <a:lstStyle/>
          <a:p>
            <a:pPr algn="r">
              <a:defRPr/>
            </a:pPr>
            <a:r>
              <a:rPr kumimoji="0" lang="ar-JO"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لأن قدوس إسرائيل عظيم في وسطك</a:t>
            </a:r>
          </a:p>
          <a:p>
            <a:pPr>
              <a:defRPr/>
            </a:pPr>
            <a:r>
              <a:rPr kumimoji="0" lang="ar-JO" sz="2400" b="1" dirty="0">
                <a:solidFill>
                  <a:srgbClr val="FFF56B"/>
                </a:solidFill>
                <a:effectLst>
                  <a:glow rad="101600">
                    <a:schemeClr val="bg2">
                      <a:alpha val="75000"/>
                    </a:schemeClr>
                  </a:glow>
                </a:effectLst>
                <a:latin typeface="Arial" panose="020B0604020202020204" pitchFamily="34" charset="0"/>
                <a:ea typeface="+mn-ea"/>
                <a:cs typeface="Arial" panose="020B0604020202020204" pitchFamily="34" charset="0"/>
              </a:rPr>
              <a:t>أشعياء 12: 6</a:t>
            </a:r>
            <a:endParaRPr kumimoji="0" lang="en-US" sz="2400" b="1" dirty="0">
              <a:solidFill>
                <a:srgbClr val="FFF56B"/>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
        <p:nvSpPr>
          <p:cNvPr id="238599" name="Text Box 7"/>
          <p:cNvSpPr txBox="1">
            <a:spLocks noChangeArrowheads="1"/>
          </p:cNvSpPr>
          <p:nvPr/>
        </p:nvSpPr>
        <p:spPr bwMode="auto">
          <a:xfrm>
            <a:off x="76200" y="2286000"/>
            <a:ext cx="4038600" cy="1421928"/>
          </a:xfrm>
          <a:prstGeom prst="rect">
            <a:avLst/>
          </a:prstGeom>
          <a:noFill/>
          <a:ln w="9525">
            <a:noFill/>
            <a:miter lim="800000"/>
            <a:headEnd/>
            <a:tailEnd/>
          </a:ln>
          <a:effectLst>
            <a:outerShdw blurRad="63500" dist="76199" dir="2700000" algn="ctr" rotWithShape="0">
              <a:schemeClr val="bg2"/>
            </a:outerShdw>
          </a:effectLst>
        </p:spPr>
        <p:txBody>
          <a:bodyPr>
            <a:spAutoFit/>
          </a:bodyPr>
          <a:lstStyle/>
          <a:p>
            <a:pPr algn="r">
              <a:lnSpc>
                <a:spcPct val="90000"/>
              </a:lnSpc>
              <a:defRPr/>
            </a:pPr>
            <a:r>
              <a:rPr kumimoji="0" lang="ar-JO"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ويكون الرب ملكاً على كل الأرض. في ذلك اليوم يكون الرب وحده واسمه وحده.</a:t>
            </a:r>
            <a:endParaRPr kumimoji="0" lang="en-US" sz="24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nSpc>
                <a:spcPct val="90000"/>
              </a:lnSpc>
              <a:defRPr/>
            </a:pPr>
            <a:r>
              <a:rPr kumimoji="0" lang="ar-JO" sz="2400" b="1" dirty="0">
                <a:solidFill>
                  <a:srgbClr val="F9DE38"/>
                </a:solidFill>
                <a:effectLst>
                  <a:glow rad="101600">
                    <a:schemeClr val="bg2">
                      <a:alpha val="75000"/>
                    </a:schemeClr>
                  </a:glow>
                </a:effectLst>
                <a:latin typeface="Arial" panose="020B0604020202020204" pitchFamily="34" charset="0"/>
                <a:ea typeface="+mn-ea"/>
                <a:cs typeface="Arial" panose="020B0604020202020204" pitchFamily="34" charset="0"/>
              </a:rPr>
              <a:t>زكريا 14: 9</a:t>
            </a:r>
            <a:endParaRPr kumimoji="0" lang="en-US" sz="2400" b="1" dirty="0">
              <a:solidFill>
                <a:srgbClr val="F9DE38"/>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38599"/>
                                        </p:tgtEl>
                                        <p:attrNameLst>
                                          <p:attrName>style.visibility</p:attrName>
                                        </p:attrNameLst>
                                      </p:cBhvr>
                                      <p:to>
                                        <p:strVal val="visible"/>
                                      </p:to>
                                    </p:set>
                                    <p:animEffect transition="in" filter="wipe(up)">
                                      <p:cBhvr>
                                        <p:cTn id="7" dur="500"/>
                                        <p:tgtEl>
                                          <p:spTgt spid="2385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38598"/>
                                        </p:tgtEl>
                                        <p:attrNameLst>
                                          <p:attrName>style.visibility</p:attrName>
                                        </p:attrNameLst>
                                      </p:cBhvr>
                                      <p:to>
                                        <p:strVal val="visible"/>
                                      </p:to>
                                    </p:set>
                                    <p:animEffect transition="in" filter="wipe(up)">
                                      <p:cBhvr>
                                        <p:cTn id="12" dur="500"/>
                                        <p:tgtEl>
                                          <p:spTgt spid="23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2817"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73059" name="Rectangle 3"/>
          <p:cNvSpPr>
            <a:spLocks noChangeArrowheads="1"/>
          </p:cNvSpPr>
          <p:nvPr/>
        </p:nvSpPr>
        <p:spPr bwMode="auto">
          <a:xfrm>
            <a:off x="1676400" y="228600"/>
            <a:ext cx="7467600" cy="1477328"/>
          </a:xfrm>
          <a:prstGeom prst="rect">
            <a:avLst/>
          </a:prstGeom>
          <a:noFill/>
          <a:ln w="9525">
            <a:noFill/>
            <a:miter lim="800000"/>
            <a:headEnd/>
            <a:tailEnd/>
          </a:ln>
          <a:effectLst>
            <a:outerShdw blurRad="63500" dist="76199" dir="2700000" algn="ctr" rotWithShape="0">
              <a:schemeClr val="bg2"/>
            </a:outerShdw>
          </a:effectLst>
        </p:spPr>
        <p:txBody>
          <a:bodyPr>
            <a:spAutoFit/>
          </a:bodyPr>
          <a:lstStyle/>
          <a:p>
            <a:pPr algn="r">
              <a:lnSpc>
                <a:spcPct val="90000"/>
              </a:lnSpc>
            </a:pPr>
            <a:r>
              <a:rPr kumimoji="0" lang="ar-JO" sz="20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ثم أرجعني إلى مدخل البيت وإذا بمياه تخرج من تحت عتبة البيت نحو المشرق ... وقال لي: هذه المياه خارجة إلى الدائرة الشرقية وتنزل إلى العربة وتذهب إلى البحر. إلى البحر هي خارجة فتشفى المياه.</a:t>
            </a:r>
            <a:endParaRPr kumimoji="0" lang="en-US" sz="20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nSpc>
                <a:spcPct val="90000"/>
              </a:lnSpc>
            </a:pPr>
            <a:endParaRPr kumimoji="0" lang="en-US" sz="20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a:p>
            <a:pPr>
              <a:lnSpc>
                <a:spcPct val="90000"/>
              </a:lnSpc>
            </a:pPr>
            <a:r>
              <a:rPr kumimoji="0" lang="ar-JO" sz="20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rPr>
              <a:t>حز 47: 1، 8</a:t>
            </a:r>
            <a:endParaRPr kumimoji="0" lang="en-US" sz="2000" b="1" dirty="0">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3059"/>
                                        </p:tgtEl>
                                        <p:attrNameLst>
                                          <p:attrName>style.visibility</p:attrName>
                                        </p:attrNameLst>
                                      </p:cBhvr>
                                      <p:to>
                                        <p:strVal val="visible"/>
                                      </p:to>
                                    </p:set>
                                    <p:animEffect transition="in" filter="wipe(up)">
                                      <p:cBhvr>
                                        <p:cTn id="7" dur="500"/>
                                        <p:tgtEl>
                                          <p:spTgt spid="173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4" descr="throne of Christ"/>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85701" name="Text Box 5"/>
          <p:cNvSpPr txBox="1">
            <a:spLocks noChangeArrowheads="1"/>
          </p:cNvSpPr>
          <p:nvPr/>
        </p:nvSpPr>
        <p:spPr bwMode="auto">
          <a:xfrm>
            <a:off x="0" y="228600"/>
            <a:ext cx="9144000" cy="1643527"/>
          </a:xfrm>
          <a:prstGeom prst="rect">
            <a:avLst/>
          </a:prstGeom>
          <a:noFill/>
          <a:ln w="9525">
            <a:noFill/>
            <a:miter lim="800000"/>
            <a:headEnd/>
            <a:tailEnd/>
          </a:ln>
          <a:effectLst>
            <a:outerShdw blurRad="63500" dist="76199" dir="2700000" algn="ctr" rotWithShape="0">
              <a:schemeClr val="bg2"/>
            </a:outerShdw>
          </a:effectLst>
        </p:spPr>
        <p:txBody>
          <a:bodyPr wrap="square">
            <a:spAutoFit/>
          </a:bodyPr>
          <a:lstStyle>
            <a:defPPr>
              <a:defRPr lang="en-US"/>
            </a:defPPr>
            <a:lvl1pPr>
              <a:lnSpc>
                <a:spcPct val="90000"/>
              </a:lnSpc>
              <a:defRPr kumimoji="0" sz="2000" b="1">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defRPr>
            </a:lvl1pPr>
          </a:lstStyle>
          <a:p>
            <a:pPr algn="ctr"/>
            <a:r>
              <a:rPr lang="ar-JO" sz="2800" dirty="0"/>
              <a:t>ستكون الحكومة الألفية مثالية خارجيًا </a:t>
            </a:r>
          </a:p>
          <a:p>
            <a:pPr algn="ctr"/>
            <a:r>
              <a:rPr lang="ar-JO" sz="2800" dirty="0"/>
              <a:t>بصفته الملك الداوودي القدوس والبار </a:t>
            </a:r>
          </a:p>
          <a:p>
            <a:pPr algn="ctr"/>
            <a:r>
              <a:rPr lang="ar-JO" sz="2800" dirty="0"/>
              <a:t>سيحكم المسيح العالم بقضيب من حديد </a:t>
            </a:r>
          </a:p>
          <a:p>
            <a:pPr algn="ctr"/>
            <a:r>
              <a:rPr lang="ar-JO" sz="2800" dirty="0"/>
              <a:t>وسيزيل كل جريمة وفساد وحرب.</a:t>
            </a:r>
            <a:endParaRPr lang="en-US" sz="2800" dirty="0"/>
          </a:p>
        </p:txBody>
      </p:sp>
    </p:spTree>
    <p:extLst>
      <p:ext uri="{BB962C8B-B14F-4D97-AF65-F5344CB8AC3E}">
        <p14:creationId xmlns:p14="http://schemas.microsoft.com/office/powerpoint/2010/main" val="35826165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rotWithShape="1">
          <a:blip r:embed="rId2"/>
          <a:srcRect t="9346" b="6542"/>
          <a:stretch/>
        </p:blipFill>
        <p:spPr bwMode="auto">
          <a:xfrm>
            <a:off x="0" y="0"/>
            <a:ext cx="9144000" cy="6858000"/>
          </a:xfrm>
          <a:prstGeom prst="rect">
            <a:avLst/>
          </a:prstGeom>
          <a:noFill/>
          <a:ln w="9525">
            <a:noFill/>
            <a:miter lim="800000"/>
            <a:headEnd/>
            <a:tailEnd/>
          </a:ln>
        </p:spPr>
      </p:pic>
      <p:sp>
        <p:nvSpPr>
          <p:cNvPr id="270339" name="Text Box 3"/>
          <p:cNvSpPr txBox="1">
            <a:spLocks noChangeArrowheads="1"/>
          </p:cNvSpPr>
          <p:nvPr/>
        </p:nvSpPr>
        <p:spPr bwMode="auto">
          <a:xfrm>
            <a:off x="6096000" y="228600"/>
            <a:ext cx="3048000" cy="4081117"/>
          </a:xfrm>
          <a:prstGeom prst="rect">
            <a:avLst/>
          </a:prstGeom>
          <a:noFill/>
          <a:ln w="9525">
            <a:noFill/>
            <a:miter lim="800000"/>
            <a:headEnd/>
            <a:tailEnd/>
          </a:ln>
          <a:effectLst>
            <a:outerShdw blurRad="63500" dist="76199" dir="2700000" algn="ctr" rotWithShape="0">
              <a:schemeClr val="bg2"/>
            </a:outerShdw>
          </a:effectLst>
        </p:spPr>
        <p:txBody>
          <a:bodyPr wrap="square">
            <a:spAutoFit/>
          </a:bodyPr>
          <a:lstStyle>
            <a:defPPr>
              <a:defRPr lang="en-US"/>
            </a:defPPr>
            <a:lvl1pPr algn="ctr">
              <a:lnSpc>
                <a:spcPct val="90000"/>
              </a:lnSpc>
              <a:defRPr kumimoji="0" sz="2800" b="1">
                <a:solidFill>
                  <a:schemeClr val="bg1"/>
                </a:solidFill>
                <a:effectLst>
                  <a:glow rad="101600">
                    <a:schemeClr val="bg2">
                      <a:alpha val="75000"/>
                    </a:schemeClr>
                  </a:glow>
                </a:effectLst>
                <a:latin typeface="Arial" panose="020B0604020202020204" pitchFamily="34" charset="0"/>
                <a:ea typeface="+mn-ea"/>
                <a:cs typeface="Arial" panose="020B0604020202020204" pitchFamily="34" charset="0"/>
              </a:defRPr>
            </a:lvl1pPr>
          </a:lstStyle>
          <a:p>
            <a:r>
              <a:rPr lang="ar-JO" sz="2400" dirty="0"/>
              <a:t>... رأيت المدينة المقدسة أورشليم الجديدة          نازلة من السماء            من عند الله ...</a:t>
            </a:r>
          </a:p>
          <a:p>
            <a:r>
              <a:rPr lang="ar-JO" sz="2400" dirty="0"/>
              <a:t>وسمعت صوتاً عظيماً       من السماء قائلاً :         هوذا مسكن الله مع الناس وهو سيسكن معهم         وهم يكونون له شعبا       والله نفسه يكون معهم ...</a:t>
            </a:r>
          </a:p>
          <a:p>
            <a:endParaRPr lang="en-US" sz="2400" dirty="0"/>
          </a:p>
          <a:p>
            <a:r>
              <a:rPr lang="ar-JO" sz="2400" dirty="0"/>
              <a:t>رؤيا 21: 2-3</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70339"/>
                                        </p:tgtEl>
                                        <p:attrNameLst>
                                          <p:attrName>style.visibility</p:attrName>
                                        </p:attrNameLst>
                                      </p:cBhvr>
                                      <p:to>
                                        <p:strVal val="visible"/>
                                      </p:to>
                                    </p:set>
                                    <p:animEffect transition="in" filter="wipe(up)">
                                      <p:cBhvr>
                                        <p:cTn id="7" dur="500"/>
                                        <p:tgtEl>
                                          <p:spTgt spid="270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57200" y="2667000"/>
            <a:ext cx="8458200" cy="1766637"/>
          </a:xfrm>
          <a:prstGeom prst="rect">
            <a:avLst/>
          </a:prstGeom>
        </p:spPr>
        <p:txBody>
          <a:bodyPr wrap="square">
            <a:spAutoFit/>
          </a:bodyPr>
          <a:lstStyle/>
          <a:p>
            <a:pPr algn="ctr">
              <a:lnSpc>
                <a:spcPct val="80000"/>
              </a:lnSpc>
            </a:pPr>
            <a:r>
              <a:rPr lang="ar-JO" sz="2800" b="1" dirty="0">
                <a:solidFill>
                  <a:schemeClr val="bg1"/>
                </a:solidFill>
                <a:effectLst>
                  <a:glow rad="127000">
                    <a:schemeClr val="bg2">
                      <a:alpha val="75000"/>
                    </a:schemeClr>
                  </a:glow>
                </a:effectLst>
                <a:latin typeface="Arial" panose="020B0604020202020204" pitchFamily="34" charset="0"/>
                <a:cs typeface="Arial" panose="020B0604020202020204" pitchFamily="34" charset="0"/>
              </a:rPr>
              <a:t>والمدينة لا تحتاج إلى الشمس ولا إلى القمر ليضيئا فيها لأن مجد الله قد أنارها والخروف سراجها. وتمشي شعوب المخلصين بنورها وملوك الأرض يجيئون بمجدهم وكرامتهم إليها. وأبوابها لن تغلق نهارا لأن ليلا لا يكون هناك. ويجيئون بمجد الأمم وكرامتهم إليها.</a:t>
            </a:r>
            <a:endParaRPr lang="en-US" sz="2400" b="1" dirty="0">
              <a:solidFill>
                <a:srgbClr val="FFF580"/>
              </a:solidFill>
              <a:effectLst>
                <a:glow rad="127000">
                  <a:schemeClr val="bg2">
                    <a:alpha val="75000"/>
                  </a:schemeClr>
                </a:glow>
              </a:effectLst>
              <a:latin typeface="Arial" panose="020B0604020202020204" pitchFamily="34" charset="0"/>
              <a:cs typeface="Arial" panose="020B0604020202020204" pitchFamily="34" charset="0"/>
            </a:endParaRPr>
          </a:p>
          <a:p>
            <a:pPr>
              <a:lnSpc>
                <a:spcPct val="80000"/>
              </a:lnSpc>
            </a:pPr>
            <a:r>
              <a:rPr lang="ar-JO" sz="2400" b="1" dirty="0">
                <a:solidFill>
                  <a:srgbClr val="FFF580"/>
                </a:solidFill>
                <a:effectLst>
                  <a:glow rad="127000">
                    <a:schemeClr val="bg2">
                      <a:alpha val="75000"/>
                    </a:schemeClr>
                  </a:glow>
                </a:effectLst>
                <a:latin typeface="Arial" panose="020B0604020202020204" pitchFamily="34" charset="0"/>
                <a:cs typeface="Arial" panose="020B0604020202020204" pitchFamily="34" charset="0"/>
              </a:rPr>
              <a:t>رؤيا 21: 23-26</a:t>
            </a:r>
            <a:endParaRPr lang="en-US" sz="2400" b="1" dirty="0">
              <a:solidFill>
                <a:srgbClr val="FFF580"/>
              </a:solidFill>
              <a:effectLst>
                <a:glow rad="127000">
                  <a:schemeClr val="bg2">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468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0" y="252121"/>
            <a:ext cx="9144000" cy="814679"/>
          </a:xfrm>
          <a:effectLst>
            <a:outerShdw blurRad="63500" dist="125724"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p>
            <a:pPr algn="ctr">
              <a:defRPr/>
            </a:pPr>
            <a:r>
              <a:rPr lang="ar-JO" sz="6600" dirty="0">
                <a:solidFill>
                  <a:srgbClr val="DCF9FF"/>
                </a:solidFill>
                <a:effectLst>
                  <a:glow rad="101600">
                    <a:schemeClr val="bg2">
                      <a:alpha val="75000"/>
                    </a:schemeClr>
                  </a:glow>
                </a:effectLst>
                <a:latin typeface="Arial" panose="020B0604020202020204" pitchFamily="34" charset="0"/>
                <a:ea typeface="+mj-ea"/>
                <a:cs typeface="Arial" panose="020B0604020202020204" pitchFamily="34" charset="0"/>
              </a:rPr>
              <a:t>أورشليم الجديدة</a:t>
            </a:r>
            <a:endParaRPr lang="en-US" dirty="0">
              <a:solidFill>
                <a:srgbClr val="DCF9FF"/>
              </a:solidFill>
              <a:effectLst>
                <a:glow rad="101600">
                  <a:schemeClr val="bg2">
                    <a:alpha val="75000"/>
                  </a:schemeClr>
                </a:glow>
              </a:effectLst>
              <a:latin typeface="Arial" panose="020B0604020202020204" pitchFamily="34" charset="0"/>
              <a:ea typeface="+mj-ea"/>
              <a:cs typeface="Arial" panose="020B0604020202020204" pitchFamily="34" charset="0"/>
            </a:endParaRPr>
          </a:p>
        </p:txBody>
      </p:sp>
      <p:graphicFrame>
        <p:nvGraphicFramePr>
          <p:cNvPr id="167939" name="Object 2"/>
          <p:cNvGraphicFramePr>
            <a:graphicFrameLocks noGrp="1" noChangeAspect="1"/>
          </p:cNvGraphicFramePr>
          <p:nvPr>
            <p:ph type="clipArt" sz="half" idx="1"/>
          </p:nvPr>
        </p:nvGraphicFramePr>
        <p:xfrm>
          <a:off x="2743200" y="1524000"/>
          <a:ext cx="6191250" cy="4011613"/>
        </p:xfrm>
        <a:graphic>
          <a:graphicData uri="http://schemas.openxmlformats.org/presentationml/2006/ole">
            <mc:AlternateContent xmlns:mc="http://schemas.openxmlformats.org/markup-compatibility/2006">
              <mc:Choice xmlns:v="urn:schemas-microsoft-com:vml" Requires="v">
                <p:oleObj name="Clip" r:id="rId3" imgW="3644900" imgH="2362200" progId="">
                  <p:embed/>
                </p:oleObj>
              </mc:Choice>
              <mc:Fallback>
                <p:oleObj name="Clip" r:id="rId3" imgW="3644900" imgH="2362200" progId="">
                  <p:embed/>
                  <p:pic>
                    <p:nvPicPr>
                      <p:cNvPr id="0" name="Picture 5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524000"/>
                        <a:ext cx="6191250" cy="40116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34500" name="Rectangle 4"/>
          <p:cNvSpPr>
            <a:spLocks noChangeArrowheads="1"/>
          </p:cNvSpPr>
          <p:nvPr/>
        </p:nvSpPr>
        <p:spPr bwMode="auto">
          <a:xfrm>
            <a:off x="5105400" y="1828800"/>
            <a:ext cx="3736975" cy="3549650"/>
          </a:xfrm>
          <a:prstGeom prst="rect">
            <a:avLst/>
          </a:prstGeom>
          <a:solidFill>
            <a:srgbClr val="FFCC00">
              <a:alpha val="50195"/>
            </a:srgbClr>
          </a:solidFill>
          <a:ln w="9525">
            <a:solidFill>
              <a:schemeClr val="bg1"/>
            </a:solidFill>
            <a:miter lim="800000"/>
            <a:headEnd/>
            <a:tailEnd/>
          </a:ln>
        </p:spPr>
        <p:txBody>
          <a:bodyPr wrap="none" anchor="ctr">
            <a:prstTxWarp prst="textNoShape">
              <a:avLst/>
            </a:prstTxWarp>
          </a:bodyPr>
          <a:lstStyle/>
          <a:p>
            <a:endParaRPr lang="en-US"/>
          </a:p>
        </p:txBody>
      </p:sp>
      <p:grpSp>
        <p:nvGrpSpPr>
          <p:cNvPr id="167941" name="Group 5"/>
          <p:cNvGrpSpPr>
            <a:grpSpLocks/>
          </p:cNvGrpSpPr>
          <p:nvPr/>
        </p:nvGrpSpPr>
        <p:grpSpPr bwMode="auto">
          <a:xfrm>
            <a:off x="381000" y="3505200"/>
            <a:ext cx="2857500" cy="3030538"/>
            <a:chOff x="1923" y="1910"/>
            <a:chExt cx="1808" cy="1819"/>
          </a:xfrm>
        </p:grpSpPr>
        <p:sp>
          <p:nvSpPr>
            <p:cNvPr id="167945" name="Freeform 6"/>
            <p:cNvSpPr>
              <a:spLocks/>
            </p:cNvSpPr>
            <p:nvPr/>
          </p:nvSpPr>
          <p:spPr bwMode="auto">
            <a:xfrm>
              <a:off x="1923" y="1910"/>
              <a:ext cx="1808" cy="1819"/>
            </a:xfrm>
            <a:custGeom>
              <a:avLst/>
              <a:gdLst>
                <a:gd name="T0" fmla="*/ 498 w 3616"/>
                <a:gd name="T1" fmla="*/ 908 h 3638"/>
                <a:gd name="T2" fmla="*/ 565 w 3616"/>
                <a:gd name="T3" fmla="*/ 895 h 3638"/>
                <a:gd name="T4" fmla="*/ 628 w 3616"/>
                <a:gd name="T5" fmla="*/ 874 h 3638"/>
                <a:gd name="T6" fmla="*/ 687 w 3616"/>
                <a:gd name="T7" fmla="*/ 844 h 3638"/>
                <a:gd name="T8" fmla="*/ 740 w 3616"/>
                <a:gd name="T9" fmla="*/ 806 h 3638"/>
                <a:gd name="T10" fmla="*/ 787 w 3616"/>
                <a:gd name="T11" fmla="*/ 761 h 3638"/>
                <a:gd name="T12" fmla="*/ 827 w 3616"/>
                <a:gd name="T13" fmla="*/ 709 h 3638"/>
                <a:gd name="T14" fmla="*/ 860 w 3616"/>
                <a:gd name="T15" fmla="*/ 652 h 3638"/>
                <a:gd name="T16" fmla="*/ 884 w 3616"/>
                <a:gd name="T17" fmla="*/ 590 h 3638"/>
                <a:gd name="T18" fmla="*/ 899 w 3616"/>
                <a:gd name="T19" fmla="*/ 524 h 3638"/>
                <a:gd name="T20" fmla="*/ 904 w 3616"/>
                <a:gd name="T21" fmla="*/ 455 h 3638"/>
                <a:gd name="T22" fmla="*/ 899 w 3616"/>
                <a:gd name="T23" fmla="*/ 386 h 3638"/>
                <a:gd name="T24" fmla="*/ 884 w 3616"/>
                <a:gd name="T25" fmla="*/ 320 h 3638"/>
                <a:gd name="T26" fmla="*/ 860 w 3616"/>
                <a:gd name="T27" fmla="*/ 258 h 3638"/>
                <a:gd name="T28" fmla="*/ 827 w 3616"/>
                <a:gd name="T29" fmla="*/ 201 h 3638"/>
                <a:gd name="T30" fmla="*/ 787 w 3616"/>
                <a:gd name="T31" fmla="*/ 150 h 3638"/>
                <a:gd name="T32" fmla="*/ 740 w 3616"/>
                <a:gd name="T33" fmla="*/ 104 h 3638"/>
                <a:gd name="T34" fmla="*/ 687 w 3616"/>
                <a:gd name="T35" fmla="*/ 66 h 3638"/>
                <a:gd name="T36" fmla="*/ 628 w 3616"/>
                <a:gd name="T37" fmla="*/ 36 h 3638"/>
                <a:gd name="T38" fmla="*/ 565 w 3616"/>
                <a:gd name="T39" fmla="*/ 15 h 3638"/>
                <a:gd name="T40" fmla="*/ 498 w 3616"/>
                <a:gd name="T41" fmla="*/ 3 h 3638"/>
                <a:gd name="T42" fmla="*/ 429 w 3616"/>
                <a:gd name="T43" fmla="*/ 1 h 3638"/>
                <a:gd name="T44" fmla="*/ 362 w 3616"/>
                <a:gd name="T45" fmla="*/ 10 h 3638"/>
                <a:gd name="T46" fmla="*/ 297 w 3616"/>
                <a:gd name="T47" fmla="*/ 28 h 3638"/>
                <a:gd name="T48" fmla="*/ 237 w 3616"/>
                <a:gd name="T49" fmla="*/ 55 h 3638"/>
                <a:gd name="T50" fmla="*/ 182 w 3616"/>
                <a:gd name="T51" fmla="*/ 91 h 3638"/>
                <a:gd name="T52" fmla="*/ 133 w 3616"/>
                <a:gd name="T53" fmla="*/ 134 h 3638"/>
                <a:gd name="T54" fmla="*/ 90 w 3616"/>
                <a:gd name="T55" fmla="*/ 183 h 3638"/>
                <a:gd name="T56" fmla="*/ 55 w 3616"/>
                <a:gd name="T57" fmla="*/ 239 h 3638"/>
                <a:gd name="T58" fmla="*/ 28 w 3616"/>
                <a:gd name="T59" fmla="*/ 299 h 3638"/>
                <a:gd name="T60" fmla="*/ 10 w 3616"/>
                <a:gd name="T61" fmla="*/ 364 h 3638"/>
                <a:gd name="T62" fmla="*/ 1 w 3616"/>
                <a:gd name="T63" fmla="*/ 432 h 3638"/>
                <a:gd name="T64" fmla="*/ 3 w 3616"/>
                <a:gd name="T65" fmla="*/ 501 h 3638"/>
                <a:gd name="T66" fmla="*/ 14 w 3616"/>
                <a:gd name="T67" fmla="*/ 569 h 3638"/>
                <a:gd name="T68" fmla="*/ 36 w 3616"/>
                <a:gd name="T69" fmla="*/ 632 h 3638"/>
                <a:gd name="T70" fmla="*/ 66 w 3616"/>
                <a:gd name="T71" fmla="*/ 691 h 3638"/>
                <a:gd name="T72" fmla="*/ 104 w 3616"/>
                <a:gd name="T73" fmla="*/ 744 h 3638"/>
                <a:gd name="T74" fmla="*/ 148 w 3616"/>
                <a:gd name="T75" fmla="*/ 792 h 3638"/>
                <a:gd name="T76" fmla="*/ 200 w 3616"/>
                <a:gd name="T77" fmla="*/ 832 h 3638"/>
                <a:gd name="T78" fmla="*/ 256 w 3616"/>
                <a:gd name="T79" fmla="*/ 865 h 3638"/>
                <a:gd name="T80" fmla="*/ 318 w 3616"/>
                <a:gd name="T81" fmla="*/ 889 h 3638"/>
                <a:gd name="T82" fmla="*/ 384 w 3616"/>
                <a:gd name="T83" fmla="*/ 905 h 3638"/>
                <a:gd name="T84" fmla="*/ 453 w 3616"/>
                <a:gd name="T85" fmla="*/ 910 h 36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16"/>
                <a:gd name="T130" fmla="*/ 0 h 3638"/>
                <a:gd name="T131" fmla="*/ 3616 w 3616"/>
                <a:gd name="T132" fmla="*/ 3638 h 36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16" h="3638">
                  <a:moveTo>
                    <a:pt x="1809" y="3638"/>
                  </a:moveTo>
                  <a:lnTo>
                    <a:pt x="1902" y="3636"/>
                  </a:lnTo>
                  <a:lnTo>
                    <a:pt x="1992" y="3629"/>
                  </a:lnTo>
                  <a:lnTo>
                    <a:pt x="2083" y="3617"/>
                  </a:lnTo>
                  <a:lnTo>
                    <a:pt x="2172" y="3601"/>
                  </a:lnTo>
                  <a:lnTo>
                    <a:pt x="2260" y="3580"/>
                  </a:lnTo>
                  <a:lnTo>
                    <a:pt x="2345" y="3556"/>
                  </a:lnTo>
                  <a:lnTo>
                    <a:pt x="2429" y="3527"/>
                  </a:lnTo>
                  <a:lnTo>
                    <a:pt x="2512" y="3495"/>
                  </a:lnTo>
                  <a:lnTo>
                    <a:pt x="2592" y="3458"/>
                  </a:lnTo>
                  <a:lnTo>
                    <a:pt x="2670" y="3418"/>
                  </a:lnTo>
                  <a:lnTo>
                    <a:pt x="2745" y="3374"/>
                  </a:lnTo>
                  <a:lnTo>
                    <a:pt x="2819" y="3327"/>
                  </a:lnTo>
                  <a:lnTo>
                    <a:pt x="2890" y="3276"/>
                  </a:lnTo>
                  <a:lnTo>
                    <a:pt x="2958" y="3222"/>
                  </a:lnTo>
                  <a:lnTo>
                    <a:pt x="3024" y="3166"/>
                  </a:lnTo>
                  <a:lnTo>
                    <a:pt x="3086" y="3105"/>
                  </a:lnTo>
                  <a:lnTo>
                    <a:pt x="3146" y="3042"/>
                  </a:lnTo>
                  <a:lnTo>
                    <a:pt x="3203" y="2976"/>
                  </a:lnTo>
                  <a:lnTo>
                    <a:pt x="3256" y="2908"/>
                  </a:lnTo>
                  <a:lnTo>
                    <a:pt x="3307" y="2836"/>
                  </a:lnTo>
                  <a:lnTo>
                    <a:pt x="3354" y="2762"/>
                  </a:lnTo>
                  <a:lnTo>
                    <a:pt x="3398" y="2686"/>
                  </a:lnTo>
                  <a:lnTo>
                    <a:pt x="3437" y="2608"/>
                  </a:lnTo>
                  <a:lnTo>
                    <a:pt x="3474" y="2527"/>
                  </a:lnTo>
                  <a:lnTo>
                    <a:pt x="3507" y="2445"/>
                  </a:lnTo>
                  <a:lnTo>
                    <a:pt x="3534" y="2360"/>
                  </a:lnTo>
                  <a:lnTo>
                    <a:pt x="3560" y="2274"/>
                  </a:lnTo>
                  <a:lnTo>
                    <a:pt x="3579" y="2185"/>
                  </a:lnTo>
                  <a:lnTo>
                    <a:pt x="3595" y="2095"/>
                  </a:lnTo>
                  <a:lnTo>
                    <a:pt x="3607" y="2004"/>
                  </a:lnTo>
                  <a:lnTo>
                    <a:pt x="3614" y="1912"/>
                  </a:lnTo>
                  <a:lnTo>
                    <a:pt x="3616" y="1820"/>
                  </a:lnTo>
                  <a:lnTo>
                    <a:pt x="3614" y="1727"/>
                  </a:lnTo>
                  <a:lnTo>
                    <a:pt x="3607" y="1635"/>
                  </a:lnTo>
                  <a:lnTo>
                    <a:pt x="3595" y="1544"/>
                  </a:lnTo>
                  <a:lnTo>
                    <a:pt x="3579" y="1454"/>
                  </a:lnTo>
                  <a:lnTo>
                    <a:pt x="3560" y="1365"/>
                  </a:lnTo>
                  <a:lnTo>
                    <a:pt x="3534" y="1279"/>
                  </a:lnTo>
                  <a:lnTo>
                    <a:pt x="3507" y="1195"/>
                  </a:lnTo>
                  <a:lnTo>
                    <a:pt x="3474" y="1112"/>
                  </a:lnTo>
                  <a:lnTo>
                    <a:pt x="3437" y="1031"/>
                  </a:lnTo>
                  <a:lnTo>
                    <a:pt x="3398" y="953"/>
                  </a:lnTo>
                  <a:lnTo>
                    <a:pt x="3354" y="877"/>
                  </a:lnTo>
                  <a:lnTo>
                    <a:pt x="3307" y="803"/>
                  </a:lnTo>
                  <a:lnTo>
                    <a:pt x="3256" y="732"/>
                  </a:lnTo>
                  <a:lnTo>
                    <a:pt x="3203" y="662"/>
                  </a:lnTo>
                  <a:lnTo>
                    <a:pt x="3146" y="597"/>
                  </a:lnTo>
                  <a:lnTo>
                    <a:pt x="3086" y="533"/>
                  </a:lnTo>
                  <a:lnTo>
                    <a:pt x="3024" y="473"/>
                  </a:lnTo>
                  <a:lnTo>
                    <a:pt x="2958" y="416"/>
                  </a:lnTo>
                  <a:lnTo>
                    <a:pt x="2890" y="362"/>
                  </a:lnTo>
                  <a:lnTo>
                    <a:pt x="2819" y="311"/>
                  </a:lnTo>
                  <a:lnTo>
                    <a:pt x="2745" y="264"/>
                  </a:lnTo>
                  <a:lnTo>
                    <a:pt x="2670" y="220"/>
                  </a:lnTo>
                  <a:lnTo>
                    <a:pt x="2592" y="180"/>
                  </a:lnTo>
                  <a:lnTo>
                    <a:pt x="2512" y="143"/>
                  </a:lnTo>
                  <a:lnTo>
                    <a:pt x="2429" y="111"/>
                  </a:lnTo>
                  <a:lnTo>
                    <a:pt x="2345" y="82"/>
                  </a:lnTo>
                  <a:lnTo>
                    <a:pt x="2260" y="58"/>
                  </a:lnTo>
                  <a:lnTo>
                    <a:pt x="2172" y="37"/>
                  </a:lnTo>
                  <a:lnTo>
                    <a:pt x="2083" y="21"/>
                  </a:lnTo>
                  <a:lnTo>
                    <a:pt x="1992" y="9"/>
                  </a:lnTo>
                  <a:lnTo>
                    <a:pt x="1902" y="2"/>
                  </a:lnTo>
                  <a:lnTo>
                    <a:pt x="1809" y="0"/>
                  </a:lnTo>
                  <a:lnTo>
                    <a:pt x="1716" y="2"/>
                  </a:lnTo>
                  <a:lnTo>
                    <a:pt x="1624" y="9"/>
                  </a:lnTo>
                  <a:lnTo>
                    <a:pt x="1534" y="21"/>
                  </a:lnTo>
                  <a:lnTo>
                    <a:pt x="1445" y="37"/>
                  </a:lnTo>
                  <a:lnTo>
                    <a:pt x="1357" y="58"/>
                  </a:lnTo>
                  <a:lnTo>
                    <a:pt x="1271" y="82"/>
                  </a:lnTo>
                  <a:lnTo>
                    <a:pt x="1187" y="111"/>
                  </a:lnTo>
                  <a:lnTo>
                    <a:pt x="1105" y="143"/>
                  </a:lnTo>
                  <a:lnTo>
                    <a:pt x="1024" y="180"/>
                  </a:lnTo>
                  <a:lnTo>
                    <a:pt x="947" y="220"/>
                  </a:lnTo>
                  <a:lnTo>
                    <a:pt x="871" y="264"/>
                  </a:lnTo>
                  <a:lnTo>
                    <a:pt x="797" y="311"/>
                  </a:lnTo>
                  <a:lnTo>
                    <a:pt x="727" y="362"/>
                  </a:lnTo>
                  <a:lnTo>
                    <a:pt x="658" y="416"/>
                  </a:lnTo>
                  <a:lnTo>
                    <a:pt x="592" y="473"/>
                  </a:lnTo>
                  <a:lnTo>
                    <a:pt x="530" y="533"/>
                  </a:lnTo>
                  <a:lnTo>
                    <a:pt x="470" y="597"/>
                  </a:lnTo>
                  <a:lnTo>
                    <a:pt x="414" y="662"/>
                  </a:lnTo>
                  <a:lnTo>
                    <a:pt x="360" y="732"/>
                  </a:lnTo>
                  <a:lnTo>
                    <a:pt x="309" y="803"/>
                  </a:lnTo>
                  <a:lnTo>
                    <a:pt x="262" y="877"/>
                  </a:lnTo>
                  <a:lnTo>
                    <a:pt x="219" y="953"/>
                  </a:lnTo>
                  <a:lnTo>
                    <a:pt x="179" y="1031"/>
                  </a:lnTo>
                  <a:lnTo>
                    <a:pt x="142" y="1112"/>
                  </a:lnTo>
                  <a:lnTo>
                    <a:pt x="109" y="1195"/>
                  </a:lnTo>
                  <a:lnTo>
                    <a:pt x="82" y="1279"/>
                  </a:lnTo>
                  <a:lnTo>
                    <a:pt x="56" y="1365"/>
                  </a:lnTo>
                  <a:lnTo>
                    <a:pt x="37" y="1454"/>
                  </a:lnTo>
                  <a:lnTo>
                    <a:pt x="21" y="1544"/>
                  </a:lnTo>
                  <a:lnTo>
                    <a:pt x="9" y="1635"/>
                  </a:lnTo>
                  <a:lnTo>
                    <a:pt x="2" y="1727"/>
                  </a:lnTo>
                  <a:lnTo>
                    <a:pt x="0" y="1820"/>
                  </a:lnTo>
                  <a:lnTo>
                    <a:pt x="2" y="1912"/>
                  </a:lnTo>
                  <a:lnTo>
                    <a:pt x="9" y="2004"/>
                  </a:lnTo>
                  <a:lnTo>
                    <a:pt x="21" y="2095"/>
                  </a:lnTo>
                  <a:lnTo>
                    <a:pt x="37" y="2185"/>
                  </a:lnTo>
                  <a:lnTo>
                    <a:pt x="56" y="2274"/>
                  </a:lnTo>
                  <a:lnTo>
                    <a:pt x="82" y="2360"/>
                  </a:lnTo>
                  <a:lnTo>
                    <a:pt x="109" y="2445"/>
                  </a:lnTo>
                  <a:lnTo>
                    <a:pt x="142" y="2527"/>
                  </a:lnTo>
                  <a:lnTo>
                    <a:pt x="179" y="2608"/>
                  </a:lnTo>
                  <a:lnTo>
                    <a:pt x="219" y="2686"/>
                  </a:lnTo>
                  <a:lnTo>
                    <a:pt x="262" y="2762"/>
                  </a:lnTo>
                  <a:lnTo>
                    <a:pt x="309" y="2836"/>
                  </a:lnTo>
                  <a:lnTo>
                    <a:pt x="360" y="2908"/>
                  </a:lnTo>
                  <a:lnTo>
                    <a:pt x="414" y="2976"/>
                  </a:lnTo>
                  <a:lnTo>
                    <a:pt x="470" y="3042"/>
                  </a:lnTo>
                  <a:lnTo>
                    <a:pt x="530" y="3105"/>
                  </a:lnTo>
                  <a:lnTo>
                    <a:pt x="592" y="3166"/>
                  </a:lnTo>
                  <a:lnTo>
                    <a:pt x="658" y="3222"/>
                  </a:lnTo>
                  <a:lnTo>
                    <a:pt x="727" y="3276"/>
                  </a:lnTo>
                  <a:lnTo>
                    <a:pt x="797" y="3327"/>
                  </a:lnTo>
                  <a:lnTo>
                    <a:pt x="871" y="3374"/>
                  </a:lnTo>
                  <a:lnTo>
                    <a:pt x="947" y="3418"/>
                  </a:lnTo>
                  <a:lnTo>
                    <a:pt x="1024" y="3458"/>
                  </a:lnTo>
                  <a:lnTo>
                    <a:pt x="1105" y="3495"/>
                  </a:lnTo>
                  <a:lnTo>
                    <a:pt x="1187" y="3527"/>
                  </a:lnTo>
                  <a:lnTo>
                    <a:pt x="1271" y="3556"/>
                  </a:lnTo>
                  <a:lnTo>
                    <a:pt x="1357" y="3580"/>
                  </a:lnTo>
                  <a:lnTo>
                    <a:pt x="1445" y="3601"/>
                  </a:lnTo>
                  <a:lnTo>
                    <a:pt x="1534" y="3617"/>
                  </a:lnTo>
                  <a:lnTo>
                    <a:pt x="1624" y="3629"/>
                  </a:lnTo>
                  <a:lnTo>
                    <a:pt x="1716" y="3636"/>
                  </a:lnTo>
                  <a:lnTo>
                    <a:pt x="1809" y="3638"/>
                  </a:lnTo>
                  <a:close/>
                </a:path>
              </a:pathLst>
            </a:custGeom>
            <a:gradFill rotWithShape="0">
              <a:gsLst>
                <a:gs pos="0">
                  <a:srgbClr val="33CCFF"/>
                </a:gs>
                <a:gs pos="100000">
                  <a:srgbClr val="3333FF"/>
                </a:gs>
              </a:gsLst>
              <a:path path="rect">
                <a:fillToRect l="50000" t="50000" r="50000" b="50000"/>
              </a:path>
            </a:gradFill>
            <a:ln w="9525">
              <a:noFill/>
              <a:round/>
              <a:headEnd/>
              <a:tailEnd/>
            </a:ln>
          </p:spPr>
          <p:txBody>
            <a:bodyPr>
              <a:prstTxWarp prst="textNoShape">
                <a:avLst/>
              </a:prstTxWarp>
            </a:bodyPr>
            <a:lstStyle/>
            <a:p>
              <a:endParaRPr lang="en-US"/>
            </a:p>
          </p:txBody>
        </p:sp>
        <p:sp>
          <p:nvSpPr>
            <p:cNvPr id="167946" name="Freeform 7"/>
            <p:cNvSpPr>
              <a:spLocks/>
            </p:cNvSpPr>
            <p:nvPr/>
          </p:nvSpPr>
          <p:spPr bwMode="auto">
            <a:xfrm>
              <a:off x="2143" y="2008"/>
              <a:ext cx="693" cy="219"/>
            </a:xfrm>
            <a:custGeom>
              <a:avLst/>
              <a:gdLst>
                <a:gd name="T0" fmla="*/ 347 w 1386"/>
                <a:gd name="T1" fmla="*/ 7 h 437"/>
                <a:gd name="T2" fmla="*/ 332 w 1386"/>
                <a:gd name="T3" fmla="*/ 5 h 437"/>
                <a:gd name="T4" fmla="*/ 316 w 1386"/>
                <a:gd name="T5" fmla="*/ 3 h 437"/>
                <a:gd name="T6" fmla="*/ 302 w 1386"/>
                <a:gd name="T7" fmla="*/ 2 h 437"/>
                <a:gd name="T8" fmla="*/ 287 w 1386"/>
                <a:gd name="T9" fmla="*/ 1 h 437"/>
                <a:gd name="T10" fmla="*/ 273 w 1386"/>
                <a:gd name="T11" fmla="*/ 0 h 437"/>
                <a:gd name="T12" fmla="*/ 259 w 1386"/>
                <a:gd name="T13" fmla="*/ 0 h 437"/>
                <a:gd name="T14" fmla="*/ 246 w 1386"/>
                <a:gd name="T15" fmla="*/ 1 h 437"/>
                <a:gd name="T16" fmla="*/ 233 w 1386"/>
                <a:gd name="T17" fmla="*/ 2 h 437"/>
                <a:gd name="T18" fmla="*/ 220 w 1386"/>
                <a:gd name="T19" fmla="*/ 3 h 437"/>
                <a:gd name="T20" fmla="*/ 207 w 1386"/>
                <a:gd name="T21" fmla="*/ 4 h 437"/>
                <a:gd name="T22" fmla="*/ 195 w 1386"/>
                <a:gd name="T23" fmla="*/ 6 h 437"/>
                <a:gd name="T24" fmla="*/ 183 w 1386"/>
                <a:gd name="T25" fmla="*/ 8 h 437"/>
                <a:gd name="T26" fmla="*/ 171 w 1386"/>
                <a:gd name="T27" fmla="*/ 11 h 437"/>
                <a:gd name="T28" fmla="*/ 160 w 1386"/>
                <a:gd name="T29" fmla="*/ 14 h 437"/>
                <a:gd name="T30" fmla="*/ 149 w 1386"/>
                <a:gd name="T31" fmla="*/ 17 h 437"/>
                <a:gd name="T32" fmla="*/ 138 w 1386"/>
                <a:gd name="T33" fmla="*/ 21 h 437"/>
                <a:gd name="T34" fmla="*/ 127 w 1386"/>
                <a:gd name="T35" fmla="*/ 25 h 437"/>
                <a:gd name="T36" fmla="*/ 117 w 1386"/>
                <a:gd name="T37" fmla="*/ 29 h 437"/>
                <a:gd name="T38" fmla="*/ 107 w 1386"/>
                <a:gd name="T39" fmla="*/ 33 h 437"/>
                <a:gd name="T40" fmla="*/ 97 w 1386"/>
                <a:gd name="T41" fmla="*/ 38 h 437"/>
                <a:gd name="T42" fmla="*/ 88 w 1386"/>
                <a:gd name="T43" fmla="*/ 43 h 437"/>
                <a:gd name="T44" fmla="*/ 79 w 1386"/>
                <a:gd name="T45" fmla="*/ 48 h 437"/>
                <a:gd name="T46" fmla="*/ 70 w 1386"/>
                <a:gd name="T47" fmla="*/ 54 h 437"/>
                <a:gd name="T48" fmla="*/ 61 w 1386"/>
                <a:gd name="T49" fmla="*/ 59 h 437"/>
                <a:gd name="T50" fmla="*/ 53 w 1386"/>
                <a:gd name="T51" fmla="*/ 65 h 437"/>
                <a:gd name="T52" fmla="*/ 44 w 1386"/>
                <a:gd name="T53" fmla="*/ 71 h 437"/>
                <a:gd name="T54" fmla="*/ 36 w 1386"/>
                <a:gd name="T55" fmla="*/ 77 h 437"/>
                <a:gd name="T56" fmla="*/ 29 w 1386"/>
                <a:gd name="T57" fmla="*/ 83 h 437"/>
                <a:gd name="T58" fmla="*/ 21 w 1386"/>
                <a:gd name="T59" fmla="*/ 90 h 437"/>
                <a:gd name="T60" fmla="*/ 14 w 1386"/>
                <a:gd name="T61" fmla="*/ 96 h 437"/>
                <a:gd name="T62" fmla="*/ 7 w 1386"/>
                <a:gd name="T63" fmla="*/ 103 h 437"/>
                <a:gd name="T64" fmla="*/ 0 w 1386"/>
                <a:gd name="T65" fmla="*/ 110 h 4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6"/>
                <a:gd name="T100" fmla="*/ 0 h 437"/>
                <a:gd name="T101" fmla="*/ 1386 w 1386"/>
                <a:gd name="T102" fmla="*/ 437 h 4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6" h="437">
                  <a:moveTo>
                    <a:pt x="1386" y="26"/>
                  </a:moveTo>
                  <a:lnTo>
                    <a:pt x="1325" y="17"/>
                  </a:lnTo>
                  <a:lnTo>
                    <a:pt x="1264" y="10"/>
                  </a:lnTo>
                  <a:lnTo>
                    <a:pt x="1205" y="5"/>
                  </a:lnTo>
                  <a:lnTo>
                    <a:pt x="1148" y="1"/>
                  </a:lnTo>
                  <a:lnTo>
                    <a:pt x="1091" y="0"/>
                  </a:lnTo>
                  <a:lnTo>
                    <a:pt x="1036" y="0"/>
                  </a:lnTo>
                  <a:lnTo>
                    <a:pt x="982" y="1"/>
                  </a:lnTo>
                  <a:lnTo>
                    <a:pt x="929" y="5"/>
                  </a:lnTo>
                  <a:lnTo>
                    <a:pt x="878" y="9"/>
                  </a:lnTo>
                  <a:lnTo>
                    <a:pt x="827" y="16"/>
                  </a:lnTo>
                  <a:lnTo>
                    <a:pt x="778" y="23"/>
                  </a:lnTo>
                  <a:lnTo>
                    <a:pt x="731" y="32"/>
                  </a:lnTo>
                  <a:lnTo>
                    <a:pt x="683" y="44"/>
                  </a:lnTo>
                  <a:lnTo>
                    <a:pt x="638" y="55"/>
                  </a:lnTo>
                  <a:lnTo>
                    <a:pt x="593" y="68"/>
                  </a:lnTo>
                  <a:lnTo>
                    <a:pt x="550" y="83"/>
                  </a:lnTo>
                  <a:lnTo>
                    <a:pt x="508" y="99"/>
                  </a:lnTo>
                  <a:lnTo>
                    <a:pt x="467" y="115"/>
                  </a:lnTo>
                  <a:lnTo>
                    <a:pt x="426" y="132"/>
                  </a:lnTo>
                  <a:lnTo>
                    <a:pt x="387" y="152"/>
                  </a:lnTo>
                  <a:lnTo>
                    <a:pt x="350" y="172"/>
                  </a:lnTo>
                  <a:lnTo>
                    <a:pt x="313" y="192"/>
                  </a:lnTo>
                  <a:lnTo>
                    <a:pt x="277" y="213"/>
                  </a:lnTo>
                  <a:lnTo>
                    <a:pt x="242" y="236"/>
                  </a:lnTo>
                  <a:lnTo>
                    <a:pt x="209" y="259"/>
                  </a:lnTo>
                  <a:lnTo>
                    <a:pt x="176" y="282"/>
                  </a:lnTo>
                  <a:lnTo>
                    <a:pt x="144" y="306"/>
                  </a:lnTo>
                  <a:lnTo>
                    <a:pt x="113" y="332"/>
                  </a:lnTo>
                  <a:lnTo>
                    <a:pt x="84" y="357"/>
                  </a:lnTo>
                  <a:lnTo>
                    <a:pt x="55" y="384"/>
                  </a:lnTo>
                  <a:lnTo>
                    <a:pt x="27" y="410"/>
                  </a:lnTo>
                  <a:lnTo>
                    <a:pt x="0" y="437"/>
                  </a:lnTo>
                </a:path>
              </a:pathLst>
            </a:custGeom>
            <a:noFill/>
            <a:ln w="0">
              <a:solidFill>
                <a:srgbClr val="000000"/>
              </a:solidFill>
              <a:round/>
              <a:headEnd/>
              <a:tailEnd/>
            </a:ln>
          </p:spPr>
          <p:txBody>
            <a:bodyPr>
              <a:prstTxWarp prst="textNoShape">
                <a:avLst/>
              </a:prstTxWarp>
            </a:bodyPr>
            <a:lstStyle/>
            <a:p>
              <a:endParaRPr lang="en-US"/>
            </a:p>
          </p:txBody>
        </p:sp>
        <p:sp>
          <p:nvSpPr>
            <p:cNvPr id="167947" name="Freeform 8"/>
            <p:cNvSpPr>
              <a:spLocks/>
            </p:cNvSpPr>
            <p:nvPr/>
          </p:nvSpPr>
          <p:spPr bwMode="auto">
            <a:xfrm>
              <a:off x="2143" y="2008"/>
              <a:ext cx="693" cy="219"/>
            </a:xfrm>
            <a:custGeom>
              <a:avLst/>
              <a:gdLst>
                <a:gd name="T0" fmla="*/ 347 w 1386"/>
                <a:gd name="T1" fmla="*/ 7 h 437"/>
                <a:gd name="T2" fmla="*/ 332 w 1386"/>
                <a:gd name="T3" fmla="*/ 5 h 437"/>
                <a:gd name="T4" fmla="*/ 316 w 1386"/>
                <a:gd name="T5" fmla="*/ 3 h 437"/>
                <a:gd name="T6" fmla="*/ 302 w 1386"/>
                <a:gd name="T7" fmla="*/ 2 h 437"/>
                <a:gd name="T8" fmla="*/ 287 w 1386"/>
                <a:gd name="T9" fmla="*/ 1 h 437"/>
                <a:gd name="T10" fmla="*/ 273 w 1386"/>
                <a:gd name="T11" fmla="*/ 0 h 437"/>
                <a:gd name="T12" fmla="*/ 259 w 1386"/>
                <a:gd name="T13" fmla="*/ 0 h 437"/>
                <a:gd name="T14" fmla="*/ 246 w 1386"/>
                <a:gd name="T15" fmla="*/ 1 h 437"/>
                <a:gd name="T16" fmla="*/ 233 w 1386"/>
                <a:gd name="T17" fmla="*/ 2 h 437"/>
                <a:gd name="T18" fmla="*/ 220 w 1386"/>
                <a:gd name="T19" fmla="*/ 3 h 437"/>
                <a:gd name="T20" fmla="*/ 207 w 1386"/>
                <a:gd name="T21" fmla="*/ 4 h 437"/>
                <a:gd name="T22" fmla="*/ 195 w 1386"/>
                <a:gd name="T23" fmla="*/ 6 h 437"/>
                <a:gd name="T24" fmla="*/ 183 w 1386"/>
                <a:gd name="T25" fmla="*/ 8 h 437"/>
                <a:gd name="T26" fmla="*/ 171 w 1386"/>
                <a:gd name="T27" fmla="*/ 11 h 437"/>
                <a:gd name="T28" fmla="*/ 160 w 1386"/>
                <a:gd name="T29" fmla="*/ 14 h 437"/>
                <a:gd name="T30" fmla="*/ 149 w 1386"/>
                <a:gd name="T31" fmla="*/ 17 h 437"/>
                <a:gd name="T32" fmla="*/ 138 w 1386"/>
                <a:gd name="T33" fmla="*/ 21 h 437"/>
                <a:gd name="T34" fmla="*/ 127 w 1386"/>
                <a:gd name="T35" fmla="*/ 25 h 437"/>
                <a:gd name="T36" fmla="*/ 117 w 1386"/>
                <a:gd name="T37" fmla="*/ 29 h 437"/>
                <a:gd name="T38" fmla="*/ 107 w 1386"/>
                <a:gd name="T39" fmla="*/ 33 h 437"/>
                <a:gd name="T40" fmla="*/ 97 w 1386"/>
                <a:gd name="T41" fmla="*/ 38 h 437"/>
                <a:gd name="T42" fmla="*/ 88 w 1386"/>
                <a:gd name="T43" fmla="*/ 43 h 437"/>
                <a:gd name="T44" fmla="*/ 79 w 1386"/>
                <a:gd name="T45" fmla="*/ 48 h 437"/>
                <a:gd name="T46" fmla="*/ 70 w 1386"/>
                <a:gd name="T47" fmla="*/ 54 h 437"/>
                <a:gd name="T48" fmla="*/ 61 w 1386"/>
                <a:gd name="T49" fmla="*/ 59 h 437"/>
                <a:gd name="T50" fmla="*/ 53 w 1386"/>
                <a:gd name="T51" fmla="*/ 65 h 437"/>
                <a:gd name="T52" fmla="*/ 44 w 1386"/>
                <a:gd name="T53" fmla="*/ 71 h 437"/>
                <a:gd name="T54" fmla="*/ 36 w 1386"/>
                <a:gd name="T55" fmla="*/ 77 h 437"/>
                <a:gd name="T56" fmla="*/ 29 w 1386"/>
                <a:gd name="T57" fmla="*/ 83 h 437"/>
                <a:gd name="T58" fmla="*/ 21 w 1386"/>
                <a:gd name="T59" fmla="*/ 90 h 437"/>
                <a:gd name="T60" fmla="*/ 14 w 1386"/>
                <a:gd name="T61" fmla="*/ 96 h 437"/>
                <a:gd name="T62" fmla="*/ 7 w 1386"/>
                <a:gd name="T63" fmla="*/ 103 h 437"/>
                <a:gd name="T64" fmla="*/ 0 w 1386"/>
                <a:gd name="T65" fmla="*/ 110 h 4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6"/>
                <a:gd name="T100" fmla="*/ 0 h 437"/>
                <a:gd name="T101" fmla="*/ 1386 w 1386"/>
                <a:gd name="T102" fmla="*/ 437 h 4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6" h="437">
                  <a:moveTo>
                    <a:pt x="1386" y="26"/>
                  </a:moveTo>
                  <a:lnTo>
                    <a:pt x="1325" y="17"/>
                  </a:lnTo>
                  <a:lnTo>
                    <a:pt x="1264" y="10"/>
                  </a:lnTo>
                  <a:lnTo>
                    <a:pt x="1205" y="5"/>
                  </a:lnTo>
                  <a:lnTo>
                    <a:pt x="1148" y="1"/>
                  </a:lnTo>
                  <a:lnTo>
                    <a:pt x="1091" y="0"/>
                  </a:lnTo>
                  <a:lnTo>
                    <a:pt x="1036" y="0"/>
                  </a:lnTo>
                  <a:lnTo>
                    <a:pt x="982" y="1"/>
                  </a:lnTo>
                  <a:lnTo>
                    <a:pt x="929" y="5"/>
                  </a:lnTo>
                  <a:lnTo>
                    <a:pt x="878" y="9"/>
                  </a:lnTo>
                  <a:lnTo>
                    <a:pt x="827" y="16"/>
                  </a:lnTo>
                  <a:lnTo>
                    <a:pt x="778" y="23"/>
                  </a:lnTo>
                  <a:lnTo>
                    <a:pt x="731" y="32"/>
                  </a:lnTo>
                  <a:lnTo>
                    <a:pt x="683" y="44"/>
                  </a:lnTo>
                  <a:lnTo>
                    <a:pt x="638" y="55"/>
                  </a:lnTo>
                  <a:lnTo>
                    <a:pt x="593" y="68"/>
                  </a:lnTo>
                  <a:lnTo>
                    <a:pt x="550" y="83"/>
                  </a:lnTo>
                  <a:lnTo>
                    <a:pt x="508" y="99"/>
                  </a:lnTo>
                  <a:lnTo>
                    <a:pt x="467" y="115"/>
                  </a:lnTo>
                  <a:lnTo>
                    <a:pt x="426" y="132"/>
                  </a:lnTo>
                  <a:lnTo>
                    <a:pt x="387" y="152"/>
                  </a:lnTo>
                  <a:lnTo>
                    <a:pt x="350" y="172"/>
                  </a:lnTo>
                  <a:lnTo>
                    <a:pt x="313" y="192"/>
                  </a:lnTo>
                  <a:lnTo>
                    <a:pt x="277" y="213"/>
                  </a:lnTo>
                  <a:lnTo>
                    <a:pt x="242" y="236"/>
                  </a:lnTo>
                  <a:lnTo>
                    <a:pt x="209" y="259"/>
                  </a:lnTo>
                  <a:lnTo>
                    <a:pt x="176" y="282"/>
                  </a:lnTo>
                  <a:lnTo>
                    <a:pt x="144" y="306"/>
                  </a:lnTo>
                  <a:lnTo>
                    <a:pt x="113" y="332"/>
                  </a:lnTo>
                  <a:lnTo>
                    <a:pt x="84" y="357"/>
                  </a:lnTo>
                  <a:lnTo>
                    <a:pt x="55" y="384"/>
                  </a:lnTo>
                  <a:lnTo>
                    <a:pt x="27" y="410"/>
                  </a:lnTo>
                  <a:lnTo>
                    <a:pt x="0" y="437"/>
                  </a:lnTo>
                </a:path>
              </a:pathLst>
            </a:custGeom>
            <a:noFill/>
            <a:ln w="0">
              <a:solidFill>
                <a:srgbClr val="000000"/>
              </a:solidFill>
              <a:round/>
              <a:headEnd/>
              <a:tailEnd/>
            </a:ln>
          </p:spPr>
          <p:txBody>
            <a:bodyPr>
              <a:prstTxWarp prst="textNoShape">
                <a:avLst/>
              </a:prstTxWarp>
            </a:bodyPr>
            <a:lstStyle/>
            <a:p>
              <a:endParaRPr lang="en-US"/>
            </a:p>
          </p:txBody>
        </p:sp>
        <p:sp>
          <p:nvSpPr>
            <p:cNvPr id="167948" name="Freeform 9"/>
            <p:cNvSpPr>
              <a:spLocks/>
            </p:cNvSpPr>
            <p:nvPr/>
          </p:nvSpPr>
          <p:spPr bwMode="auto">
            <a:xfrm>
              <a:off x="2831" y="2017"/>
              <a:ext cx="709" cy="244"/>
            </a:xfrm>
            <a:custGeom>
              <a:avLst/>
              <a:gdLst>
                <a:gd name="T0" fmla="*/ 0 w 1417"/>
                <a:gd name="T1" fmla="*/ 3 h 489"/>
                <a:gd name="T2" fmla="*/ 7 w 1417"/>
                <a:gd name="T3" fmla="*/ 2 h 489"/>
                <a:gd name="T4" fmla="*/ 15 w 1417"/>
                <a:gd name="T5" fmla="*/ 1 h 489"/>
                <a:gd name="T6" fmla="*/ 23 w 1417"/>
                <a:gd name="T7" fmla="*/ 0 h 489"/>
                <a:gd name="T8" fmla="*/ 31 w 1417"/>
                <a:gd name="T9" fmla="*/ 0 h 489"/>
                <a:gd name="T10" fmla="*/ 41 w 1417"/>
                <a:gd name="T11" fmla="*/ 0 h 489"/>
                <a:gd name="T12" fmla="*/ 51 w 1417"/>
                <a:gd name="T13" fmla="*/ 0 h 489"/>
                <a:gd name="T14" fmla="*/ 62 w 1417"/>
                <a:gd name="T15" fmla="*/ 1 h 489"/>
                <a:gd name="T16" fmla="*/ 73 w 1417"/>
                <a:gd name="T17" fmla="*/ 1 h 489"/>
                <a:gd name="T18" fmla="*/ 85 w 1417"/>
                <a:gd name="T19" fmla="*/ 2 h 489"/>
                <a:gd name="T20" fmla="*/ 97 w 1417"/>
                <a:gd name="T21" fmla="*/ 4 h 489"/>
                <a:gd name="T22" fmla="*/ 109 w 1417"/>
                <a:gd name="T23" fmla="*/ 5 h 489"/>
                <a:gd name="T24" fmla="*/ 122 w 1417"/>
                <a:gd name="T25" fmla="*/ 7 h 489"/>
                <a:gd name="T26" fmla="*/ 135 w 1417"/>
                <a:gd name="T27" fmla="*/ 10 h 489"/>
                <a:gd name="T28" fmla="*/ 148 w 1417"/>
                <a:gd name="T29" fmla="*/ 13 h 489"/>
                <a:gd name="T30" fmla="*/ 162 w 1417"/>
                <a:gd name="T31" fmla="*/ 16 h 489"/>
                <a:gd name="T32" fmla="*/ 175 w 1417"/>
                <a:gd name="T33" fmla="*/ 19 h 489"/>
                <a:gd name="T34" fmla="*/ 189 w 1417"/>
                <a:gd name="T35" fmla="*/ 23 h 489"/>
                <a:gd name="T36" fmla="*/ 202 w 1417"/>
                <a:gd name="T37" fmla="*/ 27 h 489"/>
                <a:gd name="T38" fmla="*/ 215 w 1417"/>
                <a:gd name="T39" fmla="*/ 31 h 489"/>
                <a:gd name="T40" fmla="*/ 228 w 1417"/>
                <a:gd name="T41" fmla="*/ 36 h 489"/>
                <a:gd name="T42" fmla="*/ 241 w 1417"/>
                <a:gd name="T43" fmla="*/ 41 h 489"/>
                <a:gd name="T44" fmla="*/ 254 w 1417"/>
                <a:gd name="T45" fmla="*/ 47 h 489"/>
                <a:gd name="T46" fmla="*/ 266 w 1417"/>
                <a:gd name="T47" fmla="*/ 53 h 489"/>
                <a:gd name="T48" fmla="*/ 278 w 1417"/>
                <a:gd name="T49" fmla="*/ 59 h 489"/>
                <a:gd name="T50" fmla="*/ 290 w 1417"/>
                <a:gd name="T51" fmla="*/ 65 h 489"/>
                <a:gd name="T52" fmla="*/ 301 w 1417"/>
                <a:gd name="T53" fmla="*/ 72 h 489"/>
                <a:gd name="T54" fmla="*/ 312 w 1417"/>
                <a:gd name="T55" fmla="*/ 79 h 489"/>
                <a:gd name="T56" fmla="*/ 322 w 1417"/>
                <a:gd name="T57" fmla="*/ 87 h 489"/>
                <a:gd name="T58" fmla="*/ 331 w 1417"/>
                <a:gd name="T59" fmla="*/ 95 h 489"/>
                <a:gd name="T60" fmla="*/ 339 w 1417"/>
                <a:gd name="T61" fmla="*/ 104 h 489"/>
                <a:gd name="T62" fmla="*/ 348 w 1417"/>
                <a:gd name="T63" fmla="*/ 113 h 489"/>
                <a:gd name="T64" fmla="*/ 355 w 1417"/>
                <a:gd name="T65" fmla="*/ 122 h 4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7"/>
                <a:gd name="T100" fmla="*/ 0 h 489"/>
                <a:gd name="T101" fmla="*/ 1417 w 1417"/>
                <a:gd name="T102" fmla="*/ 489 h 4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7" h="489">
                  <a:moveTo>
                    <a:pt x="0" y="14"/>
                  </a:moveTo>
                  <a:lnTo>
                    <a:pt x="27" y="9"/>
                  </a:lnTo>
                  <a:lnTo>
                    <a:pt x="57" y="5"/>
                  </a:lnTo>
                  <a:lnTo>
                    <a:pt x="89" y="2"/>
                  </a:lnTo>
                  <a:lnTo>
                    <a:pt x="123" y="0"/>
                  </a:lnTo>
                  <a:lnTo>
                    <a:pt x="161" y="0"/>
                  </a:lnTo>
                  <a:lnTo>
                    <a:pt x="203" y="1"/>
                  </a:lnTo>
                  <a:lnTo>
                    <a:pt x="246" y="4"/>
                  </a:lnTo>
                  <a:lnTo>
                    <a:pt x="290" y="6"/>
                  </a:lnTo>
                  <a:lnTo>
                    <a:pt x="338" y="10"/>
                  </a:lnTo>
                  <a:lnTo>
                    <a:pt x="386" y="16"/>
                  </a:lnTo>
                  <a:lnTo>
                    <a:pt x="436" y="23"/>
                  </a:lnTo>
                  <a:lnTo>
                    <a:pt x="488" y="31"/>
                  </a:lnTo>
                  <a:lnTo>
                    <a:pt x="539" y="42"/>
                  </a:lnTo>
                  <a:lnTo>
                    <a:pt x="592" y="52"/>
                  </a:lnTo>
                  <a:lnTo>
                    <a:pt x="645" y="65"/>
                  </a:lnTo>
                  <a:lnTo>
                    <a:pt x="698" y="78"/>
                  </a:lnTo>
                  <a:lnTo>
                    <a:pt x="753" y="93"/>
                  </a:lnTo>
                  <a:lnTo>
                    <a:pt x="806" y="110"/>
                  </a:lnTo>
                  <a:lnTo>
                    <a:pt x="859" y="127"/>
                  </a:lnTo>
                  <a:lnTo>
                    <a:pt x="912" y="146"/>
                  </a:lnTo>
                  <a:lnTo>
                    <a:pt x="963" y="166"/>
                  </a:lnTo>
                  <a:lnTo>
                    <a:pt x="1014" y="188"/>
                  </a:lnTo>
                  <a:lnTo>
                    <a:pt x="1064" y="212"/>
                  </a:lnTo>
                  <a:lnTo>
                    <a:pt x="1111" y="236"/>
                  </a:lnTo>
                  <a:lnTo>
                    <a:pt x="1157" y="263"/>
                  </a:lnTo>
                  <a:lnTo>
                    <a:pt x="1202" y="290"/>
                  </a:lnTo>
                  <a:lnTo>
                    <a:pt x="1245" y="319"/>
                  </a:lnTo>
                  <a:lnTo>
                    <a:pt x="1285" y="350"/>
                  </a:lnTo>
                  <a:lnTo>
                    <a:pt x="1322" y="383"/>
                  </a:lnTo>
                  <a:lnTo>
                    <a:pt x="1356" y="416"/>
                  </a:lnTo>
                  <a:lnTo>
                    <a:pt x="1389" y="452"/>
                  </a:lnTo>
                  <a:lnTo>
                    <a:pt x="1417" y="489"/>
                  </a:lnTo>
                </a:path>
              </a:pathLst>
            </a:custGeom>
            <a:noFill/>
            <a:ln w="0">
              <a:solidFill>
                <a:srgbClr val="000000"/>
              </a:solidFill>
              <a:round/>
              <a:headEnd/>
              <a:tailEnd/>
            </a:ln>
          </p:spPr>
          <p:txBody>
            <a:bodyPr>
              <a:prstTxWarp prst="textNoShape">
                <a:avLst/>
              </a:prstTxWarp>
            </a:bodyPr>
            <a:lstStyle/>
            <a:p>
              <a:endParaRPr lang="en-US"/>
            </a:p>
          </p:txBody>
        </p:sp>
        <p:sp>
          <p:nvSpPr>
            <p:cNvPr id="167949" name="Freeform 10"/>
            <p:cNvSpPr>
              <a:spLocks/>
            </p:cNvSpPr>
            <p:nvPr/>
          </p:nvSpPr>
          <p:spPr bwMode="auto">
            <a:xfrm>
              <a:off x="2831" y="2017"/>
              <a:ext cx="709" cy="244"/>
            </a:xfrm>
            <a:custGeom>
              <a:avLst/>
              <a:gdLst>
                <a:gd name="T0" fmla="*/ 0 w 1417"/>
                <a:gd name="T1" fmla="*/ 3 h 489"/>
                <a:gd name="T2" fmla="*/ 7 w 1417"/>
                <a:gd name="T3" fmla="*/ 2 h 489"/>
                <a:gd name="T4" fmla="*/ 15 w 1417"/>
                <a:gd name="T5" fmla="*/ 1 h 489"/>
                <a:gd name="T6" fmla="*/ 23 w 1417"/>
                <a:gd name="T7" fmla="*/ 0 h 489"/>
                <a:gd name="T8" fmla="*/ 31 w 1417"/>
                <a:gd name="T9" fmla="*/ 0 h 489"/>
                <a:gd name="T10" fmla="*/ 41 w 1417"/>
                <a:gd name="T11" fmla="*/ 0 h 489"/>
                <a:gd name="T12" fmla="*/ 51 w 1417"/>
                <a:gd name="T13" fmla="*/ 0 h 489"/>
                <a:gd name="T14" fmla="*/ 62 w 1417"/>
                <a:gd name="T15" fmla="*/ 1 h 489"/>
                <a:gd name="T16" fmla="*/ 73 w 1417"/>
                <a:gd name="T17" fmla="*/ 1 h 489"/>
                <a:gd name="T18" fmla="*/ 85 w 1417"/>
                <a:gd name="T19" fmla="*/ 2 h 489"/>
                <a:gd name="T20" fmla="*/ 97 w 1417"/>
                <a:gd name="T21" fmla="*/ 4 h 489"/>
                <a:gd name="T22" fmla="*/ 109 w 1417"/>
                <a:gd name="T23" fmla="*/ 5 h 489"/>
                <a:gd name="T24" fmla="*/ 122 w 1417"/>
                <a:gd name="T25" fmla="*/ 7 h 489"/>
                <a:gd name="T26" fmla="*/ 135 w 1417"/>
                <a:gd name="T27" fmla="*/ 10 h 489"/>
                <a:gd name="T28" fmla="*/ 148 w 1417"/>
                <a:gd name="T29" fmla="*/ 13 h 489"/>
                <a:gd name="T30" fmla="*/ 162 w 1417"/>
                <a:gd name="T31" fmla="*/ 16 h 489"/>
                <a:gd name="T32" fmla="*/ 175 w 1417"/>
                <a:gd name="T33" fmla="*/ 19 h 489"/>
                <a:gd name="T34" fmla="*/ 189 w 1417"/>
                <a:gd name="T35" fmla="*/ 23 h 489"/>
                <a:gd name="T36" fmla="*/ 202 w 1417"/>
                <a:gd name="T37" fmla="*/ 27 h 489"/>
                <a:gd name="T38" fmla="*/ 215 w 1417"/>
                <a:gd name="T39" fmla="*/ 31 h 489"/>
                <a:gd name="T40" fmla="*/ 228 w 1417"/>
                <a:gd name="T41" fmla="*/ 36 h 489"/>
                <a:gd name="T42" fmla="*/ 241 w 1417"/>
                <a:gd name="T43" fmla="*/ 41 h 489"/>
                <a:gd name="T44" fmla="*/ 254 w 1417"/>
                <a:gd name="T45" fmla="*/ 47 h 489"/>
                <a:gd name="T46" fmla="*/ 266 w 1417"/>
                <a:gd name="T47" fmla="*/ 53 h 489"/>
                <a:gd name="T48" fmla="*/ 278 w 1417"/>
                <a:gd name="T49" fmla="*/ 59 h 489"/>
                <a:gd name="T50" fmla="*/ 290 w 1417"/>
                <a:gd name="T51" fmla="*/ 65 h 489"/>
                <a:gd name="T52" fmla="*/ 301 w 1417"/>
                <a:gd name="T53" fmla="*/ 72 h 489"/>
                <a:gd name="T54" fmla="*/ 312 w 1417"/>
                <a:gd name="T55" fmla="*/ 79 h 489"/>
                <a:gd name="T56" fmla="*/ 322 w 1417"/>
                <a:gd name="T57" fmla="*/ 87 h 489"/>
                <a:gd name="T58" fmla="*/ 331 w 1417"/>
                <a:gd name="T59" fmla="*/ 95 h 489"/>
                <a:gd name="T60" fmla="*/ 339 w 1417"/>
                <a:gd name="T61" fmla="*/ 104 h 489"/>
                <a:gd name="T62" fmla="*/ 348 w 1417"/>
                <a:gd name="T63" fmla="*/ 113 h 489"/>
                <a:gd name="T64" fmla="*/ 355 w 1417"/>
                <a:gd name="T65" fmla="*/ 122 h 4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7"/>
                <a:gd name="T100" fmla="*/ 0 h 489"/>
                <a:gd name="T101" fmla="*/ 1417 w 1417"/>
                <a:gd name="T102" fmla="*/ 489 h 4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7" h="489">
                  <a:moveTo>
                    <a:pt x="0" y="14"/>
                  </a:moveTo>
                  <a:lnTo>
                    <a:pt x="27" y="9"/>
                  </a:lnTo>
                  <a:lnTo>
                    <a:pt x="57" y="5"/>
                  </a:lnTo>
                  <a:lnTo>
                    <a:pt x="89" y="2"/>
                  </a:lnTo>
                  <a:lnTo>
                    <a:pt x="123" y="0"/>
                  </a:lnTo>
                  <a:lnTo>
                    <a:pt x="161" y="0"/>
                  </a:lnTo>
                  <a:lnTo>
                    <a:pt x="203" y="1"/>
                  </a:lnTo>
                  <a:lnTo>
                    <a:pt x="246" y="4"/>
                  </a:lnTo>
                  <a:lnTo>
                    <a:pt x="290" y="6"/>
                  </a:lnTo>
                  <a:lnTo>
                    <a:pt x="338" y="10"/>
                  </a:lnTo>
                  <a:lnTo>
                    <a:pt x="386" y="16"/>
                  </a:lnTo>
                  <a:lnTo>
                    <a:pt x="436" y="23"/>
                  </a:lnTo>
                  <a:lnTo>
                    <a:pt x="488" y="31"/>
                  </a:lnTo>
                  <a:lnTo>
                    <a:pt x="539" y="42"/>
                  </a:lnTo>
                  <a:lnTo>
                    <a:pt x="592" y="52"/>
                  </a:lnTo>
                  <a:lnTo>
                    <a:pt x="645" y="65"/>
                  </a:lnTo>
                  <a:lnTo>
                    <a:pt x="698" y="78"/>
                  </a:lnTo>
                  <a:lnTo>
                    <a:pt x="753" y="93"/>
                  </a:lnTo>
                  <a:lnTo>
                    <a:pt x="806" y="110"/>
                  </a:lnTo>
                  <a:lnTo>
                    <a:pt x="859" y="127"/>
                  </a:lnTo>
                  <a:lnTo>
                    <a:pt x="912" y="146"/>
                  </a:lnTo>
                  <a:lnTo>
                    <a:pt x="963" y="166"/>
                  </a:lnTo>
                  <a:lnTo>
                    <a:pt x="1014" y="188"/>
                  </a:lnTo>
                  <a:lnTo>
                    <a:pt x="1064" y="212"/>
                  </a:lnTo>
                  <a:lnTo>
                    <a:pt x="1111" y="236"/>
                  </a:lnTo>
                  <a:lnTo>
                    <a:pt x="1157" y="263"/>
                  </a:lnTo>
                  <a:lnTo>
                    <a:pt x="1202" y="290"/>
                  </a:lnTo>
                  <a:lnTo>
                    <a:pt x="1245" y="319"/>
                  </a:lnTo>
                  <a:lnTo>
                    <a:pt x="1285" y="350"/>
                  </a:lnTo>
                  <a:lnTo>
                    <a:pt x="1322" y="383"/>
                  </a:lnTo>
                  <a:lnTo>
                    <a:pt x="1356" y="416"/>
                  </a:lnTo>
                  <a:lnTo>
                    <a:pt x="1389" y="452"/>
                  </a:lnTo>
                  <a:lnTo>
                    <a:pt x="1417" y="489"/>
                  </a:lnTo>
                </a:path>
              </a:pathLst>
            </a:custGeom>
            <a:noFill/>
            <a:ln w="0">
              <a:solidFill>
                <a:srgbClr val="000000"/>
              </a:solidFill>
              <a:round/>
              <a:headEnd/>
              <a:tailEnd/>
            </a:ln>
          </p:spPr>
          <p:txBody>
            <a:bodyPr>
              <a:prstTxWarp prst="textNoShape">
                <a:avLst/>
              </a:prstTxWarp>
            </a:bodyPr>
            <a:lstStyle/>
            <a:p>
              <a:endParaRPr lang="en-US"/>
            </a:p>
          </p:txBody>
        </p:sp>
        <p:sp>
          <p:nvSpPr>
            <p:cNvPr id="167950" name="Freeform 11"/>
            <p:cNvSpPr>
              <a:spLocks/>
            </p:cNvSpPr>
            <p:nvPr/>
          </p:nvSpPr>
          <p:spPr bwMode="auto">
            <a:xfrm>
              <a:off x="2821" y="2019"/>
              <a:ext cx="908" cy="860"/>
            </a:xfrm>
            <a:custGeom>
              <a:avLst/>
              <a:gdLst>
                <a:gd name="T0" fmla="*/ 454 w 1816"/>
                <a:gd name="T1" fmla="*/ 430 h 1720"/>
                <a:gd name="T2" fmla="*/ 454 w 1816"/>
                <a:gd name="T3" fmla="*/ 414 h 1720"/>
                <a:gd name="T4" fmla="*/ 453 w 1816"/>
                <a:gd name="T5" fmla="*/ 397 h 1720"/>
                <a:gd name="T6" fmla="*/ 451 w 1816"/>
                <a:gd name="T7" fmla="*/ 379 h 1720"/>
                <a:gd name="T8" fmla="*/ 448 w 1816"/>
                <a:gd name="T9" fmla="*/ 362 h 1720"/>
                <a:gd name="T10" fmla="*/ 445 w 1816"/>
                <a:gd name="T11" fmla="*/ 344 h 1720"/>
                <a:gd name="T12" fmla="*/ 440 w 1816"/>
                <a:gd name="T13" fmla="*/ 326 h 1720"/>
                <a:gd name="T14" fmla="*/ 434 w 1816"/>
                <a:gd name="T15" fmla="*/ 308 h 1720"/>
                <a:gd name="T16" fmla="*/ 428 w 1816"/>
                <a:gd name="T17" fmla="*/ 290 h 1720"/>
                <a:gd name="T18" fmla="*/ 420 w 1816"/>
                <a:gd name="T19" fmla="*/ 272 h 1720"/>
                <a:gd name="T20" fmla="*/ 412 w 1816"/>
                <a:gd name="T21" fmla="*/ 255 h 1720"/>
                <a:gd name="T22" fmla="*/ 403 w 1816"/>
                <a:gd name="T23" fmla="*/ 237 h 1720"/>
                <a:gd name="T24" fmla="*/ 393 w 1816"/>
                <a:gd name="T25" fmla="*/ 219 h 1720"/>
                <a:gd name="T26" fmla="*/ 382 w 1816"/>
                <a:gd name="T27" fmla="*/ 202 h 1720"/>
                <a:gd name="T28" fmla="*/ 369 w 1816"/>
                <a:gd name="T29" fmla="*/ 185 h 1720"/>
                <a:gd name="T30" fmla="*/ 357 w 1816"/>
                <a:gd name="T31" fmla="*/ 169 h 1720"/>
                <a:gd name="T32" fmla="*/ 343 w 1816"/>
                <a:gd name="T33" fmla="*/ 153 h 1720"/>
                <a:gd name="T34" fmla="*/ 328 w 1816"/>
                <a:gd name="T35" fmla="*/ 137 h 1720"/>
                <a:gd name="T36" fmla="*/ 313 w 1816"/>
                <a:gd name="T37" fmla="*/ 122 h 1720"/>
                <a:gd name="T38" fmla="*/ 296 w 1816"/>
                <a:gd name="T39" fmla="*/ 108 h 1720"/>
                <a:gd name="T40" fmla="*/ 279 w 1816"/>
                <a:gd name="T41" fmla="*/ 94 h 1720"/>
                <a:gd name="T42" fmla="*/ 261 w 1816"/>
                <a:gd name="T43" fmla="*/ 81 h 1720"/>
                <a:gd name="T44" fmla="*/ 241 w 1816"/>
                <a:gd name="T45" fmla="*/ 69 h 1720"/>
                <a:gd name="T46" fmla="*/ 221 w 1816"/>
                <a:gd name="T47" fmla="*/ 57 h 1720"/>
                <a:gd name="T48" fmla="*/ 200 w 1816"/>
                <a:gd name="T49" fmla="*/ 46 h 1720"/>
                <a:gd name="T50" fmla="*/ 178 w 1816"/>
                <a:gd name="T51" fmla="*/ 37 h 1720"/>
                <a:gd name="T52" fmla="*/ 155 w 1816"/>
                <a:gd name="T53" fmla="*/ 28 h 1720"/>
                <a:gd name="T54" fmla="*/ 132 w 1816"/>
                <a:gd name="T55" fmla="*/ 21 h 1720"/>
                <a:gd name="T56" fmla="*/ 107 w 1816"/>
                <a:gd name="T57" fmla="*/ 14 h 1720"/>
                <a:gd name="T58" fmla="*/ 82 w 1816"/>
                <a:gd name="T59" fmla="*/ 9 h 1720"/>
                <a:gd name="T60" fmla="*/ 55 w 1816"/>
                <a:gd name="T61" fmla="*/ 5 h 1720"/>
                <a:gd name="T62" fmla="*/ 29 w 1816"/>
                <a:gd name="T63" fmla="*/ 2 h 1720"/>
                <a:gd name="T64" fmla="*/ 0 w 1816"/>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6"/>
                <a:gd name="T100" fmla="*/ 0 h 1720"/>
                <a:gd name="T101" fmla="*/ 1816 w 1816"/>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6" h="1720">
                  <a:moveTo>
                    <a:pt x="1816" y="1720"/>
                  </a:moveTo>
                  <a:lnTo>
                    <a:pt x="1816" y="1653"/>
                  </a:lnTo>
                  <a:lnTo>
                    <a:pt x="1812" y="1586"/>
                  </a:lnTo>
                  <a:lnTo>
                    <a:pt x="1804" y="1516"/>
                  </a:lnTo>
                  <a:lnTo>
                    <a:pt x="1792" y="1445"/>
                  </a:lnTo>
                  <a:lnTo>
                    <a:pt x="1777" y="1375"/>
                  </a:lnTo>
                  <a:lnTo>
                    <a:pt x="1759" y="1304"/>
                  </a:lnTo>
                  <a:lnTo>
                    <a:pt x="1736" y="1231"/>
                  </a:lnTo>
                  <a:lnTo>
                    <a:pt x="1709" y="1160"/>
                  </a:lnTo>
                  <a:lnTo>
                    <a:pt x="1680" y="1087"/>
                  </a:lnTo>
                  <a:lnTo>
                    <a:pt x="1647" y="1017"/>
                  </a:lnTo>
                  <a:lnTo>
                    <a:pt x="1610" y="946"/>
                  </a:lnTo>
                  <a:lnTo>
                    <a:pt x="1569" y="876"/>
                  </a:lnTo>
                  <a:lnTo>
                    <a:pt x="1525" y="807"/>
                  </a:lnTo>
                  <a:lnTo>
                    <a:pt x="1476" y="739"/>
                  </a:lnTo>
                  <a:lnTo>
                    <a:pt x="1426" y="674"/>
                  </a:lnTo>
                  <a:lnTo>
                    <a:pt x="1370" y="609"/>
                  </a:lnTo>
                  <a:lnTo>
                    <a:pt x="1312" y="547"/>
                  </a:lnTo>
                  <a:lnTo>
                    <a:pt x="1249" y="487"/>
                  </a:lnTo>
                  <a:lnTo>
                    <a:pt x="1183" y="429"/>
                  </a:lnTo>
                  <a:lnTo>
                    <a:pt x="1113" y="374"/>
                  </a:lnTo>
                  <a:lnTo>
                    <a:pt x="1041" y="322"/>
                  </a:lnTo>
                  <a:lnTo>
                    <a:pt x="964" y="273"/>
                  </a:lnTo>
                  <a:lnTo>
                    <a:pt x="883" y="227"/>
                  </a:lnTo>
                  <a:lnTo>
                    <a:pt x="799" y="184"/>
                  </a:lnTo>
                  <a:lnTo>
                    <a:pt x="711" y="146"/>
                  </a:lnTo>
                  <a:lnTo>
                    <a:pt x="620" y="111"/>
                  </a:lnTo>
                  <a:lnTo>
                    <a:pt x="526" y="82"/>
                  </a:lnTo>
                  <a:lnTo>
                    <a:pt x="428" y="55"/>
                  </a:lnTo>
                  <a:lnTo>
                    <a:pt x="326" y="33"/>
                  </a:lnTo>
                  <a:lnTo>
                    <a:pt x="220" y="17"/>
                  </a:lnTo>
                  <a:lnTo>
                    <a:pt x="113" y="5"/>
                  </a:lnTo>
                  <a:lnTo>
                    <a:pt x="0" y="0"/>
                  </a:lnTo>
                </a:path>
              </a:pathLst>
            </a:custGeom>
            <a:noFill/>
            <a:ln w="0">
              <a:solidFill>
                <a:srgbClr val="000000"/>
              </a:solidFill>
              <a:round/>
              <a:headEnd/>
              <a:tailEnd/>
            </a:ln>
          </p:spPr>
          <p:txBody>
            <a:bodyPr>
              <a:prstTxWarp prst="textNoShape">
                <a:avLst/>
              </a:prstTxWarp>
            </a:bodyPr>
            <a:lstStyle/>
            <a:p>
              <a:endParaRPr lang="en-US"/>
            </a:p>
          </p:txBody>
        </p:sp>
        <p:sp>
          <p:nvSpPr>
            <p:cNvPr id="167951" name="Freeform 12"/>
            <p:cNvSpPr>
              <a:spLocks/>
            </p:cNvSpPr>
            <p:nvPr/>
          </p:nvSpPr>
          <p:spPr bwMode="auto">
            <a:xfrm>
              <a:off x="2821" y="2019"/>
              <a:ext cx="908" cy="860"/>
            </a:xfrm>
            <a:custGeom>
              <a:avLst/>
              <a:gdLst>
                <a:gd name="T0" fmla="*/ 454 w 1816"/>
                <a:gd name="T1" fmla="*/ 430 h 1720"/>
                <a:gd name="T2" fmla="*/ 454 w 1816"/>
                <a:gd name="T3" fmla="*/ 414 h 1720"/>
                <a:gd name="T4" fmla="*/ 453 w 1816"/>
                <a:gd name="T5" fmla="*/ 397 h 1720"/>
                <a:gd name="T6" fmla="*/ 451 w 1816"/>
                <a:gd name="T7" fmla="*/ 379 h 1720"/>
                <a:gd name="T8" fmla="*/ 448 w 1816"/>
                <a:gd name="T9" fmla="*/ 362 h 1720"/>
                <a:gd name="T10" fmla="*/ 445 w 1816"/>
                <a:gd name="T11" fmla="*/ 344 h 1720"/>
                <a:gd name="T12" fmla="*/ 440 w 1816"/>
                <a:gd name="T13" fmla="*/ 326 h 1720"/>
                <a:gd name="T14" fmla="*/ 434 w 1816"/>
                <a:gd name="T15" fmla="*/ 308 h 1720"/>
                <a:gd name="T16" fmla="*/ 428 w 1816"/>
                <a:gd name="T17" fmla="*/ 290 h 1720"/>
                <a:gd name="T18" fmla="*/ 420 w 1816"/>
                <a:gd name="T19" fmla="*/ 272 h 1720"/>
                <a:gd name="T20" fmla="*/ 412 w 1816"/>
                <a:gd name="T21" fmla="*/ 255 h 1720"/>
                <a:gd name="T22" fmla="*/ 403 w 1816"/>
                <a:gd name="T23" fmla="*/ 237 h 1720"/>
                <a:gd name="T24" fmla="*/ 393 w 1816"/>
                <a:gd name="T25" fmla="*/ 219 h 1720"/>
                <a:gd name="T26" fmla="*/ 382 w 1816"/>
                <a:gd name="T27" fmla="*/ 202 h 1720"/>
                <a:gd name="T28" fmla="*/ 369 w 1816"/>
                <a:gd name="T29" fmla="*/ 185 h 1720"/>
                <a:gd name="T30" fmla="*/ 357 w 1816"/>
                <a:gd name="T31" fmla="*/ 169 h 1720"/>
                <a:gd name="T32" fmla="*/ 343 w 1816"/>
                <a:gd name="T33" fmla="*/ 153 h 1720"/>
                <a:gd name="T34" fmla="*/ 328 w 1816"/>
                <a:gd name="T35" fmla="*/ 137 h 1720"/>
                <a:gd name="T36" fmla="*/ 313 w 1816"/>
                <a:gd name="T37" fmla="*/ 122 h 1720"/>
                <a:gd name="T38" fmla="*/ 296 w 1816"/>
                <a:gd name="T39" fmla="*/ 108 h 1720"/>
                <a:gd name="T40" fmla="*/ 279 w 1816"/>
                <a:gd name="T41" fmla="*/ 94 h 1720"/>
                <a:gd name="T42" fmla="*/ 261 w 1816"/>
                <a:gd name="T43" fmla="*/ 81 h 1720"/>
                <a:gd name="T44" fmla="*/ 241 w 1816"/>
                <a:gd name="T45" fmla="*/ 69 h 1720"/>
                <a:gd name="T46" fmla="*/ 221 w 1816"/>
                <a:gd name="T47" fmla="*/ 57 h 1720"/>
                <a:gd name="T48" fmla="*/ 200 w 1816"/>
                <a:gd name="T49" fmla="*/ 46 h 1720"/>
                <a:gd name="T50" fmla="*/ 178 w 1816"/>
                <a:gd name="T51" fmla="*/ 37 h 1720"/>
                <a:gd name="T52" fmla="*/ 155 w 1816"/>
                <a:gd name="T53" fmla="*/ 28 h 1720"/>
                <a:gd name="T54" fmla="*/ 132 w 1816"/>
                <a:gd name="T55" fmla="*/ 21 h 1720"/>
                <a:gd name="T56" fmla="*/ 107 w 1816"/>
                <a:gd name="T57" fmla="*/ 14 h 1720"/>
                <a:gd name="T58" fmla="*/ 82 w 1816"/>
                <a:gd name="T59" fmla="*/ 9 h 1720"/>
                <a:gd name="T60" fmla="*/ 55 w 1816"/>
                <a:gd name="T61" fmla="*/ 5 h 1720"/>
                <a:gd name="T62" fmla="*/ 29 w 1816"/>
                <a:gd name="T63" fmla="*/ 2 h 1720"/>
                <a:gd name="T64" fmla="*/ 0 w 1816"/>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6"/>
                <a:gd name="T100" fmla="*/ 0 h 1720"/>
                <a:gd name="T101" fmla="*/ 1816 w 1816"/>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6" h="1720">
                  <a:moveTo>
                    <a:pt x="1816" y="1720"/>
                  </a:moveTo>
                  <a:lnTo>
                    <a:pt x="1816" y="1653"/>
                  </a:lnTo>
                  <a:lnTo>
                    <a:pt x="1812" y="1586"/>
                  </a:lnTo>
                  <a:lnTo>
                    <a:pt x="1804" y="1516"/>
                  </a:lnTo>
                  <a:lnTo>
                    <a:pt x="1792" y="1445"/>
                  </a:lnTo>
                  <a:lnTo>
                    <a:pt x="1777" y="1375"/>
                  </a:lnTo>
                  <a:lnTo>
                    <a:pt x="1759" y="1304"/>
                  </a:lnTo>
                  <a:lnTo>
                    <a:pt x="1736" y="1231"/>
                  </a:lnTo>
                  <a:lnTo>
                    <a:pt x="1709" y="1160"/>
                  </a:lnTo>
                  <a:lnTo>
                    <a:pt x="1680" y="1087"/>
                  </a:lnTo>
                  <a:lnTo>
                    <a:pt x="1647" y="1017"/>
                  </a:lnTo>
                  <a:lnTo>
                    <a:pt x="1610" y="946"/>
                  </a:lnTo>
                  <a:lnTo>
                    <a:pt x="1569" y="876"/>
                  </a:lnTo>
                  <a:lnTo>
                    <a:pt x="1525" y="807"/>
                  </a:lnTo>
                  <a:lnTo>
                    <a:pt x="1476" y="739"/>
                  </a:lnTo>
                  <a:lnTo>
                    <a:pt x="1426" y="674"/>
                  </a:lnTo>
                  <a:lnTo>
                    <a:pt x="1370" y="609"/>
                  </a:lnTo>
                  <a:lnTo>
                    <a:pt x="1312" y="547"/>
                  </a:lnTo>
                  <a:lnTo>
                    <a:pt x="1249" y="487"/>
                  </a:lnTo>
                  <a:lnTo>
                    <a:pt x="1183" y="429"/>
                  </a:lnTo>
                  <a:lnTo>
                    <a:pt x="1113" y="374"/>
                  </a:lnTo>
                  <a:lnTo>
                    <a:pt x="1041" y="322"/>
                  </a:lnTo>
                  <a:lnTo>
                    <a:pt x="964" y="273"/>
                  </a:lnTo>
                  <a:lnTo>
                    <a:pt x="883" y="227"/>
                  </a:lnTo>
                  <a:lnTo>
                    <a:pt x="799" y="184"/>
                  </a:lnTo>
                  <a:lnTo>
                    <a:pt x="711" y="146"/>
                  </a:lnTo>
                  <a:lnTo>
                    <a:pt x="620" y="111"/>
                  </a:lnTo>
                  <a:lnTo>
                    <a:pt x="526" y="82"/>
                  </a:lnTo>
                  <a:lnTo>
                    <a:pt x="428" y="55"/>
                  </a:lnTo>
                  <a:lnTo>
                    <a:pt x="326" y="33"/>
                  </a:lnTo>
                  <a:lnTo>
                    <a:pt x="220" y="17"/>
                  </a:lnTo>
                  <a:lnTo>
                    <a:pt x="113" y="5"/>
                  </a:lnTo>
                  <a:lnTo>
                    <a:pt x="0" y="0"/>
                  </a:lnTo>
                </a:path>
              </a:pathLst>
            </a:custGeom>
            <a:noFill/>
            <a:ln w="0">
              <a:solidFill>
                <a:srgbClr val="000000"/>
              </a:solidFill>
              <a:round/>
              <a:headEnd/>
              <a:tailEnd/>
            </a:ln>
          </p:spPr>
          <p:txBody>
            <a:bodyPr>
              <a:prstTxWarp prst="textNoShape">
                <a:avLst/>
              </a:prstTxWarp>
            </a:bodyPr>
            <a:lstStyle/>
            <a:p>
              <a:endParaRPr lang="en-US"/>
            </a:p>
          </p:txBody>
        </p:sp>
        <p:sp>
          <p:nvSpPr>
            <p:cNvPr id="167952" name="Freeform 13"/>
            <p:cNvSpPr>
              <a:spLocks/>
            </p:cNvSpPr>
            <p:nvPr/>
          </p:nvSpPr>
          <p:spPr bwMode="auto">
            <a:xfrm>
              <a:off x="2357" y="1987"/>
              <a:ext cx="479" cy="57"/>
            </a:xfrm>
            <a:custGeom>
              <a:avLst/>
              <a:gdLst>
                <a:gd name="T0" fmla="*/ 0 w 956"/>
                <a:gd name="T1" fmla="*/ 29 h 114"/>
                <a:gd name="T2" fmla="*/ 4 w 956"/>
                <a:gd name="T3" fmla="*/ 27 h 114"/>
                <a:gd name="T4" fmla="*/ 8 w 956"/>
                <a:gd name="T5" fmla="*/ 24 h 114"/>
                <a:gd name="T6" fmla="*/ 12 w 956"/>
                <a:gd name="T7" fmla="*/ 22 h 114"/>
                <a:gd name="T8" fmla="*/ 17 w 956"/>
                <a:gd name="T9" fmla="*/ 20 h 114"/>
                <a:gd name="T10" fmla="*/ 22 w 956"/>
                <a:gd name="T11" fmla="*/ 17 h 114"/>
                <a:gd name="T12" fmla="*/ 27 w 956"/>
                <a:gd name="T13" fmla="*/ 15 h 114"/>
                <a:gd name="T14" fmla="*/ 33 w 956"/>
                <a:gd name="T15" fmla="*/ 13 h 114"/>
                <a:gd name="T16" fmla="*/ 40 w 956"/>
                <a:gd name="T17" fmla="*/ 12 h 114"/>
                <a:gd name="T18" fmla="*/ 47 w 956"/>
                <a:gd name="T19" fmla="*/ 10 h 114"/>
                <a:gd name="T20" fmla="*/ 54 w 956"/>
                <a:gd name="T21" fmla="*/ 8 h 114"/>
                <a:gd name="T22" fmla="*/ 61 w 956"/>
                <a:gd name="T23" fmla="*/ 7 h 114"/>
                <a:gd name="T24" fmla="*/ 69 w 956"/>
                <a:gd name="T25" fmla="*/ 5 h 114"/>
                <a:gd name="T26" fmla="*/ 76 w 956"/>
                <a:gd name="T27" fmla="*/ 4 h 114"/>
                <a:gd name="T28" fmla="*/ 84 w 956"/>
                <a:gd name="T29" fmla="*/ 3 h 114"/>
                <a:gd name="T30" fmla="*/ 93 w 956"/>
                <a:gd name="T31" fmla="*/ 2 h 114"/>
                <a:gd name="T32" fmla="*/ 101 w 956"/>
                <a:gd name="T33" fmla="*/ 2 h 114"/>
                <a:gd name="T34" fmla="*/ 110 w 956"/>
                <a:gd name="T35" fmla="*/ 1 h 114"/>
                <a:gd name="T36" fmla="*/ 118 w 956"/>
                <a:gd name="T37" fmla="*/ 1 h 114"/>
                <a:gd name="T38" fmla="*/ 128 w 956"/>
                <a:gd name="T39" fmla="*/ 0 h 114"/>
                <a:gd name="T40" fmla="*/ 136 w 956"/>
                <a:gd name="T41" fmla="*/ 0 h 114"/>
                <a:gd name="T42" fmla="*/ 145 w 956"/>
                <a:gd name="T43" fmla="*/ 0 h 114"/>
                <a:gd name="T44" fmla="*/ 154 w 956"/>
                <a:gd name="T45" fmla="*/ 1 h 114"/>
                <a:gd name="T46" fmla="*/ 163 w 956"/>
                <a:gd name="T47" fmla="*/ 2 h 114"/>
                <a:gd name="T48" fmla="*/ 172 w 956"/>
                <a:gd name="T49" fmla="*/ 2 h 114"/>
                <a:gd name="T50" fmla="*/ 181 w 956"/>
                <a:gd name="T51" fmla="*/ 4 h 114"/>
                <a:gd name="T52" fmla="*/ 190 w 956"/>
                <a:gd name="T53" fmla="*/ 5 h 114"/>
                <a:gd name="T54" fmla="*/ 199 w 956"/>
                <a:gd name="T55" fmla="*/ 6 h 114"/>
                <a:gd name="T56" fmla="*/ 207 w 956"/>
                <a:gd name="T57" fmla="*/ 8 h 114"/>
                <a:gd name="T58" fmla="*/ 215 w 956"/>
                <a:gd name="T59" fmla="*/ 10 h 114"/>
                <a:gd name="T60" fmla="*/ 224 w 956"/>
                <a:gd name="T61" fmla="*/ 13 h 114"/>
                <a:gd name="T62" fmla="*/ 232 w 956"/>
                <a:gd name="T63" fmla="*/ 15 h 114"/>
                <a:gd name="T64" fmla="*/ 240 w 956"/>
                <a:gd name="T65" fmla="*/ 18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6"/>
                <a:gd name="T100" fmla="*/ 0 h 114"/>
                <a:gd name="T101" fmla="*/ 956 w 956"/>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6" h="114">
                  <a:moveTo>
                    <a:pt x="0" y="114"/>
                  </a:moveTo>
                  <a:lnTo>
                    <a:pt x="14" y="105"/>
                  </a:lnTo>
                  <a:lnTo>
                    <a:pt x="29" y="95"/>
                  </a:lnTo>
                  <a:lnTo>
                    <a:pt x="46" y="85"/>
                  </a:lnTo>
                  <a:lnTo>
                    <a:pt x="66" y="77"/>
                  </a:lnTo>
                  <a:lnTo>
                    <a:pt x="86" y="68"/>
                  </a:lnTo>
                  <a:lnTo>
                    <a:pt x="108" y="60"/>
                  </a:lnTo>
                  <a:lnTo>
                    <a:pt x="132" y="52"/>
                  </a:lnTo>
                  <a:lnTo>
                    <a:pt x="158" y="45"/>
                  </a:lnTo>
                  <a:lnTo>
                    <a:pt x="185" y="38"/>
                  </a:lnTo>
                  <a:lnTo>
                    <a:pt x="213" y="31"/>
                  </a:lnTo>
                  <a:lnTo>
                    <a:pt x="243" y="26"/>
                  </a:lnTo>
                  <a:lnTo>
                    <a:pt x="273" y="20"/>
                  </a:lnTo>
                  <a:lnTo>
                    <a:pt x="304" y="15"/>
                  </a:lnTo>
                  <a:lnTo>
                    <a:pt x="336" y="12"/>
                  </a:lnTo>
                  <a:lnTo>
                    <a:pt x="370" y="7"/>
                  </a:lnTo>
                  <a:lnTo>
                    <a:pt x="403" y="5"/>
                  </a:lnTo>
                  <a:lnTo>
                    <a:pt x="438" y="3"/>
                  </a:lnTo>
                  <a:lnTo>
                    <a:pt x="472" y="1"/>
                  </a:lnTo>
                  <a:lnTo>
                    <a:pt x="508" y="0"/>
                  </a:lnTo>
                  <a:lnTo>
                    <a:pt x="543" y="0"/>
                  </a:lnTo>
                  <a:lnTo>
                    <a:pt x="578" y="0"/>
                  </a:lnTo>
                  <a:lnTo>
                    <a:pt x="614" y="3"/>
                  </a:lnTo>
                  <a:lnTo>
                    <a:pt x="650" y="5"/>
                  </a:lnTo>
                  <a:lnTo>
                    <a:pt x="685" y="8"/>
                  </a:lnTo>
                  <a:lnTo>
                    <a:pt x="721" y="13"/>
                  </a:lnTo>
                  <a:lnTo>
                    <a:pt x="757" y="17"/>
                  </a:lnTo>
                  <a:lnTo>
                    <a:pt x="792" y="23"/>
                  </a:lnTo>
                  <a:lnTo>
                    <a:pt x="826" y="31"/>
                  </a:lnTo>
                  <a:lnTo>
                    <a:pt x="859" y="39"/>
                  </a:lnTo>
                  <a:lnTo>
                    <a:pt x="893" y="49"/>
                  </a:lnTo>
                  <a:lnTo>
                    <a:pt x="925" y="59"/>
                  </a:lnTo>
                  <a:lnTo>
                    <a:pt x="956" y="70"/>
                  </a:lnTo>
                </a:path>
              </a:pathLst>
            </a:custGeom>
            <a:noFill/>
            <a:ln w="0">
              <a:solidFill>
                <a:srgbClr val="000000"/>
              </a:solidFill>
              <a:round/>
              <a:headEnd/>
              <a:tailEnd/>
            </a:ln>
          </p:spPr>
          <p:txBody>
            <a:bodyPr>
              <a:prstTxWarp prst="textNoShape">
                <a:avLst/>
              </a:prstTxWarp>
            </a:bodyPr>
            <a:lstStyle/>
            <a:p>
              <a:endParaRPr lang="en-US"/>
            </a:p>
          </p:txBody>
        </p:sp>
        <p:sp>
          <p:nvSpPr>
            <p:cNvPr id="167953" name="Freeform 14"/>
            <p:cNvSpPr>
              <a:spLocks/>
            </p:cNvSpPr>
            <p:nvPr/>
          </p:nvSpPr>
          <p:spPr bwMode="auto">
            <a:xfrm>
              <a:off x="2357" y="1987"/>
              <a:ext cx="479" cy="57"/>
            </a:xfrm>
            <a:custGeom>
              <a:avLst/>
              <a:gdLst>
                <a:gd name="T0" fmla="*/ 0 w 956"/>
                <a:gd name="T1" fmla="*/ 29 h 114"/>
                <a:gd name="T2" fmla="*/ 4 w 956"/>
                <a:gd name="T3" fmla="*/ 27 h 114"/>
                <a:gd name="T4" fmla="*/ 8 w 956"/>
                <a:gd name="T5" fmla="*/ 24 h 114"/>
                <a:gd name="T6" fmla="*/ 12 w 956"/>
                <a:gd name="T7" fmla="*/ 22 h 114"/>
                <a:gd name="T8" fmla="*/ 17 w 956"/>
                <a:gd name="T9" fmla="*/ 20 h 114"/>
                <a:gd name="T10" fmla="*/ 22 w 956"/>
                <a:gd name="T11" fmla="*/ 17 h 114"/>
                <a:gd name="T12" fmla="*/ 27 w 956"/>
                <a:gd name="T13" fmla="*/ 15 h 114"/>
                <a:gd name="T14" fmla="*/ 33 w 956"/>
                <a:gd name="T15" fmla="*/ 13 h 114"/>
                <a:gd name="T16" fmla="*/ 40 w 956"/>
                <a:gd name="T17" fmla="*/ 12 h 114"/>
                <a:gd name="T18" fmla="*/ 47 w 956"/>
                <a:gd name="T19" fmla="*/ 10 h 114"/>
                <a:gd name="T20" fmla="*/ 54 w 956"/>
                <a:gd name="T21" fmla="*/ 8 h 114"/>
                <a:gd name="T22" fmla="*/ 61 w 956"/>
                <a:gd name="T23" fmla="*/ 7 h 114"/>
                <a:gd name="T24" fmla="*/ 69 w 956"/>
                <a:gd name="T25" fmla="*/ 5 h 114"/>
                <a:gd name="T26" fmla="*/ 76 w 956"/>
                <a:gd name="T27" fmla="*/ 4 h 114"/>
                <a:gd name="T28" fmla="*/ 84 w 956"/>
                <a:gd name="T29" fmla="*/ 3 h 114"/>
                <a:gd name="T30" fmla="*/ 93 w 956"/>
                <a:gd name="T31" fmla="*/ 2 h 114"/>
                <a:gd name="T32" fmla="*/ 101 w 956"/>
                <a:gd name="T33" fmla="*/ 2 h 114"/>
                <a:gd name="T34" fmla="*/ 110 w 956"/>
                <a:gd name="T35" fmla="*/ 1 h 114"/>
                <a:gd name="T36" fmla="*/ 118 w 956"/>
                <a:gd name="T37" fmla="*/ 1 h 114"/>
                <a:gd name="T38" fmla="*/ 128 w 956"/>
                <a:gd name="T39" fmla="*/ 0 h 114"/>
                <a:gd name="T40" fmla="*/ 136 w 956"/>
                <a:gd name="T41" fmla="*/ 0 h 114"/>
                <a:gd name="T42" fmla="*/ 145 w 956"/>
                <a:gd name="T43" fmla="*/ 0 h 114"/>
                <a:gd name="T44" fmla="*/ 154 w 956"/>
                <a:gd name="T45" fmla="*/ 1 h 114"/>
                <a:gd name="T46" fmla="*/ 163 w 956"/>
                <a:gd name="T47" fmla="*/ 2 h 114"/>
                <a:gd name="T48" fmla="*/ 172 w 956"/>
                <a:gd name="T49" fmla="*/ 2 h 114"/>
                <a:gd name="T50" fmla="*/ 181 w 956"/>
                <a:gd name="T51" fmla="*/ 4 h 114"/>
                <a:gd name="T52" fmla="*/ 190 w 956"/>
                <a:gd name="T53" fmla="*/ 5 h 114"/>
                <a:gd name="T54" fmla="*/ 199 w 956"/>
                <a:gd name="T55" fmla="*/ 6 h 114"/>
                <a:gd name="T56" fmla="*/ 207 w 956"/>
                <a:gd name="T57" fmla="*/ 8 h 114"/>
                <a:gd name="T58" fmla="*/ 215 w 956"/>
                <a:gd name="T59" fmla="*/ 10 h 114"/>
                <a:gd name="T60" fmla="*/ 224 w 956"/>
                <a:gd name="T61" fmla="*/ 13 h 114"/>
                <a:gd name="T62" fmla="*/ 232 w 956"/>
                <a:gd name="T63" fmla="*/ 15 h 114"/>
                <a:gd name="T64" fmla="*/ 240 w 956"/>
                <a:gd name="T65" fmla="*/ 18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6"/>
                <a:gd name="T100" fmla="*/ 0 h 114"/>
                <a:gd name="T101" fmla="*/ 956 w 956"/>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6" h="114">
                  <a:moveTo>
                    <a:pt x="0" y="114"/>
                  </a:moveTo>
                  <a:lnTo>
                    <a:pt x="14" y="105"/>
                  </a:lnTo>
                  <a:lnTo>
                    <a:pt x="29" y="95"/>
                  </a:lnTo>
                  <a:lnTo>
                    <a:pt x="46" y="85"/>
                  </a:lnTo>
                  <a:lnTo>
                    <a:pt x="66" y="77"/>
                  </a:lnTo>
                  <a:lnTo>
                    <a:pt x="86" y="68"/>
                  </a:lnTo>
                  <a:lnTo>
                    <a:pt x="108" y="60"/>
                  </a:lnTo>
                  <a:lnTo>
                    <a:pt x="132" y="52"/>
                  </a:lnTo>
                  <a:lnTo>
                    <a:pt x="158" y="45"/>
                  </a:lnTo>
                  <a:lnTo>
                    <a:pt x="185" y="38"/>
                  </a:lnTo>
                  <a:lnTo>
                    <a:pt x="213" y="31"/>
                  </a:lnTo>
                  <a:lnTo>
                    <a:pt x="243" y="26"/>
                  </a:lnTo>
                  <a:lnTo>
                    <a:pt x="273" y="20"/>
                  </a:lnTo>
                  <a:lnTo>
                    <a:pt x="304" y="15"/>
                  </a:lnTo>
                  <a:lnTo>
                    <a:pt x="336" y="12"/>
                  </a:lnTo>
                  <a:lnTo>
                    <a:pt x="370" y="7"/>
                  </a:lnTo>
                  <a:lnTo>
                    <a:pt x="403" y="5"/>
                  </a:lnTo>
                  <a:lnTo>
                    <a:pt x="438" y="3"/>
                  </a:lnTo>
                  <a:lnTo>
                    <a:pt x="472" y="1"/>
                  </a:lnTo>
                  <a:lnTo>
                    <a:pt x="508" y="0"/>
                  </a:lnTo>
                  <a:lnTo>
                    <a:pt x="543" y="0"/>
                  </a:lnTo>
                  <a:lnTo>
                    <a:pt x="578" y="0"/>
                  </a:lnTo>
                  <a:lnTo>
                    <a:pt x="614" y="3"/>
                  </a:lnTo>
                  <a:lnTo>
                    <a:pt x="650" y="5"/>
                  </a:lnTo>
                  <a:lnTo>
                    <a:pt x="685" y="8"/>
                  </a:lnTo>
                  <a:lnTo>
                    <a:pt x="721" y="13"/>
                  </a:lnTo>
                  <a:lnTo>
                    <a:pt x="757" y="17"/>
                  </a:lnTo>
                  <a:lnTo>
                    <a:pt x="792" y="23"/>
                  </a:lnTo>
                  <a:lnTo>
                    <a:pt x="826" y="31"/>
                  </a:lnTo>
                  <a:lnTo>
                    <a:pt x="859" y="39"/>
                  </a:lnTo>
                  <a:lnTo>
                    <a:pt x="893" y="49"/>
                  </a:lnTo>
                  <a:lnTo>
                    <a:pt x="925" y="59"/>
                  </a:lnTo>
                  <a:lnTo>
                    <a:pt x="956" y="70"/>
                  </a:lnTo>
                </a:path>
              </a:pathLst>
            </a:custGeom>
            <a:noFill/>
            <a:ln w="0">
              <a:solidFill>
                <a:srgbClr val="000000"/>
              </a:solidFill>
              <a:round/>
              <a:headEnd/>
              <a:tailEnd/>
            </a:ln>
          </p:spPr>
          <p:txBody>
            <a:bodyPr>
              <a:prstTxWarp prst="textNoShape">
                <a:avLst/>
              </a:prstTxWarp>
            </a:bodyPr>
            <a:lstStyle/>
            <a:p>
              <a:endParaRPr lang="en-US"/>
            </a:p>
          </p:txBody>
        </p:sp>
        <p:sp>
          <p:nvSpPr>
            <p:cNvPr id="167954" name="Freeform 15"/>
            <p:cNvSpPr>
              <a:spLocks/>
            </p:cNvSpPr>
            <p:nvPr/>
          </p:nvSpPr>
          <p:spPr bwMode="auto">
            <a:xfrm>
              <a:off x="2830" y="1911"/>
              <a:ext cx="112" cy="112"/>
            </a:xfrm>
            <a:custGeom>
              <a:avLst/>
              <a:gdLst>
                <a:gd name="T0" fmla="*/ 15 w 224"/>
                <a:gd name="T1" fmla="*/ 0 h 225"/>
                <a:gd name="T2" fmla="*/ 12 w 224"/>
                <a:gd name="T3" fmla="*/ 2 h 225"/>
                <a:gd name="T4" fmla="*/ 9 w 224"/>
                <a:gd name="T5" fmla="*/ 7 h 225"/>
                <a:gd name="T6" fmla="*/ 6 w 224"/>
                <a:gd name="T7" fmla="*/ 13 h 225"/>
                <a:gd name="T8" fmla="*/ 4 w 224"/>
                <a:gd name="T9" fmla="*/ 21 h 225"/>
                <a:gd name="T10" fmla="*/ 2 w 224"/>
                <a:gd name="T11" fmla="*/ 30 h 225"/>
                <a:gd name="T12" fmla="*/ 1 w 224"/>
                <a:gd name="T13" fmla="*/ 39 h 225"/>
                <a:gd name="T14" fmla="*/ 0 w 224"/>
                <a:gd name="T15" fmla="*/ 48 h 225"/>
                <a:gd name="T16" fmla="*/ 1 w 224"/>
                <a:gd name="T17" fmla="*/ 56 h 225"/>
                <a:gd name="T18" fmla="*/ 1 w 224"/>
                <a:gd name="T19" fmla="*/ 55 h 225"/>
                <a:gd name="T20" fmla="*/ 2 w 224"/>
                <a:gd name="T21" fmla="*/ 54 h 225"/>
                <a:gd name="T22" fmla="*/ 3 w 224"/>
                <a:gd name="T23" fmla="*/ 52 h 225"/>
                <a:gd name="T24" fmla="*/ 5 w 224"/>
                <a:gd name="T25" fmla="*/ 49 h 225"/>
                <a:gd name="T26" fmla="*/ 7 w 224"/>
                <a:gd name="T27" fmla="*/ 45 h 225"/>
                <a:gd name="T28" fmla="*/ 10 w 224"/>
                <a:gd name="T29" fmla="*/ 41 h 225"/>
                <a:gd name="T30" fmla="*/ 13 w 224"/>
                <a:gd name="T31" fmla="*/ 37 h 225"/>
                <a:gd name="T32" fmla="*/ 16 w 224"/>
                <a:gd name="T33" fmla="*/ 32 h 225"/>
                <a:gd name="T34" fmla="*/ 20 w 224"/>
                <a:gd name="T35" fmla="*/ 27 h 225"/>
                <a:gd name="T36" fmla="*/ 25 w 224"/>
                <a:gd name="T37" fmla="*/ 23 h 225"/>
                <a:gd name="T38" fmla="*/ 29 w 224"/>
                <a:gd name="T39" fmla="*/ 18 h 225"/>
                <a:gd name="T40" fmla="*/ 34 w 224"/>
                <a:gd name="T41" fmla="*/ 14 h 225"/>
                <a:gd name="T42" fmla="*/ 39 w 224"/>
                <a:gd name="T43" fmla="*/ 10 h 225"/>
                <a:gd name="T44" fmla="*/ 45 w 224"/>
                <a:gd name="T45" fmla="*/ 7 h 225"/>
                <a:gd name="T46" fmla="*/ 50 w 224"/>
                <a:gd name="T47" fmla="*/ 5 h 225"/>
                <a:gd name="T48" fmla="*/ 56 w 224"/>
                <a:gd name="T49" fmla="*/ 3 h 2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4"/>
                <a:gd name="T76" fmla="*/ 0 h 225"/>
                <a:gd name="T77" fmla="*/ 224 w 224"/>
                <a:gd name="T78" fmla="*/ 225 h 2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4" h="225">
                  <a:moveTo>
                    <a:pt x="60" y="0"/>
                  </a:moveTo>
                  <a:lnTo>
                    <a:pt x="47" y="11"/>
                  </a:lnTo>
                  <a:lnTo>
                    <a:pt x="34" y="29"/>
                  </a:lnTo>
                  <a:lnTo>
                    <a:pt x="23" y="54"/>
                  </a:lnTo>
                  <a:lnTo>
                    <a:pt x="14" y="86"/>
                  </a:lnTo>
                  <a:lnTo>
                    <a:pt x="6" y="120"/>
                  </a:lnTo>
                  <a:lnTo>
                    <a:pt x="1" y="156"/>
                  </a:lnTo>
                  <a:lnTo>
                    <a:pt x="0" y="192"/>
                  </a:lnTo>
                  <a:lnTo>
                    <a:pt x="2" y="225"/>
                  </a:lnTo>
                  <a:lnTo>
                    <a:pt x="3" y="223"/>
                  </a:lnTo>
                  <a:lnTo>
                    <a:pt x="7" y="217"/>
                  </a:lnTo>
                  <a:lnTo>
                    <a:pt x="11" y="208"/>
                  </a:lnTo>
                  <a:lnTo>
                    <a:pt x="18" y="196"/>
                  </a:lnTo>
                  <a:lnTo>
                    <a:pt x="27" y="181"/>
                  </a:lnTo>
                  <a:lnTo>
                    <a:pt x="38" y="165"/>
                  </a:lnTo>
                  <a:lnTo>
                    <a:pt x="50" y="148"/>
                  </a:lnTo>
                  <a:lnTo>
                    <a:pt x="64" y="129"/>
                  </a:lnTo>
                  <a:lnTo>
                    <a:pt x="80" y="111"/>
                  </a:lnTo>
                  <a:lnTo>
                    <a:pt x="98" y="92"/>
                  </a:lnTo>
                  <a:lnTo>
                    <a:pt x="114" y="75"/>
                  </a:lnTo>
                  <a:lnTo>
                    <a:pt x="135" y="58"/>
                  </a:lnTo>
                  <a:lnTo>
                    <a:pt x="155" y="43"/>
                  </a:lnTo>
                  <a:lnTo>
                    <a:pt x="177" y="30"/>
                  </a:lnTo>
                  <a:lnTo>
                    <a:pt x="200" y="21"/>
                  </a:lnTo>
                  <a:lnTo>
                    <a:pt x="224" y="14"/>
                  </a:lnTo>
                </a:path>
              </a:pathLst>
            </a:custGeom>
            <a:noFill/>
            <a:ln w="0">
              <a:solidFill>
                <a:srgbClr val="000000"/>
              </a:solidFill>
              <a:round/>
              <a:headEnd/>
              <a:tailEnd/>
            </a:ln>
          </p:spPr>
          <p:txBody>
            <a:bodyPr>
              <a:prstTxWarp prst="textNoShape">
                <a:avLst/>
              </a:prstTxWarp>
            </a:bodyPr>
            <a:lstStyle/>
            <a:p>
              <a:endParaRPr lang="en-US"/>
            </a:p>
          </p:txBody>
        </p:sp>
        <p:sp>
          <p:nvSpPr>
            <p:cNvPr id="167955" name="Freeform 16"/>
            <p:cNvSpPr>
              <a:spLocks/>
            </p:cNvSpPr>
            <p:nvPr/>
          </p:nvSpPr>
          <p:spPr bwMode="auto">
            <a:xfrm>
              <a:off x="2830" y="1911"/>
              <a:ext cx="112" cy="112"/>
            </a:xfrm>
            <a:custGeom>
              <a:avLst/>
              <a:gdLst>
                <a:gd name="T0" fmla="*/ 15 w 224"/>
                <a:gd name="T1" fmla="*/ 0 h 225"/>
                <a:gd name="T2" fmla="*/ 12 w 224"/>
                <a:gd name="T3" fmla="*/ 2 h 225"/>
                <a:gd name="T4" fmla="*/ 9 w 224"/>
                <a:gd name="T5" fmla="*/ 7 h 225"/>
                <a:gd name="T6" fmla="*/ 6 w 224"/>
                <a:gd name="T7" fmla="*/ 13 h 225"/>
                <a:gd name="T8" fmla="*/ 4 w 224"/>
                <a:gd name="T9" fmla="*/ 21 h 225"/>
                <a:gd name="T10" fmla="*/ 2 w 224"/>
                <a:gd name="T11" fmla="*/ 30 h 225"/>
                <a:gd name="T12" fmla="*/ 1 w 224"/>
                <a:gd name="T13" fmla="*/ 39 h 225"/>
                <a:gd name="T14" fmla="*/ 0 w 224"/>
                <a:gd name="T15" fmla="*/ 48 h 225"/>
                <a:gd name="T16" fmla="*/ 1 w 224"/>
                <a:gd name="T17" fmla="*/ 56 h 225"/>
                <a:gd name="T18" fmla="*/ 1 w 224"/>
                <a:gd name="T19" fmla="*/ 55 h 225"/>
                <a:gd name="T20" fmla="*/ 2 w 224"/>
                <a:gd name="T21" fmla="*/ 54 h 225"/>
                <a:gd name="T22" fmla="*/ 3 w 224"/>
                <a:gd name="T23" fmla="*/ 52 h 225"/>
                <a:gd name="T24" fmla="*/ 5 w 224"/>
                <a:gd name="T25" fmla="*/ 49 h 225"/>
                <a:gd name="T26" fmla="*/ 7 w 224"/>
                <a:gd name="T27" fmla="*/ 45 h 225"/>
                <a:gd name="T28" fmla="*/ 10 w 224"/>
                <a:gd name="T29" fmla="*/ 41 h 225"/>
                <a:gd name="T30" fmla="*/ 13 w 224"/>
                <a:gd name="T31" fmla="*/ 37 h 225"/>
                <a:gd name="T32" fmla="*/ 16 w 224"/>
                <a:gd name="T33" fmla="*/ 32 h 225"/>
                <a:gd name="T34" fmla="*/ 20 w 224"/>
                <a:gd name="T35" fmla="*/ 27 h 225"/>
                <a:gd name="T36" fmla="*/ 25 w 224"/>
                <a:gd name="T37" fmla="*/ 23 h 225"/>
                <a:gd name="T38" fmla="*/ 29 w 224"/>
                <a:gd name="T39" fmla="*/ 18 h 225"/>
                <a:gd name="T40" fmla="*/ 34 w 224"/>
                <a:gd name="T41" fmla="*/ 14 h 225"/>
                <a:gd name="T42" fmla="*/ 39 w 224"/>
                <a:gd name="T43" fmla="*/ 10 h 225"/>
                <a:gd name="T44" fmla="*/ 45 w 224"/>
                <a:gd name="T45" fmla="*/ 7 h 225"/>
                <a:gd name="T46" fmla="*/ 50 w 224"/>
                <a:gd name="T47" fmla="*/ 5 h 225"/>
                <a:gd name="T48" fmla="*/ 56 w 224"/>
                <a:gd name="T49" fmla="*/ 3 h 2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4"/>
                <a:gd name="T76" fmla="*/ 0 h 225"/>
                <a:gd name="T77" fmla="*/ 224 w 224"/>
                <a:gd name="T78" fmla="*/ 225 h 2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4" h="225">
                  <a:moveTo>
                    <a:pt x="60" y="0"/>
                  </a:moveTo>
                  <a:lnTo>
                    <a:pt x="47" y="11"/>
                  </a:lnTo>
                  <a:lnTo>
                    <a:pt x="34" y="29"/>
                  </a:lnTo>
                  <a:lnTo>
                    <a:pt x="23" y="54"/>
                  </a:lnTo>
                  <a:lnTo>
                    <a:pt x="14" y="86"/>
                  </a:lnTo>
                  <a:lnTo>
                    <a:pt x="6" y="120"/>
                  </a:lnTo>
                  <a:lnTo>
                    <a:pt x="1" y="156"/>
                  </a:lnTo>
                  <a:lnTo>
                    <a:pt x="0" y="192"/>
                  </a:lnTo>
                  <a:lnTo>
                    <a:pt x="2" y="225"/>
                  </a:lnTo>
                  <a:lnTo>
                    <a:pt x="3" y="223"/>
                  </a:lnTo>
                  <a:lnTo>
                    <a:pt x="7" y="217"/>
                  </a:lnTo>
                  <a:lnTo>
                    <a:pt x="11" y="208"/>
                  </a:lnTo>
                  <a:lnTo>
                    <a:pt x="18" y="196"/>
                  </a:lnTo>
                  <a:lnTo>
                    <a:pt x="27" y="181"/>
                  </a:lnTo>
                  <a:lnTo>
                    <a:pt x="38" y="165"/>
                  </a:lnTo>
                  <a:lnTo>
                    <a:pt x="50" y="148"/>
                  </a:lnTo>
                  <a:lnTo>
                    <a:pt x="64" y="129"/>
                  </a:lnTo>
                  <a:lnTo>
                    <a:pt x="80" y="111"/>
                  </a:lnTo>
                  <a:lnTo>
                    <a:pt x="98" y="92"/>
                  </a:lnTo>
                  <a:lnTo>
                    <a:pt x="114" y="75"/>
                  </a:lnTo>
                  <a:lnTo>
                    <a:pt x="135" y="58"/>
                  </a:lnTo>
                  <a:lnTo>
                    <a:pt x="155" y="43"/>
                  </a:lnTo>
                  <a:lnTo>
                    <a:pt x="177" y="30"/>
                  </a:lnTo>
                  <a:lnTo>
                    <a:pt x="200" y="21"/>
                  </a:lnTo>
                  <a:lnTo>
                    <a:pt x="224" y="14"/>
                  </a:lnTo>
                </a:path>
              </a:pathLst>
            </a:custGeom>
            <a:noFill/>
            <a:ln w="0">
              <a:solidFill>
                <a:srgbClr val="000000"/>
              </a:solidFill>
              <a:round/>
              <a:headEnd/>
              <a:tailEnd/>
            </a:ln>
          </p:spPr>
          <p:txBody>
            <a:bodyPr>
              <a:prstTxWarp prst="textNoShape">
                <a:avLst/>
              </a:prstTxWarp>
            </a:bodyPr>
            <a:lstStyle/>
            <a:p>
              <a:endParaRPr lang="en-US"/>
            </a:p>
          </p:txBody>
        </p:sp>
        <p:sp>
          <p:nvSpPr>
            <p:cNvPr id="167956" name="Freeform 17"/>
            <p:cNvSpPr>
              <a:spLocks/>
            </p:cNvSpPr>
            <p:nvPr/>
          </p:nvSpPr>
          <p:spPr bwMode="auto">
            <a:xfrm>
              <a:off x="2831" y="1996"/>
              <a:ext cx="543" cy="101"/>
            </a:xfrm>
            <a:custGeom>
              <a:avLst/>
              <a:gdLst>
                <a:gd name="T0" fmla="*/ 0 w 1087"/>
                <a:gd name="T1" fmla="*/ 14 h 201"/>
                <a:gd name="T2" fmla="*/ 5 w 1087"/>
                <a:gd name="T3" fmla="*/ 12 h 201"/>
                <a:gd name="T4" fmla="*/ 11 w 1087"/>
                <a:gd name="T5" fmla="*/ 10 h 201"/>
                <a:gd name="T6" fmla="*/ 18 w 1087"/>
                <a:gd name="T7" fmla="*/ 8 h 201"/>
                <a:gd name="T8" fmla="*/ 24 w 1087"/>
                <a:gd name="T9" fmla="*/ 7 h 201"/>
                <a:gd name="T10" fmla="*/ 31 w 1087"/>
                <a:gd name="T11" fmla="*/ 5 h 201"/>
                <a:gd name="T12" fmla="*/ 39 w 1087"/>
                <a:gd name="T13" fmla="*/ 4 h 201"/>
                <a:gd name="T14" fmla="*/ 47 w 1087"/>
                <a:gd name="T15" fmla="*/ 3 h 201"/>
                <a:gd name="T16" fmla="*/ 55 w 1087"/>
                <a:gd name="T17" fmla="*/ 2 h 201"/>
                <a:gd name="T18" fmla="*/ 63 w 1087"/>
                <a:gd name="T19" fmla="*/ 1 h 201"/>
                <a:gd name="T20" fmla="*/ 72 w 1087"/>
                <a:gd name="T21" fmla="*/ 1 h 201"/>
                <a:gd name="T22" fmla="*/ 81 w 1087"/>
                <a:gd name="T23" fmla="*/ 0 h 201"/>
                <a:gd name="T24" fmla="*/ 90 w 1087"/>
                <a:gd name="T25" fmla="*/ 0 h 201"/>
                <a:gd name="T26" fmla="*/ 100 w 1087"/>
                <a:gd name="T27" fmla="*/ 0 h 201"/>
                <a:gd name="T28" fmla="*/ 109 w 1087"/>
                <a:gd name="T29" fmla="*/ 1 h 201"/>
                <a:gd name="T30" fmla="*/ 119 w 1087"/>
                <a:gd name="T31" fmla="*/ 1 h 201"/>
                <a:gd name="T32" fmla="*/ 128 w 1087"/>
                <a:gd name="T33" fmla="*/ 2 h 201"/>
                <a:gd name="T34" fmla="*/ 138 w 1087"/>
                <a:gd name="T35" fmla="*/ 3 h 201"/>
                <a:gd name="T36" fmla="*/ 148 w 1087"/>
                <a:gd name="T37" fmla="*/ 4 h 201"/>
                <a:gd name="T38" fmla="*/ 158 w 1087"/>
                <a:gd name="T39" fmla="*/ 6 h 201"/>
                <a:gd name="T40" fmla="*/ 167 w 1087"/>
                <a:gd name="T41" fmla="*/ 8 h 201"/>
                <a:gd name="T42" fmla="*/ 177 w 1087"/>
                <a:gd name="T43" fmla="*/ 10 h 201"/>
                <a:gd name="T44" fmla="*/ 187 w 1087"/>
                <a:gd name="T45" fmla="*/ 12 h 201"/>
                <a:gd name="T46" fmla="*/ 196 w 1087"/>
                <a:gd name="T47" fmla="*/ 15 h 201"/>
                <a:gd name="T48" fmla="*/ 206 w 1087"/>
                <a:gd name="T49" fmla="*/ 18 h 201"/>
                <a:gd name="T50" fmla="*/ 215 w 1087"/>
                <a:gd name="T51" fmla="*/ 21 h 201"/>
                <a:gd name="T52" fmla="*/ 223 w 1087"/>
                <a:gd name="T53" fmla="*/ 24 h 201"/>
                <a:gd name="T54" fmla="*/ 232 w 1087"/>
                <a:gd name="T55" fmla="*/ 28 h 201"/>
                <a:gd name="T56" fmla="*/ 241 w 1087"/>
                <a:gd name="T57" fmla="*/ 32 h 201"/>
                <a:gd name="T58" fmla="*/ 249 w 1087"/>
                <a:gd name="T59" fmla="*/ 36 h 201"/>
                <a:gd name="T60" fmla="*/ 257 w 1087"/>
                <a:gd name="T61" fmla="*/ 41 h 201"/>
                <a:gd name="T62" fmla="*/ 264 w 1087"/>
                <a:gd name="T63" fmla="*/ 46 h 201"/>
                <a:gd name="T64" fmla="*/ 271 w 1087"/>
                <a:gd name="T65" fmla="*/ 51 h 2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7"/>
                <a:gd name="T100" fmla="*/ 0 h 201"/>
                <a:gd name="T101" fmla="*/ 1087 w 1087"/>
                <a:gd name="T102" fmla="*/ 201 h 2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7" h="201">
                  <a:moveTo>
                    <a:pt x="0" y="55"/>
                  </a:moveTo>
                  <a:lnTo>
                    <a:pt x="22" y="46"/>
                  </a:lnTo>
                  <a:lnTo>
                    <a:pt x="45" y="39"/>
                  </a:lnTo>
                  <a:lnTo>
                    <a:pt x="72" y="31"/>
                  </a:lnTo>
                  <a:lnTo>
                    <a:pt x="98" y="25"/>
                  </a:lnTo>
                  <a:lnTo>
                    <a:pt x="126" y="18"/>
                  </a:lnTo>
                  <a:lnTo>
                    <a:pt x="156" y="13"/>
                  </a:lnTo>
                  <a:lnTo>
                    <a:pt x="188" y="9"/>
                  </a:lnTo>
                  <a:lnTo>
                    <a:pt x="221" y="5"/>
                  </a:lnTo>
                  <a:lnTo>
                    <a:pt x="255" y="3"/>
                  </a:lnTo>
                  <a:lnTo>
                    <a:pt x="289" y="1"/>
                  </a:lnTo>
                  <a:lnTo>
                    <a:pt x="326" y="0"/>
                  </a:lnTo>
                  <a:lnTo>
                    <a:pt x="363" y="0"/>
                  </a:lnTo>
                  <a:lnTo>
                    <a:pt x="400" y="0"/>
                  </a:lnTo>
                  <a:lnTo>
                    <a:pt x="438" y="1"/>
                  </a:lnTo>
                  <a:lnTo>
                    <a:pt x="476" y="3"/>
                  </a:lnTo>
                  <a:lnTo>
                    <a:pt x="515" y="7"/>
                  </a:lnTo>
                  <a:lnTo>
                    <a:pt x="554" y="11"/>
                  </a:lnTo>
                  <a:lnTo>
                    <a:pt x="594" y="16"/>
                  </a:lnTo>
                  <a:lnTo>
                    <a:pt x="633" y="23"/>
                  </a:lnTo>
                  <a:lnTo>
                    <a:pt x="671" y="30"/>
                  </a:lnTo>
                  <a:lnTo>
                    <a:pt x="710" y="38"/>
                  </a:lnTo>
                  <a:lnTo>
                    <a:pt x="748" y="47"/>
                  </a:lnTo>
                  <a:lnTo>
                    <a:pt x="786" y="57"/>
                  </a:lnTo>
                  <a:lnTo>
                    <a:pt x="824" y="69"/>
                  </a:lnTo>
                  <a:lnTo>
                    <a:pt x="860" y="81"/>
                  </a:lnTo>
                  <a:lnTo>
                    <a:pt x="895" y="95"/>
                  </a:lnTo>
                  <a:lnTo>
                    <a:pt x="930" y="109"/>
                  </a:lnTo>
                  <a:lnTo>
                    <a:pt x="965" y="125"/>
                  </a:lnTo>
                  <a:lnTo>
                    <a:pt x="997" y="142"/>
                  </a:lnTo>
                  <a:lnTo>
                    <a:pt x="1028" y="161"/>
                  </a:lnTo>
                  <a:lnTo>
                    <a:pt x="1058" y="181"/>
                  </a:lnTo>
                  <a:lnTo>
                    <a:pt x="1087" y="201"/>
                  </a:lnTo>
                </a:path>
              </a:pathLst>
            </a:custGeom>
            <a:noFill/>
            <a:ln w="0">
              <a:solidFill>
                <a:srgbClr val="000000"/>
              </a:solidFill>
              <a:round/>
              <a:headEnd/>
              <a:tailEnd/>
            </a:ln>
          </p:spPr>
          <p:txBody>
            <a:bodyPr>
              <a:prstTxWarp prst="textNoShape">
                <a:avLst/>
              </a:prstTxWarp>
            </a:bodyPr>
            <a:lstStyle/>
            <a:p>
              <a:endParaRPr lang="en-US"/>
            </a:p>
          </p:txBody>
        </p:sp>
        <p:sp>
          <p:nvSpPr>
            <p:cNvPr id="167957" name="Freeform 18"/>
            <p:cNvSpPr>
              <a:spLocks/>
            </p:cNvSpPr>
            <p:nvPr/>
          </p:nvSpPr>
          <p:spPr bwMode="auto">
            <a:xfrm>
              <a:off x="2831" y="1996"/>
              <a:ext cx="543" cy="101"/>
            </a:xfrm>
            <a:custGeom>
              <a:avLst/>
              <a:gdLst>
                <a:gd name="T0" fmla="*/ 0 w 1087"/>
                <a:gd name="T1" fmla="*/ 14 h 201"/>
                <a:gd name="T2" fmla="*/ 5 w 1087"/>
                <a:gd name="T3" fmla="*/ 12 h 201"/>
                <a:gd name="T4" fmla="*/ 11 w 1087"/>
                <a:gd name="T5" fmla="*/ 10 h 201"/>
                <a:gd name="T6" fmla="*/ 18 w 1087"/>
                <a:gd name="T7" fmla="*/ 8 h 201"/>
                <a:gd name="T8" fmla="*/ 24 w 1087"/>
                <a:gd name="T9" fmla="*/ 7 h 201"/>
                <a:gd name="T10" fmla="*/ 31 w 1087"/>
                <a:gd name="T11" fmla="*/ 5 h 201"/>
                <a:gd name="T12" fmla="*/ 39 w 1087"/>
                <a:gd name="T13" fmla="*/ 4 h 201"/>
                <a:gd name="T14" fmla="*/ 47 w 1087"/>
                <a:gd name="T15" fmla="*/ 3 h 201"/>
                <a:gd name="T16" fmla="*/ 55 w 1087"/>
                <a:gd name="T17" fmla="*/ 2 h 201"/>
                <a:gd name="T18" fmla="*/ 63 w 1087"/>
                <a:gd name="T19" fmla="*/ 1 h 201"/>
                <a:gd name="T20" fmla="*/ 72 w 1087"/>
                <a:gd name="T21" fmla="*/ 1 h 201"/>
                <a:gd name="T22" fmla="*/ 81 w 1087"/>
                <a:gd name="T23" fmla="*/ 0 h 201"/>
                <a:gd name="T24" fmla="*/ 90 w 1087"/>
                <a:gd name="T25" fmla="*/ 0 h 201"/>
                <a:gd name="T26" fmla="*/ 100 w 1087"/>
                <a:gd name="T27" fmla="*/ 0 h 201"/>
                <a:gd name="T28" fmla="*/ 109 w 1087"/>
                <a:gd name="T29" fmla="*/ 1 h 201"/>
                <a:gd name="T30" fmla="*/ 119 w 1087"/>
                <a:gd name="T31" fmla="*/ 1 h 201"/>
                <a:gd name="T32" fmla="*/ 128 w 1087"/>
                <a:gd name="T33" fmla="*/ 2 h 201"/>
                <a:gd name="T34" fmla="*/ 138 w 1087"/>
                <a:gd name="T35" fmla="*/ 3 h 201"/>
                <a:gd name="T36" fmla="*/ 148 w 1087"/>
                <a:gd name="T37" fmla="*/ 4 h 201"/>
                <a:gd name="T38" fmla="*/ 158 w 1087"/>
                <a:gd name="T39" fmla="*/ 6 h 201"/>
                <a:gd name="T40" fmla="*/ 167 w 1087"/>
                <a:gd name="T41" fmla="*/ 8 h 201"/>
                <a:gd name="T42" fmla="*/ 177 w 1087"/>
                <a:gd name="T43" fmla="*/ 10 h 201"/>
                <a:gd name="T44" fmla="*/ 187 w 1087"/>
                <a:gd name="T45" fmla="*/ 12 h 201"/>
                <a:gd name="T46" fmla="*/ 196 w 1087"/>
                <a:gd name="T47" fmla="*/ 15 h 201"/>
                <a:gd name="T48" fmla="*/ 206 w 1087"/>
                <a:gd name="T49" fmla="*/ 18 h 201"/>
                <a:gd name="T50" fmla="*/ 215 w 1087"/>
                <a:gd name="T51" fmla="*/ 21 h 201"/>
                <a:gd name="T52" fmla="*/ 223 w 1087"/>
                <a:gd name="T53" fmla="*/ 24 h 201"/>
                <a:gd name="T54" fmla="*/ 232 w 1087"/>
                <a:gd name="T55" fmla="*/ 28 h 201"/>
                <a:gd name="T56" fmla="*/ 241 w 1087"/>
                <a:gd name="T57" fmla="*/ 32 h 201"/>
                <a:gd name="T58" fmla="*/ 249 w 1087"/>
                <a:gd name="T59" fmla="*/ 36 h 201"/>
                <a:gd name="T60" fmla="*/ 257 w 1087"/>
                <a:gd name="T61" fmla="*/ 41 h 201"/>
                <a:gd name="T62" fmla="*/ 264 w 1087"/>
                <a:gd name="T63" fmla="*/ 46 h 201"/>
                <a:gd name="T64" fmla="*/ 271 w 1087"/>
                <a:gd name="T65" fmla="*/ 51 h 2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7"/>
                <a:gd name="T100" fmla="*/ 0 h 201"/>
                <a:gd name="T101" fmla="*/ 1087 w 1087"/>
                <a:gd name="T102" fmla="*/ 201 h 2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7" h="201">
                  <a:moveTo>
                    <a:pt x="0" y="55"/>
                  </a:moveTo>
                  <a:lnTo>
                    <a:pt x="22" y="46"/>
                  </a:lnTo>
                  <a:lnTo>
                    <a:pt x="45" y="39"/>
                  </a:lnTo>
                  <a:lnTo>
                    <a:pt x="72" y="31"/>
                  </a:lnTo>
                  <a:lnTo>
                    <a:pt x="98" y="25"/>
                  </a:lnTo>
                  <a:lnTo>
                    <a:pt x="126" y="18"/>
                  </a:lnTo>
                  <a:lnTo>
                    <a:pt x="156" y="13"/>
                  </a:lnTo>
                  <a:lnTo>
                    <a:pt x="188" y="9"/>
                  </a:lnTo>
                  <a:lnTo>
                    <a:pt x="221" y="5"/>
                  </a:lnTo>
                  <a:lnTo>
                    <a:pt x="255" y="3"/>
                  </a:lnTo>
                  <a:lnTo>
                    <a:pt x="289" y="1"/>
                  </a:lnTo>
                  <a:lnTo>
                    <a:pt x="326" y="0"/>
                  </a:lnTo>
                  <a:lnTo>
                    <a:pt x="363" y="0"/>
                  </a:lnTo>
                  <a:lnTo>
                    <a:pt x="400" y="0"/>
                  </a:lnTo>
                  <a:lnTo>
                    <a:pt x="438" y="1"/>
                  </a:lnTo>
                  <a:lnTo>
                    <a:pt x="476" y="3"/>
                  </a:lnTo>
                  <a:lnTo>
                    <a:pt x="515" y="7"/>
                  </a:lnTo>
                  <a:lnTo>
                    <a:pt x="554" y="11"/>
                  </a:lnTo>
                  <a:lnTo>
                    <a:pt x="594" y="16"/>
                  </a:lnTo>
                  <a:lnTo>
                    <a:pt x="633" y="23"/>
                  </a:lnTo>
                  <a:lnTo>
                    <a:pt x="671" y="30"/>
                  </a:lnTo>
                  <a:lnTo>
                    <a:pt x="710" y="38"/>
                  </a:lnTo>
                  <a:lnTo>
                    <a:pt x="748" y="47"/>
                  </a:lnTo>
                  <a:lnTo>
                    <a:pt x="786" y="57"/>
                  </a:lnTo>
                  <a:lnTo>
                    <a:pt x="824" y="69"/>
                  </a:lnTo>
                  <a:lnTo>
                    <a:pt x="860" y="81"/>
                  </a:lnTo>
                  <a:lnTo>
                    <a:pt x="895" y="95"/>
                  </a:lnTo>
                  <a:lnTo>
                    <a:pt x="930" y="109"/>
                  </a:lnTo>
                  <a:lnTo>
                    <a:pt x="965" y="125"/>
                  </a:lnTo>
                  <a:lnTo>
                    <a:pt x="997" y="142"/>
                  </a:lnTo>
                  <a:lnTo>
                    <a:pt x="1028" y="161"/>
                  </a:lnTo>
                  <a:lnTo>
                    <a:pt x="1058" y="181"/>
                  </a:lnTo>
                  <a:lnTo>
                    <a:pt x="1087" y="201"/>
                  </a:lnTo>
                </a:path>
              </a:pathLst>
            </a:custGeom>
            <a:noFill/>
            <a:ln w="0">
              <a:solidFill>
                <a:srgbClr val="000000"/>
              </a:solidFill>
              <a:round/>
              <a:headEnd/>
              <a:tailEnd/>
            </a:ln>
          </p:spPr>
          <p:txBody>
            <a:bodyPr>
              <a:prstTxWarp prst="textNoShape">
                <a:avLst/>
              </a:prstTxWarp>
            </a:bodyPr>
            <a:lstStyle/>
            <a:p>
              <a:endParaRPr lang="en-US"/>
            </a:p>
          </p:txBody>
        </p:sp>
        <p:sp>
          <p:nvSpPr>
            <p:cNvPr id="167958" name="Freeform 19"/>
            <p:cNvSpPr>
              <a:spLocks/>
            </p:cNvSpPr>
            <p:nvPr/>
          </p:nvSpPr>
          <p:spPr bwMode="auto">
            <a:xfrm>
              <a:off x="2833" y="1931"/>
              <a:ext cx="192" cy="88"/>
            </a:xfrm>
            <a:custGeom>
              <a:avLst/>
              <a:gdLst>
                <a:gd name="T0" fmla="*/ 0 w 382"/>
                <a:gd name="T1" fmla="*/ 44 h 176"/>
                <a:gd name="T2" fmla="*/ 4 w 382"/>
                <a:gd name="T3" fmla="*/ 40 h 176"/>
                <a:gd name="T4" fmla="*/ 9 w 382"/>
                <a:gd name="T5" fmla="*/ 35 h 176"/>
                <a:gd name="T6" fmla="*/ 14 w 382"/>
                <a:gd name="T7" fmla="*/ 31 h 176"/>
                <a:gd name="T8" fmla="*/ 20 w 382"/>
                <a:gd name="T9" fmla="*/ 26 h 176"/>
                <a:gd name="T10" fmla="*/ 25 w 382"/>
                <a:gd name="T11" fmla="*/ 22 h 176"/>
                <a:gd name="T12" fmla="*/ 31 w 382"/>
                <a:gd name="T13" fmla="*/ 18 h 176"/>
                <a:gd name="T14" fmla="*/ 38 w 382"/>
                <a:gd name="T15" fmla="*/ 15 h 176"/>
                <a:gd name="T16" fmla="*/ 44 w 382"/>
                <a:gd name="T17" fmla="*/ 12 h 176"/>
                <a:gd name="T18" fmla="*/ 52 w 382"/>
                <a:gd name="T19" fmla="*/ 9 h 176"/>
                <a:gd name="T20" fmla="*/ 58 w 382"/>
                <a:gd name="T21" fmla="*/ 6 h 176"/>
                <a:gd name="T22" fmla="*/ 65 w 382"/>
                <a:gd name="T23" fmla="*/ 4 h 176"/>
                <a:gd name="T24" fmla="*/ 72 w 382"/>
                <a:gd name="T25" fmla="*/ 2 h 176"/>
                <a:gd name="T26" fmla="*/ 78 w 382"/>
                <a:gd name="T27" fmla="*/ 1 h 176"/>
                <a:gd name="T28" fmla="*/ 84 w 382"/>
                <a:gd name="T29" fmla="*/ 1 h 176"/>
                <a:gd name="T30" fmla="*/ 90 w 382"/>
                <a:gd name="T31" fmla="*/ 0 h 176"/>
                <a:gd name="T32" fmla="*/ 97 w 382"/>
                <a:gd name="T33" fmla="*/ 1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2"/>
                <a:gd name="T52" fmla="*/ 0 h 176"/>
                <a:gd name="T53" fmla="*/ 382 w 382"/>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2" h="176">
                  <a:moveTo>
                    <a:pt x="0" y="176"/>
                  </a:moveTo>
                  <a:lnTo>
                    <a:pt x="16" y="157"/>
                  </a:lnTo>
                  <a:lnTo>
                    <a:pt x="34" y="139"/>
                  </a:lnTo>
                  <a:lnTo>
                    <a:pt x="54" y="122"/>
                  </a:lnTo>
                  <a:lnTo>
                    <a:pt x="77" y="104"/>
                  </a:lnTo>
                  <a:lnTo>
                    <a:pt x="99" y="88"/>
                  </a:lnTo>
                  <a:lnTo>
                    <a:pt x="124" y="72"/>
                  </a:lnTo>
                  <a:lnTo>
                    <a:pt x="149" y="58"/>
                  </a:lnTo>
                  <a:lnTo>
                    <a:pt x="176" y="46"/>
                  </a:lnTo>
                  <a:lnTo>
                    <a:pt x="204" y="34"/>
                  </a:lnTo>
                  <a:lnTo>
                    <a:pt x="230" y="24"/>
                  </a:lnTo>
                  <a:lnTo>
                    <a:pt x="258" y="15"/>
                  </a:lnTo>
                  <a:lnTo>
                    <a:pt x="284" y="8"/>
                  </a:lnTo>
                  <a:lnTo>
                    <a:pt x="311" y="3"/>
                  </a:lnTo>
                  <a:lnTo>
                    <a:pt x="335" y="1"/>
                  </a:lnTo>
                  <a:lnTo>
                    <a:pt x="359" y="0"/>
                  </a:lnTo>
                  <a:lnTo>
                    <a:pt x="382" y="2"/>
                  </a:lnTo>
                </a:path>
              </a:pathLst>
            </a:custGeom>
            <a:noFill/>
            <a:ln w="0">
              <a:solidFill>
                <a:srgbClr val="000000"/>
              </a:solidFill>
              <a:round/>
              <a:headEnd/>
              <a:tailEnd/>
            </a:ln>
          </p:spPr>
          <p:txBody>
            <a:bodyPr>
              <a:prstTxWarp prst="textNoShape">
                <a:avLst/>
              </a:prstTxWarp>
            </a:bodyPr>
            <a:lstStyle/>
            <a:p>
              <a:endParaRPr lang="en-US"/>
            </a:p>
          </p:txBody>
        </p:sp>
        <p:sp>
          <p:nvSpPr>
            <p:cNvPr id="167959" name="Freeform 20"/>
            <p:cNvSpPr>
              <a:spLocks/>
            </p:cNvSpPr>
            <p:nvPr/>
          </p:nvSpPr>
          <p:spPr bwMode="auto">
            <a:xfrm>
              <a:off x="2833" y="1931"/>
              <a:ext cx="192" cy="88"/>
            </a:xfrm>
            <a:custGeom>
              <a:avLst/>
              <a:gdLst>
                <a:gd name="T0" fmla="*/ 0 w 382"/>
                <a:gd name="T1" fmla="*/ 44 h 176"/>
                <a:gd name="T2" fmla="*/ 4 w 382"/>
                <a:gd name="T3" fmla="*/ 40 h 176"/>
                <a:gd name="T4" fmla="*/ 9 w 382"/>
                <a:gd name="T5" fmla="*/ 35 h 176"/>
                <a:gd name="T6" fmla="*/ 14 w 382"/>
                <a:gd name="T7" fmla="*/ 31 h 176"/>
                <a:gd name="T8" fmla="*/ 20 w 382"/>
                <a:gd name="T9" fmla="*/ 26 h 176"/>
                <a:gd name="T10" fmla="*/ 25 w 382"/>
                <a:gd name="T11" fmla="*/ 22 h 176"/>
                <a:gd name="T12" fmla="*/ 31 w 382"/>
                <a:gd name="T13" fmla="*/ 18 h 176"/>
                <a:gd name="T14" fmla="*/ 38 w 382"/>
                <a:gd name="T15" fmla="*/ 15 h 176"/>
                <a:gd name="T16" fmla="*/ 44 w 382"/>
                <a:gd name="T17" fmla="*/ 12 h 176"/>
                <a:gd name="T18" fmla="*/ 52 w 382"/>
                <a:gd name="T19" fmla="*/ 9 h 176"/>
                <a:gd name="T20" fmla="*/ 58 w 382"/>
                <a:gd name="T21" fmla="*/ 6 h 176"/>
                <a:gd name="T22" fmla="*/ 65 w 382"/>
                <a:gd name="T23" fmla="*/ 4 h 176"/>
                <a:gd name="T24" fmla="*/ 72 w 382"/>
                <a:gd name="T25" fmla="*/ 2 h 176"/>
                <a:gd name="T26" fmla="*/ 78 w 382"/>
                <a:gd name="T27" fmla="*/ 1 h 176"/>
                <a:gd name="T28" fmla="*/ 84 w 382"/>
                <a:gd name="T29" fmla="*/ 1 h 176"/>
                <a:gd name="T30" fmla="*/ 90 w 382"/>
                <a:gd name="T31" fmla="*/ 0 h 176"/>
                <a:gd name="T32" fmla="*/ 97 w 382"/>
                <a:gd name="T33" fmla="*/ 1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2"/>
                <a:gd name="T52" fmla="*/ 0 h 176"/>
                <a:gd name="T53" fmla="*/ 382 w 382"/>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2" h="176">
                  <a:moveTo>
                    <a:pt x="0" y="176"/>
                  </a:moveTo>
                  <a:lnTo>
                    <a:pt x="16" y="157"/>
                  </a:lnTo>
                  <a:lnTo>
                    <a:pt x="34" y="139"/>
                  </a:lnTo>
                  <a:lnTo>
                    <a:pt x="54" y="122"/>
                  </a:lnTo>
                  <a:lnTo>
                    <a:pt x="77" y="104"/>
                  </a:lnTo>
                  <a:lnTo>
                    <a:pt x="99" y="88"/>
                  </a:lnTo>
                  <a:lnTo>
                    <a:pt x="124" y="72"/>
                  </a:lnTo>
                  <a:lnTo>
                    <a:pt x="149" y="58"/>
                  </a:lnTo>
                  <a:lnTo>
                    <a:pt x="176" y="46"/>
                  </a:lnTo>
                  <a:lnTo>
                    <a:pt x="204" y="34"/>
                  </a:lnTo>
                  <a:lnTo>
                    <a:pt x="230" y="24"/>
                  </a:lnTo>
                  <a:lnTo>
                    <a:pt x="258" y="15"/>
                  </a:lnTo>
                  <a:lnTo>
                    <a:pt x="284" y="8"/>
                  </a:lnTo>
                  <a:lnTo>
                    <a:pt x="311" y="3"/>
                  </a:lnTo>
                  <a:lnTo>
                    <a:pt x="335" y="1"/>
                  </a:lnTo>
                  <a:lnTo>
                    <a:pt x="359" y="0"/>
                  </a:lnTo>
                  <a:lnTo>
                    <a:pt x="382" y="2"/>
                  </a:lnTo>
                </a:path>
              </a:pathLst>
            </a:custGeom>
            <a:noFill/>
            <a:ln w="0">
              <a:solidFill>
                <a:srgbClr val="000000"/>
              </a:solidFill>
              <a:round/>
              <a:headEnd/>
              <a:tailEnd/>
            </a:ln>
          </p:spPr>
          <p:txBody>
            <a:bodyPr>
              <a:prstTxWarp prst="textNoShape">
                <a:avLst/>
              </a:prstTxWarp>
            </a:bodyPr>
            <a:lstStyle/>
            <a:p>
              <a:endParaRPr lang="en-US"/>
            </a:p>
          </p:txBody>
        </p:sp>
        <p:sp>
          <p:nvSpPr>
            <p:cNvPr id="167960" name="Freeform 21"/>
            <p:cNvSpPr>
              <a:spLocks/>
            </p:cNvSpPr>
            <p:nvPr/>
          </p:nvSpPr>
          <p:spPr bwMode="auto">
            <a:xfrm>
              <a:off x="2761" y="1913"/>
              <a:ext cx="72" cy="110"/>
            </a:xfrm>
            <a:custGeom>
              <a:avLst/>
              <a:gdLst>
                <a:gd name="T0" fmla="*/ 36 w 145"/>
                <a:gd name="T1" fmla="*/ 55 h 221"/>
                <a:gd name="T2" fmla="*/ 33 w 145"/>
                <a:gd name="T3" fmla="*/ 48 h 221"/>
                <a:gd name="T4" fmla="*/ 30 w 145"/>
                <a:gd name="T5" fmla="*/ 40 h 221"/>
                <a:gd name="T6" fmla="*/ 27 w 145"/>
                <a:gd name="T7" fmla="*/ 33 h 221"/>
                <a:gd name="T8" fmla="*/ 23 w 145"/>
                <a:gd name="T9" fmla="*/ 25 h 221"/>
                <a:gd name="T10" fmla="*/ 18 w 145"/>
                <a:gd name="T11" fmla="*/ 17 h 221"/>
                <a:gd name="T12" fmla="*/ 12 w 145"/>
                <a:gd name="T13" fmla="*/ 11 h 221"/>
                <a:gd name="T14" fmla="*/ 6 w 145"/>
                <a:gd name="T15" fmla="*/ 4 h 221"/>
                <a:gd name="T16" fmla="*/ 0 w 145"/>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221"/>
                <a:gd name="T29" fmla="*/ 145 w 145"/>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221">
                  <a:moveTo>
                    <a:pt x="145" y="221"/>
                  </a:moveTo>
                  <a:lnTo>
                    <a:pt x="134" y="193"/>
                  </a:lnTo>
                  <a:lnTo>
                    <a:pt x="123" y="163"/>
                  </a:lnTo>
                  <a:lnTo>
                    <a:pt x="108" y="132"/>
                  </a:lnTo>
                  <a:lnTo>
                    <a:pt x="92" y="101"/>
                  </a:lnTo>
                  <a:lnTo>
                    <a:pt x="73" y="71"/>
                  </a:lnTo>
                  <a:lnTo>
                    <a:pt x="51" y="44"/>
                  </a:lnTo>
                  <a:lnTo>
                    <a:pt x="27" y="19"/>
                  </a:lnTo>
                  <a:lnTo>
                    <a:pt x="0" y="0"/>
                  </a:lnTo>
                </a:path>
              </a:pathLst>
            </a:custGeom>
            <a:noFill/>
            <a:ln w="0">
              <a:solidFill>
                <a:srgbClr val="000000"/>
              </a:solidFill>
              <a:round/>
              <a:headEnd/>
              <a:tailEnd/>
            </a:ln>
          </p:spPr>
          <p:txBody>
            <a:bodyPr>
              <a:prstTxWarp prst="textNoShape">
                <a:avLst/>
              </a:prstTxWarp>
            </a:bodyPr>
            <a:lstStyle/>
            <a:p>
              <a:endParaRPr lang="en-US"/>
            </a:p>
          </p:txBody>
        </p:sp>
        <p:sp>
          <p:nvSpPr>
            <p:cNvPr id="167961" name="Freeform 22"/>
            <p:cNvSpPr>
              <a:spLocks/>
            </p:cNvSpPr>
            <p:nvPr/>
          </p:nvSpPr>
          <p:spPr bwMode="auto">
            <a:xfrm>
              <a:off x="2761" y="1913"/>
              <a:ext cx="72" cy="110"/>
            </a:xfrm>
            <a:custGeom>
              <a:avLst/>
              <a:gdLst>
                <a:gd name="T0" fmla="*/ 36 w 145"/>
                <a:gd name="T1" fmla="*/ 55 h 221"/>
                <a:gd name="T2" fmla="*/ 33 w 145"/>
                <a:gd name="T3" fmla="*/ 48 h 221"/>
                <a:gd name="T4" fmla="*/ 30 w 145"/>
                <a:gd name="T5" fmla="*/ 40 h 221"/>
                <a:gd name="T6" fmla="*/ 27 w 145"/>
                <a:gd name="T7" fmla="*/ 33 h 221"/>
                <a:gd name="T8" fmla="*/ 23 w 145"/>
                <a:gd name="T9" fmla="*/ 25 h 221"/>
                <a:gd name="T10" fmla="*/ 18 w 145"/>
                <a:gd name="T11" fmla="*/ 17 h 221"/>
                <a:gd name="T12" fmla="*/ 12 w 145"/>
                <a:gd name="T13" fmla="*/ 11 h 221"/>
                <a:gd name="T14" fmla="*/ 6 w 145"/>
                <a:gd name="T15" fmla="*/ 4 h 221"/>
                <a:gd name="T16" fmla="*/ 0 w 145"/>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221"/>
                <a:gd name="T29" fmla="*/ 145 w 145"/>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221">
                  <a:moveTo>
                    <a:pt x="145" y="221"/>
                  </a:moveTo>
                  <a:lnTo>
                    <a:pt x="134" y="193"/>
                  </a:lnTo>
                  <a:lnTo>
                    <a:pt x="123" y="163"/>
                  </a:lnTo>
                  <a:lnTo>
                    <a:pt x="108" y="132"/>
                  </a:lnTo>
                  <a:lnTo>
                    <a:pt x="92" y="101"/>
                  </a:lnTo>
                  <a:lnTo>
                    <a:pt x="73" y="71"/>
                  </a:lnTo>
                  <a:lnTo>
                    <a:pt x="51" y="44"/>
                  </a:lnTo>
                  <a:lnTo>
                    <a:pt x="27" y="19"/>
                  </a:lnTo>
                  <a:lnTo>
                    <a:pt x="0" y="0"/>
                  </a:lnTo>
                </a:path>
              </a:pathLst>
            </a:custGeom>
            <a:noFill/>
            <a:ln w="0">
              <a:solidFill>
                <a:srgbClr val="000000"/>
              </a:solidFill>
              <a:round/>
              <a:headEnd/>
              <a:tailEnd/>
            </a:ln>
          </p:spPr>
          <p:txBody>
            <a:bodyPr>
              <a:prstTxWarp prst="textNoShape">
                <a:avLst/>
              </a:prstTxWarp>
            </a:bodyPr>
            <a:lstStyle/>
            <a:p>
              <a:endParaRPr lang="en-US"/>
            </a:p>
          </p:txBody>
        </p:sp>
        <p:sp>
          <p:nvSpPr>
            <p:cNvPr id="167962" name="Freeform 23"/>
            <p:cNvSpPr>
              <a:spLocks/>
            </p:cNvSpPr>
            <p:nvPr/>
          </p:nvSpPr>
          <p:spPr bwMode="auto">
            <a:xfrm>
              <a:off x="2651" y="1927"/>
              <a:ext cx="185" cy="95"/>
            </a:xfrm>
            <a:custGeom>
              <a:avLst/>
              <a:gdLst>
                <a:gd name="T0" fmla="*/ 0 w 370"/>
                <a:gd name="T1" fmla="*/ 0 h 188"/>
                <a:gd name="T2" fmla="*/ 7 w 370"/>
                <a:gd name="T3" fmla="*/ 1 h 188"/>
                <a:gd name="T4" fmla="*/ 14 w 370"/>
                <a:gd name="T5" fmla="*/ 2 h 188"/>
                <a:gd name="T6" fmla="*/ 21 w 370"/>
                <a:gd name="T7" fmla="*/ 3 h 188"/>
                <a:gd name="T8" fmla="*/ 28 w 370"/>
                <a:gd name="T9" fmla="*/ 5 h 188"/>
                <a:gd name="T10" fmla="*/ 35 w 370"/>
                <a:gd name="T11" fmla="*/ 8 h 188"/>
                <a:gd name="T12" fmla="*/ 42 w 370"/>
                <a:gd name="T13" fmla="*/ 11 h 188"/>
                <a:gd name="T14" fmla="*/ 49 w 370"/>
                <a:gd name="T15" fmla="*/ 15 h 188"/>
                <a:gd name="T16" fmla="*/ 56 w 370"/>
                <a:gd name="T17" fmla="*/ 19 h 188"/>
                <a:gd name="T18" fmla="*/ 63 w 370"/>
                <a:gd name="T19" fmla="*/ 22 h 188"/>
                <a:gd name="T20" fmla="*/ 69 w 370"/>
                <a:gd name="T21" fmla="*/ 27 h 188"/>
                <a:gd name="T22" fmla="*/ 75 w 370"/>
                <a:gd name="T23" fmla="*/ 31 h 188"/>
                <a:gd name="T24" fmla="*/ 80 w 370"/>
                <a:gd name="T25" fmla="*/ 34 h 188"/>
                <a:gd name="T26" fmla="*/ 84 w 370"/>
                <a:gd name="T27" fmla="*/ 38 h 188"/>
                <a:gd name="T28" fmla="*/ 88 w 370"/>
                <a:gd name="T29" fmla="*/ 42 h 188"/>
                <a:gd name="T30" fmla="*/ 91 w 370"/>
                <a:gd name="T31" fmla="*/ 45 h 188"/>
                <a:gd name="T32" fmla="*/ 93 w 370"/>
                <a:gd name="T33" fmla="*/ 48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0"/>
                <a:gd name="T52" fmla="*/ 0 h 188"/>
                <a:gd name="T53" fmla="*/ 370 w 370"/>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0" h="188">
                  <a:moveTo>
                    <a:pt x="0" y="0"/>
                  </a:moveTo>
                  <a:lnTo>
                    <a:pt x="26" y="1"/>
                  </a:lnTo>
                  <a:lnTo>
                    <a:pt x="53" y="5"/>
                  </a:lnTo>
                  <a:lnTo>
                    <a:pt x="81" y="11"/>
                  </a:lnTo>
                  <a:lnTo>
                    <a:pt x="110" y="20"/>
                  </a:lnTo>
                  <a:lnTo>
                    <a:pt x="139" y="32"/>
                  </a:lnTo>
                  <a:lnTo>
                    <a:pt x="166" y="44"/>
                  </a:lnTo>
                  <a:lnTo>
                    <a:pt x="195" y="58"/>
                  </a:lnTo>
                  <a:lnTo>
                    <a:pt x="223" y="73"/>
                  </a:lnTo>
                  <a:lnTo>
                    <a:pt x="249" y="88"/>
                  </a:lnTo>
                  <a:lnTo>
                    <a:pt x="273" y="104"/>
                  </a:lnTo>
                  <a:lnTo>
                    <a:pt x="297" y="121"/>
                  </a:lnTo>
                  <a:lnTo>
                    <a:pt x="317" y="135"/>
                  </a:lnTo>
                  <a:lnTo>
                    <a:pt x="335" y="150"/>
                  </a:lnTo>
                  <a:lnTo>
                    <a:pt x="351" y="164"/>
                  </a:lnTo>
                  <a:lnTo>
                    <a:pt x="362" y="177"/>
                  </a:lnTo>
                  <a:lnTo>
                    <a:pt x="370" y="188"/>
                  </a:lnTo>
                </a:path>
              </a:pathLst>
            </a:custGeom>
            <a:noFill/>
            <a:ln w="0">
              <a:solidFill>
                <a:srgbClr val="000000"/>
              </a:solidFill>
              <a:round/>
              <a:headEnd/>
              <a:tailEnd/>
            </a:ln>
          </p:spPr>
          <p:txBody>
            <a:bodyPr>
              <a:prstTxWarp prst="textNoShape">
                <a:avLst/>
              </a:prstTxWarp>
            </a:bodyPr>
            <a:lstStyle/>
            <a:p>
              <a:endParaRPr lang="en-US"/>
            </a:p>
          </p:txBody>
        </p:sp>
        <p:sp>
          <p:nvSpPr>
            <p:cNvPr id="167963" name="Freeform 24"/>
            <p:cNvSpPr>
              <a:spLocks/>
            </p:cNvSpPr>
            <p:nvPr/>
          </p:nvSpPr>
          <p:spPr bwMode="auto">
            <a:xfrm>
              <a:off x="2651" y="1927"/>
              <a:ext cx="185" cy="95"/>
            </a:xfrm>
            <a:custGeom>
              <a:avLst/>
              <a:gdLst>
                <a:gd name="T0" fmla="*/ 0 w 370"/>
                <a:gd name="T1" fmla="*/ 0 h 188"/>
                <a:gd name="T2" fmla="*/ 7 w 370"/>
                <a:gd name="T3" fmla="*/ 1 h 188"/>
                <a:gd name="T4" fmla="*/ 14 w 370"/>
                <a:gd name="T5" fmla="*/ 2 h 188"/>
                <a:gd name="T6" fmla="*/ 21 w 370"/>
                <a:gd name="T7" fmla="*/ 3 h 188"/>
                <a:gd name="T8" fmla="*/ 28 w 370"/>
                <a:gd name="T9" fmla="*/ 5 h 188"/>
                <a:gd name="T10" fmla="*/ 35 w 370"/>
                <a:gd name="T11" fmla="*/ 8 h 188"/>
                <a:gd name="T12" fmla="*/ 42 w 370"/>
                <a:gd name="T13" fmla="*/ 11 h 188"/>
                <a:gd name="T14" fmla="*/ 49 w 370"/>
                <a:gd name="T15" fmla="*/ 15 h 188"/>
                <a:gd name="T16" fmla="*/ 56 w 370"/>
                <a:gd name="T17" fmla="*/ 19 h 188"/>
                <a:gd name="T18" fmla="*/ 63 w 370"/>
                <a:gd name="T19" fmla="*/ 22 h 188"/>
                <a:gd name="T20" fmla="*/ 69 w 370"/>
                <a:gd name="T21" fmla="*/ 27 h 188"/>
                <a:gd name="T22" fmla="*/ 75 w 370"/>
                <a:gd name="T23" fmla="*/ 31 h 188"/>
                <a:gd name="T24" fmla="*/ 80 w 370"/>
                <a:gd name="T25" fmla="*/ 34 h 188"/>
                <a:gd name="T26" fmla="*/ 84 w 370"/>
                <a:gd name="T27" fmla="*/ 38 h 188"/>
                <a:gd name="T28" fmla="*/ 88 w 370"/>
                <a:gd name="T29" fmla="*/ 42 h 188"/>
                <a:gd name="T30" fmla="*/ 91 w 370"/>
                <a:gd name="T31" fmla="*/ 45 h 188"/>
                <a:gd name="T32" fmla="*/ 93 w 370"/>
                <a:gd name="T33" fmla="*/ 48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0"/>
                <a:gd name="T52" fmla="*/ 0 h 188"/>
                <a:gd name="T53" fmla="*/ 370 w 370"/>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0" h="188">
                  <a:moveTo>
                    <a:pt x="0" y="0"/>
                  </a:moveTo>
                  <a:lnTo>
                    <a:pt x="26" y="1"/>
                  </a:lnTo>
                  <a:lnTo>
                    <a:pt x="53" y="5"/>
                  </a:lnTo>
                  <a:lnTo>
                    <a:pt x="81" y="11"/>
                  </a:lnTo>
                  <a:lnTo>
                    <a:pt x="110" y="20"/>
                  </a:lnTo>
                  <a:lnTo>
                    <a:pt x="139" y="32"/>
                  </a:lnTo>
                  <a:lnTo>
                    <a:pt x="166" y="44"/>
                  </a:lnTo>
                  <a:lnTo>
                    <a:pt x="195" y="58"/>
                  </a:lnTo>
                  <a:lnTo>
                    <a:pt x="223" y="73"/>
                  </a:lnTo>
                  <a:lnTo>
                    <a:pt x="249" y="88"/>
                  </a:lnTo>
                  <a:lnTo>
                    <a:pt x="273" y="104"/>
                  </a:lnTo>
                  <a:lnTo>
                    <a:pt x="297" y="121"/>
                  </a:lnTo>
                  <a:lnTo>
                    <a:pt x="317" y="135"/>
                  </a:lnTo>
                  <a:lnTo>
                    <a:pt x="335" y="150"/>
                  </a:lnTo>
                  <a:lnTo>
                    <a:pt x="351" y="164"/>
                  </a:lnTo>
                  <a:lnTo>
                    <a:pt x="362" y="177"/>
                  </a:lnTo>
                  <a:lnTo>
                    <a:pt x="370" y="188"/>
                  </a:lnTo>
                </a:path>
              </a:pathLst>
            </a:custGeom>
            <a:noFill/>
            <a:ln w="0">
              <a:solidFill>
                <a:srgbClr val="000000"/>
              </a:solidFill>
              <a:round/>
              <a:headEnd/>
              <a:tailEnd/>
            </a:ln>
          </p:spPr>
          <p:txBody>
            <a:bodyPr>
              <a:prstTxWarp prst="textNoShape">
                <a:avLst/>
              </a:prstTxWarp>
            </a:bodyPr>
            <a:lstStyle/>
            <a:p>
              <a:endParaRPr lang="en-US"/>
            </a:p>
          </p:txBody>
        </p:sp>
        <p:sp>
          <p:nvSpPr>
            <p:cNvPr id="167964" name="Freeform 25"/>
            <p:cNvSpPr>
              <a:spLocks/>
            </p:cNvSpPr>
            <p:nvPr/>
          </p:nvSpPr>
          <p:spPr bwMode="auto">
            <a:xfrm>
              <a:off x="2546" y="1953"/>
              <a:ext cx="290" cy="69"/>
            </a:xfrm>
            <a:custGeom>
              <a:avLst/>
              <a:gdLst>
                <a:gd name="T0" fmla="*/ 0 w 579"/>
                <a:gd name="T1" fmla="*/ 2 h 137"/>
                <a:gd name="T2" fmla="*/ 8 w 579"/>
                <a:gd name="T3" fmla="*/ 1 h 137"/>
                <a:gd name="T4" fmla="*/ 17 w 579"/>
                <a:gd name="T5" fmla="*/ 0 h 137"/>
                <a:gd name="T6" fmla="*/ 26 w 579"/>
                <a:gd name="T7" fmla="*/ 0 h 137"/>
                <a:gd name="T8" fmla="*/ 35 w 579"/>
                <a:gd name="T9" fmla="*/ 1 h 137"/>
                <a:gd name="T10" fmla="*/ 45 w 579"/>
                <a:gd name="T11" fmla="*/ 2 h 137"/>
                <a:gd name="T12" fmla="*/ 56 w 579"/>
                <a:gd name="T13" fmla="*/ 3 h 137"/>
                <a:gd name="T14" fmla="*/ 66 w 579"/>
                <a:gd name="T15" fmla="*/ 5 h 137"/>
                <a:gd name="T16" fmla="*/ 76 w 579"/>
                <a:gd name="T17" fmla="*/ 7 h 137"/>
                <a:gd name="T18" fmla="*/ 86 w 579"/>
                <a:gd name="T19" fmla="*/ 10 h 137"/>
                <a:gd name="T20" fmla="*/ 96 w 579"/>
                <a:gd name="T21" fmla="*/ 12 h 137"/>
                <a:gd name="T22" fmla="*/ 106 w 579"/>
                <a:gd name="T23" fmla="*/ 15 h 137"/>
                <a:gd name="T24" fmla="*/ 115 w 579"/>
                <a:gd name="T25" fmla="*/ 19 h 137"/>
                <a:gd name="T26" fmla="*/ 124 w 579"/>
                <a:gd name="T27" fmla="*/ 23 h 137"/>
                <a:gd name="T28" fmla="*/ 132 w 579"/>
                <a:gd name="T29" fmla="*/ 26 h 137"/>
                <a:gd name="T30" fmla="*/ 139 w 579"/>
                <a:gd name="T31" fmla="*/ 30 h 137"/>
                <a:gd name="T32" fmla="*/ 145 w 579"/>
                <a:gd name="T33" fmla="*/ 35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9"/>
                <a:gd name="T52" fmla="*/ 0 h 137"/>
                <a:gd name="T53" fmla="*/ 579 w 579"/>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9" h="137">
                  <a:moveTo>
                    <a:pt x="0" y="6"/>
                  </a:moveTo>
                  <a:lnTo>
                    <a:pt x="31" y="2"/>
                  </a:lnTo>
                  <a:lnTo>
                    <a:pt x="65" y="0"/>
                  </a:lnTo>
                  <a:lnTo>
                    <a:pt x="101" y="0"/>
                  </a:lnTo>
                  <a:lnTo>
                    <a:pt x="140" y="2"/>
                  </a:lnTo>
                  <a:lnTo>
                    <a:pt x="179" y="6"/>
                  </a:lnTo>
                  <a:lnTo>
                    <a:pt x="221" y="11"/>
                  </a:lnTo>
                  <a:lnTo>
                    <a:pt x="261" y="19"/>
                  </a:lnTo>
                  <a:lnTo>
                    <a:pt x="303" y="27"/>
                  </a:lnTo>
                  <a:lnTo>
                    <a:pt x="344" y="37"/>
                  </a:lnTo>
                  <a:lnTo>
                    <a:pt x="383" y="48"/>
                  </a:lnTo>
                  <a:lnTo>
                    <a:pt x="423" y="60"/>
                  </a:lnTo>
                  <a:lnTo>
                    <a:pt x="459" y="74"/>
                  </a:lnTo>
                  <a:lnTo>
                    <a:pt x="494" y="89"/>
                  </a:lnTo>
                  <a:lnTo>
                    <a:pt x="525" y="104"/>
                  </a:lnTo>
                  <a:lnTo>
                    <a:pt x="554" y="120"/>
                  </a:lnTo>
                  <a:lnTo>
                    <a:pt x="579" y="137"/>
                  </a:lnTo>
                </a:path>
              </a:pathLst>
            </a:custGeom>
            <a:noFill/>
            <a:ln w="0">
              <a:solidFill>
                <a:srgbClr val="000000"/>
              </a:solidFill>
              <a:round/>
              <a:headEnd/>
              <a:tailEnd/>
            </a:ln>
          </p:spPr>
          <p:txBody>
            <a:bodyPr>
              <a:prstTxWarp prst="textNoShape">
                <a:avLst/>
              </a:prstTxWarp>
            </a:bodyPr>
            <a:lstStyle/>
            <a:p>
              <a:endParaRPr lang="en-US"/>
            </a:p>
          </p:txBody>
        </p:sp>
        <p:sp>
          <p:nvSpPr>
            <p:cNvPr id="167965" name="Freeform 26"/>
            <p:cNvSpPr>
              <a:spLocks/>
            </p:cNvSpPr>
            <p:nvPr/>
          </p:nvSpPr>
          <p:spPr bwMode="auto">
            <a:xfrm>
              <a:off x="2546" y="1953"/>
              <a:ext cx="290" cy="69"/>
            </a:xfrm>
            <a:custGeom>
              <a:avLst/>
              <a:gdLst>
                <a:gd name="T0" fmla="*/ 0 w 579"/>
                <a:gd name="T1" fmla="*/ 2 h 137"/>
                <a:gd name="T2" fmla="*/ 8 w 579"/>
                <a:gd name="T3" fmla="*/ 1 h 137"/>
                <a:gd name="T4" fmla="*/ 17 w 579"/>
                <a:gd name="T5" fmla="*/ 0 h 137"/>
                <a:gd name="T6" fmla="*/ 26 w 579"/>
                <a:gd name="T7" fmla="*/ 0 h 137"/>
                <a:gd name="T8" fmla="*/ 35 w 579"/>
                <a:gd name="T9" fmla="*/ 1 h 137"/>
                <a:gd name="T10" fmla="*/ 45 w 579"/>
                <a:gd name="T11" fmla="*/ 2 h 137"/>
                <a:gd name="T12" fmla="*/ 56 w 579"/>
                <a:gd name="T13" fmla="*/ 3 h 137"/>
                <a:gd name="T14" fmla="*/ 66 w 579"/>
                <a:gd name="T15" fmla="*/ 5 h 137"/>
                <a:gd name="T16" fmla="*/ 76 w 579"/>
                <a:gd name="T17" fmla="*/ 7 h 137"/>
                <a:gd name="T18" fmla="*/ 86 w 579"/>
                <a:gd name="T19" fmla="*/ 10 h 137"/>
                <a:gd name="T20" fmla="*/ 96 w 579"/>
                <a:gd name="T21" fmla="*/ 12 h 137"/>
                <a:gd name="T22" fmla="*/ 106 w 579"/>
                <a:gd name="T23" fmla="*/ 15 h 137"/>
                <a:gd name="T24" fmla="*/ 115 w 579"/>
                <a:gd name="T25" fmla="*/ 19 h 137"/>
                <a:gd name="T26" fmla="*/ 124 w 579"/>
                <a:gd name="T27" fmla="*/ 23 h 137"/>
                <a:gd name="T28" fmla="*/ 132 w 579"/>
                <a:gd name="T29" fmla="*/ 26 h 137"/>
                <a:gd name="T30" fmla="*/ 139 w 579"/>
                <a:gd name="T31" fmla="*/ 30 h 137"/>
                <a:gd name="T32" fmla="*/ 145 w 579"/>
                <a:gd name="T33" fmla="*/ 35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9"/>
                <a:gd name="T52" fmla="*/ 0 h 137"/>
                <a:gd name="T53" fmla="*/ 579 w 579"/>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9" h="137">
                  <a:moveTo>
                    <a:pt x="0" y="6"/>
                  </a:moveTo>
                  <a:lnTo>
                    <a:pt x="31" y="2"/>
                  </a:lnTo>
                  <a:lnTo>
                    <a:pt x="65" y="0"/>
                  </a:lnTo>
                  <a:lnTo>
                    <a:pt x="101" y="0"/>
                  </a:lnTo>
                  <a:lnTo>
                    <a:pt x="140" y="2"/>
                  </a:lnTo>
                  <a:lnTo>
                    <a:pt x="179" y="6"/>
                  </a:lnTo>
                  <a:lnTo>
                    <a:pt x="221" y="11"/>
                  </a:lnTo>
                  <a:lnTo>
                    <a:pt x="261" y="19"/>
                  </a:lnTo>
                  <a:lnTo>
                    <a:pt x="303" y="27"/>
                  </a:lnTo>
                  <a:lnTo>
                    <a:pt x="344" y="37"/>
                  </a:lnTo>
                  <a:lnTo>
                    <a:pt x="383" y="48"/>
                  </a:lnTo>
                  <a:lnTo>
                    <a:pt x="423" y="60"/>
                  </a:lnTo>
                  <a:lnTo>
                    <a:pt x="459" y="74"/>
                  </a:lnTo>
                  <a:lnTo>
                    <a:pt x="494" y="89"/>
                  </a:lnTo>
                  <a:lnTo>
                    <a:pt x="525" y="104"/>
                  </a:lnTo>
                  <a:lnTo>
                    <a:pt x="554" y="120"/>
                  </a:lnTo>
                  <a:lnTo>
                    <a:pt x="579" y="137"/>
                  </a:lnTo>
                </a:path>
              </a:pathLst>
            </a:custGeom>
            <a:noFill/>
            <a:ln w="0">
              <a:solidFill>
                <a:srgbClr val="000000"/>
              </a:solidFill>
              <a:round/>
              <a:headEnd/>
              <a:tailEnd/>
            </a:ln>
          </p:spPr>
          <p:txBody>
            <a:bodyPr>
              <a:prstTxWarp prst="textNoShape">
                <a:avLst/>
              </a:prstTxWarp>
            </a:bodyPr>
            <a:lstStyle/>
            <a:p>
              <a:endParaRPr lang="en-US"/>
            </a:p>
          </p:txBody>
        </p:sp>
        <p:sp>
          <p:nvSpPr>
            <p:cNvPr id="167966" name="Freeform 27"/>
            <p:cNvSpPr>
              <a:spLocks/>
            </p:cNvSpPr>
            <p:nvPr/>
          </p:nvSpPr>
          <p:spPr bwMode="auto">
            <a:xfrm>
              <a:off x="2370" y="1982"/>
              <a:ext cx="935" cy="374"/>
            </a:xfrm>
            <a:custGeom>
              <a:avLst/>
              <a:gdLst>
                <a:gd name="T0" fmla="*/ 43 w 1871"/>
                <a:gd name="T1" fmla="*/ 5 h 749"/>
                <a:gd name="T2" fmla="*/ 26 w 1871"/>
                <a:gd name="T3" fmla="*/ 18 h 749"/>
                <a:gd name="T4" fmla="*/ 14 w 1871"/>
                <a:gd name="T5" fmla="*/ 32 h 749"/>
                <a:gd name="T6" fmla="*/ 5 w 1871"/>
                <a:gd name="T7" fmla="*/ 47 h 749"/>
                <a:gd name="T8" fmla="*/ 1 w 1871"/>
                <a:gd name="T9" fmla="*/ 62 h 749"/>
                <a:gd name="T10" fmla="*/ 0 w 1871"/>
                <a:gd name="T11" fmla="*/ 77 h 749"/>
                <a:gd name="T12" fmla="*/ 3 w 1871"/>
                <a:gd name="T13" fmla="*/ 93 h 749"/>
                <a:gd name="T14" fmla="*/ 10 w 1871"/>
                <a:gd name="T15" fmla="*/ 108 h 749"/>
                <a:gd name="T16" fmla="*/ 22 w 1871"/>
                <a:gd name="T17" fmla="*/ 123 h 749"/>
                <a:gd name="T18" fmla="*/ 37 w 1871"/>
                <a:gd name="T19" fmla="*/ 137 h 749"/>
                <a:gd name="T20" fmla="*/ 56 w 1871"/>
                <a:gd name="T21" fmla="*/ 150 h 749"/>
                <a:gd name="T22" fmla="*/ 80 w 1871"/>
                <a:gd name="T23" fmla="*/ 161 h 749"/>
                <a:gd name="T24" fmla="*/ 108 w 1871"/>
                <a:gd name="T25" fmla="*/ 171 h 749"/>
                <a:gd name="T26" fmla="*/ 140 w 1871"/>
                <a:gd name="T27" fmla="*/ 178 h 749"/>
                <a:gd name="T28" fmla="*/ 177 w 1871"/>
                <a:gd name="T29" fmla="*/ 184 h 749"/>
                <a:gd name="T30" fmla="*/ 217 w 1871"/>
                <a:gd name="T31" fmla="*/ 187 h 749"/>
                <a:gd name="T32" fmla="*/ 256 w 1871"/>
                <a:gd name="T33" fmla="*/ 187 h 749"/>
                <a:gd name="T34" fmla="*/ 289 w 1871"/>
                <a:gd name="T35" fmla="*/ 184 h 749"/>
                <a:gd name="T36" fmla="*/ 319 w 1871"/>
                <a:gd name="T37" fmla="*/ 178 h 749"/>
                <a:gd name="T38" fmla="*/ 347 w 1871"/>
                <a:gd name="T39" fmla="*/ 170 h 749"/>
                <a:gd name="T40" fmla="*/ 373 w 1871"/>
                <a:gd name="T41" fmla="*/ 161 h 749"/>
                <a:gd name="T42" fmla="*/ 396 w 1871"/>
                <a:gd name="T43" fmla="*/ 149 h 749"/>
                <a:gd name="T44" fmla="*/ 416 w 1871"/>
                <a:gd name="T45" fmla="*/ 137 h 749"/>
                <a:gd name="T46" fmla="*/ 434 w 1871"/>
                <a:gd name="T47" fmla="*/ 123 h 749"/>
                <a:gd name="T48" fmla="*/ 448 w 1871"/>
                <a:gd name="T49" fmla="*/ 109 h 749"/>
                <a:gd name="T50" fmla="*/ 458 w 1871"/>
                <a:gd name="T51" fmla="*/ 94 h 749"/>
                <a:gd name="T52" fmla="*/ 465 w 1871"/>
                <a:gd name="T53" fmla="*/ 79 h 749"/>
                <a:gd name="T54" fmla="*/ 467 w 1871"/>
                <a:gd name="T55" fmla="*/ 64 h 749"/>
                <a:gd name="T56" fmla="*/ 466 w 1871"/>
                <a:gd name="T57" fmla="*/ 50 h 749"/>
                <a:gd name="T58" fmla="*/ 460 w 1871"/>
                <a:gd name="T59" fmla="*/ 37 h 749"/>
                <a:gd name="T60" fmla="*/ 450 w 1871"/>
                <a:gd name="T61" fmla="*/ 25 h 749"/>
                <a:gd name="T62" fmla="*/ 435 w 1871"/>
                <a:gd name="T63" fmla="*/ 14 h 7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1"/>
                <a:gd name="T97" fmla="*/ 0 h 749"/>
                <a:gd name="T98" fmla="*/ 1871 w 1871"/>
                <a:gd name="T99" fmla="*/ 749 h 7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1" h="749">
                  <a:moveTo>
                    <a:pt x="211" y="0"/>
                  </a:moveTo>
                  <a:lnTo>
                    <a:pt x="173" y="23"/>
                  </a:lnTo>
                  <a:lnTo>
                    <a:pt x="137" y="48"/>
                  </a:lnTo>
                  <a:lnTo>
                    <a:pt x="107" y="74"/>
                  </a:lnTo>
                  <a:lnTo>
                    <a:pt x="80" y="101"/>
                  </a:lnTo>
                  <a:lnTo>
                    <a:pt x="57" y="129"/>
                  </a:lnTo>
                  <a:lnTo>
                    <a:pt x="37" y="159"/>
                  </a:lnTo>
                  <a:lnTo>
                    <a:pt x="22" y="188"/>
                  </a:lnTo>
                  <a:lnTo>
                    <a:pt x="10" y="219"/>
                  </a:lnTo>
                  <a:lnTo>
                    <a:pt x="4" y="249"/>
                  </a:lnTo>
                  <a:lnTo>
                    <a:pt x="0" y="280"/>
                  </a:lnTo>
                  <a:lnTo>
                    <a:pt x="0" y="311"/>
                  </a:lnTo>
                  <a:lnTo>
                    <a:pt x="5" y="343"/>
                  </a:lnTo>
                  <a:lnTo>
                    <a:pt x="13" y="373"/>
                  </a:lnTo>
                  <a:lnTo>
                    <a:pt x="25" y="404"/>
                  </a:lnTo>
                  <a:lnTo>
                    <a:pt x="43" y="435"/>
                  </a:lnTo>
                  <a:lnTo>
                    <a:pt x="63" y="464"/>
                  </a:lnTo>
                  <a:lnTo>
                    <a:pt x="88" y="494"/>
                  </a:lnTo>
                  <a:lnTo>
                    <a:pt x="116" y="522"/>
                  </a:lnTo>
                  <a:lnTo>
                    <a:pt x="150" y="550"/>
                  </a:lnTo>
                  <a:lnTo>
                    <a:pt x="187" y="575"/>
                  </a:lnTo>
                  <a:lnTo>
                    <a:pt x="227" y="600"/>
                  </a:lnTo>
                  <a:lnTo>
                    <a:pt x="273" y="623"/>
                  </a:lnTo>
                  <a:lnTo>
                    <a:pt x="323" y="645"/>
                  </a:lnTo>
                  <a:lnTo>
                    <a:pt x="376" y="666"/>
                  </a:lnTo>
                  <a:lnTo>
                    <a:pt x="434" y="684"/>
                  </a:lnTo>
                  <a:lnTo>
                    <a:pt x="497" y="700"/>
                  </a:lnTo>
                  <a:lnTo>
                    <a:pt x="562" y="714"/>
                  </a:lnTo>
                  <a:lnTo>
                    <a:pt x="634" y="727"/>
                  </a:lnTo>
                  <a:lnTo>
                    <a:pt x="709" y="736"/>
                  </a:lnTo>
                  <a:lnTo>
                    <a:pt x="787" y="743"/>
                  </a:lnTo>
                  <a:lnTo>
                    <a:pt x="871" y="748"/>
                  </a:lnTo>
                  <a:lnTo>
                    <a:pt x="959" y="749"/>
                  </a:lnTo>
                  <a:lnTo>
                    <a:pt x="1026" y="748"/>
                  </a:lnTo>
                  <a:lnTo>
                    <a:pt x="1091" y="743"/>
                  </a:lnTo>
                  <a:lnTo>
                    <a:pt x="1156" y="736"/>
                  </a:lnTo>
                  <a:lnTo>
                    <a:pt x="1217" y="726"/>
                  </a:lnTo>
                  <a:lnTo>
                    <a:pt x="1277" y="714"/>
                  </a:lnTo>
                  <a:lnTo>
                    <a:pt x="1336" y="699"/>
                  </a:lnTo>
                  <a:lnTo>
                    <a:pt x="1391" y="683"/>
                  </a:lnTo>
                  <a:lnTo>
                    <a:pt x="1444" y="665"/>
                  </a:lnTo>
                  <a:lnTo>
                    <a:pt x="1493" y="645"/>
                  </a:lnTo>
                  <a:lnTo>
                    <a:pt x="1542" y="623"/>
                  </a:lnTo>
                  <a:lnTo>
                    <a:pt x="1587" y="599"/>
                  </a:lnTo>
                  <a:lnTo>
                    <a:pt x="1628" y="575"/>
                  </a:lnTo>
                  <a:lnTo>
                    <a:pt x="1667" y="548"/>
                  </a:lnTo>
                  <a:lnTo>
                    <a:pt x="1704" y="522"/>
                  </a:lnTo>
                  <a:lnTo>
                    <a:pt x="1737" y="494"/>
                  </a:lnTo>
                  <a:lnTo>
                    <a:pt x="1767" y="465"/>
                  </a:lnTo>
                  <a:lnTo>
                    <a:pt x="1792" y="437"/>
                  </a:lnTo>
                  <a:lnTo>
                    <a:pt x="1815" y="407"/>
                  </a:lnTo>
                  <a:lnTo>
                    <a:pt x="1835" y="378"/>
                  </a:lnTo>
                  <a:lnTo>
                    <a:pt x="1850" y="348"/>
                  </a:lnTo>
                  <a:lnTo>
                    <a:pt x="1861" y="318"/>
                  </a:lnTo>
                  <a:lnTo>
                    <a:pt x="1868" y="288"/>
                  </a:lnTo>
                  <a:lnTo>
                    <a:pt x="1871" y="259"/>
                  </a:lnTo>
                  <a:lnTo>
                    <a:pt x="1871" y="230"/>
                  </a:lnTo>
                  <a:lnTo>
                    <a:pt x="1866" y="203"/>
                  </a:lnTo>
                  <a:lnTo>
                    <a:pt x="1856" y="175"/>
                  </a:lnTo>
                  <a:lnTo>
                    <a:pt x="1843" y="149"/>
                  </a:lnTo>
                  <a:lnTo>
                    <a:pt x="1824" y="123"/>
                  </a:lnTo>
                  <a:lnTo>
                    <a:pt x="1801" y="100"/>
                  </a:lnTo>
                  <a:lnTo>
                    <a:pt x="1773" y="77"/>
                  </a:lnTo>
                  <a:lnTo>
                    <a:pt x="1740" y="56"/>
                  </a:lnTo>
                  <a:lnTo>
                    <a:pt x="1702" y="38"/>
                  </a:lnTo>
                </a:path>
              </a:pathLst>
            </a:custGeom>
            <a:noFill/>
            <a:ln w="0">
              <a:solidFill>
                <a:srgbClr val="000000"/>
              </a:solidFill>
              <a:round/>
              <a:headEnd/>
              <a:tailEnd/>
            </a:ln>
          </p:spPr>
          <p:txBody>
            <a:bodyPr>
              <a:prstTxWarp prst="textNoShape">
                <a:avLst/>
              </a:prstTxWarp>
            </a:bodyPr>
            <a:lstStyle/>
            <a:p>
              <a:endParaRPr lang="en-US"/>
            </a:p>
          </p:txBody>
        </p:sp>
        <p:sp>
          <p:nvSpPr>
            <p:cNvPr id="167967" name="Freeform 28"/>
            <p:cNvSpPr>
              <a:spLocks/>
            </p:cNvSpPr>
            <p:nvPr/>
          </p:nvSpPr>
          <p:spPr bwMode="auto">
            <a:xfrm>
              <a:off x="2370" y="1982"/>
              <a:ext cx="935" cy="374"/>
            </a:xfrm>
            <a:custGeom>
              <a:avLst/>
              <a:gdLst>
                <a:gd name="T0" fmla="*/ 43 w 1871"/>
                <a:gd name="T1" fmla="*/ 5 h 749"/>
                <a:gd name="T2" fmla="*/ 26 w 1871"/>
                <a:gd name="T3" fmla="*/ 18 h 749"/>
                <a:gd name="T4" fmla="*/ 14 w 1871"/>
                <a:gd name="T5" fmla="*/ 32 h 749"/>
                <a:gd name="T6" fmla="*/ 5 w 1871"/>
                <a:gd name="T7" fmla="*/ 47 h 749"/>
                <a:gd name="T8" fmla="*/ 1 w 1871"/>
                <a:gd name="T9" fmla="*/ 62 h 749"/>
                <a:gd name="T10" fmla="*/ 0 w 1871"/>
                <a:gd name="T11" fmla="*/ 77 h 749"/>
                <a:gd name="T12" fmla="*/ 3 w 1871"/>
                <a:gd name="T13" fmla="*/ 93 h 749"/>
                <a:gd name="T14" fmla="*/ 10 w 1871"/>
                <a:gd name="T15" fmla="*/ 108 h 749"/>
                <a:gd name="T16" fmla="*/ 22 w 1871"/>
                <a:gd name="T17" fmla="*/ 123 h 749"/>
                <a:gd name="T18" fmla="*/ 37 w 1871"/>
                <a:gd name="T19" fmla="*/ 137 h 749"/>
                <a:gd name="T20" fmla="*/ 56 w 1871"/>
                <a:gd name="T21" fmla="*/ 150 h 749"/>
                <a:gd name="T22" fmla="*/ 80 w 1871"/>
                <a:gd name="T23" fmla="*/ 161 h 749"/>
                <a:gd name="T24" fmla="*/ 108 w 1871"/>
                <a:gd name="T25" fmla="*/ 171 h 749"/>
                <a:gd name="T26" fmla="*/ 140 w 1871"/>
                <a:gd name="T27" fmla="*/ 178 h 749"/>
                <a:gd name="T28" fmla="*/ 177 w 1871"/>
                <a:gd name="T29" fmla="*/ 184 h 749"/>
                <a:gd name="T30" fmla="*/ 217 w 1871"/>
                <a:gd name="T31" fmla="*/ 187 h 749"/>
                <a:gd name="T32" fmla="*/ 256 w 1871"/>
                <a:gd name="T33" fmla="*/ 187 h 749"/>
                <a:gd name="T34" fmla="*/ 289 w 1871"/>
                <a:gd name="T35" fmla="*/ 184 h 749"/>
                <a:gd name="T36" fmla="*/ 319 w 1871"/>
                <a:gd name="T37" fmla="*/ 178 h 749"/>
                <a:gd name="T38" fmla="*/ 347 w 1871"/>
                <a:gd name="T39" fmla="*/ 170 h 749"/>
                <a:gd name="T40" fmla="*/ 373 w 1871"/>
                <a:gd name="T41" fmla="*/ 161 h 749"/>
                <a:gd name="T42" fmla="*/ 396 w 1871"/>
                <a:gd name="T43" fmla="*/ 149 h 749"/>
                <a:gd name="T44" fmla="*/ 416 w 1871"/>
                <a:gd name="T45" fmla="*/ 137 h 749"/>
                <a:gd name="T46" fmla="*/ 434 w 1871"/>
                <a:gd name="T47" fmla="*/ 123 h 749"/>
                <a:gd name="T48" fmla="*/ 448 w 1871"/>
                <a:gd name="T49" fmla="*/ 109 h 749"/>
                <a:gd name="T50" fmla="*/ 458 w 1871"/>
                <a:gd name="T51" fmla="*/ 94 h 749"/>
                <a:gd name="T52" fmla="*/ 465 w 1871"/>
                <a:gd name="T53" fmla="*/ 79 h 749"/>
                <a:gd name="T54" fmla="*/ 467 w 1871"/>
                <a:gd name="T55" fmla="*/ 64 h 749"/>
                <a:gd name="T56" fmla="*/ 466 w 1871"/>
                <a:gd name="T57" fmla="*/ 50 h 749"/>
                <a:gd name="T58" fmla="*/ 460 w 1871"/>
                <a:gd name="T59" fmla="*/ 37 h 749"/>
                <a:gd name="T60" fmla="*/ 450 w 1871"/>
                <a:gd name="T61" fmla="*/ 25 h 749"/>
                <a:gd name="T62" fmla="*/ 435 w 1871"/>
                <a:gd name="T63" fmla="*/ 14 h 7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1"/>
                <a:gd name="T97" fmla="*/ 0 h 749"/>
                <a:gd name="T98" fmla="*/ 1871 w 1871"/>
                <a:gd name="T99" fmla="*/ 749 h 7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1" h="749">
                  <a:moveTo>
                    <a:pt x="211" y="0"/>
                  </a:moveTo>
                  <a:lnTo>
                    <a:pt x="173" y="23"/>
                  </a:lnTo>
                  <a:lnTo>
                    <a:pt x="137" y="48"/>
                  </a:lnTo>
                  <a:lnTo>
                    <a:pt x="107" y="74"/>
                  </a:lnTo>
                  <a:lnTo>
                    <a:pt x="80" y="101"/>
                  </a:lnTo>
                  <a:lnTo>
                    <a:pt x="57" y="129"/>
                  </a:lnTo>
                  <a:lnTo>
                    <a:pt x="37" y="159"/>
                  </a:lnTo>
                  <a:lnTo>
                    <a:pt x="22" y="188"/>
                  </a:lnTo>
                  <a:lnTo>
                    <a:pt x="10" y="219"/>
                  </a:lnTo>
                  <a:lnTo>
                    <a:pt x="4" y="249"/>
                  </a:lnTo>
                  <a:lnTo>
                    <a:pt x="0" y="280"/>
                  </a:lnTo>
                  <a:lnTo>
                    <a:pt x="0" y="311"/>
                  </a:lnTo>
                  <a:lnTo>
                    <a:pt x="5" y="343"/>
                  </a:lnTo>
                  <a:lnTo>
                    <a:pt x="13" y="373"/>
                  </a:lnTo>
                  <a:lnTo>
                    <a:pt x="25" y="404"/>
                  </a:lnTo>
                  <a:lnTo>
                    <a:pt x="43" y="435"/>
                  </a:lnTo>
                  <a:lnTo>
                    <a:pt x="63" y="464"/>
                  </a:lnTo>
                  <a:lnTo>
                    <a:pt x="88" y="494"/>
                  </a:lnTo>
                  <a:lnTo>
                    <a:pt x="116" y="522"/>
                  </a:lnTo>
                  <a:lnTo>
                    <a:pt x="150" y="550"/>
                  </a:lnTo>
                  <a:lnTo>
                    <a:pt x="187" y="575"/>
                  </a:lnTo>
                  <a:lnTo>
                    <a:pt x="227" y="600"/>
                  </a:lnTo>
                  <a:lnTo>
                    <a:pt x="273" y="623"/>
                  </a:lnTo>
                  <a:lnTo>
                    <a:pt x="323" y="645"/>
                  </a:lnTo>
                  <a:lnTo>
                    <a:pt x="376" y="666"/>
                  </a:lnTo>
                  <a:lnTo>
                    <a:pt x="434" y="684"/>
                  </a:lnTo>
                  <a:lnTo>
                    <a:pt x="497" y="700"/>
                  </a:lnTo>
                  <a:lnTo>
                    <a:pt x="562" y="714"/>
                  </a:lnTo>
                  <a:lnTo>
                    <a:pt x="634" y="727"/>
                  </a:lnTo>
                  <a:lnTo>
                    <a:pt x="709" y="736"/>
                  </a:lnTo>
                  <a:lnTo>
                    <a:pt x="787" y="743"/>
                  </a:lnTo>
                  <a:lnTo>
                    <a:pt x="871" y="748"/>
                  </a:lnTo>
                  <a:lnTo>
                    <a:pt x="959" y="749"/>
                  </a:lnTo>
                  <a:lnTo>
                    <a:pt x="1026" y="748"/>
                  </a:lnTo>
                  <a:lnTo>
                    <a:pt x="1091" y="743"/>
                  </a:lnTo>
                  <a:lnTo>
                    <a:pt x="1156" y="736"/>
                  </a:lnTo>
                  <a:lnTo>
                    <a:pt x="1217" y="726"/>
                  </a:lnTo>
                  <a:lnTo>
                    <a:pt x="1277" y="714"/>
                  </a:lnTo>
                  <a:lnTo>
                    <a:pt x="1336" y="699"/>
                  </a:lnTo>
                  <a:lnTo>
                    <a:pt x="1391" y="683"/>
                  </a:lnTo>
                  <a:lnTo>
                    <a:pt x="1444" y="665"/>
                  </a:lnTo>
                  <a:lnTo>
                    <a:pt x="1493" y="645"/>
                  </a:lnTo>
                  <a:lnTo>
                    <a:pt x="1542" y="623"/>
                  </a:lnTo>
                  <a:lnTo>
                    <a:pt x="1587" y="599"/>
                  </a:lnTo>
                  <a:lnTo>
                    <a:pt x="1628" y="575"/>
                  </a:lnTo>
                  <a:lnTo>
                    <a:pt x="1667" y="548"/>
                  </a:lnTo>
                  <a:lnTo>
                    <a:pt x="1704" y="522"/>
                  </a:lnTo>
                  <a:lnTo>
                    <a:pt x="1737" y="494"/>
                  </a:lnTo>
                  <a:lnTo>
                    <a:pt x="1767" y="465"/>
                  </a:lnTo>
                  <a:lnTo>
                    <a:pt x="1792" y="437"/>
                  </a:lnTo>
                  <a:lnTo>
                    <a:pt x="1815" y="407"/>
                  </a:lnTo>
                  <a:lnTo>
                    <a:pt x="1835" y="378"/>
                  </a:lnTo>
                  <a:lnTo>
                    <a:pt x="1850" y="348"/>
                  </a:lnTo>
                  <a:lnTo>
                    <a:pt x="1861" y="318"/>
                  </a:lnTo>
                  <a:lnTo>
                    <a:pt x="1868" y="288"/>
                  </a:lnTo>
                  <a:lnTo>
                    <a:pt x="1871" y="259"/>
                  </a:lnTo>
                  <a:lnTo>
                    <a:pt x="1871" y="230"/>
                  </a:lnTo>
                  <a:lnTo>
                    <a:pt x="1866" y="203"/>
                  </a:lnTo>
                  <a:lnTo>
                    <a:pt x="1856" y="175"/>
                  </a:lnTo>
                  <a:lnTo>
                    <a:pt x="1843" y="149"/>
                  </a:lnTo>
                  <a:lnTo>
                    <a:pt x="1824" y="123"/>
                  </a:lnTo>
                  <a:lnTo>
                    <a:pt x="1801" y="100"/>
                  </a:lnTo>
                  <a:lnTo>
                    <a:pt x="1773" y="77"/>
                  </a:lnTo>
                  <a:lnTo>
                    <a:pt x="1740" y="56"/>
                  </a:lnTo>
                  <a:lnTo>
                    <a:pt x="1702" y="38"/>
                  </a:lnTo>
                </a:path>
              </a:pathLst>
            </a:custGeom>
            <a:noFill/>
            <a:ln w="0">
              <a:solidFill>
                <a:srgbClr val="000000"/>
              </a:solidFill>
              <a:round/>
              <a:headEnd/>
              <a:tailEnd/>
            </a:ln>
          </p:spPr>
          <p:txBody>
            <a:bodyPr>
              <a:prstTxWarp prst="textNoShape">
                <a:avLst/>
              </a:prstTxWarp>
            </a:bodyPr>
            <a:lstStyle/>
            <a:p>
              <a:endParaRPr lang="en-US"/>
            </a:p>
          </p:txBody>
        </p:sp>
        <p:sp>
          <p:nvSpPr>
            <p:cNvPr id="167968" name="Freeform 29"/>
            <p:cNvSpPr>
              <a:spLocks/>
            </p:cNvSpPr>
            <p:nvPr/>
          </p:nvSpPr>
          <p:spPr bwMode="auto">
            <a:xfrm>
              <a:off x="2181" y="2154"/>
              <a:ext cx="1305" cy="430"/>
            </a:xfrm>
            <a:custGeom>
              <a:avLst/>
              <a:gdLst>
                <a:gd name="T0" fmla="*/ 11 w 2609"/>
                <a:gd name="T1" fmla="*/ 9 h 862"/>
                <a:gd name="T2" fmla="*/ 3 w 2609"/>
                <a:gd name="T3" fmla="*/ 29 h 862"/>
                <a:gd name="T4" fmla="*/ 0 w 2609"/>
                <a:gd name="T5" fmla="*/ 48 h 862"/>
                <a:gd name="T6" fmla="*/ 2 w 2609"/>
                <a:gd name="T7" fmla="*/ 68 h 862"/>
                <a:gd name="T8" fmla="*/ 8 w 2609"/>
                <a:gd name="T9" fmla="*/ 86 h 862"/>
                <a:gd name="T10" fmla="*/ 19 w 2609"/>
                <a:gd name="T11" fmla="*/ 105 h 862"/>
                <a:gd name="T12" fmla="*/ 33 w 2609"/>
                <a:gd name="T13" fmla="*/ 122 h 862"/>
                <a:gd name="T14" fmla="*/ 51 w 2609"/>
                <a:gd name="T15" fmla="*/ 138 h 862"/>
                <a:gd name="T16" fmla="*/ 72 w 2609"/>
                <a:gd name="T17" fmla="*/ 154 h 862"/>
                <a:gd name="T18" fmla="*/ 97 w 2609"/>
                <a:gd name="T19" fmla="*/ 168 h 862"/>
                <a:gd name="T20" fmla="*/ 126 w 2609"/>
                <a:gd name="T21" fmla="*/ 180 h 862"/>
                <a:gd name="T22" fmla="*/ 157 w 2609"/>
                <a:gd name="T23" fmla="*/ 191 h 862"/>
                <a:gd name="T24" fmla="*/ 192 w 2609"/>
                <a:gd name="T25" fmla="*/ 200 h 862"/>
                <a:gd name="T26" fmla="*/ 229 w 2609"/>
                <a:gd name="T27" fmla="*/ 207 h 862"/>
                <a:gd name="T28" fmla="*/ 270 w 2609"/>
                <a:gd name="T29" fmla="*/ 212 h 862"/>
                <a:gd name="T30" fmla="*/ 312 w 2609"/>
                <a:gd name="T31" fmla="*/ 215 h 862"/>
                <a:gd name="T32" fmla="*/ 351 w 2609"/>
                <a:gd name="T33" fmla="*/ 215 h 862"/>
                <a:gd name="T34" fmla="*/ 385 w 2609"/>
                <a:gd name="T35" fmla="*/ 212 h 862"/>
                <a:gd name="T36" fmla="*/ 418 w 2609"/>
                <a:gd name="T37" fmla="*/ 208 h 862"/>
                <a:gd name="T38" fmla="*/ 451 w 2609"/>
                <a:gd name="T39" fmla="*/ 202 h 862"/>
                <a:gd name="T40" fmla="*/ 482 w 2609"/>
                <a:gd name="T41" fmla="*/ 194 h 862"/>
                <a:gd name="T42" fmla="*/ 511 w 2609"/>
                <a:gd name="T43" fmla="*/ 184 h 862"/>
                <a:gd name="T44" fmla="*/ 539 w 2609"/>
                <a:gd name="T45" fmla="*/ 173 h 862"/>
                <a:gd name="T46" fmla="*/ 564 w 2609"/>
                <a:gd name="T47" fmla="*/ 160 h 862"/>
                <a:gd name="T48" fmla="*/ 587 w 2609"/>
                <a:gd name="T49" fmla="*/ 146 h 862"/>
                <a:gd name="T50" fmla="*/ 607 w 2609"/>
                <a:gd name="T51" fmla="*/ 131 h 862"/>
                <a:gd name="T52" fmla="*/ 624 w 2609"/>
                <a:gd name="T53" fmla="*/ 115 h 862"/>
                <a:gd name="T54" fmla="*/ 637 w 2609"/>
                <a:gd name="T55" fmla="*/ 98 h 862"/>
                <a:gd name="T56" fmla="*/ 646 w 2609"/>
                <a:gd name="T57" fmla="*/ 80 h 862"/>
                <a:gd name="T58" fmla="*/ 651 w 2609"/>
                <a:gd name="T59" fmla="*/ 62 h 862"/>
                <a:gd name="T60" fmla="*/ 652 w 2609"/>
                <a:gd name="T61" fmla="*/ 42 h 862"/>
                <a:gd name="T62" fmla="*/ 648 w 2609"/>
                <a:gd name="T63" fmla="*/ 23 h 8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09"/>
                <a:gd name="T97" fmla="*/ 0 h 862"/>
                <a:gd name="T98" fmla="*/ 2609 w 2609"/>
                <a:gd name="T99" fmla="*/ 862 h 8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09" h="862">
                  <a:moveTo>
                    <a:pt x="62" y="0"/>
                  </a:moveTo>
                  <a:lnTo>
                    <a:pt x="41" y="39"/>
                  </a:lnTo>
                  <a:lnTo>
                    <a:pt x="23" y="79"/>
                  </a:lnTo>
                  <a:lnTo>
                    <a:pt x="12" y="118"/>
                  </a:lnTo>
                  <a:lnTo>
                    <a:pt x="4" y="156"/>
                  </a:lnTo>
                  <a:lnTo>
                    <a:pt x="0" y="195"/>
                  </a:lnTo>
                  <a:lnTo>
                    <a:pt x="1" y="234"/>
                  </a:lnTo>
                  <a:lnTo>
                    <a:pt x="7" y="272"/>
                  </a:lnTo>
                  <a:lnTo>
                    <a:pt x="18" y="310"/>
                  </a:lnTo>
                  <a:lnTo>
                    <a:pt x="31" y="347"/>
                  </a:lnTo>
                  <a:lnTo>
                    <a:pt x="50" y="384"/>
                  </a:lnTo>
                  <a:lnTo>
                    <a:pt x="73" y="420"/>
                  </a:lnTo>
                  <a:lnTo>
                    <a:pt x="99" y="455"/>
                  </a:lnTo>
                  <a:lnTo>
                    <a:pt x="129" y="490"/>
                  </a:lnTo>
                  <a:lnTo>
                    <a:pt x="163" y="523"/>
                  </a:lnTo>
                  <a:lnTo>
                    <a:pt x="201" y="556"/>
                  </a:lnTo>
                  <a:lnTo>
                    <a:pt x="242" y="587"/>
                  </a:lnTo>
                  <a:lnTo>
                    <a:pt x="287" y="617"/>
                  </a:lnTo>
                  <a:lnTo>
                    <a:pt x="336" y="645"/>
                  </a:lnTo>
                  <a:lnTo>
                    <a:pt x="387" y="673"/>
                  </a:lnTo>
                  <a:lnTo>
                    <a:pt x="443" y="698"/>
                  </a:lnTo>
                  <a:lnTo>
                    <a:pt x="502" y="723"/>
                  </a:lnTo>
                  <a:lnTo>
                    <a:pt x="563" y="746"/>
                  </a:lnTo>
                  <a:lnTo>
                    <a:pt x="628" y="766"/>
                  </a:lnTo>
                  <a:lnTo>
                    <a:pt x="695" y="786"/>
                  </a:lnTo>
                  <a:lnTo>
                    <a:pt x="767" y="803"/>
                  </a:lnTo>
                  <a:lnTo>
                    <a:pt x="840" y="818"/>
                  </a:lnTo>
                  <a:lnTo>
                    <a:pt x="916" y="831"/>
                  </a:lnTo>
                  <a:lnTo>
                    <a:pt x="995" y="842"/>
                  </a:lnTo>
                  <a:lnTo>
                    <a:pt x="1077" y="850"/>
                  </a:lnTo>
                  <a:lnTo>
                    <a:pt x="1161" y="857"/>
                  </a:lnTo>
                  <a:lnTo>
                    <a:pt x="1247" y="861"/>
                  </a:lnTo>
                  <a:lnTo>
                    <a:pt x="1336" y="862"/>
                  </a:lnTo>
                  <a:lnTo>
                    <a:pt x="1403" y="861"/>
                  </a:lnTo>
                  <a:lnTo>
                    <a:pt x="1472" y="857"/>
                  </a:lnTo>
                  <a:lnTo>
                    <a:pt x="1539" y="852"/>
                  </a:lnTo>
                  <a:lnTo>
                    <a:pt x="1605" y="845"/>
                  </a:lnTo>
                  <a:lnTo>
                    <a:pt x="1672" y="835"/>
                  </a:lnTo>
                  <a:lnTo>
                    <a:pt x="1738" y="824"/>
                  </a:lnTo>
                  <a:lnTo>
                    <a:pt x="1801" y="810"/>
                  </a:lnTo>
                  <a:lnTo>
                    <a:pt x="1865" y="795"/>
                  </a:lnTo>
                  <a:lnTo>
                    <a:pt x="1926" y="779"/>
                  </a:lnTo>
                  <a:lnTo>
                    <a:pt x="1986" y="759"/>
                  </a:lnTo>
                  <a:lnTo>
                    <a:pt x="2043" y="740"/>
                  </a:lnTo>
                  <a:lnTo>
                    <a:pt x="2100" y="718"/>
                  </a:lnTo>
                  <a:lnTo>
                    <a:pt x="2154" y="695"/>
                  </a:lnTo>
                  <a:lnTo>
                    <a:pt x="2206" y="671"/>
                  </a:lnTo>
                  <a:lnTo>
                    <a:pt x="2255" y="644"/>
                  </a:lnTo>
                  <a:lnTo>
                    <a:pt x="2303" y="617"/>
                  </a:lnTo>
                  <a:lnTo>
                    <a:pt x="2346" y="588"/>
                  </a:lnTo>
                  <a:lnTo>
                    <a:pt x="2388" y="559"/>
                  </a:lnTo>
                  <a:lnTo>
                    <a:pt x="2426" y="528"/>
                  </a:lnTo>
                  <a:lnTo>
                    <a:pt x="2462" y="496"/>
                  </a:lnTo>
                  <a:lnTo>
                    <a:pt x="2493" y="462"/>
                  </a:lnTo>
                  <a:lnTo>
                    <a:pt x="2522" y="429"/>
                  </a:lnTo>
                  <a:lnTo>
                    <a:pt x="2546" y="394"/>
                  </a:lnTo>
                  <a:lnTo>
                    <a:pt x="2566" y="359"/>
                  </a:lnTo>
                  <a:lnTo>
                    <a:pt x="2584" y="322"/>
                  </a:lnTo>
                  <a:lnTo>
                    <a:pt x="2596" y="285"/>
                  </a:lnTo>
                  <a:lnTo>
                    <a:pt x="2604" y="248"/>
                  </a:lnTo>
                  <a:lnTo>
                    <a:pt x="2609" y="209"/>
                  </a:lnTo>
                  <a:lnTo>
                    <a:pt x="2608" y="171"/>
                  </a:lnTo>
                  <a:lnTo>
                    <a:pt x="2602" y="132"/>
                  </a:lnTo>
                  <a:lnTo>
                    <a:pt x="2592" y="92"/>
                  </a:lnTo>
                  <a:lnTo>
                    <a:pt x="2577" y="52"/>
                  </a:lnTo>
                </a:path>
              </a:pathLst>
            </a:custGeom>
            <a:noFill/>
            <a:ln w="0">
              <a:solidFill>
                <a:srgbClr val="000000"/>
              </a:solidFill>
              <a:round/>
              <a:headEnd/>
              <a:tailEnd/>
            </a:ln>
          </p:spPr>
          <p:txBody>
            <a:bodyPr>
              <a:prstTxWarp prst="textNoShape">
                <a:avLst/>
              </a:prstTxWarp>
            </a:bodyPr>
            <a:lstStyle/>
            <a:p>
              <a:endParaRPr lang="en-US"/>
            </a:p>
          </p:txBody>
        </p:sp>
        <p:sp>
          <p:nvSpPr>
            <p:cNvPr id="167969" name="Freeform 30"/>
            <p:cNvSpPr>
              <a:spLocks/>
            </p:cNvSpPr>
            <p:nvPr/>
          </p:nvSpPr>
          <p:spPr bwMode="auto">
            <a:xfrm>
              <a:off x="2181" y="2154"/>
              <a:ext cx="1305" cy="430"/>
            </a:xfrm>
            <a:custGeom>
              <a:avLst/>
              <a:gdLst>
                <a:gd name="T0" fmla="*/ 11 w 2609"/>
                <a:gd name="T1" fmla="*/ 9 h 862"/>
                <a:gd name="T2" fmla="*/ 3 w 2609"/>
                <a:gd name="T3" fmla="*/ 29 h 862"/>
                <a:gd name="T4" fmla="*/ 0 w 2609"/>
                <a:gd name="T5" fmla="*/ 48 h 862"/>
                <a:gd name="T6" fmla="*/ 2 w 2609"/>
                <a:gd name="T7" fmla="*/ 68 h 862"/>
                <a:gd name="T8" fmla="*/ 8 w 2609"/>
                <a:gd name="T9" fmla="*/ 86 h 862"/>
                <a:gd name="T10" fmla="*/ 19 w 2609"/>
                <a:gd name="T11" fmla="*/ 105 h 862"/>
                <a:gd name="T12" fmla="*/ 33 w 2609"/>
                <a:gd name="T13" fmla="*/ 122 h 862"/>
                <a:gd name="T14" fmla="*/ 51 w 2609"/>
                <a:gd name="T15" fmla="*/ 138 h 862"/>
                <a:gd name="T16" fmla="*/ 72 w 2609"/>
                <a:gd name="T17" fmla="*/ 154 h 862"/>
                <a:gd name="T18" fmla="*/ 97 w 2609"/>
                <a:gd name="T19" fmla="*/ 168 h 862"/>
                <a:gd name="T20" fmla="*/ 126 w 2609"/>
                <a:gd name="T21" fmla="*/ 180 h 862"/>
                <a:gd name="T22" fmla="*/ 157 w 2609"/>
                <a:gd name="T23" fmla="*/ 191 h 862"/>
                <a:gd name="T24" fmla="*/ 192 w 2609"/>
                <a:gd name="T25" fmla="*/ 200 h 862"/>
                <a:gd name="T26" fmla="*/ 229 w 2609"/>
                <a:gd name="T27" fmla="*/ 207 h 862"/>
                <a:gd name="T28" fmla="*/ 270 w 2609"/>
                <a:gd name="T29" fmla="*/ 212 h 862"/>
                <a:gd name="T30" fmla="*/ 312 w 2609"/>
                <a:gd name="T31" fmla="*/ 215 h 862"/>
                <a:gd name="T32" fmla="*/ 351 w 2609"/>
                <a:gd name="T33" fmla="*/ 215 h 862"/>
                <a:gd name="T34" fmla="*/ 385 w 2609"/>
                <a:gd name="T35" fmla="*/ 212 h 862"/>
                <a:gd name="T36" fmla="*/ 418 w 2609"/>
                <a:gd name="T37" fmla="*/ 208 h 862"/>
                <a:gd name="T38" fmla="*/ 451 w 2609"/>
                <a:gd name="T39" fmla="*/ 202 h 862"/>
                <a:gd name="T40" fmla="*/ 482 w 2609"/>
                <a:gd name="T41" fmla="*/ 194 h 862"/>
                <a:gd name="T42" fmla="*/ 511 w 2609"/>
                <a:gd name="T43" fmla="*/ 184 h 862"/>
                <a:gd name="T44" fmla="*/ 539 w 2609"/>
                <a:gd name="T45" fmla="*/ 173 h 862"/>
                <a:gd name="T46" fmla="*/ 564 w 2609"/>
                <a:gd name="T47" fmla="*/ 160 h 862"/>
                <a:gd name="T48" fmla="*/ 587 w 2609"/>
                <a:gd name="T49" fmla="*/ 146 h 862"/>
                <a:gd name="T50" fmla="*/ 607 w 2609"/>
                <a:gd name="T51" fmla="*/ 131 h 862"/>
                <a:gd name="T52" fmla="*/ 624 w 2609"/>
                <a:gd name="T53" fmla="*/ 115 h 862"/>
                <a:gd name="T54" fmla="*/ 637 w 2609"/>
                <a:gd name="T55" fmla="*/ 98 h 862"/>
                <a:gd name="T56" fmla="*/ 646 w 2609"/>
                <a:gd name="T57" fmla="*/ 80 h 862"/>
                <a:gd name="T58" fmla="*/ 651 w 2609"/>
                <a:gd name="T59" fmla="*/ 62 h 862"/>
                <a:gd name="T60" fmla="*/ 652 w 2609"/>
                <a:gd name="T61" fmla="*/ 42 h 862"/>
                <a:gd name="T62" fmla="*/ 648 w 2609"/>
                <a:gd name="T63" fmla="*/ 23 h 8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09"/>
                <a:gd name="T97" fmla="*/ 0 h 862"/>
                <a:gd name="T98" fmla="*/ 2609 w 2609"/>
                <a:gd name="T99" fmla="*/ 862 h 8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09" h="862">
                  <a:moveTo>
                    <a:pt x="62" y="0"/>
                  </a:moveTo>
                  <a:lnTo>
                    <a:pt x="41" y="39"/>
                  </a:lnTo>
                  <a:lnTo>
                    <a:pt x="23" y="79"/>
                  </a:lnTo>
                  <a:lnTo>
                    <a:pt x="12" y="118"/>
                  </a:lnTo>
                  <a:lnTo>
                    <a:pt x="4" y="156"/>
                  </a:lnTo>
                  <a:lnTo>
                    <a:pt x="0" y="195"/>
                  </a:lnTo>
                  <a:lnTo>
                    <a:pt x="1" y="234"/>
                  </a:lnTo>
                  <a:lnTo>
                    <a:pt x="7" y="272"/>
                  </a:lnTo>
                  <a:lnTo>
                    <a:pt x="18" y="310"/>
                  </a:lnTo>
                  <a:lnTo>
                    <a:pt x="31" y="347"/>
                  </a:lnTo>
                  <a:lnTo>
                    <a:pt x="50" y="384"/>
                  </a:lnTo>
                  <a:lnTo>
                    <a:pt x="73" y="420"/>
                  </a:lnTo>
                  <a:lnTo>
                    <a:pt x="99" y="455"/>
                  </a:lnTo>
                  <a:lnTo>
                    <a:pt x="129" y="490"/>
                  </a:lnTo>
                  <a:lnTo>
                    <a:pt x="163" y="523"/>
                  </a:lnTo>
                  <a:lnTo>
                    <a:pt x="201" y="556"/>
                  </a:lnTo>
                  <a:lnTo>
                    <a:pt x="242" y="587"/>
                  </a:lnTo>
                  <a:lnTo>
                    <a:pt x="287" y="617"/>
                  </a:lnTo>
                  <a:lnTo>
                    <a:pt x="336" y="645"/>
                  </a:lnTo>
                  <a:lnTo>
                    <a:pt x="387" y="673"/>
                  </a:lnTo>
                  <a:lnTo>
                    <a:pt x="443" y="698"/>
                  </a:lnTo>
                  <a:lnTo>
                    <a:pt x="502" y="723"/>
                  </a:lnTo>
                  <a:lnTo>
                    <a:pt x="563" y="746"/>
                  </a:lnTo>
                  <a:lnTo>
                    <a:pt x="628" y="766"/>
                  </a:lnTo>
                  <a:lnTo>
                    <a:pt x="695" y="786"/>
                  </a:lnTo>
                  <a:lnTo>
                    <a:pt x="767" y="803"/>
                  </a:lnTo>
                  <a:lnTo>
                    <a:pt x="840" y="818"/>
                  </a:lnTo>
                  <a:lnTo>
                    <a:pt x="916" y="831"/>
                  </a:lnTo>
                  <a:lnTo>
                    <a:pt x="995" y="842"/>
                  </a:lnTo>
                  <a:lnTo>
                    <a:pt x="1077" y="850"/>
                  </a:lnTo>
                  <a:lnTo>
                    <a:pt x="1161" y="857"/>
                  </a:lnTo>
                  <a:lnTo>
                    <a:pt x="1247" y="861"/>
                  </a:lnTo>
                  <a:lnTo>
                    <a:pt x="1336" y="862"/>
                  </a:lnTo>
                  <a:lnTo>
                    <a:pt x="1403" y="861"/>
                  </a:lnTo>
                  <a:lnTo>
                    <a:pt x="1472" y="857"/>
                  </a:lnTo>
                  <a:lnTo>
                    <a:pt x="1539" y="852"/>
                  </a:lnTo>
                  <a:lnTo>
                    <a:pt x="1605" y="845"/>
                  </a:lnTo>
                  <a:lnTo>
                    <a:pt x="1672" y="835"/>
                  </a:lnTo>
                  <a:lnTo>
                    <a:pt x="1738" y="824"/>
                  </a:lnTo>
                  <a:lnTo>
                    <a:pt x="1801" y="810"/>
                  </a:lnTo>
                  <a:lnTo>
                    <a:pt x="1865" y="795"/>
                  </a:lnTo>
                  <a:lnTo>
                    <a:pt x="1926" y="779"/>
                  </a:lnTo>
                  <a:lnTo>
                    <a:pt x="1986" y="759"/>
                  </a:lnTo>
                  <a:lnTo>
                    <a:pt x="2043" y="740"/>
                  </a:lnTo>
                  <a:lnTo>
                    <a:pt x="2100" y="718"/>
                  </a:lnTo>
                  <a:lnTo>
                    <a:pt x="2154" y="695"/>
                  </a:lnTo>
                  <a:lnTo>
                    <a:pt x="2206" y="671"/>
                  </a:lnTo>
                  <a:lnTo>
                    <a:pt x="2255" y="644"/>
                  </a:lnTo>
                  <a:lnTo>
                    <a:pt x="2303" y="617"/>
                  </a:lnTo>
                  <a:lnTo>
                    <a:pt x="2346" y="588"/>
                  </a:lnTo>
                  <a:lnTo>
                    <a:pt x="2388" y="559"/>
                  </a:lnTo>
                  <a:lnTo>
                    <a:pt x="2426" y="528"/>
                  </a:lnTo>
                  <a:lnTo>
                    <a:pt x="2462" y="496"/>
                  </a:lnTo>
                  <a:lnTo>
                    <a:pt x="2493" y="462"/>
                  </a:lnTo>
                  <a:lnTo>
                    <a:pt x="2522" y="429"/>
                  </a:lnTo>
                  <a:lnTo>
                    <a:pt x="2546" y="394"/>
                  </a:lnTo>
                  <a:lnTo>
                    <a:pt x="2566" y="359"/>
                  </a:lnTo>
                  <a:lnTo>
                    <a:pt x="2584" y="322"/>
                  </a:lnTo>
                  <a:lnTo>
                    <a:pt x="2596" y="285"/>
                  </a:lnTo>
                  <a:lnTo>
                    <a:pt x="2604" y="248"/>
                  </a:lnTo>
                  <a:lnTo>
                    <a:pt x="2609" y="209"/>
                  </a:lnTo>
                  <a:lnTo>
                    <a:pt x="2608" y="171"/>
                  </a:lnTo>
                  <a:lnTo>
                    <a:pt x="2602" y="132"/>
                  </a:lnTo>
                  <a:lnTo>
                    <a:pt x="2592" y="92"/>
                  </a:lnTo>
                  <a:lnTo>
                    <a:pt x="2577" y="52"/>
                  </a:lnTo>
                </a:path>
              </a:pathLst>
            </a:custGeom>
            <a:noFill/>
            <a:ln w="0">
              <a:solidFill>
                <a:srgbClr val="000000"/>
              </a:solidFill>
              <a:round/>
              <a:headEnd/>
              <a:tailEnd/>
            </a:ln>
          </p:spPr>
          <p:txBody>
            <a:bodyPr>
              <a:prstTxWarp prst="textNoShape">
                <a:avLst/>
              </a:prstTxWarp>
            </a:bodyPr>
            <a:lstStyle/>
            <a:p>
              <a:endParaRPr lang="en-US"/>
            </a:p>
          </p:txBody>
        </p:sp>
        <p:sp>
          <p:nvSpPr>
            <p:cNvPr id="167970" name="Freeform 31"/>
            <p:cNvSpPr>
              <a:spLocks/>
            </p:cNvSpPr>
            <p:nvPr/>
          </p:nvSpPr>
          <p:spPr bwMode="auto">
            <a:xfrm>
              <a:off x="2034" y="2375"/>
              <a:ext cx="1588" cy="451"/>
            </a:xfrm>
            <a:custGeom>
              <a:avLst/>
              <a:gdLst>
                <a:gd name="T0" fmla="*/ 1 w 3176"/>
                <a:gd name="T1" fmla="*/ 13 h 903"/>
                <a:gd name="T2" fmla="*/ 1 w 3176"/>
                <a:gd name="T3" fmla="*/ 36 h 903"/>
                <a:gd name="T4" fmla="*/ 6 w 3176"/>
                <a:gd name="T5" fmla="*/ 59 h 903"/>
                <a:gd name="T6" fmla="*/ 16 w 3176"/>
                <a:gd name="T7" fmla="*/ 80 h 903"/>
                <a:gd name="T8" fmla="*/ 29 w 3176"/>
                <a:gd name="T9" fmla="*/ 101 h 903"/>
                <a:gd name="T10" fmla="*/ 47 w 3176"/>
                <a:gd name="T11" fmla="*/ 120 h 903"/>
                <a:gd name="T12" fmla="*/ 68 w 3176"/>
                <a:gd name="T13" fmla="*/ 138 h 903"/>
                <a:gd name="T14" fmla="*/ 93 w 3176"/>
                <a:gd name="T15" fmla="*/ 154 h 903"/>
                <a:gd name="T16" fmla="*/ 121 w 3176"/>
                <a:gd name="T17" fmla="*/ 169 h 903"/>
                <a:gd name="T18" fmla="*/ 151 w 3176"/>
                <a:gd name="T19" fmla="*/ 183 h 903"/>
                <a:gd name="T20" fmla="*/ 185 w 3176"/>
                <a:gd name="T21" fmla="*/ 195 h 903"/>
                <a:gd name="T22" fmla="*/ 221 w 3176"/>
                <a:gd name="T23" fmla="*/ 205 h 903"/>
                <a:gd name="T24" fmla="*/ 259 w 3176"/>
                <a:gd name="T25" fmla="*/ 213 h 903"/>
                <a:gd name="T26" fmla="*/ 300 w 3176"/>
                <a:gd name="T27" fmla="*/ 219 h 903"/>
                <a:gd name="T28" fmla="*/ 342 w 3176"/>
                <a:gd name="T29" fmla="*/ 223 h 903"/>
                <a:gd name="T30" fmla="*/ 386 w 3176"/>
                <a:gd name="T31" fmla="*/ 225 h 903"/>
                <a:gd name="T32" fmla="*/ 425 w 3176"/>
                <a:gd name="T33" fmla="*/ 225 h 903"/>
                <a:gd name="T34" fmla="*/ 460 w 3176"/>
                <a:gd name="T35" fmla="*/ 223 h 903"/>
                <a:gd name="T36" fmla="*/ 496 w 3176"/>
                <a:gd name="T37" fmla="*/ 220 h 903"/>
                <a:gd name="T38" fmla="*/ 532 w 3176"/>
                <a:gd name="T39" fmla="*/ 214 h 903"/>
                <a:gd name="T40" fmla="*/ 567 w 3176"/>
                <a:gd name="T41" fmla="*/ 206 h 903"/>
                <a:gd name="T42" fmla="*/ 601 w 3176"/>
                <a:gd name="T43" fmla="*/ 197 h 903"/>
                <a:gd name="T44" fmla="*/ 635 w 3176"/>
                <a:gd name="T45" fmla="*/ 185 h 903"/>
                <a:gd name="T46" fmla="*/ 666 w 3176"/>
                <a:gd name="T47" fmla="*/ 172 h 903"/>
                <a:gd name="T48" fmla="*/ 694 w 3176"/>
                <a:gd name="T49" fmla="*/ 158 h 903"/>
                <a:gd name="T50" fmla="*/ 721 w 3176"/>
                <a:gd name="T51" fmla="*/ 142 h 903"/>
                <a:gd name="T52" fmla="*/ 744 w 3176"/>
                <a:gd name="T53" fmla="*/ 124 h 903"/>
                <a:gd name="T54" fmla="*/ 763 w 3176"/>
                <a:gd name="T55" fmla="*/ 105 h 903"/>
                <a:gd name="T56" fmla="*/ 778 w 3176"/>
                <a:gd name="T57" fmla="*/ 84 h 903"/>
                <a:gd name="T58" fmla="*/ 788 w 3176"/>
                <a:gd name="T59" fmla="*/ 61 h 903"/>
                <a:gd name="T60" fmla="*/ 794 w 3176"/>
                <a:gd name="T61" fmla="*/ 38 h 903"/>
                <a:gd name="T62" fmla="*/ 794 w 3176"/>
                <a:gd name="T63" fmla="*/ 12 h 9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76"/>
                <a:gd name="T97" fmla="*/ 0 h 903"/>
                <a:gd name="T98" fmla="*/ 3176 w 3176"/>
                <a:gd name="T99" fmla="*/ 903 h 9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76" h="903">
                  <a:moveTo>
                    <a:pt x="8" y="4"/>
                  </a:moveTo>
                  <a:lnTo>
                    <a:pt x="1" y="53"/>
                  </a:lnTo>
                  <a:lnTo>
                    <a:pt x="0" y="100"/>
                  </a:lnTo>
                  <a:lnTo>
                    <a:pt x="4" y="147"/>
                  </a:lnTo>
                  <a:lnTo>
                    <a:pt x="12" y="193"/>
                  </a:lnTo>
                  <a:lnTo>
                    <a:pt x="23" y="237"/>
                  </a:lnTo>
                  <a:lnTo>
                    <a:pt x="41" y="281"/>
                  </a:lnTo>
                  <a:lnTo>
                    <a:pt x="61" y="323"/>
                  </a:lnTo>
                  <a:lnTo>
                    <a:pt x="87" y="365"/>
                  </a:lnTo>
                  <a:lnTo>
                    <a:pt x="115" y="405"/>
                  </a:lnTo>
                  <a:lnTo>
                    <a:pt x="149" y="444"/>
                  </a:lnTo>
                  <a:lnTo>
                    <a:pt x="186" y="482"/>
                  </a:lnTo>
                  <a:lnTo>
                    <a:pt x="226" y="518"/>
                  </a:lnTo>
                  <a:lnTo>
                    <a:pt x="271" y="554"/>
                  </a:lnTo>
                  <a:lnTo>
                    <a:pt x="318" y="587"/>
                  </a:lnTo>
                  <a:lnTo>
                    <a:pt x="369" y="619"/>
                  </a:lnTo>
                  <a:lnTo>
                    <a:pt x="424" y="649"/>
                  </a:lnTo>
                  <a:lnTo>
                    <a:pt x="481" y="679"/>
                  </a:lnTo>
                  <a:lnTo>
                    <a:pt x="542" y="707"/>
                  </a:lnTo>
                  <a:lnTo>
                    <a:pt x="604" y="732"/>
                  </a:lnTo>
                  <a:lnTo>
                    <a:pt x="671" y="757"/>
                  </a:lnTo>
                  <a:lnTo>
                    <a:pt x="739" y="780"/>
                  </a:lnTo>
                  <a:lnTo>
                    <a:pt x="810" y="800"/>
                  </a:lnTo>
                  <a:lnTo>
                    <a:pt x="883" y="820"/>
                  </a:lnTo>
                  <a:lnTo>
                    <a:pt x="959" y="837"/>
                  </a:lnTo>
                  <a:lnTo>
                    <a:pt x="1036" y="852"/>
                  </a:lnTo>
                  <a:lnTo>
                    <a:pt x="1117" y="866"/>
                  </a:lnTo>
                  <a:lnTo>
                    <a:pt x="1199" y="877"/>
                  </a:lnTo>
                  <a:lnTo>
                    <a:pt x="1282" y="887"/>
                  </a:lnTo>
                  <a:lnTo>
                    <a:pt x="1367" y="895"/>
                  </a:lnTo>
                  <a:lnTo>
                    <a:pt x="1453" y="898"/>
                  </a:lnTo>
                  <a:lnTo>
                    <a:pt x="1541" y="902"/>
                  </a:lnTo>
                  <a:lnTo>
                    <a:pt x="1631" y="903"/>
                  </a:lnTo>
                  <a:lnTo>
                    <a:pt x="1699" y="902"/>
                  </a:lnTo>
                  <a:lnTo>
                    <a:pt x="1769" y="899"/>
                  </a:lnTo>
                  <a:lnTo>
                    <a:pt x="1839" y="895"/>
                  </a:lnTo>
                  <a:lnTo>
                    <a:pt x="1911" y="888"/>
                  </a:lnTo>
                  <a:lnTo>
                    <a:pt x="1982" y="880"/>
                  </a:lnTo>
                  <a:lnTo>
                    <a:pt x="2054" y="868"/>
                  </a:lnTo>
                  <a:lnTo>
                    <a:pt x="2125" y="857"/>
                  </a:lnTo>
                  <a:lnTo>
                    <a:pt x="2197" y="842"/>
                  </a:lnTo>
                  <a:lnTo>
                    <a:pt x="2267" y="826"/>
                  </a:lnTo>
                  <a:lnTo>
                    <a:pt x="2336" y="807"/>
                  </a:lnTo>
                  <a:lnTo>
                    <a:pt x="2404" y="788"/>
                  </a:lnTo>
                  <a:lnTo>
                    <a:pt x="2471" y="767"/>
                  </a:lnTo>
                  <a:lnTo>
                    <a:pt x="2537" y="743"/>
                  </a:lnTo>
                  <a:lnTo>
                    <a:pt x="2600" y="719"/>
                  </a:lnTo>
                  <a:lnTo>
                    <a:pt x="2661" y="691"/>
                  </a:lnTo>
                  <a:lnTo>
                    <a:pt x="2720" y="663"/>
                  </a:lnTo>
                  <a:lnTo>
                    <a:pt x="2776" y="633"/>
                  </a:lnTo>
                  <a:lnTo>
                    <a:pt x="2830" y="601"/>
                  </a:lnTo>
                  <a:lnTo>
                    <a:pt x="2881" y="569"/>
                  </a:lnTo>
                  <a:lnTo>
                    <a:pt x="2928" y="533"/>
                  </a:lnTo>
                  <a:lnTo>
                    <a:pt x="2973" y="497"/>
                  </a:lnTo>
                  <a:lnTo>
                    <a:pt x="3014" y="459"/>
                  </a:lnTo>
                  <a:lnTo>
                    <a:pt x="3049" y="420"/>
                  </a:lnTo>
                  <a:lnTo>
                    <a:pt x="3082" y="379"/>
                  </a:lnTo>
                  <a:lnTo>
                    <a:pt x="3110" y="336"/>
                  </a:lnTo>
                  <a:lnTo>
                    <a:pt x="3133" y="292"/>
                  </a:lnTo>
                  <a:lnTo>
                    <a:pt x="3152" y="247"/>
                  </a:lnTo>
                  <a:lnTo>
                    <a:pt x="3166" y="200"/>
                  </a:lnTo>
                  <a:lnTo>
                    <a:pt x="3174" y="152"/>
                  </a:lnTo>
                  <a:lnTo>
                    <a:pt x="3176" y="102"/>
                  </a:lnTo>
                  <a:lnTo>
                    <a:pt x="3173" y="51"/>
                  </a:lnTo>
                  <a:lnTo>
                    <a:pt x="3163" y="0"/>
                  </a:lnTo>
                </a:path>
              </a:pathLst>
            </a:custGeom>
            <a:noFill/>
            <a:ln w="0">
              <a:solidFill>
                <a:srgbClr val="000000"/>
              </a:solidFill>
              <a:round/>
              <a:headEnd/>
              <a:tailEnd/>
            </a:ln>
          </p:spPr>
          <p:txBody>
            <a:bodyPr>
              <a:prstTxWarp prst="textNoShape">
                <a:avLst/>
              </a:prstTxWarp>
            </a:bodyPr>
            <a:lstStyle/>
            <a:p>
              <a:endParaRPr lang="en-US"/>
            </a:p>
          </p:txBody>
        </p:sp>
        <p:sp>
          <p:nvSpPr>
            <p:cNvPr id="167971" name="Freeform 32"/>
            <p:cNvSpPr>
              <a:spLocks/>
            </p:cNvSpPr>
            <p:nvPr/>
          </p:nvSpPr>
          <p:spPr bwMode="auto">
            <a:xfrm>
              <a:off x="2034" y="2375"/>
              <a:ext cx="1588" cy="451"/>
            </a:xfrm>
            <a:custGeom>
              <a:avLst/>
              <a:gdLst>
                <a:gd name="T0" fmla="*/ 1 w 3176"/>
                <a:gd name="T1" fmla="*/ 13 h 903"/>
                <a:gd name="T2" fmla="*/ 1 w 3176"/>
                <a:gd name="T3" fmla="*/ 36 h 903"/>
                <a:gd name="T4" fmla="*/ 6 w 3176"/>
                <a:gd name="T5" fmla="*/ 59 h 903"/>
                <a:gd name="T6" fmla="*/ 16 w 3176"/>
                <a:gd name="T7" fmla="*/ 80 h 903"/>
                <a:gd name="T8" fmla="*/ 29 w 3176"/>
                <a:gd name="T9" fmla="*/ 101 h 903"/>
                <a:gd name="T10" fmla="*/ 47 w 3176"/>
                <a:gd name="T11" fmla="*/ 120 h 903"/>
                <a:gd name="T12" fmla="*/ 68 w 3176"/>
                <a:gd name="T13" fmla="*/ 138 h 903"/>
                <a:gd name="T14" fmla="*/ 93 w 3176"/>
                <a:gd name="T15" fmla="*/ 154 h 903"/>
                <a:gd name="T16" fmla="*/ 121 w 3176"/>
                <a:gd name="T17" fmla="*/ 169 h 903"/>
                <a:gd name="T18" fmla="*/ 151 w 3176"/>
                <a:gd name="T19" fmla="*/ 183 h 903"/>
                <a:gd name="T20" fmla="*/ 185 w 3176"/>
                <a:gd name="T21" fmla="*/ 195 h 903"/>
                <a:gd name="T22" fmla="*/ 221 w 3176"/>
                <a:gd name="T23" fmla="*/ 205 h 903"/>
                <a:gd name="T24" fmla="*/ 259 w 3176"/>
                <a:gd name="T25" fmla="*/ 213 h 903"/>
                <a:gd name="T26" fmla="*/ 300 w 3176"/>
                <a:gd name="T27" fmla="*/ 219 h 903"/>
                <a:gd name="T28" fmla="*/ 342 w 3176"/>
                <a:gd name="T29" fmla="*/ 223 h 903"/>
                <a:gd name="T30" fmla="*/ 386 w 3176"/>
                <a:gd name="T31" fmla="*/ 225 h 903"/>
                <a:gd name="T32" fmla="*/ 425 w 3176"/>
                <a:gd name="T33" fmla="*/ 225 h 903"/>
                <a:gd name="T34" fmla="*/ 460 w 3176"/>
                <a:gd name="T35" fmla="*/ 223 h 903"/>
                <a:gd name="T36" fmla="*/ 496 w 3176"/>
                <a:gd name="T37" fmla="*/ 220 h 903"/>
                <a:gd name="T38" fmla="*/ 532 w 3176"/>
                <a:gd name="T39" fmla="*/ 214 h 903"/>
                <a:gd name="T40" fmla="*/ 567 w 3176"/>
                <a:gd name="T41" fmla="*/ 206 h 903"/>
                <a:gd name="T42" fmla="*/ 601 w 3176"/>
                <a:gd name="T43" fmla="*/ 197 h 903"/>
                <a:gd name="T44" fmla="*/ 635 w 3176"/>
                <a:gd name="T45" fmla="*/ 185 h 903"/>
                <a:gd name="T46" fmla="*/ 666 w 3176"/>
                <a:gd name="T47" fmla="*/ 172 h 903"/>
                <a:gd name="T48" fmla="*/ 694 w 3176"/>
                <a:gd name="T49" fmla="*/ 158 h 903"/>
                <a:gd name="T50" fmla="*/ 721 w 3176"/>
                <a:gd name="T51" fmla="*/ 142 h 903"/>
                <a:gd name="T52" fmla="*/ 744 w 3176"/>
                <a:gd name="T53" fmla="*/ 124 h 903"/>
                <a:gd name="T54" fmla="*/ 763 w 3176"/>
                <a:gd name="T55" fmla="*/ 105 h 903"/>
                <a:gd name="T56" fmla="*/ 778 w 3176"/>
                <a:gd name="T57" fmla="*/ 84 h 903"/>
                <a:gd name="T58" fmla="*/ 788 w 3176"/>
                <a:gd name="T59" fmla="*/ 61 h 903"/>
                <a:gd name="T60" fmla="*/ 794 w 3176"/>
                <a:gd name="T61" fmla="*/ 38 h 903"/>
                <a:gd name="T62" fmla="*/ 794 w 3176"/>
                <a:gd name="T63" fmla="*/ 12 h 9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76"/>
                <a:gd name="T97" fmla="*/ 0 h 903"/>
                <a:gd name="T98" fmla="*/ 3176 w 3176"/>
                <a:gd name="T99" fmla="*/ 903 h 9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76" h="903">
                  <a:moveTo>
                    <a:pt x="8" y="4"/>
                  </a:moveTo>
                  <a:lnTo>
                    <a:pt x="1" y="53"/>
                  </a:lnTo>
                  <a:lnTo>
                    <a:pt x="0" y="100"/>
                  </a:lnTo>
                  <a:lnTo>
                    <a:pt x="4" y="147"/>
                  </a:lnTo>
                  <a:lnTo>
                    <a:pt x="12" y="193"/>
                  </a:lnTo>
                  <a:lnTo>
                    <a:pt x="23" y="237"/>
                  </a:lnTo>
                  <a:lnTo>
                    <a:pt x="41" y="281"/>
                  </a:lnTo>
                  <a:lnTo>
                    <a:pt x="61" y="323"/>
                  </a:lnTo>
                  <a:lnTo>
                    <a:pt x="87" y="365"/>
                  </a:lnTo>
                  <a:lnTo>
                    <a:pt x="115" y="405"/>
                  </a:lnTo>
                  <a:lnTo>
                    <a:pt x="149" y="444"/>
                  </a:lnTo>
                  <a:lnTo>
                    <a:pt x="186" y="482"/>
                  </a:lnTo>
                  <a:lnTo>
                    <a:pt x="226" y="518"/>
                  </a:lnTo>
                  <a:lnTo>
                    <a:pt x="271" y="554"/>
                  </a:lnTo>
                  <a:lnTo>
                    <a:pt x="318" y="587"/>
                  </a:lnTo>
                  <a:lnTo>
                    <a:pt x="369" y="619"/>
                  </a:lnTo>
                  <a:lnTo>
                    <a:pt x="424" y="649"/>
                  </a:lnTo>
                  <a:lnTo>
                    <a:pt x="481" y="679"/>
                  </a:lnTo>
                  <a:lnTo>
                    <a:pt x="542" y="707"/>
                  </a:lnTo>
                  <a:lnTo>
                    <a:pt x="604" y="732"/>
                  </a:lnTo>
                  <a:lnTo>
                    <a:pt x="671" y="757"/>
                  </a:lnTo>
                  <a:lnTo>
                    <a:pt x="739" y="780"/>
                  </a:lnTo>
                  <a:lnTo>
                    <a:pt x="810" y="800"/>
                  </a:lnTo>
                  <a:lnTo>
                    <a:pt x="883" y="820"/>
                  </a:lnTo>
                  <a:lnTo>
                    <a:pt x="959" y="837"/>
                  </a:lnTo>
                  <a:lnTo>
                    <a:pt x="1036" y="852"/>
                  </a:lnTo>
                  <a:lnTo>
                    <a:pt x="1117" y="866"/>
                  </a:lnTo>
                  <a:lnTo>
                    <a:pt x="1199" y="877"/>
                  </a:lnTo>
                  <a:lnTo>
                    <a:pt x="1282" y="887"/>
                  </a:lnTo>
                  <a:lnTo>
                    <a:pt x="1367" y="895"/>
                  </a:lnTo>
                  <a:lnTo>
                    <a:pt x="1453" y="898"/>
                  </a:lnTo>
                  <a:lnTo>
                    <a:pt x="1541" y="902"/>
                  </a:lnTo>
                  <a:lnTo>
                    <a:pt x="1631" y="903"/>
                  </a:lnTo>
                  <a:lnTo>
                    <a:pt x="1699" y="902"/>
                  </a:lnTo>
                  <a:lnTo>
                    <a:pt x="1769" y="899"/>
                  </a:lnTo>
                  <a:lnTo>
                    <a:pt x="1839" y="895"/>
                  </a:lnTo>
                  <a:lnTo>
                    <a:pt x="1911" y="888"/>
                  </a:lnTo>
                  <a:lnTo>
                    <a:pt x="1982" y="880"/>
                  </a:lnTo>
                  <a:lnTo>
                    <a:pt x="2054" y="868"/>
                  </a:lnTo>
                  <a:lnTo>
                    <a:pt x="2125" y="857"/>
                  </a:lnTo>
                  <a:lnTo>
                    <a:pt x="2197" y="842"/>
                  </a:lnTo>
                  <a:lnTo>
                    <a:pt x="2267" y="826"/>
                  </a:lnTo>
                  <a:lnTo>
                    <a:pt x="2336" y="807"/>
                  </a:lnTo>
                  <a:lnTo>
                    <a:pt x="2404" y="788"/>
                  </a:lnTo>
                  <a:lnTo>
                    <a:pt x="2471" y="767"/>
                  </a:lnTo>
                  <a:lnTo>
                    <a:pt x="2537" y="743"/>
                  </a:lnTo>
                  <a:lnTo>
                    <a:pt x="2600" y="719"/>
                  </a:lnTo>
                  <a:lnTo>
                    <a:pt x="2661" y="691"/>
                  </a:lnTo>
                  <a:lnTo>
                    <a:pt x="2720" y="663"/>
                  </a:lnTo>
                  <a:lnTo>
                    <a:pt x="2776" y="633"/>
                  </a:lnTo>
                  <a:lnTo>
                    <a:pt x="2830" y="601"/>
                  </a:lnTo>
                  <a:lnTo>
                    <a:pt x="2881" y="569"/>
                  </a:lnTo>
                  <a:lnTo>
                    <a:pt x="2928" y="533"/>
                  </a:lnTo>
                  <a:lnTo>
                    <a:pt x="2973" y="497"/>
                  </a:lnTo>
                  <a:lnTo>
                    <a:pt x="3014" y="459"/>
                  </a:lnTo>
                  <a:lnTo>
                    <a:pt x="3049" y="420"/>
                  </a:lnTo>
                  <a:lnTo>
                    <a:pt x="3082" y="379"/>
                  </a:lnTo>
                  <a:lnTo>
                    <a:pt x="3110" y="336"/>
                  </a:lnTo>
                  <a:lnTo>
                    <a:pt x="3133" y="292"/>
                  </a:lnTo>
                  <a:lnTo>
                    <a:pt x="3152" y="247"/>
                  </a:lnTo>
                  <a:lnTo>
                    <a:pt x="3166" y="200"/>
                  </a:lnTo>
                  <a:lnTo>
                    <a:pt x="3174" y="152"/>
                  </a:lnTo>
                  <a:lnTo>
                    <a:pt x="3176" y="102"/>
                  </a:lnTo>
                  <a:lnTo>
                    <a:pt x="3173" y="51"/>
                  </a:lnTo>
                  <a:lnTo>
                    <a:pt x="3163" y="0"/>
                  </a:lnTo>
                </a:path>
              </a:pathLst>
            </a:custGeom>
            <a:noFill/>
            <a:ln w="0">
              <a:solidFill>
                <a:srgbClr val="000000"/>
              </a:solidFill>
              <a:round/>
              <a:headEnd/>
              <a:tailEnd/>
            </a:ln>
          </p:spPr>
          <p:txBody>
            <a:bodyPr>
              <a:prstTxWarp prst="textNoShape">
                <a:avLst/>
              </a:prstTxWarp>
            </a:bodyPr>
            <a:lstStyle/>
            <a:p>
              <a:endParaRPr lang="en-US"/>
            </a:p>
          </p:txBody>
        </p:sp>
        <p:sp>
          <p:nvSpPr>
            <p:cNvPr id="167972" name="Freeform 33"/>
            <p:cNvSpPr>
              <a:spLocks/>
            </p:cNvSpPr>
            <p:nvPr/>
          </p:nvSpPr>
          <p:spPr bwMode="auto">
            <a:xfrm>
              <a:off x="1938" y="2617"/>
              <a:ext cx="1771" cy="455"/>
            </a:xfrm>
            <a:custGeom>
              <a:avLst/>
              <a:gdLst>
                <a:gd name="T0" fmla="*/ 4 w 3541"/>
                <a:gd name="T1" fmla="*/ 31 h 911"/>
                <a:gd name="T2" fmla="*/ 13 w 3541"/>
                <a:gd name="T3" fmla="*/ 52 h 911"/>
                <a:gd name="T4" fmla="*/ 26 w 3541"/>
                <a:gd name="T5" fmla="*/ 74 h 911"/>
                <a:gd name="T6" fmla="*/ 42 w 3541"/>
                <a:gd name="T7" fmla="*/ 94 h 911"/>
                <a:gd name="T8" fmla="*/ 61 w 3541"/>
                <a:gd name="T9" fmla="*/ 112 h 911"/>
                <a:gd name="T10" fmla="*/ 83 w 3541"/>
                <a:gd name="T11" fmla="*/ 130 h 911"/>
                <a:gd name="T12" fmla="*/ 108 w 3541"/>
                <a:gd name="T13" fmla="*/ 147 h 911"/>
                <a:gd name="T14" fmla="*/ 135 w 3541"/>
                <a:gd name="T15" fmla="*/ 162 h 911"/>
                <a:gd name="T16" fmla="*/ 165 w 3541"/>
                <a:gd name="T17" fmla="*/ 176 h 911"/>
                <a:gd name="T18" fmla="*/ 197 w 3541"/>
                <a:gd name="T19" fmla="*/ 188 h 911"/>
                <a:gd name="T20" fmla="*/ 232 w 3541"/>
                <a:gd name="T21" fmla="*/ 199 h 911"/>
                <a:gd name="T22" fmla="*/ 269 w 3541"/>
                <a:gd name="T23" fmla="*/ 208 h 911"/>
                <a:gd name="T24" fmla="*/ 307 w 3541"/>
                <a:gd name="T25" fmla="*/ 215 h 911"/>
                <a:gd name="T26" fmla="*/ 348 w 3541"/>
                <a:gd name="T27" fmla="*/ 221 h 911"/>
                <a:gd name="T28" fmla="*/ 390 w 3541"/>
                <a:gd name="T29" fmla="*/ 225 h 911"/>
                <a:gd name="T30" fmla="*/ 433 w 3541"/>
                <a:gd name="T31" fmla="*/ 227 h 911"/>
                <a:gd name="T32" fmla="*/ 473 w 3541"/>
                <a:gd name="T33" fmla="*/ 227 h 911"/>
                <a:gd name="T34" fmla="*/ 508 w 3541"/>
                <a:gd name="T35" fmla="*/ 225 h 911"/>
                <a:gd name="T36" fmla="*/ 545 w 3541"/>
                <a:gd name="T37" fmla="*/ 221 h 911"/>
                <a:gd name="T38" fmla="*/ 582 w 3541"/>
                <a:gd name="T39" fmla="*/ 215 h 911"/>
                <a:gd name="T40" fmla="*/ 618 w 3541"/>
                <a:gd name="T41" fmla="*/ 208 h 911"/>
                <a:gd name="T42" fmla="*/ 655 w 3541"/>
                <a:gd name="T43" fmla="*/ 198 h 911"/>
                <a:gd name="T44" fmla="*/ 690 w 3541"/>
                <a:gd name="T45" fmla="*/ 187 h 911"/>
                <a:gd name="T46" fmla="*/ 723 w 3541"/>
                <a:gd name="T47" fmla="*/ 174 h 911"/>
                <a:gd name="T48" fmla="*/ 755 w 3541"/>
                <a:gd name="T49" fmla="*/ 160 h 911"/>
                <a:gd name="T50" fmla="*/ 785 w 3541"/>
                <a:gd name="T51" fmla="*/ 143 h 911"/>
                <a:gd name="T52" fmla="*/ 811 w 3541"/>
                <a:gd name="T53" fmla="*/ 126 h 911"/>
                <a:gd name="T54" fmla="*/ 835 w 3541"/>
                <a:gd name="T55" fmla="*/ 106 h 911"/>
                <a:gd name="T56" fmla="*/ 854 w 3541"/>
                <a:gd name="T57" fmla="*/ 85 h 911"/>
                <a:gd name="T58" fmla="*/ 869 w 3541"/>
                <a:gd name="T59" fmla="*/ 63 h 911"/>
                <a:gd name="T60" fmla="*/ 880 w 3541"/>
                <a:gd name="T61" fmla="*/ 39 h 911"/>
                <a:gd name="T62" fmla="*/ 885 w 3541"/>
                <a:gd name="T63" fmla="*/ 13 h 9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41"/>
                <a:gd name="T97" fmla="*/ 0 h 911"/>
                <a:gd name="T98" fmla="*/ 3541 w 3541"/>
                <a:gd name="T99" fmla="*/ 911 h 9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41" h="911">
                  <a:moveTo>
                    <a:pt x="0" y="78"/>
                  </a:moveTo>
                  <a:lnTo>
                    <a:pt x="14" y="124"/>
                  </a:lnTo>
                  <a:lnTo>
                    <a:pt x="31" y="168"/>
                  </a:lnTo>
                  <a:lnTo>
                    <a:pt x="51" y="211"/>
                  </a:lnTo>
                  <a:lnTo>
                    <a:pt x="75" y="254"/>
                  </a:lnTo>
                  <a:lnTo>
                    <a:pt x="103" y="297"/>
                  </a:lnTo>
                  <a:lnTo>
                    <a:pt x="132" y="337"/>
                  </a:lnTo>
                  <a:lnTo>
                    <a:pt x="166" y="376"/>
                  </a:lnTo>
                  <a:lnTo>
                    <a:pt x="203" y="414"/>
                  </a:lnTo>
                  <a:lnTo>
                    <a:pt x="242" y="451"/>
                  </a:lnTo>
                  <a:lnTo>
                    <a:pt x="285" y="488"/>
                  </a:lnTo>
                  <a:lnTo>
                    <a:pt x="330" y="522"/>
                  </a:lnTo>
                  <a:lnTo>
                    <a:pt x="378" y="556"/>
                  </a:lnTo>
                  <a:lnTo>
                    <a:pt x="429" y="588"/>
                  </a:lnTo>
                  <a:lnTo>
                    <a:pt x="483" y="619"/>
                  </a:lnTo>
                  <a:lnTo>
                    <a:pt x="539" y="649"/>
                  </a:lnTo>
                  <a:lnTo>
                    <a:pt x="598" y="678"/>
                  </a:lnTo>
                  <a:lnTo>
                    <a:pt x="659" y="704"/>
                  </a:lnTo>
                  <a:lnTo>
                    <a:pt x="722" y="730"/>
                  </a:lnTo>
                  <a:lnTo>
                    <a:pt x="788" y="754"/>
                  </a:lnTo>
                  <a:lnTo>
                    <a:pt x="856" y="776"/>
                  </a:lnTo>
                  <a:lnTo>
                    <a:pt x="926" y="797"/>
                  </a:lnTo>
                  <a:lnTo>
                    <a:pt x="999" y="816"/>
                  </a:lnTo>
                  <a:lnTo>
                    <a:pt x="1073" y="833"/>
                  </a:lnTo>
                  <a:lnTo>
                    <a:pt x="1149" y="850"/>
                  </a:lnTo>
                  <a:lnTo>
                    <a:pt x="1227" y="863"/>
                  </a:lnTo>
                  <a:lnTo>
                    <a:pt x="1308" y="876"/>
                  </a:lnTo>
                  <a:lnTo>
                    <a:pt x="1390" y="886"/>
                  </a:lnTo>
                  <a:lnTo>
                    <a:pt x="1473" y="894"/>
                  </a:lnTo>
                  <a:lnTo>
                    <a:pt x="1558" y="901"/>
                  </a:lnTo>
                  <a:lnTo>
                    <a:pt x="1644" y="907"/>
                  </a:lnTo>
                  <a:lnTo>
                    <a:pt x="1732" y="909"/>
                  </a:lnTo>
                  <a:lnTo>
                    <a:pt x="1822" y="911"/>
                  </a:lnTo>
                  <a:lnTo>
                    <a:pt x="1890" y="909"/>
                  </a:lnTo>
                  <a:lnTo>
                    <a:pt x="1960" y="907"/>
                  </a:lnTo>
                  <a:lnTo>
                    <a:pt x="2032" y="901"/>
                  </a:lnTo>
                  <a:lnTo>
                    <a:pt x="2104" y="894"/>
                  </a:lnTo>
                  <a:lnTo>
                    <a:pt x="2178" y="886"/>
                  </a:lnTo>
                  <a:lnTo>
                    <a:pt x="2252" y="876"/>
                  </a:lnTo>
                  <a:lnTo>
                    <a:pt x="2325" y="863"/>
                  </a:lnTo>
                  <a:lnTo>
                    <a:pt x="2399" y="850"/>
                  </a:lnTo>
                  <a:lnTo>
                    <a:pt x="2472" y="833"/>
                  </a:lnTo>
                  <a:lnTo>
                    <a:pt x="2544" y="815"/>
                  </a:lnTo>
                  <a:lnTo>
                    <a:pt x="2617" y="795"/>
                  </a:lnTo>
                  <a:lnTo>
                    <a:pt x="2688" y="773"/>
                  </a:lnTo>
                  <a:lnTo>
                    <a:pt x="2757" y="750"/>
                  </a:lnTo>
                  <a:lnTo>
                    <a:pt x="2825" y="725"/>
                  </a:lnTo>
                  <a:lnTo>
                    <a:pt x="2892" y="699"/>
                  </a:lnTo>
                  <a:lnTo>
                    <a:pt x="2958" y="671"/>
                  </a:lnTo>
                  <a:lnTo>
                    <a:pt x="3020" y="641"/>
                  </a:lnTo>
                  <a:lnTo>
                    <a:pt x="3080" y="609"/>
                  </a:lnTo>
                  <a:lnTo>
                    <a:pt x="3138" y="575"/>
                  </a:lnTo>
                  <a:lnTo>
                    <a:pt x="3192" y="541"/>
                  </a:lnTo>
                  <a:lnTo>
                    <a:pt x="3244" y="504"/>
                  </a:lnTo>
                  <a:lnTo>
                    <a:pt x="3292" y="466"/>
                  </a:lnTo>
                  <a:lnTo>
                    <a:pt x="3337" y="426"/>
                  </a:lnTo>
                  <a:lnTo>
                    <a:pt x="3377" y="385"/>
                  </a:lnTo>
                  <a:lnTo>
                    <a:pt x="3414" y="343"/>
                  </a:lnTo>
                  <a:lnTo>
                    <a:pt x="3448" y="298"/>
                  </a:lnTo>
                  <a:lnTo>
                    <a:pt x="3475" y="252"/>
                  </a:lnTo>
                  <a:lnTo>
                    <a:pt x="3500" y="204"/>
                  </a:lnTo>
                  <a:lnTo>
                    <a:pt x="3518" y="156"/>
                  </a:lnTo>
                  <a:lnTo>
                    <a:pt x="3531" y="105"/>
                  </a:lnTo>
                  <a:lnTo>
                    <a:pt x="3539" y="53"/>
                  </a:lnTo>
                  <a:lnTo>
                    <a:pt x="3541" y="0"/>
                  </a:lnTo>
                </a:path>
              </a:pathLst>
            </a:custGeom>
            <a:noFill/>
            <a:ln w="0">
              <a:solidFill>
                <a:srgbClr val="000000"/>
              </a:solidFill>
              <a:round/>
              <a:headEnd/>
              <a:tailEnd/>
            </a:ln>
          </p:spPr>
          <p:txBody>
            <a:bodyPr>
              <a:prstTxWarp prst="textNoShape">
                <a:avLst/>
              </a:prstTxWarp>
            </a:bodyPr>
            <a:lstStyle/>
            <a:p>
              <a:endParaRPr lang="en-US"/>
            </a:p>
          </p:txBody>
        </p:sp>
        <p:sp>
          <p:nvSpPr>
            <p:cNvPr id="167973" name="Freeform 34"/>
            <p:cNvSpPr>
              <a:spLocks/>
            </p:cNvSpPr>
            <p:nvPr/>
          </p:nvSpPr>
          <p:spPr bwMode="auto">
            <a:xfrm>
              <a:off x="1938" y="2617"/>
              <a:ext cx="1771" cy="455"/>
            </a:xfrm>
            <a:custGeom>
              <a:avLst/>
              <a:gdLst>
                <a:gd name="T0" fmla="*/ 4 w 3541"/>
                <a:gd name="T1" fmla="*/ 31 h 911"/>
                <a:gd name="T2" fmla="*/ 13 w 3541"/>
                <a:gd name="T3" fmla="*/ 52 h 911"/>
                <a:gd name="T4" fmla="*/ 26 w 3541"/>
                <a:gd name="T5" fmla="*/ 74 h 911"/>
                <a:gd name="T6" fmla="*/ 42 w 3541"/>
                <a:gd name="T7" fmla="*/ 94 h 911"/>
                <a:gd name="T8" fmla="*/ 61 w 3541"/>
                <a:gd name="T9" fmla="*/ 112 h 911"/>
                <a:gd name="T10" fmla="*/ 83 w 3541"/>
                <a:gd name="T11" fmla="*/ 130 h 911"/>
                <a:gd name="T12" fmla="*/ 108 w 3541"/>
                <a:gd name="T13" fmla="*/ 147 h 911"/>
                <a:gd name="T14" fmla="*/ 135 w 3541"/>
                <a:gd name="T15" fmla="*/ 162 h 911"/>
                <a:gd name="T16" fmla="*/ 165 w 3541"/>
                <a:gd name="T17" fmla="*/ 176 h 911"/>
                <a:gd name="T18" fmla="*/ 197 w 3541"/>
                <a:gd name="T19" fmla="*/ 188 h 911"/>
                <a:gd name="T20" fmla="*/ 232 w 3541"/>
                <a:gd name="T21" fmla="*/ 199 h 911"/>
                <a:gd name="T22" fmla="*/ 269 w 3541"/>
                <a:gd name="T23" fmla="*/ 208 h 911"/>
                <a:gd name="T24" fmla="*/ 307 w 3541"/>
                <a:gd name="T25" fmla="*/ 215 h 911"/>
                <a:gd name="T26" fmla="*/ 348 w 3541"/>
                <a:gd name="T27" fmla="*/ 221 h 911"/>
                <a:gd name="T28" fmla="*/ 390 w 3541"/>
                <a:gd name="T29" fmla="*/ 225 h 911"/>
                <a:gd name="T30" fmla="*/ 433 w 3541"/>
                <a:gd name="T31" fmla="*/ 227 h 911"/>
                <a:gd name="T32" fmla="*/ 473 w 3541"/>
                <a:gd name="T33" fmla="*/ 227 h 911"/>
                <a:gd name="T34" fmla="*/ 508 w 3541"/>
                <a:gd name="T35" fmla="*/ 225 h 911"/>
                <a:gd name="T36" fmla="*/ 545 w 3541"/>
                <a:gd name="T37" fmla="*/ 221 h 911"/>
                <a:gd name="T38" fmla="*/ 582 w 3541"/>
                <a:gd name="T39" fmla="*/ 215 h 911"/>
                <a:gd name="T40" fmla="*/ 618 w 3541"/>
                <a:gd name="T41" fmla="*/ 208 h 911"/>
                <a:gd name="T42" fmla="*/ 655 w 3541"/>
                <a:gd name="T43" fmla="*/ 198 h 911"/>
                <a:gd name="T44" fmla="*/ 690 w 3541"/>
                <a:gd name="T45" fmla="*/ 187 h 911"/>
                <a:gd name="T46" fmla="*/ 723 w 3541"/>
                <a:gd name="T47" fmla="*/ 174 h 911"/>
                <a:gd name="T48" fmla="*/ 755 w 3541"/>
                <a:gd name="T49" fmla="*/ 160 h 911"/>
                <a:gd name="T50" fmla="*/ 785 w 3541"/>
                <a:gd name="T51" fmla="*/ 143 h 911"/>
                <a:gd name="T52" fmla="*/ 811 w 3541"/>
                <a:gd name="T53" fmla="*/ 126 h 911"/>
                <a:gd name="T54" fmla="*/ 835 w 3541"/>
                <a:gd name="T55" fmla="*/ 106 h 911"/>
                <a:gd name="T56" fmla="*/ 854 w 3541"/>
                <a:gd name="T57" fmla="*/ 85 h 911"/>
                <a:gd name="T58" fmla="*/ 869 w 3541"/>
                <a:gd name="T59" fmla="*/ 63 h 911"/>
                <a:gd name="T60" fmla="*/ 880 w 3541"/>
                <a:gd name="T61" fmla="*/ 39 h 911"/>
                <a:gd name="T62" fmla="*/ 885 w 3541"/>
                <a:gd name="T63" fmla="*/ 13 h 9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41"/>
                <a:gd name="T97" fmla="*/ 0 h 911"/>
                <a:gd name="T98" fmla="*/ 3541 w 3541"/>
                <a:gd name="T99" fmla="*/ 911 h 9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41" h="911">
                  <a:moveTo>
                    <a:pt x="0" y="78"/>
                  </a:moveTo>
                  <a:lnTo>
                    <a:pt x="14" y="124"/>
                  </a:lnTo>
                  <a:lnTo>
                    <a:pt x="31" y="168"/>
                  </a:lnTo>
                  <a:lnTo>
                    <a:pt x="51" y="211"/>
                  </a:lnTo>
                  <a:lnTo>
                    <a:pt x="75" y="254"/>
                  </a:lnTo>
                  <a:lnTo>
                    <a:pt x="103" y="297"/>
                  </a:lnTo>
                  <a:lnTo>
                    <a:pt x="132" y="337"/>
                  </a:lnTo>
                  <a:lnTo>
                    <a:pt x="166" y="376"/>
                  </a:lnTo>
                  <a:lnTo>
                    <a:pt x="203" y="414"/>
                  </a:lnTo>
                  <a:lnTo>
                    <a:pt x="242" y="451"/>
                  </a:lnTo>
                  <a:lnTo>
                    <a:pt x="285" y="488"/>
                  </a:lnTo>
                  <a:lnTo>
                    <a:pt x="330" y="522"/>
                  </a:lnTo>
                  <a:lnTo>
                    <a:pt x="378" y="556"/>
                  </a:lnTo>
                  <a:lnTo>
                    <a:pt x="429" y="588"/>
                  </a:lnTo>
                  <a:lnTo>
                    <a:pt x="483" y="619"/>
                  </a:lnTo>
                  <a:lnTo>
                    <a:pt x="539" y="649"/>
                  </a:lnTo>
                  <a:lnTo>
                    <a:pt x="598" y="678"/>
                  </a:lnTo>
                  <a:lnTo>
                    <a:pt x="659" y="704"/>
                  </a:lnTo>
                  <a:lnTo>
                    <a:pt x="722" y="730"/>
                  </a:lnTo>
                  <a:lnTo>
                    <a:pt x="788" y="754"/>
                  </a:lnTo>
                  <a:lnTo>
                    <a:pt x="856" y="776"/>
                  </a:lnTo>
                  <a:lnTo>
                    <a:pt x="926" y="797"/>
                  </a:lnTo>
                  <a:lnTo>
                    <a:pt x="999" y="816"/>
                  </a:lnTo>
                  <a:lnTo>
                    <a:pt x="1073" y="833"/>
                  </a:lnTo>
                  <a:lnTo>
                    <a:pt x="1149" y="850"/>
                  </a:lnTo>
                  <a:lnTo>
                    <a:pt x="1227" y="863"/>
                  </a:lnTo>
                  <a:lnTo>
                    <a:pt x="1308" y="876"/>
                  </a:lnTo>
                  <a:lnTo>
                    <a:pt x="1390" y="886"/>
                  </a:lnTo>
                  <a:lnTo>
                    <a:pt x="1473" y="894"/>
                  </a:lnTo>
                  <a:lnTo>
                    <a:pt x="1558" y="901"/>
                  </a:lnTo>
                  <a:lnTo>
                    <a:pt x="1644" y="907"/>
                  </a:lnTo>
                  <a:lnTo>
                    <a:pt x="1732" y="909"/>
                  </a:lnTo>
                  <a:lnTo>
                    <a:pt x="1822" y="911"/>
                  </a:lnTo>
                  <a:lnTo>
                    <a:pt x="1890" y="909"/>
                  </a:lnTo>
                  <a:lnTo>
                    <a:pt x="1960" y="907"/>
                  </a:lnTo>
                  <a:lnTo>
                    <a:pt x="2032" y="901"/>
                  </a:lnTo>
                  <a:lnTo>
                    <a:pt x="2104" y="894"/>
                  </a:lnTo>
                  <a:lnTo>
                    <a:pt x="2178" y="886"/>
                  </a:lnTo>
                  <a:lnTo>
                    <a:pt x="2252" y="876"/>
                  </a:lnTo>
                  <a:lnTo>
                    <a:pt x="2325" y="863"/>
                  </a:lnTo>
                  <a:lnTo>
                    <a:pt x="2399" y="850"/>
                  </a:lnTo>
                  <a:lnTo>
                    <a:pt x="2472" y="833"/>
                  </a:lnTo>
                  <a:lnTo>
                    <a:pt x="2544" y="815"/>
                  </a:lnTo>
                  <a:lnTo>
                    <a:pt x="2617" y="795"/>
                  </a:lnTo>
                  <a:lnTo>
                    <a:pt x="2688" y="773"/>
                  </a:lnTo>
                  <a:lnTo>
                    <a:pt x="2757" y="750"/>
                  </a:lnTo>
                  <a:lnTo>
                    <a:pt x="2825" y="725"/>
                  </a:lnTo>
                  <a:lnTo>
                    <a:pt x="2892" y="699"/>
                  </a:lnTo>
                  <a:lnTo>
                    <a:pt x="2958" y="671"/>
                  </a:lnTo>
                  <a:lnTo>
                    <a:pt x="3020" y="641"/>
                  </a:lnTo>
                  <a:lnTo>
                    <a:pt x="3080" y="609"/>
                  </a:lnTo>
                  <a:lnTo>
                    <a:pt x="3138" y="575"/>
                  </a:lnTo>
                  <a:lnTo>
                    <a:pt x="3192" y="541"/>
                  </a:lnTo>
                  <a:lnTo>
                    <a:pt x="3244" y="504"/>
                  </a:lnTo>
                  <a:lnTo>
                    <a:pt x="3292" y="466"/>
                  </a:lnTo>
                  <a:lnTo>
                    <a:pt x="3337" y="426"/>
                  </a:lnTo>
                  <a:lnTo>
                    <a:pt x="3377" y="385"/>
                  </a:lnTo>
                  <a:lnTo>
                    <a:pt x="3414" y="343"/>
                  </a:lnTo>
                  <a:lnTo>
                    <a:pt x="3448" y="298"/>
                  </a:lnTo>
                  <a:lnTo>
                    <a:pt x="3475" y="252"/>
                  </a:lnTo>
                  <a:lnTo>
                    <a:pt x="3500" y="204"/>
                  </a:lnTo>
                  <a:lnTo>
                    <a:pt x="3518" y="156"/>
                  </a:lnTo>
                  <a:lnTo>
                    <a:pt x="3531" y="105"/>
                  </a:lnTo>
                  <a:lnTo>
                    <a:pt x="3539" y="53"/>
                  </a:lnTo>
                  <a:lnTo>
                    <a:pt x="3541" y="0"/>
                  </a:lnTo>
                </a:path>
              </a:pathLst>
            </a:custGeom>
            <a:noFill/>
            <a:ln w="0">
              <a:solidFill>
                <a:srgbClr val="000000"/>
              </a:solidFill>
              <a:round/>
              <a:headEnd/>
              <a:tailEnd/>
            </a:ln>
          </p:spPr>
          <p:txBody>
            <a:bodyPr>
              <a:prstTxWarp prst="textNoShape">
                <a:avLst/>
              </a:prstTxWarp>
            </a:bodyPr>
            <a:lstStyle/>
            <a:p>
              <a:endParaRPr lang="en-US"/>
            </a:p>
          </p:txBody>
        </p:sp>
        <p:sp>
          <p:nvSpPr>
            <p:cNvPr id="167974" name="Freeform 35"/>
            <p:cNvSpPr>
              <a:spLocks/>
            </p:cNvSpPr>
            <p:nvPr/>
          </p:nvSpPr>
          <p:spPr bwMode="auto">
            <a:xfrm>
              <a:off x="1924" y="2856"/>
              <a:ext cx="1806" cy="436"/>
            </a:xfrm>
            <a:custGeom>
              <a:avLst/>
              <a:gdLst>
                <a:gd name="T0" fmla="*/ 900 w 3612"/>
                <a:gd name="T1" fmla="*/ 14 h 871"/>
                <a:gd name="T2" fmla="*/ 891 w 3612"/>
                <a:gd name="T3" fmla="*/ 40 h 871"/>
                <a:gd name="T4" fmla="*/ 877 w 3612"/>
                <a:gd name="T5" fmla="*/ 64 h 871"/>
                <a:gd name="T6" fmla="*/ 860 w 3612"/>
                <a:gd name="T7" fmla="*/ 86 h 871"/>
                <a:gd name="T8" fmla="*/ 838 w 3612"/>
                <a:gd name="T9" fmla="*/ 107 h 871"/>
                <a:gd name="T10" fmla="*/ 813 w 3612"/>
                <a:gd name="T11" fmla="*/ 126 h 871"/>
                <a:gd name="T12" fmla="*/ 785 w 3612"/>
                <a:gd name="T13" fmla="*/ 143 h 871"/>
                <a:gd name="T14" fmla="*/ 755 w 3612"/>
                <a:gd name="T15" fmla="*/ 159 h 871"/>
                <a:gd name="T16" fmla="*/ 723 w 3612"/>
                <a:gd name="T17" fmla="*/ 173 h 871"/>
                <a:gd name="T18" fmla="*/ 689 w 3612"/>
                <a:gd name="T19" fmla="*/ 184 h 871"/>
                <a:gd name="T20" fmla="*/ 654 w 3612"/>
                <a:gd name="T21" fmla="*/ 194 h 871"/>
                <a:gd name="T22" fmla="*/ 618 w 3612"/>
                <a:gd name="T23" fmla="*/ 203 h 871"/>
                <a:gd name="T24" fmla="*/ 581 w 3612"/>
                <a:gd name="T25" fmla="*/ 209 h 871"/>
                <a:gd name="T26" fmla="*/ 545 w 3612"/>
                <a:gd name="T27" fmla="*/ 214 h 871"/>
                <a:gd name="T28" fmla="*/ 508 w 3612"/>
                <a:gd name="T29" fmla="*/ 217 h 871"/>
                <a:gd name="T30" fmla="*/ 473 w 3612"/>
                <a:gd name="T31" fmla="*/ 218 h 871"/>
                <a:gd name="T32" fmla="*/ 432 w 3612"/>
                <a:gd name="T33" fmla="*/ 217 h 871"/>
                <a:gd name="T34" fmla="*/ 387 w 3612"/>
                <a:gd name="T35" fmla="*/ 215 h 871"/>
                <a:gd name="T36" fmla="*/ 345 w 3612"/>
                <a:gd name="T37" fmla="*/ 211 h 871"/>
                <a:gd name="T38" fmla="*/ 305 w 3612"/>
                <a:gd name="T39" fmla="*/ 205 h 871"/>
                <a:gd name="T40" fmla="*/ 267 w 3612"/>
                <a:gd name="T41" fmla="*/ 199 h 871"/>
                <a:gd name="T42" fmla="*/ 232 w 3612"/>
                <a:gd name="T43" fmla="*/ 190 h 871"/>
                <a:gd name="T44" fmla="*/ 199 w 3612"/>
                <a:gd name="T45" fmla="*/ 181 h 871"/>
                <a:gd name="T46" fmla="*/ 168 w 3612"/>
                <a:gd name="T47" fmla="*/ 169 h 871"/>
                <a:gd name="T48" fmla="*/ 140 w 3612"/>
                <a:gd name="T49" fmla="*/ 156 h 871"/>
                <a:gd name="T50" fmla="*/ 113 w 3612"/>
                <a:gd name="T51" fmla="*/ 142 h 871"/>
                <a:gd name="T52" fmla="*/ 90 w 3612"/>
                <a:gd name="T53" fmla="*/ 125 h 871"/>
                <a:gd name="T54" fmla="*/ 68 w 3612"/>
                <a:gd name="T55" fmla="*/ 107 h 871"/>
                <a:gd name="T56" fmla="*/ 49 w 3612"/>
                <a:gd name="T57" fmla="*/ 87 h 871"/>
                <a:gd name="T58" fmla="*/ 32 w 3612"/>
                <a:gd name="T59" fmla="*/ 65 h 871"/>
                <a:gd name="T60" fmla="*/ 18 w 3612"/>
                <a:gd name="T61" fmla="*/ 42 h 871"/>
                <a:gd name="T62" fmla="*/ 6 w 3612"/>
                <a:gd name="T63" fmla="*/ 16 h 8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12"/>
                <a:gd name="T97" fmla="*/ 0 h 871"/>
                <a:gd name="T98" fmla="*/ 3612 w 3612"/>
                <a:gd name="T99" fmla="*/ 871 h 8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12" h="871">
                  <a:moveTo>
                    <a:pt x="3612" y="0"/>
                  </a:moveTo>
                  <a:lnTo>
                    <a:pt x="3600" y="54"/>
                  </a:lnTo>
                  <a:lnTo>
                    <a:pt x="3584" y="107"/>
                  </a:lnTo>
                  <a:lnTo>
                    <a:pt x="3563" y="158"/>
                  </a:lnTo>
                  <a:lnTo>
                    <a:pt x="3538" y="207"/>
                  </a:lnTo>
                  <a:lnTo>
                    <a:pt x="3508" y="254"/>
                  </a:lnTo>
                  <a:lnTo>
                    <a:pt x="3473" y="299"/>
                  </a:lnTo>
                  <a:lnTo>
                    <a:pt x="3437" y="344"/>
                  </a:lnTo>
                  <a:lnTo>
                    <a:pt x="3395" y="386"/>
                  </a:lnTo>
                  <a:lnTo>
                    <a:pt x="3350" y="427"/>
                  </a:lnTo>
                  <a:lnTo>
                    <a:pt x="3302" y="465"/>
                  </a:lnTo>
                  <a:lnTo>
                    <a:pt x="3251" y="503"/>
                  </a:lnTo>
                  <a:lnTo>
                    <a:pt x="3197" y="538"/>
                  </a:lnTo>
                  <a:lnTo>
                    <a:pt x="3140" y="571"/>
                  </a:lnTo>
                  <a:lnTo>
                    <a:pt x="3080" y="603"/>
                  </a:lnTo>
                  <a:lnTo>
                    <a:pt x="3019" y="633"/>
                  </a:lnTo>
                  <a:lnTo>
                    <a:pt x="2956" y="662"/>
                  </a:lnTo>
                  <a:lnTo>
                    <a:pt x="2890" y="689"/>
                  </a:lnTo>
                  <a:lnTo>
                    <a:pt x="2824" y="713"/>
                  </a:lnTo>
                  <a:lnTo>
                    <a:pt x="2754" y="736"/>
                  </a:lnTo>
                  <a:lnTo>
                    <a:pt x="2685" y="758"/>
                  </a:lnTo>
                  <a:lnTo>
                    <a:pt x="2614" y="776"/>
                  </a:lnTo>
                  <a:lnTo>
                    <a:pt x="2542" y="795"/>
                  </a:lnTo>
                  <a:lnTo>
                    <a:pt x="2470" y="810"/>
                  </a:lnTo>
                  <a:lnTo>
                    <a:pt x="2396" y="823"/>
                  </a:lnTo>
                  <a:lnTo>
                    <a:pt x="2323" y="836"/>
                  </a:lnTo>
                  <a:lnTo>
                    <a:pt x="2250" y="846"/>
                  </a:lnTo>
                  <a:lnTo>
                    <a:pt x="2177" y="855"/>
                  </a:lnTo>
                  <a:lnTo>
                    <a:pt x="2103" y="861"/>
                  </a:lnTo>
                  <a:lnTo>
                    <a:pt x="2031" y="866"/>
                  </a:lnTo>
                  <a:lnTo>
                    <a:pt x="1959" y="869"/>
                  </a:lnTo>
                  <a:lnTo>
                    <a:pt x="1890" y="871"/>
                  </a:lnTo>
                  <a:lnTo>
                    <a:pt x="1820" y="869"/>
                  </a:lnTo>
                  <a:lnTo>
                    <a:pt x="1726" y="866"/>
                  </a:lnTo>
                  <a:lnTo>
                    <a:pt x="1637" y="863"/>
                  </a:lnTo>
                  <a:lnTo>
                    <a:pt x="1548" y="857"/>
                  </a:lnTo>
                  <a:lnTo>
                    <a:pt x="1463" y="850"/>
                  </a:lnTo>
                  <a:lnTo>
                    <a:pt x="1378" y="842"/>
                  </a:lnTo>
                  <a:lnTo>
                    <a:pt x="1298" y="831"/>
                  </a:lnTo>
                  <a:lnTo>
                    <a:pt x="1218" y="820"/>
                  </a:lnTo>
                  <a:lnTo>
                    <a:pt x="1142" y="807"/>
                  </a:lnTo>
                  <a:lnTo>
                    <a:pt x="1067" y="793"/>
                  </a:lnTo>
                  <a:lnTo>
                    <a:pt x="996" y="777"/>
                  </a:lnTo>
                  <a:lnTo>
                    <a:pt x="926" y="760"/>
                  </a:lnTo>
                  <a:lnTo>
                    <a:pt x="859" y="742"/>
                  </a:lnTo>
                  <a:lnTo>
                    <a:pt x="794" y="722"/>
                  </a:lnTo>
                  <a:lnTo>
                    <a:pt x="731" y="699"/>
                  </a:lnTo>
                  <a:lnTo>
                    <a:pt x="671" y="676"/>
                  </a:lnTo>
                  <a:lnTo>
                    <a:pt x="613" y="651"/>
                  </a:lnTo>
                  <a:lnTo>
                    <a:pt x="557" y="624"/>
                  </a:lnTo>
                  <a:lnTo>
                    <a:pt x="504" y="595"/>
                  </a:lnTo>
                  <a:lnTo>
                    <a:pt x="452" y="565"/>
                  </a:lnTo>
                  <a:lnTo>
                    <a:pt x="404" y="533"/>
                  </a:lnTo>
                  <a:lnTo>
                    <a:pt x="358" y="500"/>
                  </a:lnTo>
                  <a:lnTo>
                    <a:pt x="314" y="464"/>
                  </a:lnTo>
                  <a:lnTo>
                    <a:pt x="271" y="427"/>
                  </a:lnTo>
                  <a:lnTo>
                    <a:pt x="232" y="388"/>
                  </a:lnTo>
                  <a:lnTo>
                    <a:pt x="195" y="348"/>
                  </a:lnTo>
                  <a:lnTo>
                    <a:pt x="160" y="305"/>
                  </a:lnTo>
                  <a:lnTo>
                    <a:pt x="128" y="260"/>
                  </a:lnTo>
                  <a:lnTo>
                    <a:pt x="97" y="214"/>
                  </a:lnTo>
                  <a:lnTo>
                    <a:pt x="69" y="166"/>
                  </a:lnTo>
                  <a:lnTo>
                    <a:pt x="44" y="115"/>
                  </a:lnTo>
                  <a:lnTo>
                    <a:pt x="21" y="63"/>
                  </a:lnTo>
                  <a:lnTo>
                    <a:pt x="0" y="9"/>
                  </a:lnTo>
                </a:path>
              </a:pathLst>
            </a:custGeom>
            <a:noFill/>
            <a:ln w="0">
              <a:solidFill>
                <a:srgbClr val="000000"/>
              </a:solidFill>
              <a:round/>
              <a:headEnd/>
              <a:tailEnd/>
            </a:ln>
          </p:spPr>
          <p:txBody>
            <a:bodyPr>
              <a:prstTxWarp prst="textNoShape">
                <a:avLst/>
              </a:prstTxWarp>
            </a:bodyPr>
            <a:lstStyle/>
            <a:p>
              <a:endParaRPr lang="en-US"/>
            </a:p>
          </p:txBody>
        </p:sp>
        <p:sp>
          <p:nvSpPr>
            <p:cNvPr id="167975" name="Freeform 36"/>
            <p:cNvSpPr>
              <a:spLocks/>
            </p:cNvSpPr>
            <p:nvPr/>
          </p:nvSpPr>
          <p:spPr bwMode="auto">
            <a:xfrm>
              <a:off x="1924" y="2856"/>
              <a:ext cx="1806" cy="436"/>
            </a:xfrm>
            <a:custGeom>
              <a:avLst/>
              <a:gdLst>
                <a:gd name="T0" fmla="*/ 900 w 3612"/>
                <a:gd name="T1" fmla="*/ 14 h 871"/>
                <a:gd name="T2" fmla="*/ 891 w 3612"/>
                <a:gd name="T3" fmla="*/ 40 h 871"/>
                <a:gd name="T4" fmla="*/ 877 w 3612"/>
                <a:gd name="T5" fmla="*/ 64 h 871"/>
                <a:gd name="T6" fmla="*/ 860 w 3612"/>
                <a:gd name="T7" fmla="*/ 86 h 871"/>
                <a:gd name="T8" fmla="*/ 838 w 3612"/>
                <a:gd name="T9" fmla="*/ 107 h 871"/>
                <a:gd name="T10" fmla="*/ 813 w 3612"/>
                <a:gd name="T11" fmla="*/ 126 h 871"/>
                <a:gd name="T12" fmla="*/ 785 w 3612"/>
                <a:gd name="T13" fmla="*/ 143 h 871"/>
                <a:gd name="T14" fmla="*/ 755 w 3612"/>
                <a:gd name="T15" fmla="*/ 159 h 871"/>
                <a:gd name="T16" fmla="*/ 723 w 3612"/>
                <a:gd name="T17" fmla="*/ 173 h 871"/>
                <a:gd name="T18" fmla="*/ 689 w 3612"/>
                <a:gd name="T19" fmla="*/ 184 h 871"/>
                <a:gd name="T20" fmla="*/ 654 w 3612"/>
                <a:gd name="T21" fmla="*/ 194 h 871"/>
                <a:gd name="T22" fmla="*/ 618 w 3612"/>
                <a:gd name="T23" fmla="*/ 203 h 871"/>
                <a:gd name="T24" fmla="*/ 581 w 3612"/>
                <a:gd name="T25" fmla="*/ 209 h 871"/>
                <a:gd name="T26" fmla="*/ 545 w 3612"/>
                <a:gd name="T27" fmla="*/ 214 h 871"/>
                <a:gd name="T28" fmla="*/ 508 w 3612"/>
                <a:gd name="T29" fmla="*/ 217 h 871"/>
                <a:gd name="T30" fmla="*/ 473 w 3612"/>
                <a:gd name="T31" fmla="*/ 218 h 871"/>
                <a:gd name="T32" fmla="*/ 432 w 3612"/>
                <a:gd name="T33" fmla="*/ 217 h 871"/>
                <a:gd name="T34" fmla="*/ 387 w 3612"/>
                <a:gd name="T35" fmla="*/ 215 h 871"/>
                <a:gd name="T36" fmla="*/ 345 w 3612"/>
                <a:gd name="T37" fmla="*/ 211 h 871"/>
                <a:gd name="T38" fmla="*/ 305 w 3612"/>
                <a:gd name="T39" fmla="*/ 205 h 871"/>
                <a:gd name="T40" fmla="*/ 267 w 3612"/>
                <a:gd name="T41" fmla="*/ 199 h 871"/>
                <a:gd name="T42" fmla="*/ 232 w 3612"/>
                <a:gd name="T43" fmla="*/ 190 h 871"/>
                <a:gd name="T44" fmla="*/ 199 w 3612"/>
                <a:gd name="T45" fmla="*/ 181 h 871"/>
                <a:gd name="T46" fmla="*/ 168 w 3612"/>
                <a:gd name="T47" fmla="*/ 169 h 871"/>
                <a:gd name="T48" fmla="*/ 140 w 3612"/>
                <a:gd name="T49" fmla="*/ 156 h 871"/>
                <a:gd name="T50" fmla="*/ 113 w 3612"/>
                <a:gd name="T51" fmla="*/ 142 h 871"/>
                <a:gd name="T52" fmla="*/ 90 w 3612"/>
                <a:gd name="T53" fmla="*/ 125 h 871"/>
                <a:gd name="T54" fmla="*/ 68 w 3612"/>
                <a:gd name="T55" fmla="*/ 107 h 871"/>
                <a:gd name="T56" fmla="*/ 49 w 3612"/>
                <a:gd name="T57" fmla="*/ 87 h 871"/>
                <a:gd name="T58" fmla="*/ 32 w 3612"/>
                <a:gd name="T59" fmla="*/ 65 h 871"/>
                <a:gd name="T60" fmla="*/ 18 w 3612"/>
                <a:gd name="T61" fmla="*/ 42 h 871"/>
                <a:gd name="T62" fmla="*/ 6 w 3612"/>
                <a:gd name="T63" fmla="*/ 16 h 8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12"/>
                <a:gd name="T97" fmla="*/ 0 h 871"/>
                <a:gd name="T98" fmla="*/ 3612 w 3612"/>
                <a:gd name="T99" fmla="*/ 871 h 8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12" h="871">
                  <a:moveTo>
                    <a:pt x="3612" y="0"/>
                  </a:moveTo>
                  <a:lnTo>
                    <a:pt x="3600" y="54"/>
                  </a:lnTo>
                  <a:lnTo>
                    <a:pt x="3584" y="107"/>
                  </a:lnTo>
                  <a:lnTo>
                    <a:pt x="3563" y="158"/>
                  </a:lnTo>
                  <a:lnTo>
                    <a:pt x="3538" y="207"/>
                  </a:lnTo>
                  <a:lnTo>
                    <a:pt x="3508" y="254"/>
                  </a:lnTo>
                  <a:lnTo>
                    <a:pt x="3473" y="299"/>
                  </a:lnTo>
                  <a:lnTo>
                    <a:pt x="3437" y="344"/>
                  </a:lnTo>
                  <a:lnTo>
                    <a:pt x="3395" y="386"/>
                  </a:lnTo>
                  <a:lnTo>
                    <a:pt x="3350" y="427"/>
                  </a:lnTo>
                  <a:lnTo>
                    <a:pt x="3302" y="465"/>
                  </a:lnTo>
                  <a:lnTo>
                    <a:pt x="3251" y="503"/>
                  </a:lnTo>
                  <a:lnTo>
                    <a:pt x="3197" y="538"/>
                  </a:lnTo>
                  <a:lnTo>
                    <a:pt x="3140" y="571"/>
                  </a:lnTo>
                  <a:lnTo>
                    <a:pt x="3080" y="603"/>
                  </a:lnTo>
                  <a:lnTo>
                    <a:pt x="3019" y="633"/>
                  </a:lnTo>
                  <a:lnTo>
                    <a:pt x="2956" y="662"/>
                  </a:lnTo>
                  <a:lnTo>
                    <a:pt x="2890" y="689"/>
                  </a:lnTo>
                  <a:lnTo>
                    <a:pt x="2824" y="713"/>
                  </a:lnTo>
                  <a:lnTo>
                    <a:pt x="2754" y="736"/>
                  </a:lnTo>
                  <a:lnTo>
                    <a:pt x="2685" y="758"/>
                  </a:lnTo>
                  <a:lnTo>
                    <a:pt x="2614" y="776"/>
                  </a:lnTo>
                  <a:lnTo>
                    <a:pt x="2542" y="795"/>
                  </a:lnTo>
                  <a:lnTo>
                    <a:pt x="2470" y="810"/>
                  </a:lnTo>
                  <a:lnTo>
                    <a:pt x="2396" y="823"/>
                  </a:lnTo>
                  <a:lnTo>
                    <a:pt x="2323" y="836"/>
                  </a:lnTo>
                  <a:lnTo>
                    <a:pt x="2250" y="846"/>
                  </a:lnTo>
                  <a:lnTo>
                    <a:pt x="2177" y="855"/>
                  </a:lnTo>
                  <a:lnTo>
                    <a:pt x="2103" y="861"/>
                  </a:lnTo>
                  <a:lnTo>
                    <a:pt x="2031" y="866"/>
                  </a:lnTo>
                  <a:lnTo>
                    <a:pt x="1959" y="869"/>
                  </a:lnTo>
                  <a:lnTo>
                    <a:pt x="1890" y="871"/>
                  </a:lnTo>
                  <a:lnTo>
                    <a:pt x="1820" y="869"/>
                  </a:lnTo>
                  <a:lnTo>
                    <a:pt x="1726" y="866"/>
                  </a:lnTo>
                  <a:lnTo>
                    <a:pt x="1637" y="863"/>
                  </a:lnTo>
                  <a:lnTo>
                    <a:pt x="1548" y="857"/>
                  </a:lnTo>
                  <a:lnTo>
                    <a:pt x="1463" y="850"/>
                  </a:lnTo>
                  <a:lnTo>
                    <a:pt x="1378" y="842"/>
                  </a:lnTo>
                  <a:lnTo>
                    <a:pt x="1298" y="831"/>
                  </a:lnTo>
                  <a:lnTo>
                    <a:pt x="1218" y="820"/>
                  </a:lnTo>
                  <a:lnTo>
                    <a:pt x="1142" y="807"/>
                  </a:lnTo>
                  <a:lnTo>
                    <a:pt x="1067" y="793"/>
                  </a:lnTo>
                  <a:lnTo>
                    <a:pt x="996" y="777"/>
                  </a:lnTo>
                  <a:lnTo>
                    <a:pt x="926" y="760"/>
                  </a:lnTo>
                  <a:lnTo>
                    <a:pt x="859" y="742"/>
                  </a:lnTo>
                  <a:lnTo>
                    <a:pt x="794" y="722"/>
                  </a:lnTo>
                  <a:lnTo>
                    <a:pt x="731" y="699"/>
                  </a:lnTo>
                  <a:lnTo>
                    <a:pt x="671" y="676"/>
                  </a:lnTo>
                  <a:lnTo>
                    <a:pt x="613" y="651"/>
                  </a:lnTo>
                  <a:lnTo>
                    <a:pt x="557" y="624"/>
                  </a:lnTo>
                  <a:lnTo>
                    <a:pt x="504" y="595"/>
                  </a:lnTo>
                  <a:lnTo>
                    <a:pt x="452" y="565"/>
                  </a:lnTo>
                  <a:lnTo>
                    <a:pt x="404" y="533"/>
                  </a:lnTo>
                  <a:lnTo>
                    <a:pt x="358" y="500"/>
                  </a:lnTo>
                  <a:lnTo>
                    <a:pt x="314" y="464"/>
                  </a:lnTo>
                  <a:lnTo>
                    <a:pt x="271" y="427"/>
                  </a:lnTo>
                  <a:lnTo>
                    <a:pt x="232" y="388"/>
                  </a:lnTo>
                  <a:lnTo>
                    <a:pt x="195" y="348"/>
                  </a:lnTo>
                  <a:lnTo>
                    <a:pt x="160" y="305"/>
                  </a:lnTo>
                  <a:lnTo>
                    <a:pt x="128" y="260"/>
                  </a:lnTo>
                  <a:lnTo>
                    <a:pt x="97" y="214"/>
                  </a:lnTo>
                  <a:lnTo>
                    <a:pt x="69" y="166"/>
                  </a:lnTo>
                  <a:lnTo>
                    <a:pt x="44" y="115"/>
                  </a:lnTo>
                  <a:lnTo>
                    <a:pt x="21" y="63"/>
                  </a:lnTo>
                  <a:lnTo>
                    <a:pt x="0" y="9"/>
                  </a:lnTo>
                </a:path>
              </a:pathLst>
            </a:custGeom>
            <a:noFill/>
            <a:ln w="0">
              <a:solidFill>
                <a:srgbClr val="000000"/>
              </a:solidFill>
              <a:round/>
              <a:headEnd/>
              <a:tailEnd/>
            </a:ln>
          </p:spPr>
          <p:txBody>
            <a:bodyPr>
              <a:prstTxWarp prst="textNoShape">
                <a:avLst/>
              </a:prstTxWarp>
            </a:bodyPr>
            <a:lstStyle/>
            <a:p>
              <a:endParaRPr lang="en-US"/>
            </a:p>
          </p:txBody>
        </p:sp>
        <p:sp>
          <p:nvSpPr>
            <p:cNvPr id="167976" name="Freeform 37"/>
            <p:cNvSpPr>
              <a:spLocks/>
            </p:cNvSpPr>
            <p:nvPr/>
          </p:nvSpPr>
          <p:spPr bwMode="auto">
            <a:xfrm>
              <a:off x="1983" y="2019"/>
              <a:ext cx="853" cy="476"/>
            </a:xfrm>
            <a:custGeom>
              <a:avLst/>
              <a:gdLst>
                <a:gd name="T0" fmla="*/ 0 w 1704"/>
                <a:gd name="T1" fmla="*/ 238 h 951"/>
                <a:gd name="T2" fmla="*/ 6 w 1704"/>
                <a:gd name="T3" fmla="*/ 225 h 951"/>
                <a:gd name="T4" fmla="*/ 13 w 1704"/>
                <a:gd name="T5" fmla="*/ 212 h 951"/>
                <a:gd name="T6" fmla="*/ 21 w 1704"/>
                <a:gd name="T7" fmla="*/ 199 h 951"/>
                <a:gd name="T8" fmla="*/ 29 w 1704"/>
                <a:gd name="T9" fmla="*/ 186 h 951"/>
                <a:gd name="T10" fmla="*/ 37 w 1704"/>
                <a:gd name="T11" fmla="*/ 174 h 951"/>
                <a:gd name="T12" fmla="*/ 46 w 1704"/>
                <a:gd name="T13" fmla="*/ 162 h 951"/>
                <a:gd name="T14" fmla="*/ 57 w 1704"/>
                <a:gd name="T15" fmla="*/ 150 h 951"/>
                <a:gd name="T16" fmla="*/ 67 w 1704"/>
                <a:gd name="T17" fmla="*/ 138 h 951"/>
                <a:gd name="T18" fmla="*/ 78 w 1704"/>
                <a:gd name="T19" fmla="*/ 127 h 951"/>
                <a:gd name="T20" fmla="*/ 89 w 1704"/>
                <a:gd name="T21" fmla="*/ 116 h 951"/>
                <a:gd name="T22" fmla="*/ 101 w 1704"/>
                <a:gd name="T23" fmla="*/ 106 h 951"/>
                <a:gd name="T24" fmla="*/ 114 w 1704"/>
                <a:gd name="T25" fmla="*/ 96 h 951"/>
                <a:gd name="T26" fmla="*/ 127 w 1704"/>
                <a:gd name="T27" fmla="*/ 86 h 951"/>
                <a:gd name="T28" fmla="*/ 140 w 1704"/>
                <a:gd name="T29" fmla="*/ 77 h 951"/>
                <a:gd name="T30" fmla="*/ 153 w 1704"/>
                <a:gd name="T31" fmla="*/ 69 h 951"/>
                <a:gd name="T32" fmla="*/ 167 w 1704"/>
                <a:gd name="T33" fmla="*/ 60 h 951"/>
                <a:gd name="T34" fmla="*/ 182 w 1704"/>
                <a:gd name="T35" fmla="*/ 52 h 951"/>
                <a:gd name="T36" fmla="*/ 197 w 1704"/>
                <a:gd name="T37" fmla="*/ 45 h 951"/>
                <a:gd name="T38" fmla="*/ 212 w 1704"/>
                <a:gd name="T39" fmla="*/ 38 h 951"/>
                <a:gd name="T40" fmla="*/ 227 w 1704"/>
                <a:gd name="T41" fmla="*/ 32 h 951"/>
                <a:gd name="T42" fmla="*/ 243 w 1704"/>
                <a:gd name="T43" fmla="*/ 26 h 951"/>
                <a:gd name="T44" fmla="*/ 259 w 1704"/>
                <a:gd name="T45" fmla="*/ 21 h 951"/>
                <a:gd name="T46" fmla="*/ 275 w 1704"/>
                <a:gd name="T47" fmla="*/ 16 h 951"/>
                <a:gd name="T48" fmla="*/ 291 w 1704"/>
                <a:gd name="T49" fmla="*/ 12 h 951"/>
                <a:gd name="T50" fmla="*/ 308 w 1704"/>
                <a:gd name="T51" fmla="*/ 8 h 951"/>
                <a:gd name="T52" fmla="*/ 324 w 1704"/>
                <a:gd name="T53" fmla="*/ 5 h 951"/>
                <a:gd name="T54" fmla="*/ 341 w 1704"/>
                <a:gd name="T55" fmla="*/ 3 h 951"/>
                <a:gd name="T56" fmla="*/ 358 w 1704"/>
                <a:gd name="T57" fmla="*/ 2 h 951"/>
                <a:gd name="T58" fmla="*/ 375 w 1704"/>
                <a:gd name="T59" fmla="*/ 1 h 951"/>
                <a:gd name="T60" fmla="*/ 392 w 1704"/>
                <a:gd name="T61" fmla="*/ 0 h 951"/>
                <a:gd name="T62" fmla="*/ 409 w 1704"/>
                <a:gd name="T63" fmla="*/ 1 h 951"/>
                <a:gd name="T64" fmla="*/ 427 w 1704"/>
                <a:gd name="T65" fmla="*/ 2 h 9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951"/>
                <a:gd name="T101" fmla="*/ 1704 w 1704"/>
                <a:gd name="T102" fmla="*/ 951 h 9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951">
                  <a:moveTo>
                    <a:pt x="0" y="951"/>
                  </a:moveTo>
                  <a:lnTo>
                    <a:pt x="24" y="898"/>
                  </a:lnTo>
                  <a:lnTo>
                    <a:pt x="51" y="845"/>
                  </a:lnTo>
                  <a:lnTo>
                    <a:pt x="81" y="793"/>
                  </a:lnTo>
                  <a:lnTo>
                    <a:pt x="113" y="743"/>
                  </a:lnTo>
                  <a:lnTo>
                    <a:pt x="147" y="693"/>
                  </a:lnTo>
                  <a:lnTo>
                    <a:pt x="184" y="645"/>
                  </a:lnTo>
                  <a:lnTo>
                    <a:pt x="225" y="598"/>
                  </a:lnTo>
                  <a:lnTo>
                    <a:pt x="266" y="552"/>
                  </a:lnTo>
                  <a:lnTo>
                    <a:pt x="310" y="508"/>
                  </a:lnTo>
                  <a:lnTo>
                    <a:pt x="355" y="464"/>
                  </a:lnTo>
                  <a:lnTo>
                    <a:pt x="403" y="423"/>
                  </a:lnTo>
                  <a:lnTo>
                    <a:pt x="453" y="383"/>
                  </a:lnTo>
                  <a:lnTo>
                    <a:pt x="505" y="344"/>
                  </a:lnTo>
                  <a:lnTo>
                    <a:pt x="558" y="307"/>
                  </a:lnTo>
                  <a:lnTo>
                    <a:pt x="612" y="273"/>
                  </a:lnTo>
                  <a:lnTo>
                    <a:pt x="668" y="239"/>
                  </a:lnTo>
                  <a:lnTo>
                    <a:pt x="726" y="208"/>
                  </a:lnTo>
                  <a:lnTo>
                    <a:pt x="785" y="178"/>
                  </a:lnTo>
                  <a:lnTo>
                    <a:pt x="846" y="152"/>
                  </a:lnTo>
                  <a:lnTo>
                    <a:pt x="907" y="126"/>
                  </a:lnTo>
                  <a:lnTo>
                    <a:pt x="969" y="102"/>
                  </a:lnTo>
                  <a:lnTo>
                    <a:pt x="1034" y="82"/>
                  </a:lnTo>
                  <a:lnTo>
                    <a:pt x="1098" y="63"/>
                  </a:lnTo>
                  <a:lnTo>
                    <a:pt x="1163" y="47"/>
                  </a:lnTo>
                  <a:lnTo>
                    <a:pt x="1230" y="32"/>
                  </a:lnTo>
                  <a:lnTo>
                    <a:pt x="1295" y="20"/>
                  </a:lnTo>
                  <a:lnTo>
                    <a:pt x="1363" y="11"/>
                  </a:lnTo>
                  <a:lnTo>
                    <a:pt x="1431" y="5"/>
                  </a:lnTo>
                  <a:lnTo>
                    <a:pt x="1499" y="1"/>
                  </a:lnTo>
                  <a:lnTo>
                    <a:pt x="1567" y="0"/>
                  </a:lnTo>
                  <a:lnTo>
                    <a:pt x="1635" y="1"/>
                  </a:lnTo>
                  <a:lnTo>
                    <a:pt x="1704" y="5"/>
                  </a:lnTo>
                </a:path>
              </a:pathLst>
            </a:custGeom>
            <a:noFill/>
            <a:ln w="0">
              <a:solidFill>
                <a:srgbClr val="000000"/>
              </a:solidFill>
              <a:round/>
              <a:headEnd/>
              <a:tailEnd/>
            </a:ln>
          </p:spPr>
          <p:txBody>
            <a:bodyPr>
              <a:prstTxWarp prst="textNoShape">
                <a:avLst/>
              </a:prstTxWarp>
            </a:bodyPr>
            <a:lstStyle/>
            <a:p>
              <a:endParaRPr lang="en-US"/>
            </a:p>
          </p:txBody>
        </p:sp>
        <p:sp>
          <p:nvSpPr>
            <p:cNvPr id="167977" name="Freeform 38"/>
            <p:cNvSpPr>
              <a:spLocks/>
            </p:cNvSpPr>
            <p:nvPr/>
          </p:nvSpPr>
          <p:spPr bwMode="auto">
            <a:xfrm>
              <a:off x="1983" y="2019"/>
              <a:ext cx="853" cy="476"/>
            </a:xfrm>
            <a:custGeom>
              <a:avLst/>
              <a:gdLst>
                <a:gd name="T0" fmla="*/ 0 w 1704"/>
                <a:gd name="T1" fmla="*/ 238 h 951"/>
                <a:gd name="T2" fmla="*/ 6 w 1704"/>
                <a:gd name="T3" fmla="*/ 225 h 951"/>
                <a:gd name="T4" fmla="*/ 13 w 1704"/>
                <a:gd name="T5" fmla="*/ 212 h 951"/>
                <a:gd name="T6" fmla="*/ 21 w 1704"/>
                <a:gd name="T7" fmla="*/ 199 h 951"/>
                <a:gd name="T8" fmla="*/ 29 w 1704"/>
                <a:gd name="T9" fmla="*/ 186 h 951"/>
                <a:gd name="T10" fmla="*/ 37 w 1704"/>
                <a:gd name="T11" fmla="*/ 174 h 951"/>
                <a:gd name="T12" fmla="*/ 46 w 1704"/>
                <a:gd name="T13" fmla="*/ 162 h 951"/>
                <a:gd name="T14" fmla="*/ 57 w 1704"/>
                <a:gd name="T15" fmla="*/ 150 h 951"/>
                <a:gd name="T16" fmla="*/ 67 w 1704"/>
                <a:gd name="T17" fmla="*/ 138 h 951"/>
                <a:gd name="T18" fmla="*/ 78 w 1704"/>
                <a:gd name="T19" fmla="*/ 127 h 951"/>
                <a:gd name="T20" fmla="*/ 89 w 1704"/>
                <a:gd name="T21" fmla="*/ 116 h 951"/>
                <a:gd name="T22" fmla="*/ 101 w 1704"/>
                <a:gd name="T23" fmla="*/ 106 h 951"/>
                <a:gd name="T24" fmla="*/ 114 w 1704"/>
                <a:gd name="T25" fmla="*/ 96 h 951"/>
                <a:gd name="T26" fmla="*/ 127 w 1704"/>
                <a:gd name="T27" fmla="*/ 86 h 951"/>
                <a:gd name="T28" fmla="*/ 140 w 1704"/>
                <a:gd name="T29" fmla="*/ 77 h 951"/>
                <a:gd name="T30" fmla="*/ 153 w 1704"/>
                <a:gd name="T31" fmla="*/ 69 h 951"/>
                <a:gd name="T32" fmla="*/ 167 w 1704"/>
                <a:gd name="T33" fmla="*/ 60 h 951"/>
                <a:gd name="T34" fmla="*/ 182 w 1704"/>
                <a:gd name="T35" fmla="*/ 52 h 951"/>
                <a:gd name="T36" fmla="*/ 197 w 1704"/>
                <a:gd name="T37" fmla="*/ 45 h 951"/>
                <a:gd name="T38" fmla="*/ 212 w 1704"/>
                <a:gd name="T39" fmla="*/ 38 h 951"/>
                <a:gd name="T40" fmla="*/ 227 w 1704"/>
                <a:gd name="T41" fmla="*/ 32 h 951"/>
                <a:gd name="T42" fmla="*/ 243 w 1704"/>
                <a:gd name="T43" fmla="*/ 26 h 951"/>
                <a:gd name="T44" fmla="*/ 259 w 1704"/>
                <a:gd name="T45" fmla="*/ 21 h 951"/>
                <a:gd name="T46" fmla="*/ 275 w 1704"/>
                <a:gd name="T47" fmla="*/ 16 h 951"/>
                <a:gd name="T48" fmla="*/ 291 w 1704"/>
                <a:gd name="T49" fmla="*/ 12 h 951"/>
                <a:gd name="T50" fmla="*/ 308 w 1704"/>
                <a:gd name="T51" fmla="*/ 8 h 951"/>
                <a:gd name="T52" fmla="*/ 324 w 1704"/>
                <a:gd name="T53" fmla="*/ 5 h 951"/>
                <a:gd name="T54" fmla="*/ 341 w 1704"/>
                <a:gd name="T55" fmla="*/ 3 h 951"/>
                <a:gd name="T56" fmla="*/ 358 w 1704"/>
                <a:gd name="T57" fmla="*/ 2 h 951"/>
                <a:gd name="T58" fmla="*/ 375 w 1704"/>
                <a:gd name="T59" fmla="*/ 1 h 951"/>
                <a:gd name="T60" fmla="*/ 392 w 1704"/>
                <a:gd name="T61" fmla="*/ 0 h 951"/>
                <a:gd name="T62" fmla="*/ 409 w 1704"/>
                <a:gd name="T63" fmla="*/ 1 h 951"/>
                <a:gd name="T64" fmla="*/ 427 w 1704"/>
                <a:gd name="T65" fmla="*/ 2 h 9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951"/>
                <a:gd name="T101" fmla="*/ 1704 w 1704"/>
                <a:gd name="T102" fmla="*/ 951 h 9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951">
                  <a:moveTo>
                    <a:pt x="0" y="951"/>
                  </a:moveTo>
                  <a:lnTo>
                    <a:pt x="24" y="898"/>
                  </a:lnTo>
                  <a:lnTo>
                    <a:pt x="51" y="845"/>
                  </a:lnTo>
                  <a:lnTo>
                    <a:pt x="81" y="793"/>
                  </a:lnTo>
                  <a:lnTo>
                    <a:pt x="113" y="743"/>
                  </a:lnTo>
                  <a:lnTo>
                    <a:pt x="147" y="693"/>
                  </a:lnTo>
                  <a:lnTo>
                    <a:pt x="184" y="645"/>
                  </a:lnTo>
                  <a:lnTo>
                    <a:pt x="225" y="598"/>
                  </a:lnTo>
                  <a:lnTo>
                    <a:pt x="266" y="552"/>
                  </a:lnTo>
                  <a:lnTo>
                    <a:pt x="310" y="508"/>
                  </a:lnTo>
                  <a:lnTo>
                    <a:pt x="355" y="464"/>
                  </a:lnTo>
                  <a:lnTo>
                    <a:pt x="403" y="423"/>
                  </a:lnTo>
                  <a:lnTo>
                    <a:pt x="453" y="383"/>
                  </a:lnTo>
                  <a:lnTo>
                    <a:pt x="505" y="344"/>
                  </a:lnTo>
                  <a:lnTo>
                    <a:pt x="558" y="307"/>
                  </a:lnTo>
                  <a:lnTo>
                    <a:pt x="612" y="273"/>
                  </a:lnTo>
                  <a:lnTo>
                    <a:pt x="668" y="239"/>
                  </a:lnTo>
                  <a:lnTo>
                    <a:pt x="726" y="208"/>
                  </a:lnTo>
                  <a:lnTo>
                    <a:pt x="785" y="178"/>
                  </a:lnTo>
                  <a:lnTo>
                    <a:pt x="846" y="152"/>
                  </a:lnTo>
                  <a:lnTo>
                    <a:pt x="907" y="126"/>
                  </a:lnTo>
                  <a:lnTo>
                    <a:pt x="969" y="102"/>
                  </a:lnTo>
                  <a:lnTo>
                    <a:pt x="1034" y="82"/>
                  </a:lnTo>
                  <a:lnTo>
                    <a:pt x="1098" y="63"/>
                  </a:lnTo>
                  <a:lnTo>
                    <a:pt x="1163" y="47"/>
                  </a:lnTo>
                  <a:lnTo>
                    <a:pt x="1230" y="32"/>
                  </a:lnTo>
                  <a:lnTo>
                    <a:pt x="1295" y="20"/>
                  </a:lnTo>
                  <a:lnTo>
                    <a:pt x="1363" y="11"/>
                  </a:lnTo>
                  <a:lnTo>
                    <a:pt x="1431" y="5"/>
                  </a:lnTo>
                  <a:lnTo>
                    <a:pt x="1499" y="1"/>
                  </a:lnTo>
                  <a:lnTo>
                    <a:pt x="1567" y="0"/>
                  </a:lnTo>
                  <a:lnTo>
                    <a:pt x="1635" y="1"/>
                  </a:lnTo>
                  <a:lnTo>
                    <a:pt x="1704" y="5"/>
                  </a:lnTo>
                </a:path>
              </a:pathLst>
            </a:custGeom>
            <a:noFill/>
            <a:ln w="0">
              <a:solidFill>
                <a:srgbClr val="000000"/>
              </a:solidFill>
              <a:round/>
              <a:headEnd/>
              <a:tailEnd/>
            </a:ln>
          </p:spPr>
          <p:txBody>
            <a:bodyPr>
              <a:prstTxWarp prst="textNoShape">
                <a:avLst/>
              </a:prstTxWarp>
            </a:bodyPr>
            <a:lstStyle/>
            <a:p>
              <a:endParaRPr lang="en-US"/>
            </a:p>
          </p:txBody>
        </p:sp>
        <p:sp>
          <p:nvSpPr>
            <p:cNvPr id="167978" name="Freeform 39"/>
            <p:cNvSpPr>
              <a:spLocks/>
            </p:cNvSpPr>
            <p:nvPr/>
          </p:nvSpPr>
          <p:spPr bwMode="auto">
            <a:xfrm>
              <a:off x="1925" y="2022"/>
              <a:ext cx="911" cy="860"/>
            </a:xfrm>
            <a:custGeom>
              <a:avLst/>
              <a:gdLst>
                <a:gd name="T0" fmla="*/ 0 w 1822"/>
                <a:gd name="T1" fmla="*/ 430 h 1720"/>
                <a:gd name="T2" fmla="*/ 1 w 1822"/>
                <a:gd name="T3" fmla="*/ 415 h 1720"/>
                <a:gd name="T4" fmla="*/ 2 w 1822"/>
                <a:gd name="T5" fmla="*/ 400 h 1720"/>
                <a:gd name="T6" fmla="*/ 4 w 1822"/>
                <a:gd name="T7" fmla="*/ 384 h 1720"/>
                <a:gd name="T8" fmla="*/ 8 w 1822"/>
                <a:gd name="T9" fmla="*/ 367 h 1720"/>
                <a:gd name="T10" fmla="*/ 12 w 1822"/>
                <a:gd name="T11" fmla="*/ 350 h 1720"/>
                <a:gd name="T12" fmla="*/ 17 w 1822"/>
                <a:gd name="T13" fmla="*/ 333 h 1720"/>
                <a:gd name="T14" fmla="*/ 24 w 1822"/>
                <a:gd name="T15" fmla="*/ 315 h 1720"/>
                <a:gd name="T16" fmla="*/ 31 w 1822"/>
                <a:gd name="T17" fmla="*/ 297 h 1720"/>
                <a:gd name="T18" fmla="*/ 39 w 1822"/>
                <a:gd name="T19" fmla="*/ 280 h 1720"/>
                <a:gd name="T20" fmla="*/ 48 w 1822"/>
                <a:gd name="T21" fmla="*/ 262 h 1720"/>
                <a:gd name="T22" fmla="*/ 58 w 1822"/>
                <a:gd name="T23" fmla="*/ 244 h 1720"/>
                <a:gd name="T24" fmla="*/ 69 w 1822"/>
                <a:gd name="T25" fmla="*/ 227 h 1720"/>
                <a:gd name="T26" fmla="*/ 81 w 1822"/>
                <a:gd name="T27" fmla="*/ 209 h 1720"/>
                <a:gd name="T28" fmla="*/ 94 w 1822"/>
                <a:gd name="T29" fmla="*/ 192 h 1720"/>
                <a:gd name="T30" fmla="*/ 107 w 1822"/>
                <a:gd name="T31" fmla="*/ 175 h 1720"/>
                <a:gd name="T32" fmla="*/ 121 w 1822"/>
                <a:gd name="T33" fmla="*/ 159 h 1720"/>
                <a:gd name="T34" fmla="*/ 137 w 1822"/>
                <a:gd name="T35" fmla="*/ 143 h 1720"/>
                <a:gd name="T36" fmla="*/ 153 w 1822"/>
                <a:gd name="T37" fmla="*/ 128 h 1720"/>
                <a:gd name="T38" fmla="*/ 170 w 1822"/>
                <a:gd name="T39" fmla="*/ 113 h 1720"/>
                <a:gd name="T40" fmla="*/ 187 w 1822"/>
                <a:gd name="T41" fmla="*/ 98 h 1720"/>
                <a:gd name="T42" fmla="*/ 206 w 1822"/>
                <a:gd name="T43" fmla="*/ 85 h 1720"/>
                <a:gd name="T44" fmla="*/ 225 w 1822"/>
                <a:gd name="T45" fmla="*/ 72 h 1720"/>
                <a:gd name="T46" fmla="*/ 245 w 1822"/>
                <a:gd name="T47" fmla="*/ 60 h 1720"/>
                <a:gd name="T48" fmla="*/ 266 w 1822"/>
                <a:gd name="T49" fmla="*/ 49 h 1720"/>
                <a:gd name="T50" fmla="*/ 287 w 1822"/>
                <a:gd name="T51" fmla="*/ 39 h 1720"/>
                <a:gd name="T52" fmla="*/ 309 w 1822"/>
                <a:gd name="T53" fmla="*/ 30 h 1720"/>
                <a:gd name="T54" fmla="*/ 332 w 1822"/>
                <a:gd name="T55" fmla="*/ 22 h 1720"/>
                <a:gd name="T56" fmla="*/ 355 w 1822"/>
                <a:gd name="T57" fmla="*/ 15 h 1720"/>
                <a:gd name="T58" fmla="*/ 380 w 1822"/>
                <a:gd name="T59" fmla="*/ 9 h 1720"/>
                <a:gd name="T60" fmla="*/ 404 w 1822"/>
                <a:gd name="T61" fmla="*/ 5 h 1720"/>
                <a:gd name="T62" fmla="*/ 430 w 1822"/>
                <a:gd name="T63" fmla="*/ 2 h 1720"/>
                <a:gd name="T64" fmla="*/ 456 w 1822"/>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22"/>
                <a:gd name="T100" fmla="*/ 0 h 1720"/>
                <a:gd name="T101" fmla="*/ 1822 w 1822"/>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22" h="1720">
                  <a:moveTo>
                    <a:pt x="0" y="1720"/>
                  </a:moveTo>
                  <a:lnTo>
                    <a:pt x="2" y="1659"/>
                  </a:lnTo>
                  <a:lnTo>
                    <a:pt x="6" y="1597"/>
                  </a:lnTo>
                  <a:lnTo>
                    <a:pt x="15" y="1533"/>
                  </a:lnTo>
                  <a:lnTo>
                    <a:pt x="29" y="1466"/>
                  </a:lnTo>
                  <a:lnTo>
                    <a:pt x="47" y="1398"/>
                  </a:lnTo>
                  <a:lnTo>
                    <a:pt x="67" y="1329"/>
                  </a:lnTo>
                  <a:lnTo>
                    <a:pt x="93" y="1258"/>
                  </a:lnTo>
                  <a:lnTo>
                    <a:pt x="121" y="1188"/>
                  </a:lnTo>
                  <a:lnTo>
                    <a:pt x="155" y="1117"/>
                  </a:lnTo>
                  <a:lnTo>
                    <a:pt x="191" y="1046"/>
                  </a:lnTo>
                  <a:lnTo>
                    <a:pt x="231" y="975"/>
                  </a:lnTo>
                  <a:lnTo>
                    <a:pt x="275" y="905"/>
                  </a:lnTo>
                  <a:lnTo>
                    <a:pt x="322" y="836"/>
                  </a:lnTo>
                  <a:lnTo>
                    <a:pt x="373" y="768"/>
                  </a:lnTo>
                  <a:lnTo>
                    <a:pt x="427" y="700"/>
                  </a:lnTo>
                  <a:lnTo>
                    <a:pt x="484" y="634"/>
                  </a:lnTo>
                  <a:lnTo>
                    <a:pt x="546" y="571"/>
                  </a:lnTo>
                  <a:lnTo>
                    <a:pt x="610" y="509"/>
                  </a:lnTo>
                  <a:lnTo>
                    <a:pt x="678" y="449"/>
                  </a:lnTo>
                  <a:lnTo>
                    <a:pt x="748" y="391"/>
                  </a:lnTo>
                  <a:lnTo>
                    <a:pt x="822" y="337"/>
                  </a:lnTo>
                  <a:lnTo>
                    <a:pt x="898" y="286"/>
                  </a:lnTo>
                  <a:lnTo>
                    <a:pt x="979" y="238"/>
                  </a:lnTo>
                  <a:lnTo>
                    <a:pt x="1061" y="194"/>
                  </a:lnTo>
                  <a:lnTo>
                    <a:pt x="1147" y="154"/>
                  </a:lnTo>
                  <a:lnTo>
                    <a:pt x="1235" y="117"/>
                  </a:lnTo>
                  <a:lnTo>
                    <a:pt x="1327" y="85"/>
                  </a:lnTo>
                  <a:lnTo>
                    <a:pt x="1420" y="58"/>
                  </a:lnTo>
                  <a:lnTo>
                    <a:pt x="1517" y="35"/>
                  </a:lnTo>
                  <a:lnTo>
                    <a:pt x="1616" y="18"/>
                  </a:lnTo>
                  <a:lnTo>
                    <a:pt x="1717" y="6"/>
                  </a:lnTo>
                  <a:lnTo>
                    <a:pt x="1822" y="0"/>
                  </a:lnTo>
                </a:path>
              </a:pathLst>
            </a:custGeom>
            <a:noFill/>
            <a:ln w="0">
              <a:solidFill>
                <a:srgbClr val="000000"/>
              </a:solidFill>
              <a:round/>
              <a:headEnd/>
              <a:tailEnd/>
            </a:ln>
          </p:spPr>
          <p:txBody>
            <a:bodyPr>
              <a:prstTxWarp prst="textNoShape">
                <a:avLst/>
              </a:prstTxWarp>
            </a:bodyPr>
            <a:lstStyle/>
            <a:p>
              <a:endParaRPr lang="en-US"/>
            </a:p>
          </p:txBody>
        </p:sp>
        <p:sp>
          <p:nvSpPr>
            <p:cNvPr id="167979" name="Freeform 40"/>
            <p:cNvSpPr>
              <a:spLocks/>
            </p:cNvSpPr>
            <p:nvPr/>
          </p:nvSpPr>
          <p:spPr bwMode="auto">
            <a:xfrm>
              <a:off x="1925" y="2022"/>
              <a:ext cx="911" cy="860"/>
            </a:xfrm>
            <a:custGeom>
              <a:avLst/>
              <a:gdLst>
                <a:gd name="T0" fmla="*/ 0 w 1822"/>
                <a:gd name="T1" fmla="*/ 430 h 1720"/>
                <a:gd name="T2" fmla="*/ 1 w 1822"/>
                <a:gd name="T3" fmla="*/ 415 h 1720"/>
                <a:gd name="T4" fmla="*/ 2 w 1822"/>
                <a:gd name="T5" fmla="*/ 400 h 1720"/>
                <a:gd name="T6" fmla="*/ 4 w 1822"/>
                <a:gd name="T7" fmla="*/ 384 h 1720"/>
                <a:gd name="T8" fmla="*/ 8 w 1822"/>
                <a:gd name="T9" fmla="*/ 367 h 1720"/>
                <a:gd name="T10" fmla="*/ 12 w 1822"/>
                <a:gd name="T11" fmla="*/ 350 h 1720"/>
                <a:gd name="T12" fmla="*/ 17 w 1822"/>
                <a:gd name="T13" fmla="*/ 333 h 1720"/>
                <a:gd name="T14" fmla="*/ 24 w 1822"/>
                <a:gd name="T15" fmla="*/ 315 h 1720"/>
                <a:gd name="T16" fmla="*/ 31 w 1822"/>
                <a:gd name="T17" fmla="*/ 297 h 1720"/>
                <a:gd name="T18" fmla="*/ 39 w 1822"/>
                <a:gd name="T19" fmla="*/ 280 h 1720"/>
                <a:gd name="T20" fmla="*/ 48 w 1822"/>
                <a:gd name="T21" fmla="*/ 262 h 1720"/>
                <a:gd name="T22" fmla="*/ 58 w 1822"/>
                <a:gd name="T23" fmla="*/ 244 h 1720"/>
                <a:gd name="T24" fmla="*/ 69 w 1822"/>
                <a:gd name="T25" fmla="*/ 227 h 1720"/>
                <a:gd name="T26" fmla="*/ 81 w 1822"/>
                <a:gd name="T27" fmla="*/ 209 h 1720"/>
                <a:gd name="T28" fmla="*/ 94 w 1822"/>
                <a:gd name="T29" fmla="*/ 192 h 1720"/>
                <a:gd name="T30" fmla="*/ 107 w 1822"/>
                <a:gd name="T31" fmla="*/ 175 h 1720"/>
                <a:gd name="T32" fmla="*/ 121 w 1822"/>
                <a:gd name="T33" fmla="*/ 159 h 1720"/>
                <a:gd name="T34" fmla="*/ 137 w 1822"/>
                <a:gd name="T35" fmla="*/ 143 h 1720"/>
                <a:gd name="T36" fmla="*/ 153 w 1822"/>
                <a:gd name="T37" fmla="*/ 128 h 1720"/>
                <a:gd name="T38" fmla="*/ 170 w 1822"/>
                <a:gd name="T39" fmla="*/ 113 h 1720"/>
                <a:gd name="T40" fmla="*/ 187 w 1822"/>
                <a:gd name="T41" fmla="*/ 98 h 1720"/>
                <a:gd name="T42" fmla="*/ 206 w 1822"/>
                <a:gd name="T43" fmla="*/ 85 h 1720"/>
                <a:gd name="T44" fmla="*/ 225 w 1822"/>
                <a:gd name="T45" fmla="*/ 72 h 1720"/>
                <a:gd name="T46" fmla="*/ 245 w 1822"/>
                <a:gd name="T47" fmla="*/ 60 h 1720"/>
                <a:gd name="T48" fmla="*/ 266 w 1822"/>
                <a:gd name="T49" fmla="*/ 49 h 1720"/>
                <a:gd name="T50" fmla="*/ 287 w 1822"/>
                <a:gd name="T51" fmla="*/ 39 h 1720"/>
                <a:gd name="T52" fmla="*/ 309 w 1822"/>
                <a:gd name="T53" fmla="*/ 30 h 1720"/>
                <a:gd name="T54" fmla="*/ 332 w 1822"/>
                <a:gd name="T55" fmla="*/ 22 h 1720"/>
                <a:gd name="T56" fmla="*/ 355 w 1822"/>
                <a:gd name="T57" fmla="*/ 15 h 1720"/>
                <a:gd name="T58" fmla="*/ 380 w 1822"/>
                <a:gd name="T59" fmla="*/ 9 h 1720"/>
                <a:gd name="T60" fmla="*/ 404 w 1822"/>
                <a:gd name="T61" fmla="*/ 5 h 1720"/>
                <a:gd name="T62" fmla="*/ 430 w 1822"/>
                <a:gd name="T63" fmla="*/ 2 h 1720"/>
                <a:gd name="T64" fmla="*/ 456 w 1822"/>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22"/>
                <a:gd name="T100" fmla="*/ 0 h 1720"/>
                <a:gd name="T101" fmla="*/ 1822 w 1822"/>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22" h="1720">
                  <a:moveTo>
                    <a:pt x="0" y="1720"/>
                  </a:moveTo>
                  <a:lnTo>
                    <a:pt x="2" y="1659"/>
                  </a:lnTo>
                  <a:lnTo>
                    <a:pt x="6" y="1597"/>
                  </a:lnTo>
                  <a:lnTo>
                    <a:pt x="15" y="1533"/>
                  </a:lnTo>
                  <a:lnTo>
                    <a:pt x="29" y="1466"/>
                  </a:lnTo>
                  <a:lnTo>
                    <a:pt x="47" y="1398"/>
                  </a:lnTo>
                  <a:lnTo>
                    <a:pt x="67" y="1329"/>
                  </a:lnTo>
                  <a:lnTo>
                    <a:pt x="93" y="1258"/>
                  </a:lnTo>
                  <a:lnTo>
                    <a:pt x="121" y="1188"/>
                  </a:lnTo>
                  <a:lnTo>
                    <a:pt x="155" y="1117"/>
                  </a:lnTo>
                  <a:lnTo>
                    <a:pt x="191" y="1046"/>
                  </a:lnTo>
                  <a:lnTo>
                    <a:pt x="231" y="975"/>
                  </a:lnTo>
                  <a:lnTo>
                    <a:pt x="275" y="905"/>
                  </a:lnTo>
                  <a:lnTo>
                    <a:pt x="322" y="836"/>
                  </a:lnTo>
                  <a:lnTo>
                    <a:pt x="373" y="768"/>
                  </a:lnTo>
                  <a:lnTo>
                    <a:pt x="427" y="700"/>
                  </a:lnTo>
                  <a:lnTo>
                    <a:pt x="484" y="634"/>
                  </a:lnTo>
                  <a:lnTo>
                    <a:pt x="546" y="571"/>
                  </a:lnTo>
                  <a:lnTo>
                    <a:pt x="610" y="509"/>
                  </a:lnTo>
                  <a:lnTo>
                    <a:pt x="678" y="449"/>
                  </a:lnTo>
                  <a:lnTo>
                    <a:pt x="748" y="391"/>
                  </a:lnTo>
                  <a:lnTo>
                    <a:pt x="822" y="337"/>
                  </a:lnTo>
                  <a:lnTo>
                    <a:pt x="898" y="286"/>
                  </a:lnTo>
                  <a:lnTo>
                    <a:pt x="979" y="238"/>
                  </a:lnTo>
                  <a:lnTo>
                    <a:pt x="1061" y="194"/>
                  </a:lnTo>
                  <a:lnTo>
                    <a:pt x="1147" y="154"/>
                  </a:lnTo>
                  <a:lnTo>
                    <a:pt x="1235" y="117"/>
                  </a:lnTo>
                  <a:lnTo>
                    <a:pt x="1327" y="85"/>
                  </a:lnTo>
                  <a:lnTo>
                    <a:pt x="1420" y="58"/>
                  </a:lnTo>
                  <a:lnTo>
                    <a:pt x="1517" y="35"/>
                  </a:lnTo>
                  <a:lnTo>
                    <a:pt x="1616" y="18"/>
                  </a:lnTo>
                  <a:lnTo>
                    <a:pt x="1717" y="6"/>
                  </a:lnTo>
                  <a:lnTo>
                    <a:pt x="1822" y="0"/>
                  </a:lnTo>
                </a:path>
              </a:pathLst>
            </a:custGeom>
            <a:noFill/>
            <a:ln w="0">
              <a:solidFill>
                <a:srgbClr val="000000"/>
              </a:solidFill>
              <a:round/>
              <a:headEnd/>
              <a:tailEnd/>
            </a:ln>
          </p:spPr>
          <p:txBody>
            <a:bodyPr>
              <a:prstTxWarp prst="textNoShape">
                <a:avLst/>
              </a:prstTxWarp>
            </a:bodyPr>
            <a:lstStyle/>
            <a:p>
              <a:endParaRPr lang="en-US"/>
            </a:p>
          </p:txBody>
        </p:sp>
        <p:sp>
          <p:nvSpPr>
            <p:cNvPr id="167980" name="Freeform 41"/>
            <p:cNvSpPr>
              <a:spLocks/>
            </p:cNvSpPr>
            <p:nvPr/>
          </p:nvSpPr>
          <p:spPr bwMode="auto">
            <a:xfrm>
              <a:off x="1997" y="2023"/>
              <a:ext cx="834" cy="1209"/>
            </a:xfrm>
            <a:custGeom>
              <a:avLst/>
              <a:gdLst>
                <a:gd name="T0" fmla="*/ 12 w 1669"/>
                <a:gd name="T1" fmla="*/ 605 h 2418"/>
                <a:gd name="T2" fmla="*/ 8 w 1669"/>
                <a:gd name="T3" fmla="*/ 582 h 2418"/>
                <a:gd name="T4" fmla="*/ 4 w 1669"/>
                <a:gd name="T5" fmla="*/ 558 h 2418"/>
                <a:gd name="T6" fmla="*/ 1 w 1669"/>
                <a:gd name="T7" fmla="*/ 535 h 2418"/>
                <a:gd name="T8" fmla="*/ 0 w 1669"/>
                <a:gd name="T9" fmla="*/ 511 h 2418"/>
                <a:gd name="T10" fmla="*/ 0 w 1669"/>
                <a:gd name="T11" fmla="*/ 488 h 2418"/>
                <a:gd name="T12" fmla="*/ 1 w 1669"/>
                <a:gd name="T13" fmla="*/ 464 h 2418"/>
                <a:gd name="T14" fmla="*/ 3 w 1669"/>
                <a:gd name="T15" fmla="*/ 441 h 2418"/>
                <a:gd name="T16" fmla="*/ 6 w 1669"/>
                <a:gd name="T17" fmla="*/ 418 h 2418"/>
                <a:gd name="T18" fmla="*/ 11 w 1669"/>
                <a:gd name="T19" fmla="*/ 395 h 2418"/>
                <a:gd name="T20" fmla="*/ 17 w 1669"/>
                <a:gd name="T21" fmla="*/ 372 h 2418"/>
                <a:gd name="T22" fmla="*/ 24 w 1669"/>
                <a:gd name="T23" fmla="*/ 349 h 2418"/>
                <a:gd name="T24" fmla="*/ 32 w 1669"/>
                <a:gd name="T25" fmla="*/ 327 h 2418"/>
                <a:gd name="T26" fmla="*/ 41 w 1669"/>
                <a:gd name="T27" fmla="*/ 305 h 2418"/>
                <a:gd name="T28" fmla="*/ 51 w 1669"/>
                <a:gd name="T29" fmla="*/ 283 h 2418"/>
                <a:gd name="T30" fmla="*/ 63 w 1669"/>
                <a:gd name="T31" fmla="*/ 262 h 2418"/>
                <a:gd name="T32" fmla="*/ 75 w 1669"/>
                <a:gd name="T33" fmla="*/ 241 h 2418"/>
                <a:gd name="T34" fmla="*/ 89 w 1669"/>
                <a:gd name="T35" fmla="*/ 221 h 2418"/>
                <a:gd name="T36" fmla="*/ 103 w 1669"/>
                <a:gd name="T37" fmla="*/ 201 h 2418"/>
                <a:gd name="T38" fmla="*/ 119 w 1669"/>
                <a:gd name="T39" fmla="*/ 182 h 2418"/>
                <a:gd name="T40" fmla="*/ 136 w 1669"/>
                <a:gd name="T41" fmla="*/ 163 h 2418"/>
                <a:gd name="T42" fmla="*/ 154 w 1669"/>
                <a:gd name="T43" fmla="*/ 145 h 2418"/>
                <a:gd name="T44" fmla="*/ 173 w 1669"/>
                <a:gd name="T45" fmla="*/ 128 h 2418"/>
                <a:gd name="T46" fmla="*/ 192 w 1669"/>
                <a:gd name="T47" fmla="*/ 111 h 2418"/>
                <a:gd name="T48" fmla="*/ 214 w 1669"/>
                <a:gd name="T49" fmla="*/ 95 h 2418"/>
                <a:gd name="T50" fmla="*/ 235 w 1669"/>
                <a:gd name="T51" fmla="*/ 80 h 2418"/>
                <a:gd name="T52" fmla="*/ 258 w 1669"/>
                <a:gd name="T53" fmla="*/ 66 h 2418"/>
                <a:gd name="T54" fmla="*/ 282 w 1669"/>
                <a:gd name="T55" fmla="*/ 52 h 2418"/>
                <a:gd name="T56" fmla="*/ 307 w 1669"/>
                <a:gd name="T57" fmla="*/ 40 h 2418"/>
                <a:gd name="T58" fmla="*/ 333 w 1669"/>
                <a:gd name="T59" fmla="*/ 29 h 2418"/>
                <a:gd name="T60" fmla="*/ 360 w 1669"/>
                <a:gd name="T61" fmla="*/ 18 h 2418"/>
                <a:gd name="T62" fmla="*/ 388 w 1669"/>
                <a:gd name="T63" fmla="*/ 9 h 2418"/>
                <a:gd name="T64" fmla="*/ 417 w 1669"/>
                <a:gd name="T65" fmla="*/ 0 h 24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69"/>
                <a:gd name="T100" fmla="*/ 0 h 2418"/>
                <a:gd name="T101" fmla="*/ 1669 w 1669"/>
                <a:gd name="T102" fmla="*/ 2418 h 24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69" h="2418">
                  <a:moveTo>
                    <a:pt x="51" y="2418"/>
                  </a:moveTo>
                  <a:lnTo>
                    <a:pt x="32" y="2325"/>
                  </a:lnTo>
                  <a:lnTo>
                    <a:pt x="17" y="2231"/>
                  </a:lnTo>
                  <a:lnTo>
                    <a:pt x="6" y="2137"/>
                  </a:lnTo>
                  <a:lnTo>
                    <a:pt x="0" y="2044"/>
                  </a:lnTo>
                  <a:lnTo>
                    <a:pt x="0" y="1949"/>
                  </a:lnTo>
                  <a:lnTo>
                    <a:pt x="5" y="1856"/>
                  </a:lnTo>
                  <a:lnTo>
                    <a:pt x="14" y="1761"/>
                  </a:lnTo>
                  <a:lnTo>
                    <a:pt x="27" y="1669"/>
                  </a:lnTo>
                  <a:lnTo>
                    <a:pt x="45" y="1578"/>
                  </a:lnTo>
                  <a:lnTo>
                    <a:pt x="68" y="1486"/>
                  </a:lnTo>
                  <a:lnTo>
                    <a:pt x="96" y="1395"/>
                  </a:lnTo>
                  <a:lnTo>
                    <a:pt x="128" y="1306"/>
                  </a:lnTo>
                  <a:lnTo>
                    <a:pt x="165" y="1218"/>
                  </a:lnTo>
                  <a:lnTo>
                    <a:pt x="207" y="1131"/>
                  </a:lnTo>
                  <a:lnTo>
                    <a:pt x="252" y="1046"/>
                  </a:lnTo>
                  <a:lnTo>
                    <a:pt x="302" y="963"/>
                  </a:lnTo>
                  <a:lnTo>
                    <a:pt x="357" y="881"/>
                  </a:lnTo>
                  <a:lnTo>
                    <a:pt x="414" y="802"/>
                  </a:lnTo>
                  <a:lnTo>
                    <a:pt x="478" y="725"/>
                  </a:lnTo>
                  <a:lnTo>
                    <a:pt x="544" y="651"/>
                  </a:lnTo>
                  <a:lnTo>
                    <a:pt x="616" y="578"/>
                  </a:lnTo>
                  <a:lnTo>
                    <a:pt x="692" y="509"/>
                  </a:lnTo>
                  <a:lnTo>
                    <a:pt x="771" y="442"/>
                  </a:lnTo>
                  <a:lnTo>
                    <a:pt x="856" y="379"/>
                  </a:lnTo>
                  <a:lnTo>
                    <a:pt x="943" y="319"/>
                  </a:lnTo>
                  <a:lnTo>
                    <a:pt x="1035" y="261"/>
                  </a:lnTo>
                  <a:lnTo>
                    <a:pt x="1131" y="208"/>
                  </a:lnTo>
                  <a:lnTo>
                    <a:pt x="1231" y="159"/>
                  </a:lnTo>
                  <a:lnTo>
                    <a:pt x="1335" y="113"/>
                  </a:lnTo>
                  <a:lnTo>
                    <a:pt x="1442" y="71"/>
                  </a:lnTo>
                  <a:lnTo>
                    <a:pt x="1554" y="33"/>
                  </a:lnTo>
                  <a:lnTo>
                    <a:pt x="1669" y="0"/>
                  </a:lnTo>
                </a:path>
              </a:pathLst>
            </a:custGeom>
            <a:noFill/>
            <a:ln w="0">
              <a:solidFill>
                <a:srgbClr val="000000"/>
              </a:solidFill>
              <a:round/>
              <a:headEnd/>
              <a:tailEnd/>
            </a:ln>
          </p:spPr>
          <p:txBody>
            <a:bodyPr>
              <a:prstTxWarp prst="textNoShape">
                <a:avLst/>
              </a:prstTxWarp>
            </a:bodyPr>
            <a:lstStyle/>
            <a:p>
              <a:endParaRPr lang="en-US"/>
            </a:p>
          </p:txBody>
        </p:sp>
        <p:sp>
          <p:nvSpPr>
            <p:cNvPr id="167981" name="Freeform 42"/>
            <p:cNvSpPr>
              <a:spLocks/>
            </p:cNvSpPr>
            <p:nvPr/>
          </p:nvSpPr>
          <p:spPr bwMode="auto">
            <a:xfrm>
              <a:off x="1997" y="2023"/>
              <a:ext cx="834" cy="1209"/>
            </a:xfrm>
            <a:custGeom>
              <a:avLst/>
              <a:gdLst>
                <a:gd name="T0" fmla="*/ 12 w 1669"/>
                <a:gd name="T1" fmla="*/ 605 h 2418"/>
                <a:gd name="T2" fmla="*/ 8 w 1669"/>
                <a:gd name="T3" fmla="*/ 582 h 2418"/>
                <a:gd name="T4" fmla="*/ 4 w 1669"/>
                <a:gd name="T5" fmla="*/ 558 h 2418"/>
                <a:gd name="T6" fmla="*/ 1 w 1669"/>
                <a:gd name="T7" fmla="*/ 535 h 2418"/>
                <a:gd name="T8" fmla="*/ 0 w 1669"/>
                <a:gd name="T9" fmla="*/ 511 h 2418"/>
                <a:gd name="T10" fmla="*/ 0 w 1669"/>
                <a:gd name="T11" fmla="*/ 488 h 2418"/>
                <a:gd name="T12" fmla="*/ 1 w 1669"/>
                <a:gd name="T13" fmla="*/ 464 h 2418"/>
                <a:gd name="T14" fmla="*/ 3 w 1669"/>
                <a:gd name="T15" fmla="*/ 441 h 2418"/>
                <a:gd name="T16" fmla="*/ 6 w 1669"/>
                <a:gd name="T17" fmla="*/ 418 h 2418"/>
                <a:gd name="T18" fmla="*/ 11 w 1669"/>
                <a:gd name="T19" fmla="*/ 395 h 2418"/>
                <a:gd name="T20" fmla="*/ 17 w 1669"/>
                <a:gd name="T21" fmla="*/ 372 h 2418"/>
                <a:gd name="T22" fmla="*/ 24 w 1669"/>
                <a:gd name="T23" fmla="*/ 349 h 2418"/>
                <a:gd name="T24" fmla="*/ 32 w 1669"/>
                <a:gd name="T25" fmla="*/ 327 h 2418"/>
                <a:gd name="T26" fmla="*/ 41 w 1669"/>
                <a:gd name="T27" fmla="*/ 305 h 2418"/>
                <a:gd name="T28" fmla="*/ 51 w 1669"/>
                <a:gd name="T29" fmla="*/ 283 h 2418"/>
                <a:gd name="T30" fmla="*/ 63 w 1669"/>
                <a:gd name="T31" fmla="*/ 262 h 2418"/>
                <a:gd name="T32" fmla="*/ 75 w 1669"/>
                <a:gd name="T33" fmla="*/ 241 h 2418"/>
                <a:gd name="T34" fmla="*/ 89 w 1669"/>
                <a:gd name="T35" fmla="*/ 221 h 2418"/>
                <a:gd name="T36" fmla="*/ 103 w 1669"/>
                <a:gd name="T37" fmla="*/ 201 h 2418"/>
                <a:gd name="T38" fmla="*/ 119 w 1669"/>
                <a:gd name="T39" fmla="*/ 182 h 2418"/>
                <a:gd name="T40" fmla="*/ 136 w 1669"/>
                <a:gd name="T41" fmla="*/ 163 h 2418"/>
                <a:gd name="T42" fmla="*/ 154 w 1669"/>
                <a:gd name="T43" fmla="*/ 145 h 2418"/>
                <a:gd name="T44" fmla="*/ 173 w 1669"/>
                <a:gd name="T45" fmla="*/ 128 h 2418"/>
                <a:gd name="T46" fmla="*/ 192 w 1669"/>
                <a:gd name="T47" fmla="*/ 111 h 2418"/>
                <a:gd name="T48" fmla="*/ 214 w 1669"/>
                <a:gd name="T49" fmla="*/ 95 h 2418"/>
                <a:gd name="T50" fmla="*/ 235 w 1669"/>
                <a:gd name="T51" fmla="*/ 80 h 2418"/>
                <a:gd name="T52" fmla="*/ 258 w 1669"/>
                <a:gd name="T53" fmla="*/ 66 h 2418"/>
                <a:gd name="T54" fmla="*/ 282 w 1669"/>
                <a:gd name="T55" fmla="*/ 52 h 2418"/>
                <a:gd name="T56" fmla="*/ 307 w 1669"/>
                <a:gd name="T57" fmla="*/ 40 h 2418"/>
                <a:gd name="T58" fmla="*/ 333 w 1669"/>
                <a:gd name="T59" fmla="*/ 29 h 2418"/>
                <a:gd name="T60" fmla="*/ 360 w 1669"/>
                <a:gd name="T61" fmla="*/ 18 h 2418"/>
                <a:gd name="T62" fmla="*/ 388 w 1669"/>
                <a:gd name="T63" fmla="*/ 9 h 2418"/>
                <a:gd name="T64" fmla="*/ 417 w 1669"/>
                <a:gd name="T65" fmla="*/ 0 h 24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69"/>
                <a:gd name="T100" fmla="*/ 0 h 2418"/>
                <a:gd name="T101" fmla="*/ 1669 w 1669"/>
                <a:gd name="T102" fmla="*/ 2418 h 24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69" h="2418">
                  <a:moveTo>
                    <a:pt x="51" y="2418"/>
                  </a:moveTo>
                  <a:lnTo>
                    <a:pt x="32" y="2325"/>
                  </a:lnTo>
                  <a:lnTo>
                    <a:pt x="17" y="2231"/>
                  </a:lnTo>
                  <a:lnTo>
                    <a:pt x="6" y="2137"/>
                  </a:lnTo>
                  <a:lnTo>
                    <a:pt x="0" y="2044"/>
                  </a:lnTo>
                  <a:lnTo>
                    <a:pt x="0" y="1949"/>
                  </a:lnTo>
                  <a:lnTo>
                    <a:pt x="5" y="1856"/>
                  </a:lnTo>
                  <a:lnTo>
                    <a:pt x="14" y="1761"/>
                  </a:lnTo>
                  <a:lnTo>
                    <a:pt x="27" y="1669"/>
                  </a:lnTo>
                  <a:lnTo>
                    <a:pt x="45" y="1578"/>
                  </a:lnTo>
                  <a:lnTo>
                    <a:pt x="68" y="1486"/>
                  </a:lnTo>
                  <a:lnTo>
                    <a:pt x="96" y="1395"/>
                  </a:lnTo>
                  <a:lnTo>
                    <a:pt x="128" y="1306"/>
                  </a:lnTo>
                  <a:lnTo>
                    <a:pt x="165" y="1218"/>
                  </a:lnTo>
                  <a:lnTo>
                    <a:pt x="207" y="1131"/>
                  </a:lnTo>
                  <a:lnTo>
                    <a:pt x="252" y="1046"/>
                  </a:lnTo>
                  <a:lnTo>
                    <a:pt x="302" y="963"/>
                  </a:lnTo>
                  <a:lnTo>
                    <a:pt x="357" y="881"/>
                  </a:lnTo>
                  <a:lnTo>
                    <a:pt x="414" y="802"/>
                  </a:lnTo>
                  <a:lnTo>
                    <a:pt x="478" y="725"/>
                  </a:lnTo>
                  <a:lnTo>
                    <a:pt x="544" y="651"/>
                  </a:lnTo>
                  <a:lnTo>
                    <a:pt x="616" y="578"/>
                  </a:lnTo>
                  <a:lnTo>
                    <a:pt x="692" y="509"/>
                  </a:lnTo>
                  <a:lnTo>
                    <a:pt x="771" y="442"/>
                  </a:lnTo>
                  <a:lnTo>
                    <a:pt x="856" y="379"/>
                  </a:lnTo>
                  <a:lnTo>
                    <a:pt x="943" y="319"/>
                  </a:lnTo>
                  <a:lnTo>
                    <a:pt x="1035" y="261"/>
                  </a:lnTo>
                  <a:lnTo>
                    <a:pt x="1131" y="208"/>
                  </a:lnTo>
                  <a:lnTo>
                    <a:pt x="1231" y="159"/>
                  </a:lnTo>
                  <a:lnTo>
                    <a:pt x="1335" y="113"/>
                  </a:lnTo>
                  <a:lnTo>
                    <a:pt x="1442" y="71"/>
                  </a:lnTo>
                  <a:lnTo>
                    <a:pt x="1554" y="33"/>
                  </a:lnTo>
                  <a:lnTo>
                    <a:pt x="1669" y="0"/>
                  </a:lnTo>
                </a:path>
              </a:pathLst>
            </a:custGeom>
            <a:noFill/>
            <a:ln w="0">
              <a:solidFill>
                <a:srgbClr val="000000"/>
              </a:solidFill>
              <a:round/>
              <a:headEnd/>
              <a:tailEnd/>
            </a:ln>
          </p:spPr>
          <p:txBody>
            <a:bodyPr>
              <a:prstTxWarp prst="textNoShape">
                <a:avLst/>
              </a:prstTxWarp>
            </a:bodyPr>
            <a:lstStyle/>
            <a:p>
              <a:endParaRPr lang="en-US"/>
            </a:p>
          </p:txBody>
        </p:sp>
        <p:sp>
          <p:nvSpPr>
            <p:cNvPr id="167982" name="Freeform 43"/>
            <p:cNvSpPr>
              <a:spLocks/>
            </p:cNvSpPr>
            <p:nvPr/>
          </p:nvSpPr>
          <p:spPr bwMode="auto">
            <a:xfrm>
              <a:off x="2125" y="2023"/>
              <a:ext cx="706" cy="1526"/>
            </a:xfrm>
            <a:custGeom>
              <a:avLst/>
              <a:gdLst>
                <a:gd name="T0" fmla="*/ 81 w 1413"/>
                <a:gd name="T1" fmla="*/ 763 h 3052"/>
                <a:gd name="T2" fmla="*/ 62 w 1413"/>
                <a:gd name="T3" fmla="*/ 737 h 3052"/>
                <a:gd name="T4" fmla="*/ 46 w 1413"/>
                <a:gd name="T5" fmla="*/ 710 h 3052"/>
                <a:gd name="T6" fmla="*/ 32 w 1413"/>
                <a:gd name="T7" fmla="*/ 682 h 3052"/>
                <a:gd name="T8" fmla="*/ 21 w 1413"/>
                <a:gd name="T9" fmla="*/ 654 h 3052"/>
                <a:gd name="T10" fmla="*/ 12 w 1413"/>
                <a:gd name="T11" fmla="*/ 626 h 3052"/>
                <a:gd name="T12" fmla="*/ 6 w 1413"/>
                <a:gd name="T13" fmla="*/ 597 h 3052"/>
                <a:gd name="T14" fmla="*/ 2 w 1413"/>
                <a:gd name="T15" fmla="*/ 567 h 3052"/>
                <a:gd name="T16" fmla="*/ 0 w 1413"/>
                <a:gd name="T17" fmla="*/ 538 h 3052"/>
                <a:gd name="T18" fmla="*/ 0 w 1413"/>
                <a:gd name="T19" fmla="*/ 509 h 3052"/>
                <a:gd name="T20" fmla="*/ 2 w 1413"/>
                <a:gd name="T21" fmla="*/ 480 h 3052"/>
                <a:gd name="T22" fmla="*/ 6 w 1413"/>
                <a:gd name="T23" fmla="*/ 450 h 3052"/>
                <a:gd name="T24" fmla="*/ 12 w 1413"/>
                <a:gd name="T25" fmla="*/ 421 h 3052"/>
                <a:gd name="T26" fmla="*/ 19 w 1413"/>
                <a:gd name="T27" fmla="*/ 393 h 3052"/>
                <a:gd name="T28" fmla="*/ 28 w 1413"/>
                <a:gd name="T29" fmla="*/ 364 h 3052"/>
                <a:gd name="T30" fmla="*/ 38 w 1413"/>
                <a:gd name="T31" fmla="*/ 336 h 3052"/>
                <a:gd name="T32" fmla="*/ 50 w 1413"/>
                <a:gd name="T33" fmla="*/ 308 h 3052"/>
                <a:gd name="T34" fmla="*/ 63 w 1413"/>
                <a:gd name="T35" fmla="*/ 281 h 3052"/>
                <a:gd name="T36" fmla="*/ 77 w 1413"/>
                <a:gd name="T37" fmla="*/ 255 h 3052"/>
                <a:gd name="T38" fmla="*/ 93 w 1413"/>
                <a:gd name="T39" fmla="*/ 229 h 3052"/>
                <a:gd name="T40" fmla="*/ 109 w 1413"/>
                <a:gd name="T41" fmla="*/ 204 h 3052"/>
                <a:gd name="T42" fmla="*/ 127 w 1413"/>
                <a:gd name="T43" fmla="*/ 180 h 3052"/>
                <a:gd name="T44" fmla="*/ 145 w 1413"/>
                <a:gd name="T45" fmla="*/ 157 h 3052"/>
                <a:gd name="T46" fmla="*/ 164 w 1413"/>
                <a:gd name="T47" fmla="*/ 135 h 3052"/>
                <a:gd name="T48" fmla="*/ 183 w 1413"/>
                <a:gd name="T49" fmla="*/ 115 h 3052"/>
                <a:gd name="T50" fmla="*/ 204 w 1413"/>
                <a:gd name="T51" fmla="*/ 95 h 3052"/>
                <a:gd name="T52" fmla="*/ 224 w 1413"/>
                <a:gd name="T53" fmla="*/ 77 h 3052"/>
                <a:gd name="T54" fmla="*/ 245 w 1413"/>
                <a:gd name="T55" fmla="*/ 60 h 3052"/>
                <a:gd name="T56" fmla="*/ 267 w 1413"/>
                <a:gd name="T57" fmla="*/ 45 h 3052"/>
                <a:gd name="T58" fmla="*/ 288 w 1413"/>
                <a:gd name="T59" fmla="*/ 31 h 3052"/>
                <a:gd name="T60" fmla="*/ 310 w 1413"/>
                <a:gd name="T61" fmla="*/ 19 h 3052"/>
                <a:gd name="T62" fmla="*/ 331 w 1413"/>
                <a:gd name="T63" fmla="*/ 9 h 3052"/>
                <a:gd name="T64" fmla="*/ 353 w 1413"/>
                <a:gd name="T65" fmla="*/ 0 h 30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3"/>
                <a:gd name="T100" fmla="*/ 0 h 3052"/>
                <a:gd name="T101" fmla="*/ 1413 w 1413"/>
                <a:gd name="T102" fmla="*/ 3052 h 30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3" h="3052">
                  <a:moveTo>
                    <a:pt x="326" y="3052"/>
                  </a:moveTo>
                  <a:lnTo>
                    <a:pt x="250" y="2946"/>
                  </a:lnTo>
                  <a:lnTo>
                    <a:pt x="185" y="2837"/>
                  </a:lnTo>
                  <a:lnTo>
                    <a:pt x="131" y="2728"/>
                  </a:lnTo>
                  <a:lnTo>
                    <a:pt x="86" y="2615"/>
                  </a:lnTo>
                  <a:lnTo>
                    <a:pt x="51" y="2501"/>
                  </a:lnTo>
                  <a:lnTo>
                    <a:pt x="26" y="2386"/>
                  </a:lnTo>
                  <a:lnTo>
                    <a:pt x="8" y="2268"/>
                  </a:lnTo>
                  <a:lnTo>
                    <a:pt x="0" y="2152"/>
                  </a:lnTo>
                  <a:lnTo>
                    <a:pt x="1" y="2034"/>
                  </a:lnTo>
                  <a:lnTo>
                    <a:pt x="10" y="1917"/>
                  </a:lnTo>
                  <a:lnTo>
                    <a:pt x="25" y="1799"/>
                  </a:lnTo>
                  <a:lnTo>
                    <a:pt x="48" y="1683"/>
                  </a:lnTo>
                  <a:lnTo>
                    <a:pt x="76" y="1569"/>
                  </a:lnTo>
                  <a:lnTo>
                    <a:pt x="112" y="1455"/>
                  </a:lnTo>
                  <a:lnTo>
                    <a:pt x="154" y="1342"/>
                  </a:lnTo>
                  <a:lnTo>
                    <a:pt x="201" y="1231"/>
                  </a:lnTo>
                  <a:lnTo>
                    <a:pt x="254" y="1123"/>
                  </a:lnTo>
                  <a:lnTo>
                    <a:pt x="311" y="1017"/>
                  </a:lnTo>
                  <a:lnTo>
                    <a:pt x="373" y="915"/>
                  </a:lnTo>
                  <a:lnTo>
                    <a:pt x="439" y="816"/>
                  </a:lnTo>
                  <a:lnTo>
                    <a:pt x="508" y="720"/>
                  </a:lnTo>
                  <a:lnTo>
                    <a:pt x="581" y="628"/>
                  </a:lnTo>
                  <a:lnTo>
                    <a:pt x="657" y="540"/>
                  </a:lnTo>
                  <a:lnTo>
                    <a:pt x="735" y="457"/>
                  </a:lnTo>
                  <a:lnTo>
                    <a:pt x="816" y="379"/>
                  </a:lnTo>
                  <a:lnTo>
                    <a:pt x="899" y="306"/>
                  </a:lnTo>
                  <a:lnTo>
                    <a:pt x="983" y="240"/>
                  </a:lnTo>
                  <a:lnTo>
                    <a:pt x="1069" y="179"/>
                  </a:lnTo>
                  <a:lnTo>
                    <a:pt x="1155" y="123"/>
                  </a:lnTo>
                  <a:lnTo>
                    <a:pt x="1241" y="75"/>
                  </a:lnTo>
                  <a:lnTo>
                    <a:pt x="1327" y="35"/>
                  </a:lnTo>
                  <a:lnTo>
                    <a:pt x="1413" y="0"/>
                  </a:lnTo>
                </a:path>
              </a:pathLst>
            </a:custGeom>
            <a:noFill/>
            <a:ln w="0">
              <a:solidFill>
                <a:srgbClr val="000000"/>
              </a:solidFill>
              <a:round/>
              <a:headEnd/>
              <a:tailEnd/>
            </a:ln>
          </p:spPr>
          <p:txBody>
            <a:bodyPr>
              <a:prstTxWarp prst="textNoShape">
                <a:avLst/>
              </a:prstTxWarp>
            </a:bodyPr>
            <a:lstStyle/>
            <a:p>
              <a:endParaRPr lang="en-US"/>
            </a:p>
          </p:txBody>
        </p:sp>
        <p:sp>
          <p:nvSpPr>
            <p:cNvPr id="167983" name="Freeform 44"/>
            <p:cNvSpPr>
              <a:spLocks/>
            </p:cNvSpPr>
            <p:nvPr/>
          </p:nvSpPr>
          <p:spPr bwMode="auto">
            <a:xfrm>
              <a:off x="2125" y="2023"/>
              <a:ext cx="706" cy="1526"/>
            </a:xfrm>
            <a:custGeom>
              <a:avLst/>
              <a:gdLst>
                <a:gd name="T0" fmla="*/ 81 w 1413"/>
                <a:gd name="T1" fmla="*/ 763 h 3052"/>
                <a:gd name="T2" fmla="*/ 62 w 1413"/>
                <a:gd name="T3" fmla="*/ 737 h 3052"/>
                <a:gd name="T4" fmla="*/ 46 w 1413"/>
                <a:gd name="T5" fmla="*/ 710 h 3052"/>
                <a:gd name="T6" fmla="*/ 32 w 1413"/>
                <a:gd name="T7" fmla="*/ 682 h 3052"/>
                <a:gd name="T8" fmla="*/ 21 w 1413"/>
                <a:gd name="T9" fmla="*/ 654 h 3052"/>
                <a:gd name="T10" fmla="*/ 12 w 1413"/>
                <a:gd name="T11" fmla="*/ 626 h 3052"/>
                <a:gd name="T12" fmla="*/ 6 w 1413"/>
                <a:gd name="T13" fmla="*/ 597 h 3052"/>
                <a:gd name="T14" fmla="*/ 2 w 1413"/>
                <a:gd name="T15" fmla="*/ 567 h 3052"/>
                <a:gd name="T16" fmla="*/ 0 w 1413"/>
                <a:gd name="T17" fmla="*/ 538 h 3052"/>
                <a:gd name="T18" fmla="*/ 0 w 1413"/>
                <a:gd name="T19" fmla="*/ 509 h 3052"/>
                <a:gd name="T20" fmla="*/ 2 w 1413"/>
                <a:gd name="T21" fmla="*/ 480 h 3052"/>
                <a:gd name="T22" fmla="*/ 6 w 1413"/>
                <a:gd name="T23" fmla="*/ 450 h 3052"/>
                <a:gd name="T24" fmla="*/ 12 w 1413"/>
                <a:gd name="T25" fmla="*/ 421 h 3052"/>
                <a:gd name="T26" fmla="*/ 19 w 1413"/>
                <a:gd name="T27" fmla="*/ 393 h 3052"/>
                <a:gd name="T28" fmla="*/ 28 w 1413"/>
                <a:gd name="T29" fmla="*/ 364 h 3052"/>
                <a:gd name="T30" fmla="*/ 38 w 1413"/>
                <a:gd name="T31" fmla="*/ 336 h 3052"/>
                <a:gd name="T32" fmla="*/ 50 w 1413"/>
                <a:gd name="T33" fmla="*/ 308 h 3052"/>
                <a:gd name="T34" fmla="*/ 63 w 1413"/>
                <a:gd name="T35" fmla="*/ 281 h 3052"/>
                <a:gd name="T36" fmla="*/ 77 w 1413"/>
                <a:gd name="T37" fmla="*/ 255 h 3052"/>
                <a:gd name="T38" fmla="*/ 93 w 1413"/>
                <a:gd name="T39" fmla="*/ 229 h 3052"/>
                <a:gd name="T40" fmla="*/ 109 w 1413"/>
                <a:gd name="T41" fmla="*/ 204 h 3052"/>
                <a:gd name="T42" fmla="*/ 127 w 1413"/>
                <a:gd name="T43" fmla="*/ 180 h 3052"/>
                <a:gd name="T44" fmla="*/ 145 w 1413"/>
                <a:gd name="T45" fmla="*/ 157 h 3052"/>
                <a:gd name="T46" fmla="*/ 164 w 1413"/>
                <a:gd name="T47" fmla="*/ 135 h 3052"/>
                <a:gd name="T48" fmla="*/ 183 w 1413"/>
                <a:gd name="T49" fmla="*/ 115 h 3052"/>
                <a:gd name="T50" fmla="*/ 204 w 1413"/>
                <a:gd name="T51" fmla="*/ 95 h 3052"/>
                <a:gd name="T52" fmla="*/ 224 w 1413"/>
                <a:gd name="T53" fmla="*/ 77 h 3052"/>
                <a:gd name="T54" fmla="*/ 245 w 1413"/>
                <a:gd name="T55" fmla="*/ 60 h 3052"/>
                <a:gd name="T56" fmla="*/ 267 w 1413"/>
                <a:gd name="T57" fmla="*/ 45 h 3052"/>
                <a:gd name="T58" fmla="*/ 288 w 1413"/>
                <a:gd name="T59" fmla="*/ 31 h 3052"/>
                <a:gd name="T60" fmla="*/ 310 w 1413"/>
                <a:gd name="T61" fmla="*/ 19 h 3052"/>
                <a:gd name="T62" fmla="*/ 331 w 1413"/>
                <a:gd name="T63" fmla="*/ 9 h 3052"/>
                <a:gd name="T64" fmla="*/ 353 w 1413"/>
                <a:gd name="T65" fmla="*/ 0 h 30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3"/>
                <a:gd name="T100" fmla="*/ 0 h 3052"/>
                <a:gd name="T101" fmla="*/ 1413 w 1413"/>
                <a:gd name="T102" fmla="*/ 3052 h 30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3" h="3052">
                  <a:moveTo>
                    <a:pt x="326" y="3052"/>
                  </a:moveTo>
                  <a:lnTo>
                    <a:pt x="250" y="2946"/>
                  </a:lnTo>
                  <a:lnTo>
                    <a:pt x="185" y="2837"/>
                  </a:lnTo>
                  <a:lnTo>
                    <a:pt x="131" y="2728"/>
                  </a:lnTo>
                  <a:lnTo>
                    <a:pt x="86" y="2615"/>
                  </a:lnTo>
                  <a:lnTo>
                    <a:pt x="51" y="2501"/>
                  </a:lnTo>
                  <a:lnTo>
                    <a:pt x="26" y="2386"/>
                  </a:lnTo>
                  <a:lnTo>
                    <a:pt x="8" y="2268"/>
                  </a:lnTo>
                  <a:lnTo>
                    <a:pt x="0" y="2152"/>
                  </a:lnTo>
                  <a:lnTo>
                    <a:pt x="1" y="2034"/>
                  </a:lnTo>
                  <a:lnTo>
                    <a:pt x="10" y="1917"/>
                  </a:lnTo>
                  <a:lnTo>
                    <a:pt x="25" y="1799"/>
                  </a:lnTo>
                  <a:lnTo>
                    <a:pt x="48" y="1683"/>
                  </a:lnTo>
                  <a:lnTo>
                    <a:pt x="76" y="1569"/>
                  </a:lnTo>
                  <a:lnTo>
                    <a:pt x="112" y="1455"/>
                  </a:lnTo>
                  <a:lnTo>
                    <a:pt x="154" y="1342"/>
                  </a:lnTo>
                  <a:lnTo>
                    <a:pt x="201" y="1231"/>
                  </a:lnTo>
                  <a:lnTo>
                    <a:pt x="254" y="1123"/>
                  </a:lnTo>
                  <a:lnTo>
                    <a:pt x="311" y="1017"/>
                  </a:lnTo>
                  <a:lnTo>
                    <a:pt x="373" y="915"/>
                  </a:lnTo>
                  <a:lnTo>
                    <a:pt x="439" y="816"/>
                  </a:lnTo>
                  <a:lnTo>
                    <a:pt x="508" y="720"/>
                  </a:lnTo>
                  <a:lnTo>
                    <a:pt x="581" y="628"/>
                  </a:lnTo>
                  <a:lnTo>
                    <a:pt x="657" y="540"/>
                  </a:lnTo>
                  <a:lnTo>
                    <a:pt x="735" y="457"/>
                  </a:lnTo>
                  <a:lnTo>
                    <a:pt x="816" y="379"/>
                  </a:lnTo>
                  <a:lnTo>
                    <a:pt x="899" y="306"/>
                  </a:lnTo>
                  <a:lnTo>
                    <a:pt x="983" y="240"/>
                  </a:lnTo>
                  <a:lnTo>
                    <a:pt x="1069" y="179"/>
                  </a:lnTo>
                  <a:lnTo>
                    <a:pt x="1155" y="123"/>
                  </a:lnTo>
                  <a:lnTo>
                    <a:pt x="1241" y="75"/>
                  </a:lnTo>
                  <a:lnTo>
                    <a:pt x="1327" y="35"/>
                  </a:lnTo>
                  <a:lnTo>
                    <a:pt x="1413" y="0"/>
                  </a:lnTo>
                </a:path>
              </a:pathLst>
            </a:custGeom>
            <a:noFill/>
            <a:ln w="0">
              <a:solidFill>
                <a:srgbClr val="000000"/>
              </a:solidFill>
              <a:round/>
              <a:headEnd/>
              <a:tailEnd/>
            </a:ln>
          </p:spPr>
          <p:txBody>
            <a:bodyPr>
              <a:prstTxWarp prst="textNoShape">
                <a:avLst/>
              </a:prstTxWarp>
            </a:bodyPr>
            <a:lstStyle/>
            <a:p>
              <a:endParaRPr lang="en-US"/>
            </a:p>
          </p:txBody>
        </p:sp>
        <p:sp>
          <p:nvSpPr>
            <p:cNvPr id="167984" name="Freeform 45"/>
            <p:cNvSpPr>
              <a:spLocks/>
            </p:cNvSpPr>
            <p:nvPr/>
          </p:nvSpPr>
          <p:spPr bwMode="auto">
            <a:xfrm>
              <a:off x="2297" y="2023"/>
              <a:ext cx="534" cy="1643"/>
            </a:xfrm>
            <a:custGeom>
              <a:avLst/>
              <a:gdLst>
                <a:gd name="T0" fmla="*/ 99 w 1068"/>
                <a:gd name="T1" fmla="*/ 822 h 3285"/>
                <a:gd name="T2" fmla="*/ 82 w 1068"/>
                <a:gd name="T3" fmla="*/ 807 h 3285"/>
                <a:gd name="T4" fmla="*/ 66 w 1068"/>
                <a:gd name="T5" fmla="*/ 791 h 3285"/>
                <a:gd name="T6" fmla="*/ 52 w 1068"/>
                <a:gd name="T7" fmla="*/ 773 h 3285"/>
                <a:gd name="T8" fmla="*/ 40 w 1068"/>
                <a:gd name="T9" fmla="*/ 753 h 3285"/>
                <a:gd name="T10" fmla="*/ 29 w 1068"/>
                <a:gd name="T11" fmla="*/ 731 h 3285"/>
                <a:gd name="T12" fmla="*/ 21 w 1068"/>
                <a:gd name="T13" fmla="*/ 708 h 3285"/>
                <a:gd name="T14" fmla="*/ 13 w 1068"/>
                <a:gd name="T15" fmla="*/ 683 h 3285"/>
                <a:gd name="T16" fmla="*/ 8 w 1068"/>
                <a:gd name="T17" fmla="*/ 657 h 3285"/>
                <a:gd name="T18" fmla="*/ 4 w 1068"/>
                <a:gd name="T19" fmla="*/ 630 h 3285"/>
                <a:gd name="T20" fmla="*/ 1 w 1068"/>
                <a:gd name="T21" fmla="*/ 602 h 3285"/>
                <a:gd name="T22" fmla="*/ 0 w 1068"/>
                <a:gd name="T23" fmla="*/ 573 h 3285"/>
                <a:gd name="T24" fmla="*/ 1 w 1068"/>
                <a:gd name="T25" fmla="*/ 544 h 3285"/>
                <a:gd name="T26" fmla="*/ 3 w 1068"/>
                <a:gd name="T27" fmla="*/ 514 h 3285"/>
                <a:gd name="T28" fmla="*/ 6 w 1068"/>
                <a:gd name="T29" fmla="*/ 483 h 3285"/>
                <a:gd name="T30" fmla="*/ 11 w 1068"/>
                <a:gd name="T31" fmla="*/ 452 h 3285"/>
                <a:gd name="T32" fmla="*/ 17 w 1068"/>
                <a:gd name="T33" fmla="*/ 421 h 3285"/>
                <a:gd name="T34" fmla="*/ 25 w 1068"/>
                <a:gd name="T35" fmla="*/ 390 h 3285"/>
                <a:gd name="T36" fmla="*/ 33 w 1068"/>
                <a:gd name="T37" fmla="*/ 359 h 3285"/>
                <a:gd name="T38" fmla="*/ 43 w 1068"/>
                <a:gd name="T39" fmla="*/ 328 h 3285"/>
                <a:gd name="T40" fmla="*/ 54 w 1068"/>
                <a:gd name="T41" fmla="*/ 297 h 3285"/>
                <a:gd name="T42" fmla="*/ 66 w 1068"/>
                <a:gd name="T43" fmla="*/ 267 h 3285"/>
                <a:gd name="T44" fmla="*/ 80 w 1068"/>
                <a:gd name="T45" fmla="*/ 237 h 3285"/>
                <a:gd name="T46" fmla="*/ 94 w 1068"/>
                <a:gd name="T47" fmla="*/ 208 h 3285"/>
                <a:gd name="T48" fmla="*/ 110 w 1068"/>
                <a:gd name="T49" fmla="*/ 180 h 3285"/>
                <a:gd name="T50" fmla="*/ 126 w 1068"/>
                <a:gd name="T51" fmla="*/ 153 h 3285"/>
                <a:gd name="T52" fmla="*/ 144 w 1068"/>
                <a:gd name="T53" fmla="*/ 127 h 3285"/>
                <a:gd name="T54" fmla="*/ 162 w 1068"/>
                <a:gd name="T55" fmla="*/ 102 h 3285"/>
                <a:gd name="T56" fmla="*/ 182 w 1068"/>
                <a:gd name="T57" fmla="*/ 78 h 3285"/>
                <a:gd name="T58" fmla="*/ 202 w 1068"/>
                <a:gd name="T59" fmla="*/ 57 h 3285"/>
                <a:gd name="T60" fmla="*/ 223 w 1068"/>
                <a:gd name="T61" fmla="*/ 36 h 3285"/>
                <a:gd name="T62" fmla="*/ 245 w 1068"/>
                <a:gd name="T63" fmla="*/ 17 h 3285"/>
                <a:gd name="T64" fmla="*/ 267 w 1068"/>
                <a:gd name="T65" fmla="*/ 0 h 3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8"/>
                <a:gd name="T100" fmla="*/ 0 h 3285"/>
                <a:gd name="T101" fmla="*/ 1068 w 1068"/>
                <a:gd name="T102" fmla="*/ 3285 h 32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8" h="3285">
                  <a:moveTo>
                    <a:pt x="396" y="3285"/>
                  </a:moveTo>
                  <a:lnTo>
                    <a:pt x="326" y="3228"/>
                  </a:lnTo>
                  <a:lnTo>
                    <a:pt x="263" y="3162"/>
                  </a:lnTo>
                  <a:lnTo>
                    <a:pt x="207" y="3090"/>
                  </a:lnTo>
                  <a:lnTo>
                    <a:pt x="158" y="3009"/>
                  </a:lnTo>
                  <a:lnTo>
                    <a:pt x="116" y="2923"/>
                  </a:lnTo>
                  <a:lnTo>
                    <a:pt x="81" y="2829"/>
                  </a:lnTo>
                  <a:lnTo>
                    <a:pt x="52" y="2731"/>
                  </a:lnTo>
                  <a:lnTo>
                    <a:pt x="30" y="2628"/>
                  </a:lnTo>
                  <a:lnTo>
                    <a:pt x="14" y="2519"/>
                  </a:lnTo>
                  <a:lnTo>
                    <a:pt x="4" y="2408"/>
                  </a:lnTo>
                  <a:lnTo>
                    <a:pt x="0" y="2292"/>
                  </a:lnTo>
                  <a:lnTo>
                    <a:pt x="2" y="2175"/>
                  </a:lnTo>
                  <a:lnTo>
                    <a:pt x="10" y="2054"/>
                  </a:lnTo>
                  <a:lnTo>
                    <a:pt x="24" y="1932"/>
                  </a:lnTo>
                  <a:lnTo>
                    <a:pt x="42" y="1807"/>
                  </a:lnTo>
                  <a:lnTo>
                    <a:pt x="67" y="1683"/>
                  </a:lnTo>
                  <a:lnTo>
                    <a:pt x="97" y="1560"/>
                  </a:lnTo>
                  <a:lnTo>
                    <a:pt x="131" y="1434"/>
                  </a:lnTo>
                  <a:lnTo>
                    <a:pt x="170" y="1311"/>
                  </a:lnTo>
                  <a:lnTo>
                    <a:pt x="215" y="1188"/>
                  </a:lnTo>
                  <a:lnTo>
                    <a:pt x="264" y="1067"/>
                  </a:lnTo>
                  <a:lnTo>
                    <a:pt x="317" y="948"/>
                  </a:lnTo>
                  <a:lnTo>
                    <a:pt x="376" y="832"/>
                  </a:lnTo>
                  <a:lnTo>
                    <a:pt x="437" y="720"/>
                  </a:lnTo>
                  <a:lnTo>
                    <a:pt x="503" y="611"/>
                  </a:lnTo>
                  <a:lnTo>
                    <a:pt x="573" y="506"/>
                  </a:lnTo>
                  <a:lnTo>
                    <a:pt x="646" y="407"/>
                  </a:lnTo>
                  <a:lnTo>
                    <a:pt x="725" y="312"/>
                  </a:lnTo>
                  <a:lnTo>
                    <a:pt x="805" y="225"/>
                  </a:lnTo>
                  <a:lnTo>
                    <a:pt x="889" y="143"/>
                  </a:lnTo>
                  <a:lnTo>
                    <a:pt x="977" y="68"/>
                  </a:lnTo>
                  <a:lnTo>
                    <a:pt x="1068" y="0"/>
                  </a:lnTo>
                </a:path>
              </a:pathLst>
            </a:custGeom>
            <a:noFill/>
            <a:ln w="0">
              <a:solidFill>
                <a:srgbClr val="000000"/>
              </a:solidFill>
              <a:round/>
              <a:headEnd/>
              <a:tailEnd/>
            </a:ln>
          </p:spPr>
          <p:txBody>
            <a:bodyPr>
              <a:prstTxWarp prst="textNoShape">
                <a:avLst/>
              </a:prstTxWarp>
            </a:bodyPr>
            <a:lstStyle/>
            <a:p>
              <a:endParaRPr lang="en-US"/>
            </a:p>
          </p:txBody>
        </p:sp>
        <p:sp>
          <p:nvSpPr>
            <p:cNvPr id="167985" name="Freeform 46"/>
            <p:cNvSpPr>
              <a:spLocks/>
            </p:cNvSpPr>
            <p:nvPr/>
          </p:nvSpPr>
          <p:spPr bwMode="auto">
            <a:xfrm>
              <a:off x="2297" y="2023"/>
              <a:ext cx="534" cy="1643"/>
            </a:xfrm>
            <a:custGeom>
              <a:avLst/>
              <a:gdLst>
                <a:gd name="T0" fmla="*/ 99 w 1068"/>
                <a:gd name="T1" fmla="*/ 822 h 3285"/>
                <a:gd name="T2" fmla="*/ 82 w 1068"/>
                <a:gd name="T3" fmla="*/ 807 h 3285"/>
                <a:gd name="T4" fmla="*/ 66 w 1068"/>
                <a:gd name="T5" fmla="*/ 791 h 3285"/>
                <a:gd name="T6" fmla="*/ 52 w 1068"/>
                <a:gd name="T7" fmla="*/ 773 h 3285"/>
                <a:gd name="T8" fmla="*/ 40 w 1068"/>
                <a:gd name="T9" fmla="*/ 753 h 3285"/>
                <a:gd name="T10" fmla="*/ 29 w 1068"/>
                <a:gd name="T11" fmla="*/ 731 h 3285"/>
                <a:gd name="T12" fmla="*/ 21 w 1068"/>
                <a:gd name="T13" fmla="*/ 708 h 3285"/>
                <a:gd name="T14" fmla="*/ 13 w 1068"/>
                <a:gd name="T15" fmla="*/ 683 h 3285"/>
                <a:gd name="T16" fmla="*/ 8 w 1068"/>
                <a:gd name="T17" fmla="*/ 657 h 3285"/>
                <a:gd name="T18" fmla="*/ 4 w 1068"/>
                <a:gd name="T19" fmla="*/ 630 h 3285"/>
                <a:gd name="T20" fmla="*/ 1 w 1068"/>
                <a:gd name="T21" fmla="*/ 602 h 3285"/>
                <a:gd name="T22" fmla="*/ 0 w 1068"/>
                <a:gd name="T23" fmla="*/ 573 h 3285"/>
                <a:gd name="T24" fmla="*/ 1 w 1068"/>
                <a:gd name="T25" fmla="*/ 544 h 3285"/>
                <a:gd name="T26" fmla="*/ 3 w 1068"/>
                <a:gd name="T27" fmla="*/ 514 h 3285"/>
                <a:gd name="T28" fmla="*/ 6 w 1068"/>
                <a:gd name="T29" fmla="*/ 483 h 3285"/>
                <a:gd name="T30" fmla="*/ 11 w 1068"/>
                <a:gd name="T31" fmla="*/ 452 h 3285"/>
                <a:gd name="T32" fmla="*/ 17 w 1068"/>
                <a:gd name="T33" fmla="*/ 421 h 3285"/>
                <a:gd name="T34" fmla="*/ 25 w 1068"/>
                <a:gd name="T35" fmla="*/ 390 h 3285"/>
                <a:gd name="T36" fmla="*/ 33 w 1068"/>
                <a:gd name="T37" fmla="*/ 359 h 3285"/>
                <a:gd name="T38" fmla="*/ 43 w 1068"/>
                <a:gd name="T39" fmla="*/ 328 h 3285"/>
                <a:gd name="T40" fmla="*/ 54 w 1068"/>
                <a:gd name="T41" fmla="*/ 297 h 3285"/>
                <a:gd name="T42" fmla="*/ 66 w 1068"/>
                <a:gd name="T43" fmla="*/ 267 h 3285"/>
                <a:gd name="T44" fmla="*/ 80 w 1068"/>
                <a:gd name="T45" fmla="*/ 237 h 3285"/>
                <a:gd name="T46" fmla="*/ 94 w 1068"/>
                <a:gd name="T47" fmla="*/ 208 h 3285"/>
                <a:gd name="T48" fmla="*/ 110 w 1068"/>
                <a:gd name="T49" fmla="*/ 180 h 3285"/>
                <a:gd name="T50" fmla="*/ 126 w 1068"/>
                <a:gd name="T51" fmla="*/ 153 h 3285"/>
                <a:gd name="T52" fmla="*/ 144 w 1068"/>
                <a:gd name="T53" fmla="*/ 127 h 3285"/>
                <a:gd name="T54" fmla="*/ 162 w 1068"/>
                <a:gd name="T55" fmla="*/ 102 h 3285"/>
                <a:gd name="T56" fmla="*/ 182 w 1068"/>
                <a:gd name="T57" fmla="*/ 78 h 3285"/>
                <a:gd name="T58" fmla="*/ 202 w 1068"/>
                <a:gd name="T59" fmla="*/ 57 h 3285"/>
                <a:gd name="T60" fmla="*/ 223 w 1068"/>
                <a:gd name="T61" fmla="*/ 36 h 3285"/>
                <a:gd name="T62" fmla="*/ 245 w 1068"/>
                <a:gd name="T63" fmla="*/ 17 h 3285"/>
                <a:gd name="T64" fmla="*/ 267 w 1068"/>
                <a:gd name="T65" fmla="*/ 0 h 3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8"/>
                <a:gd name="T100" fmla="*/ 0 h 3285"/>
                <a:gd name="T101" fmla="*/ 1068 w 1068"/>
                <a:gd name="T102" fmla="*/ 3285 h 32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8" h="3285">
                  <a:moveTo>
                    <a:pt x="396" y="3285"/>
                  </a:moveTo>
                  <a:lnTo>
                    <a:pt x="326" y="3228"/>
                  </a:lnTo>
                  <a:lnTo>
                    <a:pt x="263" y="3162"/>
                  </a:lnTo>
                  <a:lnTo>
                    <a:pt x="207" y="3090"/>
                  </a:lnTo>
                  <a:lnTo>
                    <a:pt x="158" y="3009"/>
                  </a:lnTo>
                  <a:lnTo>
                    <a:pt x="116" y="2923"/>
                  </a:lnTo>
                  <a:lnTo>
                    <a:pt x="81" y="2829"/>
                  </a:lnTo>
                  <a:lnTo>
                    <a:pt x="52" y="2731"/>
                  </a:lnTo>
                  <a:lnTo>
                    <a:pt x="30" y="2628"/>
                  </a:lnTo>
                  <a:lnTo>
                    <a:pt x="14" y="2519"/>
                  </a:lnTo>
                  <a:lnTo>
                    <a:pt x="4" y="2408"/>
                  </a:lnTo>
                  <a:lnTo>
                    <a:pt x="0" y="2292"/>
                  </a:lnTo>
                  <a:lnTo>
                    <a:pt x="2" y="2175"/>
                  </a:lnTo>
                  <a:lnTo>
                    <a:pt x="10" y="2054"/>
                  </a:lnTo>
                  <a:lnTo>
                    <a:pt x="24" y="1932"/>
                  </a:lnTo>
                  <a:lnTo>
                    <a:pt x="42" y="1807"/>
                  </a:lnTo>
                  <a:lnTo>
                    <a:pt x="67" y="1683"/>
                  </a:lnTo>
                  <a:lnTo>
                    <a:pt x="97" y="1560"/>
                  </a:lnTo>
                  <a:lnTo>
                    <a:pt x="131" y="1434"/>
                  </a:lnTo>
                  <a:lnTo>
                    <a:pt x="170" y="1311"/>
                  </a:lnTo>
                  <a:lnTo>
                    <a:pt x="215" y="1188"/>
                  </a:lnTo>
                  <a:lnTo>
                    <a:pt x="264" y="1067"/>
                  </a:lnTo>
                  <a:lnTo>
                    <a:pt x="317" y="948"/>
                  </a:lnTo>
                  <a:lnTo>
                    <a:pt x="376" y="832"/>
                  </a:lnTo>
                  <a:lnTo>
                    <a:pt x="437" y="720"/>
                  </a:lnTo>
                  <a:lnTo>
                    <a:pt x="503" y="611"/>
                  </a:lnTo>
                  <a:lnTo>
                    <a:pt x="573" y="506"/>
                  </a:lnTo>
                  <a:lnTo>
                    <a:pt x="646" y="407"/>
                  </a:lnTo>
                  <a:lnTo>
                    <a:pt x="725" y="312"/>
                  </a:lnTo>
                  <a:lnTo>
                    <a:pt x="805" y="225"/>
                  </a:lnTo>
                  <a:lnTo>
                    <a:pt x="889" y="143"/>
                  </a:lnTo>
                  <a:lnTo>
                    <a:pt x="977" y="68"/>
                  </a:lnTo>
                  <a:lnTo>
                    <a:pt x="1068" y="0"/>
                  </a:lnTo>
                </a:path>
              </a:pathLst>
            </a:custGeom>
            <a:noFill/>
            <a:ln w="0">
              <a:solidFill>
                <a:srgbClr val="000000"/>
              </a:solidFill>
              <a:round/>
              <a:headEnd/>
              <a:tailEnd/>
            </a:ln>
          </p:spPr>
          <p:txBody>
            <a:bodyPr>
              <a:prstTxWarp prst="textNoShape">
                <a:avLst/>
              </a:prstTxWarp>
            </a:bodyPr>
            <a:lstStyle/>
            <a:p>
              <a:endParaRPr lang="en-US"/>
            </a:p>
          </p:txBody>
        </p:sp>
        <p:sp>
          <p:nvSpPr>
            <p:cNvPr id="167986" name="Freeform 47"/>
            <p:cNvSpPr>
              <a:spLocks/>
            </p:cNvSpPr>
            <p:nvPr/>
          </p:nvSpPr>
          <p:spPr bwMode="auto">
            <a:xfrm>
              <a:off x="2510" y="2023"/>
              <a:ext cx="321" cy="1692"/>
            </a:xfrm>
            <a:custGeom>
              <a:avLst/>
              <a:gdLst>
                <a:gd name="T0" fmla="*/ 160 w 643"/>
                <a:gd name="T1" fmla="*/ 0 h 3383"/>
                <a:gd name="T2" fmla="*/ 147 w 643"/>
                <a:gd name="T3" fmla="*/ 15 h 3383"/>
                <a:gd name="T4" fmla="*/ 134 w 643"/>
                <a:gd name="T5" fmla="*/ 33 h 3383"/>
                <a:gd name="T6" fmla="*/ 122 w 643"/>
                <a:gd name="T7" fmla="*/ 53 h 3383"/>
                <a:gd name="T8" fmla="*/ 110 w 643"/>
                <a:gd name="T9" fmla="*/ 76 h 3383"/>
                <a:gd name="T10" fmla="*/ 98 w 643"/>
                <a:gd name="T11" fmla="*/ 100 h 3383"/>
                <a:gd name="T12" fmla="*/ 87 w 643"/>
                <a:gd name="T13" fmla="*/ 127 h 3383"/>
                <a:gd name="T14" fmla="*/ 77 w 643"/>
                <a:gd name="T15" fmla="*/ 155 h 3383"/>
                <a:gd name="T16" fmla="*/ 66 w 643"/>
                <a:gd name="T17" fmla="*/ 184 h 3383"/>
                <a:gd name="T18" fmla="*/ 57 w 643"/>
                <a:gd name="T19" fmla="*/ 215 h 3383"/>
                <a:gd name="T20" fmla="*/ 48 w 643"/>
                <a:gd name="T21" fmla="*/ 248 h 3383"/>
                <a:gd name="T22" fmla="*/ 39 w 643"/>
                <a:gd name="T23" fmla="*/ 281 h 3383"/>
                <a:gd name="T24" fmla="*/ 32 w 643"/>
                <a:gd name="T25" fmla="*/ 315 h 3383"/>
                <a:gd name="T26" fmla="*/ 25 w 643"/>
                <a:gd name="T27" fmla="*/ 349 h 3383"/>
                <a:gd name="T28" fmla="*/ 19 w 643"/>
                <a:gd name="T29" fmla="*/ 384 h 3383"/>
                <a:gd name="T30" fmla="*/ 13 w 643"/>
                <a:gd name="T31" fmla="*/ 419 h 3383"/>
                <a:gd name="T32" fmla="*/ 9 w 643"/>
                <a:gd name="T33" fmla="*/ 454 h 3383"/>
                <a:gd name="T34" fmla="*/ 5 w 643"/>
                <a:gd name="T35" fmla="*/ 488 h 3383"/>
                <a:gd name="T36" fmla="*/ 2 w 643"/>
                <a:gd name="T37" fmla="*/ 523 h 3383"/>
                <a:gd name="T38" fmla="*/ 1 w 643"/>
                <a:gd name="T39" fmla="*/ 556 h 3383"/>
                <a:gd name="T40" fmla="*/ 0 w 643"/>
                <a:gd name="T41" fmla="*/ 589 h 3383"/>
                <a:gd name="T42" fmla="*/ 0 w 643"/>
                <a:gd name="T43" fmla="*/ 621 h 3383"/>
                <a:gd name="T44" fmla="*/ 1 w 643"/>
                <a:gd name="T45" fmla="*/ 651 h 3383"/>
                <a:gd name="T46" fmla="*/ 3 w 643"/>
                <a:gd name="T47" fmla="*/ 680 h 3383"/>
                <a:gd name="T48" fmla="*/ 7 w 643"/>
                <a:gd name="T49" fmla="*/ 708 h 3383"/>
                <a:gd name="T50" fmla="*/ 12 w 643"/>
                <a:gd name="T51" fmla="*/ 734 h 3383"/>
                <a:gd name="T52" fmla="*/ 18 w 643"/>
                <a:gd name="T53" fmla="*/ 757 h 3383"/>
                <a:gd name="T54" fmla="*/ 25 w 643"/>
                <a:gd name="T55" fmla="*/ 779 h 3383"/>
                <a:gd name="T56" fmla="*/ 33 w 643"/>
                <a:gd name="T57" fmla="*/ 798 h 3383"/>
                <a:gd name="T58" fmla="*/ 43 w 643"/>
                <a:gd name="T59" fmla="*/ 814 h 3383"/>
                <a:gd name="T60" fmla="*/ 54 w 643"/>
                <a:gd name="T61" fmla="*/ 828 h 3383"/>
                <a:gd name="T62" fmla="*/ 67 w 643"/>
                <a:gd name="T63" fmla="*/ 839 h 3383"/>
                <a:gd name="T64" fmla="*/ 81 w 643"/>
                <a:gd name="T65" fmla="*/ 846 h 33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3"/>
                <a:gd name="T100" fmla="*/ 0 h 3383"/>
                <a:gd name="T101" fmla="*/ 643 w 643"/>
                <a:gd name="T102" fmla="*/ 3383 h 33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3" h="3383">
                  <a:moveTo>
                    <a:pt x="643" y="0"/>
                  </a:moveTo>
                  <a:lnTo>
                    <a:pt x="591" y="60"/>
                  </a:lnTo>
                  <a:lnTo>
                    <a:pt x="539" y="130"/>
                  </a:lnTo>
                  <a:lnTo>
                    <a:pt x="490" y="211"/>
                  </a:lnTo>
                  <a:lnTo>
                    <a:pt x="441" y="301"/>
                  </a:lnTo>
                  <a:lnTo>
                    <a:pt x="395" y="399"/>
                  </a:lnTo>
                  <a:lnTo>
                    <a:pt x="350" y="505"/>
                  </a:lnTo>
                  <a:lnTo>
                    <a:pt x="308" y="617"/>
                  </a:lnTo>
                  <a:lnTo>
                    <a:pt x="266" y="736"/>
                  </a:lnTo>
                  <a:lnTo>
                    <a:pt x="228" y="860"/>
                  </a:lnTo>
                  <a:lnTo>
                    <a:pt x="193" y="990"/>
                  </a:lnTo>
                  <a:lnTo>
                    <a:pt x="159" y="1122"/>
                  </a:lnTo>
                  <a:lnTo>
                    <a:pt x="128" y="1258"/>
                  </a:lnTo>
                  <a:lnTo>
                    <a:pt x="100" y="1395"/>
                  </a:lnTo>
                  <a:lnTo>
                    <a:pt x="76" y="1534"/>
                  </a:lnTo>
                  <a:lnTo>
                    <a:pt x="54" y="1674"/>
                  </a:lnTo>
                  <a:lnTo>
                    <a:pt x="36" y="1813"/>
                  </a:lnTo>
                  <a:lnTo>
                    <a:pt x="21" y="1951"/>
                  </a:lnTo>
                  <a:lnTo>
                    <a:pt x="10" y="2089"/>
                  </a:lnTo>
                  <a:lnTo>
                    <a:pt x="4" y="2223"/>
                  </a:lnTo>
                  <a:lnTo>
                    <a:pt x="0" y="2353"/>
                  </a:lnTo>
                  <a:lnTo>
                    <a:pt x="0" y="2481"/>
                  </a:lnTo>
                  <a:lnTo>
                    <a:pt x="6" y="2603"/>
                  </a:lnTo>
                  <a:lnTo>
                    <a:pt x="15" y="2720"/>
                  </a:lnTo>
                  <a:lnTo>
                    <a:pt x="29" y="2829"/>
                  </a:lnTo>
                  <a:lnTo>
                    <a:pt x="48" y="2933"/>
                  </a:lnTo>
                  <a:lnTo>
                    <a:pt x="72" y="3027"/>
                  </a:lnTo>
                  <a:lnTo>
                    <a:pt x="100" y="3113"/>
                  </a:lnTo>
                  <a:lnTo>
                    <a:pt x="135" y="3190"/>
                  </a:lnTo>
                  <a:lnTo>
                    <a:pt x="174" y="3255"/>
                  </a:lnTo>
                  <a:lnTo>
                    <a:pt x="219" y="3311"/>
                  </a:lnTo>
                  <a:lnTo>
                    <a:pt x="269" y="3353"/>
                  </a:lnTo>
                  <a:lnTo>
                    <a:pt x="325" y="3383"/>
                  </a:lnTo>
                </a:path>
              </a:pathLst>
            </a:custGeom>
            <a:noFill/>
            <a:ln w="0">
              <a:solidFill>
                <a:srgbClr val="000000"/>
              </a:solidFill>
              <a:round/>
              <a:headEnd/>
              <a:tailEnd/>
            </a:ln>
          </p:spPr>
          <p:txBody>
            <a:bodyPr>
              <a:prstTxWarp prst="textNoShape">
                <a:avLst/>
              </a:prstTxWarp>
            </a:bodyPr>
            <a:lstStyle/>
            <a:p>
              <a:endParaRPr lang="en-US"/>
            </a:p>
          </p:txBody>
        </p:sp>
        <p:sp>
          <p:nvSpPr>
            <p:cNvPr id="167987" name="Freeform 48"/>
            <p:cNvSpPr>
              <a:spLocks/>
            </p:cNvSpPr>
            <p:nvPr/>
          </p:nvSpPr>
          <p:spPr bwMode="auto">
            <a:xfrm>
              <a:off x="2510" y="2023"/>
              <a:ext cx="321" cy="1692"/>
            </a:xfrm>
            <a:custGeom>
              <a:avLst/>
              <a:gdLst>
                <a:gd name="T0" fmla="*/ 160 w 643"/>
                <a:gd name="T1" fmla="*/ 0 h 3383"/>
                <a:gd name="T2" fmla="*/ 147 w 643"/>
                <a:gd name="T3" fmla="*/ 15 h 3383"/>
                <a:gd name="T4" fmla="*/ 134 w 643"/>
                <a:gd name="T5" fmla="*/ 33 h 3383"/>
                <a:gd name="T6" fmla="*/ 122 w 643"/>
                <a:gd name="T7" fmla="*/ 53 h 3383"/>
                <a:gd name="T8" fmla="*/ 110 w 643"/>
                <a:gd name="T9" fmla="*/ 76 h 3383"/>
                <a:gd name="T10" fmla="*/ 98 w 643"/>
                <a:gd name="T11" fmla="*/ 100 h 3383"/>
                <a:gd name="T12" fmla="*/ 87 w 643"/>
                <a:gd name="T13" fmla="*/ 127 h 3383"/>
                <a:gd name="T14" fmla="*/ 77 w 643"/>
                <a:gd name="T15" fmla="*/ 155 h 3383"/>
                <a:gd name="T16" fmla="*/ 66 w 643"/>
                <a:gd name="T17" fmla="*/ 184 h 3383"/>
                <a:gd name="T18" fmla="*/ 57 w 643"/>
                <a:gd name="T19" fmla="*/ 215 h 3383"/>
                <a:gd name="T20" fmla="*/ 48 w 643"/>
                <a:gd name="T21" fmla="*/ 248 h 3383"/>
                <a:gd name="T22" fmla="*/ 39 w 643"/>
                <a:gd name="T23" fmla="*/ 281 h 3383"/>
                <a:gd name="T24" fmla="*/ 32 w 643"/>
                <a:gd name="T25" fmla="*/ 315 h 3383"/>
                <a:gd name="T26" fmla="*/ 25 w 643"/>
                <a:gd name="T27" fmla="*/ 349 h 3383"/>
                <a:gd name="T28" fmla="*/ 19 w 643"/>
                <a:gd name="T29" fmla="*/ 384 h 3383"/>
                <a:gd name="T30" fmla="*/ 13 w 643"/>
                <a:gd name="T31" fmla="*/ 419 h 3383"/>
                <a:gd name="T32" fmla="*/ 9 w 643"/>
                <a:gd name="T33" fmla="*/ 454 h 3383"/>
                <a:gd name="T34" fmla="*/ 5 w 643"/>
                <a:gd name="T35" fmla="*/ 488 h 3383"/>
                <a:gd name="T36" fmla="*/ 2 w 643"/>
                <a:gd name="T37" fmla="*/ 523 h 3383"/>
                <a:gd name="T38" fmla="*/ 1 w 643"/>
                <a:gd name="T39" fmla="*/ 556 h 3383"/>
                <a:gd name="T40" fmla="*/ 0 w 643"/>
                <a:gd name="T41" fmla="*/ 589 h 3383"/>
                <a:gd name="T42" fmla="*/ 0 w 643"/>
                <a:gd name="T43" fmla="*/ 621 h 3383"/>
                <a:gd name="T44" fmla="*/ 1 w 643"/>
                <a:gd name="T45" fmla="*/ 651 h 3383"/>
                <a:gd name="T46" fmla="*/ 3 w 643"/>
                <a:gd name="T47" fmla="*/ 680 h 3383"/>
                <a:gd name="T48" fmla="*/ 7 w 643"/>
                <a:gd name="T49" fmla="*/ 708 h 3383"/>
                <a:gd name="T50" fmla="*/ 12 w 643"/>
                <a:gd name="T51" fmla="*/ 734 h 3383"/>
                <a:gd name="T52" fmla="*/ 18 w 643"/>
                <a:gd name="T53" fmla="*/ 757 h 3383"/>
                <a:gd name="T54" fmla="*/ 25 w 643"/>
                <a:gd name="T55" fmla="*/ 779 h 3383"/>
                <a:gd name="T56" fmla="*/ 33 w 643"/>
                <a:gd name="T57" fmla="*/ 798 h 3383"/>
                <a:gd name="T58" fmla="*/ 43 w 643"/>
                <a:gd name="T59" fmla="*/ 814 h 3383"/>
                <a:gd name="T60" fmla="*/ 54 w 643"/>
                <a:gd name="T61" fmla="*/ 828 h 3383"/>
                <a:gd name="T62" fmla="*/ 67 w 643"/>
                <a:gd name="T63" fmla="*/ 839 h 3383"/>
                <a:gd name="T64" fmla="*/ 81 w 643"/>
                <a:gd name="T65" fmla="*/ 846 h 33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3"/>
                <a:gd name="T100" fmla="*/ 0 h 3383"/>
                <a:gd name="T101" fmla="*/ 643 w 643"/>
                <a:gd name="T102" fmla="*/ 3383 h 33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3" h="3383">
                  <a:moveTo>
                    <a:pt x="643" y="0"/>
                  </a:moveTo>
                  <a:lnTo>
                    <a:pt x="591" y="60"/>
                  </a:lnTo>
                  <a:lnTo>
                    <a:pt x="539" y="130"/>
                  </a:lnTo>
                  <a:lnTo>
                    <a:pt x="490" y="211"/>
                  </a:lnTo>
                  <a:lnTo>
                    <a:pt x="441" y="301"/>
                  </a:lnTo>
                  <a:lnTo>
                    <a:pt x="395" y="399"/>
                  </a:lnTo>
                  <a:lnTo>
                    <a:pt x="350" y="505"/>
                  </a:lnTo>
                  <a:lnTo>
                    <a:pt x="308" y="617"/>
                  </a:lnTo>
                  <a:lnTo>
                    <a:pt x="266" y="736"/>
                  </a:lnTo>
                  <a:lnTo>
                    <a:pt x="228" y="860"/>
                  </a:lnTo>
                  <a:lnTo>
                    <a:pt x="193" y="990"/>
                  </a:lnTo>
                  <a:lnTo>
                    <a:pt x="159" y="1122"/>
                  </a:lnTo>
                  <a:lnTo>
                    <a:pt x="128" y="1258"/>
                  </a:lnTo>
                  <a:lnTo>
                    <a:pt x="100" y="1395"/>
                  </a:lnTo>
                  <a:lnTo>
                    <a:pt x="76" y="1534"/>
                  </a:lnTo>
                  <a:lnTo>
                    <a:pt x="54" y="1674"/>
                  </a:lnTo>
                  <a:lnTo>
                    <a:pt x="36" y="1813"/>
                  </a:lnTo>
                  <a:lnTo>
                    <a:pt x="21" y="1951"/>
                  </a:lnTo>
                  <a:lnTo>
                    <a:pt x="10" y="2089"/>
                  </a:lnTo>
                  <a:lnTo>
                    <a:pt x="4" y="2223"/>
                  </a:lnTo>
                  <a:lnTo>
                    <a:pt x="0" y="2353"/>
                  </a:lnTo>
                  <a:lnTo>
                    <a:pt x="0" y="2481"/>
                  </a:lnTo>
                  <a:lnTo>
                    <a:pt x="6" y="2603"/>
                  </a:lnTo>
                  <a:lnTo>
                    <a:pt x="15" y="2720"/>
                  </a:lnTo>
                  <a:lnTo>
                    <a:pt x="29" y="2829"/>
                  </a:lnTo>
                  <a:lnTo>
                    <a:pt x="48" y="2933"/>
                  </a:lnTo>
                  <a:lnTo>
                    <a:pt x="72" y="3027"/>
                  </a:lnTo>
                  <a:lnTo>
                    <a:pt x="100" y="3113"/>
                  </a:lnTo>
                  <a:lnTo>
                    <a:pt x="135" y="3190"/>
                  </a:lnTo>
                  <a:lnTo>
                    <a:pt x="174" y="3255"/>
                  </a:lnTo>
                  <a:lnTo>
                    <a:pt x="219" y="3311"/>
                  </a:lnTo>
                  <a:lnTo>
                    <a:pt x="269" y="3353"/>
                  </a:lnTo>
                  <a:lnTo>
                    <a:pt x="325" y="3383"/>
                  </a:lnTo>
                </a:path>
              </a:pathLst>
            </a:custGeom>
            <a:noFill/>
            <a:ln w="0">
              <a:solidFill>
                <a:srgbClr val="000000"/>
              </a:solidFill>
              <a:round/>
              <a:headEnd/>
              <a:tailEnd/>
            </a:ln>
          </p:spPr>
          <p:txBody>
            <a:bodyPr>
              <a:prstTxWarp prst="textNoShape">
                <a:avLst/>
              </a:prstTxWarp>
            </a:bodyPr>
            <a:lstStyle/>
            <a:p>
              <a:endParaRPr lang="en-US"/>
            </a:p>
          </p:txBody>
        </p:sp>
        <p:sp>
          <p:nvSpPr>
            <p:cNvPr id="167988" name="Freeform 49"/>
            <p:cNvSpPr>
              <a:spLocks/>
            </p:cNvSpPr>
            <p:nvPr/>
          </p:nvSpPr>
          <p:spPr bwMode="auto">
            <a:xfrm>
              <a:off x="2745" y="2023"/>
              <a:ext cx="86" cy="1705"/>
            </a:xfrm>
            <a:custGeom>
              <a:avLst/>
              <a:gdLst>
                <a:gd name="T0" fmla="*/ 28 w 172"/>
                <a:gd name="T1" fmla="*/ 853 h 3410"/>
                <a:gd name="T2" fmla="*/ 18 w 172"/>
                <a:gd name="T3" fmla="*/ 843 h 3410"/>
                <a:gd name="T4" fmla="*/ 10 w 172"/>
                <a:gd name="T5" fmla="*/ 816 h 3410"/>
                <a:gd name="T6" fmla="*/ 5 w 172"/>
                <a:gd name="T7" fmla="*/ 774 h 3410"/>
                <a:gd name="T8" fmla="*/ 2 w 172"/>
                <a:gd name="T9" fmla="*/ 721 h 3410"/>
                <a:gd name="T10" fmla="*/ 0 w 172"/>
                <a:gd name="T11" fmla="*/ 657 h 3410"/>
                <a:gd name="T12" fmla="*/ 1 w 172"/>
                <a:gd name="T13" fmla="*/ 586 h 3410"/>
                <a:gd name="T14" fmla="*/ 2 w 172"/>
                <a:gd name="T15" fmla="*/ 510 h 3410"/>
                <a:gd name="T16" fmla="*/ 5 w 172"/>
                <a:gd name="T17" fmla="*/ 432 h 3410"/>
                <a:gd name="T18" fmla="*/ 9 w 172"/>
                <a:gd name="T19" fmla="*/ 354 h 3410"/>
                <a:gd name="T20" fmla="*/ 14 w 172"/>
                <a:gd name="T21" fmla="*/ 278 h 3410"/>
                <a:gd name="T22" fmla="*/ 19 w 172"/>
                <a:gd name="T23" fmla="*/ 206 h 3410"/>
                <a:gd name="T24" fmla="*/ 24 w 172"/>
                <a:gd name="T25" fmla="*/ 141 h 3410"/>
                <a:gd name="T26" fmla="*/ 30 w 172"/>
                <a:gd name="T27" fmla="*/ 86 h 3410"/>
                <a:gd name="T28" fmla="*/ 35 w 172"/>
                <a:gd name="T29" fmla="*/ 42 h 3410"/>
                <a:gd name="T30" fmla="*/ 39 w 172"/>
                <a:gd name="T31" fmla="*/ 13 h 3410"/>
                <a:gd name="T32" fmla="*/ 43 w 172"/>
                <a:gd name="T33" fmla="*/ 0 h 34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3410"/>
                <a:gd name="T53" fmla="*/ 172 w 172"/>
                <a:gd name="T54" fmla="*/ 3410 h 34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3410">
                  <a:moveTo>
                    <a:pt x="112" y="3410"/>
                  </a:moveTo>
                  <a:lnTo>
                    <a:pt x="71" y="3370"/>
                  </a:lnTo>
                  <a:lnTo>
                    <a:pt x="40" y="3261"/>
                  </a:lnTo>
                  <a:lnTo>
                    <a:pt x="19" y="3095"/>
                  </a:lnTo>
                  <a:lnTo>
                    <a:pt x="6" y="2881"/>
                  </a:lnTo>
                  <a:lnTo>
                    <a:pt x="0" y="2628"/>
                  </a:lnTo>
                  <a:lnTo>
                    <a:pt x="2" y="2344"/>
                  </a:lnTo>
                  <a:lnTo>
                    <a:pt x="8" y="2040"/>
                  </a:lnTo>
                  <a:lnTo>
                    <a:pt x="20" y="1727"/>
                  </a:lnTo>
                  <a:lnTo>
                    <a:pt x="35" y="1415"/>
                  </a:lnTo>
                  <a:lnTo>
                    <a:pt x="53" y="1109"/>
                  </a:lnTo>
                  <a:lnTo>
                    <a:pt x="74" y="822"/>
                  </a:lnTo>
                  <a:lnTo>
                    <a:pt x="95" y="563"/>
                  </a:lnTo>
                  <a:lnTo>
                    <a:pt x="117" y="342"/>
                  </a:lnTo>
                  <a:lnTo>
                    <a:pt x="137" y="168"/>
                  </a:lnTo>
                  <a:lnTo>
                    <a:pt x="156" y="51"/>
                  </a:lnTo>
                  <a:lnTo>
                    <a:pt x="172" y="0"/>
                  </a:lnTo>
                </a:path>
              </a:pathLst>
            </a:custGeom>
            <a:noFill/>
            <a:ln w="0">
              <a:solidFill>
                <a:srgbClr val="000000"/>
              </a:solidFill>
              <a:round/>
              <a:headEnd/>
              <a:tailEnd/>
            </a:ln>
          </p:spPr>
          <p:txBody>
            <a:bodyPr>
              <a:prstTxWarp prst="textNoShape">
                <a:avLst/>
              </a:prstTxWarp>
            </a:bodyPr>
            <a:lstStyle/>
            <a:p>
              <a:endParaRPr lang="en-US"/>
            </a:p>
          </p:txBody>
        </p:sp>
        <p:sp>
          <p:nvSpPr>
            <p:cNvPr id="167989" name="Freeform 50"/>
            <p:cNvSpPr>
              <a:spLocks/>
            </p:cNvSpPr>
            <p:nvPr/>
          </p:nvSpPr>
          <p:spPr bwMode="auto">
            <a:xfrm>
              <a:off x="2745" y="2023"/>
              <a:ext cx="86" cy="1705"/>
            </a:xfrm>
            <a:custGeom>
              <a:avLst/>
              <a:gdLst>
                <a:gd name="T0" fmla="*/ 28 w 172"/>
                <a:gd name="T1" fmla="*/ 853 h 3410"/>
                <a:gd name="T2" fmla="*/ 18 w 172"/>
                <a:gd name="T3" fmla="*/ 843 h 3410"/>
                <a:gd name="T4" fmla="*/ 10 w 172"/>
                <a:gd name="T5" fmla="*/ 816 h 3410"/>
                <a:gd name="T6" fmla="*/ 5 w 172"/>
                <a:gd name="T7" fmla="*/ 774 h 3410"/>
                <a:gd name="T8" fmla="*/ 2 w 172"/>
                <a:gd name="T9" fmla="*/ 721 h 3410"/>
                <a:gd name="T10" fmla="*/ 0 w 172"/>
                <a:gd name="T11" fmla="*/ 657 h 3410"/>
                <a:gd name="T12" fmla="*/ 1 w 172"/>
                <a:gd name="T13" fmla="*/ 586 h 3410"/>
                <a:gd name="T14" fmla="*/ 2 w 172"/>
                <a:gd name="T15" fmla="*/ 510 h 3410"/>
                <a:gd name="T16" fmla="*/ 5 w 172"/>
                <a:gd name="T17" fmla="*/ 432 h 3410"/>
                <a:gd name="T18" fmla="*/ 9 w 172"/>
                <a:gd name="T19" fmla="*/ 354 h 3410"/>
                <a:gd name="T20" fmla="*/ 14 w 172"/>
                <a:gd name="T21" fmla="*/ 278 h 3410"/>
                <a:gd name="T22" fmla="*/ 19 w 172"/>
                <a:gd name="T23" fmla="*/ 206 h 3410"/>
                <a:gd name="T24" fmla="*/ 24 w 172"/>
                <a:gd name="T25" fmla="*/ 141 h 3410"/>
                <a:gd name="T26" fmla="*/ 30 w 172"/>
                <a:gd name="T27" fmla="*/ 86 h 3410"/>
                <a:gd name="T28" fmla="*/ 35 w 172"/>
                <a:gd name="T29" fmla="*/ 42 h 3410"/>
                <a:gd name="T30" fmla="*/ 39 w 172"/>
                <a:gd name="T31" fmla="*/ 13 h 3410"/>
                <a:gd name="T32" fmla="*/ 43 w 172"/>
                <a:gd name="T33" fmla="*/ 0 h 34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3410"/>
                <a:gd name="T53" fmla="*/ 172 w 172"/>
                <a:gd name="T54" fmla="*/ 3410 h 34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3410">
                  <a:moveTo>
                    <a:pt x="112" y="3410"/>
                  </a:moveTo>
                  <a:lnTo>
                    <a:pt x="71" y="3370"/>
                  </a:lnTo>
                  <a:lnTo>
                    <a:pt x="40" y="3261"/>
                  </a:lnTo>
                  <a:lnTo>
                    <a:pt x="19" y="3095"/>
                  </a:lnTo>
                  <a:lnTo>
                    <a:pt x="6" y="2881"/>
                  </a:lnTo>
                  <a:lnTo>
                    <a:pt x="0" y="2628"/>
                  </a:lnTo>
                  <a:lnTo>
                    <a:pt x="2" y="2344"/>
                  </a:lnTo>
                  <a:lnTo>
                    <a:pt x="8" y="2040"/>
                  </a:lnTo>
                  <a:lnTo>
                    <a:pt x="20" y="1727"/>
                  </a:lnTo>
                  <a:lnTo>
                    <a:pt x="35" y="1415"/>
                  </a:lnTo>
                  <a:lnTo>
                    <a:pt x="53" y="1109"/>
                  </a:lnTo>
                  <a:lnTo>
                    <a:pt x="74" y="822"/>
                  </a:lnTo>
                  <a:lnTo>
                    <a:pt x="95" y="563"/>
                  </a:lnTo>
                  <a:lnTo>
                    <a:pt x="117" y="342"/>
                  </a:lnTo>
                  <a:lnTo>
                    <a:pt x="137" y="168"/>
                  </a:lnTo>
                  <a:lnTo>
                    <a:pt x="156" y="51"/>
                  </a:lnTo>
                  <a:lnTo>
                    <a:pt x="172" y="0"/>
                  </a:lnTo>
                </a:path>
              </a:pathLst>
            </a:custGeom>
            <a:noFill/>
            <a:ln w="0">
              <a:solidFill>
                <a:srgbClr val="000000"/>
              </a:solidFill>
              <a:round/>
              <a:headEnd/>
              <a:tailEnd/>
            </a:ln>
          </p:spPr>
          <p:txBody>
            <a:bodyPr>
              <a:prstTxWarp prst="textNoShape">
                <a:avLst/>
              </a:prstTxWarp>
            </a:bodyPr>
            <a:lstStyle/>
            <a:p>
              <a:endParaRPr lang="en-US"/>
            </a:p>
          </p:txBody>
        </p:sp>
        <p:sp>
          <p:nvSpPr>
            <p:cNvPr id="167990" name="Freeform 51"/>
            <p:cNvSpPr>
              <a:spLocks/>
            </p:cNvSpPr>
            <p:nvPr/>
          </p:nvSpPr>
          <p:spPr bwMode="auto">
            <a:xfrm>
              <a:off x="2825" y="2021"/>
              <a:ext cx="852" cy="1210"/>
            </a:xfrm>
            <a:custGeom>
              <a:avLst/>
              <a:gdLst>
                <a:gd name="T0" fmla="*/ 404 w 1704"/>
                <a:gd name="T1" fmla="*/ 605 h 2422"/>
                <a:gd name="T2" fmla="*/ 411 w 1704"/>
                <a:gd name="T3" fmla="*/ 580 h 2422"/>
                <a:gd name="T4" fmla="*/ 416 w 1704"/>
                <a:gd name="T5" fmla="*/ 556 h 2422"/>
                <a:gd name="T6" fmla="*/ 421 w 1704"/>
                <a:gd name="T7" fmla="*/ 532 h 2422"/>
                <a:gd name="T8" fmla="*/ 424 w 1704"/>
                <a:gd name="T9" fmla="*/ 508 h 2422"/>
                <a:gd name="T10" fmla="*/ 425 w 1704"/>
                <a:gd name="T11" fmla="*/ 484 h 2422"/>
                <a:gd name="T12" fmla="*/ 426 w 1704"/>
                <a:gd name="T13" fmla="*/ 460 h 2422"/>
                <a:gd name="T14" fmla="*/ 426 w 1704"/>
                <a:gd name="T15" fmla="*/ 437 h 2422"/>
                <a:gd name="T16" fmla="*/ 424 w 1704"/>
                <a:gd name="T17" fmla="*/ 414 h 2422"/>
                <a:gd name="T18" fmla="*/ 421 w 1704"/>
                <a:gd name="T19" fmla="*/ 391 h 2422"/>
                <a:gd name="T20" fmla="*/ 417 w 1704"/>
                <a:gd name="T21" fmla="*/ 368 h 2422"/>
                <a:gd name="T22" fmla="*/ 411 w 1704"/>
                <a:gd name="T23" fmla="*/ 346 h 2422"/>
                <a:gd name="T24" fmla="*/ 405 w 1704"/>
                <a:gd name="T25" fmla="*/ 324 h 2422"/>
                <a:gd name="T26" fmla="*/ 397 w 1704"/>
                <a:gd name="T27" fmla="*/ 302 h 2422"/>
                <a:gd name="T28" fmla="*/ 387 w 1704"/>
                <a:gd name="T29" fmla="*/ 281 h 2422"/>
                <a:gd name="T30" fmla="*/ 377 w 1704"/>
                <a:gd name="T31" fmla="*/ 261 h 2422"/>
                <a:gd name="T32" fmla="*/ 365 w 1704"/>
                <a:gd name="T33" fmla="*/ 240 h 2422"/>
                <a:gd name="T34" fmla="*/ 352 w 1704"/>
                <a:gd name="T35" fmla="*/ 221 h 2422"/>
                <a:gd name="T36" fmla="*/ 338 w 1704"/>
                <a:gd name="T37" fmla="*/ 201 h 2422"/>
                <a:gd name="T38" fmla="*/ 322 w 1704"/>
                <a:gd name="T39" fmla="*/ 183 h 2422"/>
                <a:gd name="T40" fmla="*/ 306 w 1704"/>
                <a:gd name="T41" fmla="*/ 164 h 2422"/>
                <a:gd name="T42" fmla="*/ 287 w 1704"/>
                <a:gd name="T43" fmla="*/ 147 h 2422"/>
                <a:gd name="T44" fmla="*/ 268 w 1704"/>
                <a:gd name="T45" fmla="*/ 130 h 2422"/>
                <a:gd name="T46" fmla="*/ 247 w 1704"/>
                <a:gd name="T47" fmla="*/ 113 h 2422"/>
                <a:gd name="T48" fmla="*/ 225 w 1704"/>
                <a:gd name="T49" fmla="*/ 98 h 2422"/>
                <a:gd name="T50" fmla="*/ 202 w 1704"/>
                <a:gd name="T51" fmla="*/ 83 h 2422"/>
                <a:gd name="T52" fmla="*/ 177 w 1704"/>
                <a:gd name="T53" fmla="*/ 69 h 2422"/>
                <a:gd name="T54" fmla="*/ 151 w 1704"/>
                <a:gd name="T55" fmla="*/ 55 h 2422"/>
                <a:gd name="T56" fmla="*/ 123 w 1704"/>
                <a:gd name="T57" fmla="*/ 42 h 2422"/>
                <a:gd name="T58" fmla="*/ 94 w 1704"/>
                <a:gd name="T59" fmla="*/ 30 h 2422"/>
                <a:gd name="T60" fmla="*/ 65 w 1704"/>
                <a:gd name="T61" fmla="*/ 19 h 2422"/>
                <a:gd name="T62" fmla="*/ 33 w 1704"/>
                <a:gd name="T63" fmla="*/ 9 h 2422"/>
                <a:gd name="T64" fmla="*/ 0 w 1704"/>
                <a:gd name="T65" fmla="*/ 0 h 24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2422"/>
                <a:gd name="T101" fmla="*/ 1704 w 1704"/>
                <a:gd name="T102" fmla="*/ 2422 h 24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2422">
                  <a:moveTo>
                    <a:pt x="1615" y="2422"/>
                  </a:moveTo>
                  <a:lnTo>
                    <a:pt x="1642" y="2324"/>
                  </a:lnTo>
                  <a:lnTo>
                    <a:pt x="1664" y="2227"/>
                  </a:lnTo>
                  <a:lnTo>
                    <a:pt x="1681" y="2130"/>
                  </a:lnTo>
                  <a:lnTo>
                    <a:pt x="1693" y="2033"/>
                  </a:lnTo>
                  <a:lnTo>
                    <a:pt x="1700" y="1938"/>
                  </a:lnTo>
                  <a:lnTo>
                    <a:pt x="1704" y="1843"/>
                  </a:lnTo>
                  <a:lnTo>
                    <a:pt x="1702" y="1749"/>
                  </a:lnTo>
                  <a:lnTo>
                    <a:pt x="1695" y="1657"/>
                  </a:lnTo>
                  <a:lnTo>
                    <a:pt x="1682" y="1566"/>
                  </a:lnTo>
                  <a:lnTo>
                    <a:pt x="1666" y="1475"/>
                  </a:lnTo>
                  <a:lnTo>
                    <a:pt x="1644" y="1386"/>
                  </a:lnTo>
                  <a:lnTo>
                    <a:pt x="1617" y="1298"/>
                  </a:lnTo>
                  <a:lnTo>
                    <a:pt x="1585" y="1212"/>
                  </a:lnTo>
                  <a:lnTo>
                    <a:pt x="1548" y="1127"/>
                  </a:lnTo>
                  <a:lnTo>
                    <a:pt x="1507" y="1044"/>
                  </a:lnTo>
                  <a:lnTo>
                    <a:pt x="1460" y="963"/>
                  </a:lnTo>
                  <a:lnTo>
                    <a:pt x="1408" y="884"/>
                  </a:lnTo>
                  <a:lnTo>
                    <a:pt x="1350" y="807"/>
                  </a:lnTo>
                  <a:lnTo>
                    <a:pt x="1288" y="732"/>
                  </a:lnTo>
                  <a:lnTo>
                    <a:pt x="1221" y="659"/>
                  </a:lnTo>
                  <a:lnTo>
                    <a:pt x="1148" y="589"/>
                  </a:lnTo>
                  <a:lnTo>
                    <a:pt x="1070" y="521"/>
                  </a:lnTo>
                  <a:lnTo>
                    <a:pt x="987" y="455"/>
                  </a:lnTo>
                  <a:lnTo>
                    <a:pt x="898" y="393"/>
                  </a:lnTo>
                  <a:lnTo>
                    <a:pt x="805" y="333"/>
                  </a:lnTo>
                  <a:lnTo>
                    <a:pt x="706" y="276"/>
                  </a:lnTo>
                  <a:lnTo>
                    <a:pt x="601" y="221"/>
                  </a:lnTo>
                  <a:lnTo>
                    <a:pt x="492" y="171"/>
                  </a:lnTo>
                  <a:lnTo>
                    <a:pt x="376" y="123"/>
                  </a:lnTo>
                  <a:lnTo>
                    <a:pt x="257" y="79"/>
                  </a:lnTo>
                  <a:lnTo>
                    <a:pt x="130" y="38"/>
                  </a:lnTo>
                  <a:lnTo>
                    <a:pt x="0" y="0"/>
                  </a:lnTo>
                </a:path>
              </a:pathLst>
            </a:custGeom>
            <a:noFill/>
            <a:ln w="0">
              <a:solidFill>
                <a:srgbClr val="000000"/>
              </a:solidFill>
              <a:round/>
              <a:headEnd/>
              <a:tailEnd/>
            </a:ln>
          </p:spPr>
          <p:txBody>
            <a:bodyPr>
              <a:prstTxWarp prst="textNoShape">
                <a:avLst/>
              </a:prstTxWarp>
            </a:bodyPr>
            <a:lstStyle/>
            <a:p>
              <a:endParaRPr lang="en-US"/>
            </a:p>
          </p:txBody>
        </p:sp>
        <p:sp>
          <p:nvSpPr>
            <p:cNvPr id="167991" name="Freeform 52"/>
            <p:cNvSpPr>
              <a:spLocks/>
            </p:cNvSpPr>
            <p:nvPr/>
          </p:nvSpPr>
          <p:spPr bwMode="auto">
            <a:xfrm>
              <a:off x="2825" y="2021"/>
              <a:ext cx="852" cy="1210"/>
            </a:xfrm>
            <a:custGeom>
              <a:avLst/>
              <a:gdLst>
                <a:gd name="T0" fmla="*/ 404 w 1704"/>
                <a:gd name="T1" fmla="*/ 605 h 2422"/>
                <a:gd name="T2" fmla="*/ 411 w 1704"/>
                <a:gd name="T3" fmla="*/ 580 h 2422"/>
                <a:gd name="T4" fmla="*/ 416 w 1704"/>
                <a:gd name="T5" fmla="*/ 556 h 2422"/>
                <a:gd name="T6" fmla="*/ 421 w 1704"/>
                <a:gd name="T7" fmla="*/ 532 h 2422"/>
                <a:gd name="T8" fmla="*/ 424 w 1704"/>
                <a:gd name="T9" fmla="*/ 508 h 2422"/>
                <a:gd name="T10" fmla="*/ 425 w 1704"/>
                <a:gd name="T11" fmla="*/ 484 h 2422"/>
                <a:gd name="T12" fmla="*/ 426 w 1704"/>
                <a:gd name="T13" fmla="*/ 460 h 2422"/>
                <a:gd name="T14" fmla="*/ 426 w 1704"/>
                <a:gd name="T15" fmla="*/ 437 h 2422"/>
                <a:gd name="T16" fmla="*/ 424 w 1704"/>
                <a:gd name="T17" fmla="*/ 414 h 2422"/>
                <a:gd name="T18" fmla="*/ 421 w 1704"/>
                <a:gd name="T19" fmla="*/ 391 h 2422"/>
                <a:gd name="T20" fmla="*/ 417 w 1704"/>
                <a:gd name="T21" fmla="*/ 368 h 2422"/>
                <a:gd name="T22" fmla="*/ 411 w 1704"/>
                <a:gd name="T23" fmla="*/ 346 h 2422"/>
                <a:gd name="T24" fmla="*/ 405 w 1704"/>
                <a:gd name="T25" fmla="*/ 324 h 2422"/>
                <a:gd name="T26" fmla="*/ 397 w 1704"/>
                <a:gd name="T27" fmla="*/ 302 h 2422"/>
                <a:gd name="T28" fmla="*/ 387 w 1704"/>
                <a:gd name="T29" fmla="*/ 281 h 2422"/>
                <a:gd name="T30" fmla="*/ 377 w 1704"/>
                <a:gd name="T31" fmla="*/ 261 h 2422"/>
                <a:gd name="T32" fmla="*/ 365 w 1704"/>
                <a:gd name="T33" fmla="*/ 240 h 2422"/>
                <a:gd name="T34" fmla="*/ 352 w 1704"/>
                <a:gd name="T35" fmla="*/ 221 h 2422"/>
                <a:gd name="T36" fmla="*/ 338 w 1704"/>
                <a:gd name="T37" fmla="*/ 201 h 2422"/>
                <a:gd name="T38" fmla="*/ 322 w 1704"/>
                <a:gd name="T39" fmla="*/ 183 h 2422"/>
                <a:gd name="T40" fmla="*/ 306 w 1704"/>
                <a:gd name="T41" fmla="*/ 164 h 2422"/>
                <a:gd name="T42" fmla="*/ 287 w 1704"/>
                <a:gd name="T43" fmla="*/ 147 h 2422"/>
                <a:gd name="T44" fmla="*/ 268 w 1704"/>
                <a:gd name="T45" fmla="*/ 130 h 2422"/>
                <a:gd name="T46" fmla="*/ 247 w 1704"/>
                <a:gd name="T47" fmla="*/ 113 h 2422"/>
                <a:gd name="T48" fmla="*/ 225 w 1704"/>
                <a:gd name="T49" fmla="*/ 98 h 2422"/>
                <a:gd name="T50" fmla="*/ 202 w 1704"/>
                <a:gd name="T51" fmla="*/ 83 h 2422"/>
                <a:gd name="T52" fmla="*/ 177 w 1704"/>
                <a:gd name="T53" fmla="*/ 69 h 2422"/>
                <a:gd name="T54" fmla="*/ 151 w 1704"/>
                <a:gd name="T55" fmla="*/ 55 h 2422"/>
                <a:gd name="T56" fmla="*/ 123 w 1704"/>
                <a:gd name="T57" fmla="*/ 42 h 2422"/>
                <a:gd name="T58" fmla="*/ 94 w 1704"/>
                <a:gd name="T59" fmla="*/ 30 h 2422"/>
                <a:gd name="T60" fmla="*/ 65 w 1704"/>
                <a:gd name="T61" fmla="*/ 19 h 2422"/>
                <a:gd name="T62" fmla="*/ 33 w 1704"/>
                <a:gd name="T63" fmla="*/ 9 h 2422"/>
                <a:gd name="T64" fmla="*/ 0 w 1704"/>
                <a:gd name="T65" fmla="*/ 0 h 24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2422"/>
                <a:gd name="T101" fmla="*/ 1704 w 1704"/>
                <a:gd name="T102" fmla="*/ 2422 h 24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2422">
                  <a:moveTo>
                    <a:pt x="1615" y="2422"/>
                  </a:moveTo>
                  <a:lnTo>
                    <a:pt x="1642" y="2324"/>
                  </a:lnTo>
                  <a:lnTo>
                    <a:pt x="1664" y="2227"/>
                  </a:lnTo>
                  <a:lnTo>
                    <a:pt x="1681" y="2130"/>
                  </a:lnTo>
                  <a:lnTo>
                    <a:pt x="1693" y="2033"/>
                  </a:lnTo>
                  <a:lnTo>
                    <a:pt x="1700" y="1938"/>
                  </a:lnTo>
                  <a:lnTo>
                    <a:pt x="1704" y="1843"/>
                  </a:lnTo>
                  <a:lnTo>
                    <a:pt x="1702" y="1749"/>
                  </a:lnTo>
                  <a:lnTo>
                    <a:pt x="1695" y="1657"/>
                  </a:lnTo>
                  <a:lnTo>
                    <a:pt x="1682" y="1566"/>
                  </a:lnTo>
                  <a:lnTo>
                    <a:pt x="1666" y="1475"/>
                  </a:lnTo>
                  <a:lnTo>
                    <a:pt x="1644" y="1386"/>
                  </a:lnTo>
                  <a:lnTo>
                    <a:pt x="1617" y="1298"/>
                  </a:lnTo>
                  <a:lnTo>
                    <a:pt x="1585" y="1212"/>
                  </a:lnTo>
                  <a:lnTo>
                    <a:pt x="1548" y="1127"/>
                  </a:lnTo>
                  <a:lnTo>
                    <a:pt x="1507" y="1044"/>
                  </a:lnTo>
                  <a:lnTo>
                    <a:pt x="1460" y="963"/>
                  </a:lnTo>
                  <a:lnTo>
                    <a:pt x="1408" y="884"/>
                  </a:lnTo>
                  <a:lnTo>
                    <a:pt x="1350" y="807"/>
                  </a:lnTo>
                  <a:lnTo>
                    <a:pt x="1288" y="732"/>
                  </a:lnTo>
                  <a:lnTo>
                    <a:pt x="1221" y="659"/>
                  </a:lnTo>
                  <a:lnTo>
                    <a:pt x="1148" y="589"/>
                  </a:lnTo>
                  <a:lnTo>
                    <a:pt x="1070" y="521"/>
                  </a:lnTo>
                  <a:lnTo>
                    <a:pt x="987" y="455"/>
                  </a:lnTo>
                  <a:lnTo>
                    <a:pt x="898" y="393"/>
                  </a:lnTo>
                  <a:lnTo>
                    <a:pt x="805" y="333"/>
                  </a:lnTo>
                  <a:lnTo>
                    <a:pt x="706" y="276"/>
                  </a:lnTo>
                  <a:lnTo>
                    <a:pt x="601" y="221"/>
                  </a:lnTo>
                  <a:lnTo>
                    <a:pt x="492" y="171"/>
                  </a:lnTo>
                  <a:lnTo>
                    <a:pt x="376" y="123"/>
                  </a:lnTo>
                  <a:lnTo>
                    <a:pt x="257" y="79"/>
                  </a:lnTo>
                  <a:lnTo>
                    <a:pt x="130" y="38"/>
                  </a:lnTo>
                  <a:lnTo>
                    <a:pt x="0" y="0"/>
                  </a:lnTo>
                </a:path>
              </a:pathLst>
            </a:custGeom>
            <a:noFill/>
            <a:ln w="0">
              <a:solidFill>
                <a:srgbClr val="000000"/>
              </a:solidFill>
              <a:round/>
              <a:headEnd/>
              <a:tailEnd/>
            </a:ln>
          </p:spPr>
          <p:txBody>
            <a:bodyPr>
              <a:prstTxWarp prst="textNoShape">
                <a:avLst/>
              </a:prstTxWarp>
            </a:bodyPr>
            <a:lstStyle/>
            <a:p>
              <a:endParaRPr lang="en-US"/>
            </a:p>
          </p:txBody>
        </p:sp>
        <p:sp>
          <p:nvSpPr>
            <p:cNvPr id="167992" name="Freeform 53"/>
            <p:cNvSpPr>
              <a:spLocks/>
            </p:cNvSpPr>
            <p:nvPr/>
          </p:nvSpPr>
          <p:spPr bwMode="auto">
            <a:xfrm>
              <a:off x="2825" y="2021"/>
              <a:ext cx="766" cy="1528"/>
            </a:xfrm>
            <a:custGeom>
              <a:avLst/>
              <a:gdLst>
                <a:gd name="T0" fmla="*/ 271 w 1531"/>
                <a:gd name="T1" fmla="*/ 764 h 3056"/>
                <a:gd name="T2" fmla="*/ 295 w 1531"/>
                <a:gd name="T3" fmla="*/ 739 h 3056"/>
                <a:gd name="T4" fmla="*/ 316 w 1531"/>
                <a:gd name="T5" fmla="*/ 714 h 3056"/>
                <a:gd name="T6" fmla="*/ 334 w 1531"/>
                <a:gd name="T7" fmla="*/ 687 h 3056"/>
                <a:gd name="T8" fmla="*/ 349 w 1531"/>
                <a:gd name="T9" fmla="*/ 660 h 3056"/>
                <a:gd name="T10" fmla="*/ 361 w 1531"/>
                <a:gd name="T11" fmla="*/ 632 h 3056"/>
                <a:gd name="T12" fmla="*/ 370 w 1531"/>
                <a:gd name="T13" fmla="*/ 604 h 3056"/>
                <a:gd name="T14" fmla="*/ 377 w 1531"/>
                <a:gd name="T15" fmla="*/ 576 h 3056"/>
                <a:gd name="T16" fmla="*/ 381 w 1531"/>
                <a:gd name="T17" fmla="*/ 547 h 3056"/>
                <a:gd name="T18" fmla="*/ 383 w 1531"/>
                <a:gd name="T19" fmla="*/ 519 h 3056"/>
                <a:gd name="T20" fmla="*/ 383 w 1531"/>
                <a:gd name="T21" fmla="*/ 489 h 3056"/>
                <a:gd name="T22" fmla="*/ 380 w 1531"/>
                <a:gd name="T23" fmla="*/ 461 h 3056"/>
                <a:gd name="T24" fmla="*/ 376 w 1531"/>
                <a:gd name="T25" fmla="*/ 432 h 3056"/>
                <a:gd name="T26" fmla="*/ 369 w 1531"/>
                <a:gd name="T27" fmla="*/ 403 h 3056"/>
                <a:gd name="T28" fmla="*/ 361 w 1531"/>
                <a:gd name="T29" fmla="*/ 375 h 3056"/>
                <a:gd name="T30" fmla="*/ 350 w 1531"/>
                <a:gd name="T31" fmla="*/ 347 h 3056"/>
                <a:gd name="T32" fmla="*/ 338 w 1531"/>
                <a:gd name="T33" fmla="*/ 320 h 3056"/>
                <a:gd name="T34" fmla="*/ 325 w 1531"/>
                <a:gd name="T35" fmla="*/ 292 h 3056"/>
                <a:gd name="T36" fmla="*/ 310 w 1531"/>
                <a:gd name="T37" fmla="*/ 266 h 3056"/>
                <a:gd name="T38" fmla="*/ 294 w 1531"/>
                <a:gd name="T39" fmla="*/ 240 h 3056"/>
                <a:gd name="T40" fmla="*/ 276 w 1531"/>
                <a:gd name="T41" fmla="*/ 215 h 3056"/>
                <a:gd name="T42" fmla="*/ 257 w 1531"/>
                <a:gd name="T43" fmla="*/ 190 h 3056"/>
                <a:gd name="T44" fmla="*/ 237 w 1531"/>
                <a:gd name="T45" fmla="*/ 167 h 3056"/>
                <a:gd name="T46" fmla="*/ 216 w 1531"/>
                <a:gd name="T47" fmla="*/ 144 h 3056"/>
                <a:gd name="T48" fmla="*/ 194 w 1531"/>
                <a:gd name="T49" fmla="*/ 123 h 3056"/>
                <a:gd name="T50" fmla="*/ 172 w 1531"/>
                <a:gd name="T51" fmla="*/ 103 h 3056"/>
                <a:gd name="T52" fmla="*/ 148 w 1531"/>
                <a:gd name="T53" fmla="*/ 84 h 3056"/>
                <a:gd name="T54" fmla="*/ 124 w 1531"/>
                <a:gd name="T55" fmla="*/ 66 h 3056"/>
                <a:gd name="T56" fmla="*/ 100 w 1531"/>
                <a:gd name="T57" fmla="*/ 50 h 3056"/>
                <a:gd name="T58" fmla="*/ 75 w 1531"/>
                <a:gd name="T59" fmla="*/ 35 h 3056"/>
                <a:gd name="T60" fmla="*/ 50 w 1531"/>
                <a:gd name="T61" fmla="*/ 22 h 3056"/>
                <a:gd name="T62" fmla="*/ 26 w 1531"/>
                <a:gd name="T63" fmla="*/ 10 h 3056"/>
                <a:gd name="T64" fmla="*/ 0 w 1531"/>
                <a:gd name="T65" fmla="*/ 0 h 30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1"/>
                <a:gd name="T100" fmla="*/ 0 h 3056"/>
                <a:gd name="T101" fmla="*/ 1531 w 1531"/>
                <a:gd name="T102" fmla="*/ 3056 h 30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1" h="3056">
                  <a:moveTo>
                    <a:pt x="1083" y="3056"/>
                  </a:moveTo>
                  <a:lnTo>
                    <a:pt x="1178" y="2956"/>
                  </a:lnTo>
                  <a:lnTo>
                    <a:pt x="1261" y="2853"/>
                  </a:lnTo>
                  <a:lnTo>
                    <a:pt x="1333" y="2747"/>
                  </a:lnTo>
                  <a:lnTo>
                    <a:pt x="1393" y="2638"/>
                  </a:lnTo>
                  <a:lnTo>
                    <a:pt x="1441" y="2528"/>
                  </a:lnTo>
                  <a:lnTo>
                    <a:pt x="1478" y="2415"/>
                  </a:lnTo>
                  <a:lnTo>
                    <a:pt x="1506" y="2302"/>
                  </a:lnTo>
                  <a:lnTo>
                    <a:pt x="1523" y="2188"/>
                  </a:lnTo>
                  <a:lnTo>
                    <a:pt x="1531" y="2073"/>
                  </a:lnTo>
                  <a:lnTo>
                    <a:pt x="1530" y="1956"/>
                  </a:lnTo>
                  <a:lnTo>
                    <a:pt x="1519" y="1841"/>
                  </a:lnTo>
                  <a:lnTo>
                    <a:pt x="1501" y="1726"/>
                  </a:lnTo>
                  <a:lnTo>
                    <a:pt x="1475" y="1612"/>
                  </a:lnTo>
                  <a:lnTo>
                    <a:pt x="1441" y="1499"/>
                  </a:lnTo>
                  <a:lnTo>
                    <a:pt x="1400" y="1387"/>
                  </a:lnTo>
                  <a:lnTo>
                    <a:pt x="1352" y="1277"/>
                  </a:lnTo>
                  <a:lnTo>
                    <a:pt x="1298" y="1168"/>
                  </a:lnTo>
                  <a:lnTo>
                    <a:pt x="1238" y="1061"/>
                  </a:lnTo>
                  <a:lnTo>
                    <a:pt x="1173" y="959"/>
                  </a:lnTo>
                  <a:lnTo>
                    <a:pt x="1101" y="857"/>
                  </a:lnTo>
                  <a:lnTo>
                    <a:pt x="1026" y="760"/>
                  </a:lnTo>
                  <a:lnTo>
                    <a:pt x="946" y="666"/>
                  </a:lnTo>
                  <a:lnTo>
                    <a:pt x="863" y="576"/>
                  </a:lnTo>
                  <a:lnTo>
                    <a:pt x="775" y="491"/>
                  </a:lnTo>
                  <a:lnTo>
                    <a:pt x="685" y="410"/>
                  </a:lnTo>
                  <a:lnTo>
                    <a:pt x="592" y="334"/>
                  </a:lnTo>
                  <a:lnTo>
                    <a:pt x="496" y="263"/>
                  </a:lnTo>
                  <a:lnTo>
                    <a:pt x="399" y="198"/>
                  </a:lnTo>
                  <a:lnTo>
                    <a:pt x="300" y="138"/>
                  </a:lnTo>
                  <a:lnTo>
                    <a:pt x="200" y="85"/>
                  </a:lnTo>
                  <a:lnTo>
                    <a:pt x="101" y="39"/>
                  </a:lnTo>
                  <a:lnTo>
                    <a:pt x="0" y="0"/>
                  </a:lnTo>
                </a:path>
              </a:pathLst>
            </a:custGeom>
            <a:noFill/>
            <a:ln w="0">
              <a:solidFill>
                <a:srgbClr val="000000"/>
              </a:solidFill>
              <a:round/>
              <a:headEnd/>
              <a:tailEnd/>
            </a:ln>
          </p:spPr>
          <p:txBody>
            <a:bodyPr>
              <a:prstTxWarp prst="textNoShape">
                <a:avLst/>
              </a:prstTxWarp>
            </a:bodyPr>
            <a:lstStyle/>
            <a:p>
              <a:endParaRPr lang="en-US"/>
            </a:p>
          </p:txBody>
        </p:sp>
        <p:sp>
          <p:nvSpPr>
            <p:cNvPr id="167993" name="Freeform 54"/>
            <p:cNvSpPr>
              <a:spLocks/>
            </p:cNvSpPr>
            <p:nvPr/>
          </p:nvSpPr>
          <p:spPr bwMode="auto">
            <a:xfrm>
              <a:off x="2825" y="2021"/>
              <a:ext cx="766" cy="1528"/>
            </a:xfrm>
            <a:custGeom>
              <a:avLst/>
              <a:gdLst>
                <a:gd name="T0" fmla="*/ 271 w 1531"/>
                <a:gd name="T1" fmla="*/ 764 h 3056"/>
                <a:gd name="T2" fmla="*/ 295 w 1531"/>
                <a:gd name="T3" fmla="*/ 739 h 3056"/>
                <a:gd name="T4" fmla="*/ 316 w 1531"/>
                <a:gd name="T5" fmla="*/ 714 h 3056"/>
                <a:gd name="T6" fmla="*/ 334 w 1531"/>
                <a:gd name="T7" fmla="*/ 687 h 3056"/>
                <a:gd name="T8" fmla="*/ 349 w 1531"/>
                <a:gd name="T9" fmla="*/ 660 h 3056"/>
                <a:gd name="T10" fmla="*/ 361 w 1531"/>
                <a:gd name="T11" fmla="*/ 632 h 3056"/>
                <a:gd name="T12" fmla="*/ 370 w 1531"/>
                <a:gd name="T13" fmla="*/ 604 h 3056"/>
                <a:gd name="T14" fmla="*/ 377 w 1531"/>
                <a:gd name="T15" fmla="*/ 576 h 3056"/>
                <a:gd name="T16" fmla="*/ 381 w 1531"/>
                <a:gd name="T17" fmla="*/ 547 h 3056"/>
                <a:gd name="T18" fmla="*/ 383 w 1531"/>
                <a:gd name="T19" fmla="*/ 519 h 3056"/>
                <a:gd name="T20" fmla="*/ 383 w 1531"/>
                <a:gd name="T21" fmla="*/ 489 h 3056"/>
                <a:gd name="T22" fmla="*/ 380 w 1531"/>
                <a:gd name="T23" fmla="*/ 461 h 3056"/>
                <a:gd name="T24" fmla="*/ 376 w 1531"/>
                <a:gd name="T25" fmla="*/ 432 h 3056"/>
                <a:gd name="T26" fmla="*/ 369 w 1531"/>
                <a:gd name="T27" fmla="*/ 403 h 3056"/>
                <a:gd name="T28" fmla="*/ 361 w 1531"/>
                <a:gd name="T29" fmla="*/ 375 h 3056"/>
                <a:gd name="T30" fmla="*/ 350 w 1531"/>
                <a:gd name="T31" fmla="*/ 347 h 3056"/>
                <a:gd name="T32" fmla="*/ 338 w 1531"/>
                <a:gd name="T33" fmla="*/ 320 h 3056"/>
                <a:gd name="T34" fmla="*/ 325 w 1531"/>
                <a:gd name="T35" fmla="*/ 292 h 3056"/>
                <a:gd name="T36" fmla="*/ 310 w 1531"/>
                <a:gd name="T37" fmla="*/ 266 h 3056"/>
                <a:gd name="T38" fmla="*/ 294 w 1531"/>
                <a:gd name="T39" fmla="*/ 240 h 3056"/>
                <a:gd name="T40" fmla="*/ 276 w 1531"/>
                <a:gd name="T41" fmla="*/ 215 h 3056"/>
                <a:gd name="T42" fmla="*/ 257 w 1531"/>
                <a:gd name="T43" fmla="*/ 190 h 3056"/>
                <a:gd name="T44" fmla="*/ 237 w 1531"/>
                <a:gd name="T45" fmla="*/ 167 h 3056"/>
                <a:gd name="T46" fmla="*/ 216 w 1531"/>
                <a:gd name="T47" fmla="*/ 144 h 3056"/>
                <a:gd name="T48" fmla="*/ 194 w 1531"/>
                <a:gd name="T49" fmla="*/ 123 h 3056"/>
                <a:gd name="T50" fmla="*/ 172 w 1531"/>
                <a:gd name="T51" fmla="*/ 103 h 3056"/>
                <a:gd name="T52" fmla="*/ 148 w 1531"/>
                <a:gd name="T53" fmla="*/ 84 h 3056"/>
                <a:gd name="T54" fmla="*/ 124 w 1531"/>
                <a:gd name="T55" fmla="*/ 66 h 3056"/>
                <a:gd name="T56" fmla="*/ 100 w 1531"/>
                <a:gd name="T57" fmla="*/ 50 h 3056"/>
                <a:gd name="T58" fmla="*/ 75 w 1531"/>
                <a:gd name="T59" fmla="*/ 35 h 3056"/>
                <a:gd name="T60" fmla="*/ 50 w 1531"/>
                <a:gd name="T61" fmla="*/ 22 h 3056"/>
                <a:gd name="T62" fmla="*/ 26 w 1531"/>
                <a:gd name="T63" fmla="*/ 10 h 3056"/>
                <a:gd name="T64" fmla="*/ 0 w 1531"/>
                <a:gd name="T65" fmla="*/ 0 h 30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1"/>
                <a:gd name="T100" fmla="*/ 0 h 3056"/>
                <a:gd name="T101" fmla="*/ 1531 w 1531"/>
                <a:gd name="T102" fmla="*/ 3056 h 30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1" h="3056">
                  <a:moveTo>
                    <a:pt x="1083" y="3056"/>
                  </a:moveTo>
                  <a:lnTo>
                    <a:pt x="1178" y="2956"/>
                  </a:lnTo>
                  <a:lnTo>
                    <a:pt x="1261" y="2853"/>
                  </a:lnTo>
                  <a:lnTo>
                    <a:pt x="1333" y="2747"/>
                  </a:lnTo>
                  <a:lnTo>
                    <a:pt x="1393" y="2638"/>
                  </a:lnTo>
                  <a:lnTo>
                    <a:pt x="1441" y="2528"/>
                  </a:lnTo>
                  <a:lnTo>
                    <a:pt x="1478" y="2415"/>
                  </a:lnTo>
                  <a:lnTo>
                    <a:pt x="1506" y="2302"/>
                  </a:lnTo>
                  <a:lnTo>
                    <a:pt x="1523" y="2188"/>
                  </a:lnTo>
                  <a:lnTo>
                    <a:pt x="1531" y="2073"/>
                  </a:lnTo>
                  <a:lnTo>
                    <a:pt x="1530" y="1956"/>
                  </a:lnTo>
                  <a:lnTo>
                    <a:pt x="1519" y="1841"/>
                  </a:lnTo>
                  <a:lnTo>
                    <a:pt x="1501" y="1726"/>
                  </a:lnTo>
                  <a:lnTo>
                    <a:pt x="1475" y="1612"/>
                  </a:lnTo>
                  <a:lnTo>
                    <a:pt x="1441" y="1499"/>
                  </a:lnTo>
                  <a:lnTo>
                    <a:pt x="1400" y="1387"/>
                  </a:lnTo>
                  <a:lnTo>
                    <a:pt x="1352" y="1277"/>
                  </a:lnTo>
                  <a:lnTo>
                    <a:pt x="1298" y="1168"/>
                  </a:lnTo>
                  <a:lnTo>
                    <a:pt x="1238" y="1061"/>
                  </a:lnTo>
                  <a:lnTo>
                    <a:pt x="1173" y="959"/>
                  </a:lnTo>
                  <a:lnTo>
                    <a:pt x="1101" y="857"/>
                  </a:lnTo>
                  <a:lnTo>
                    <a:pt x="1026" y="760"/>
                  </a:lnTo>
                  <a:lnTo>
                    <a:pt x="946" y="666"/>
                  </a:lnTo>
                  <a:lnTo>
                    <a:pt x="863" y="576"/>
                  </a:lnTo>
                  <a:lnTo>
                    <a:pt x="775" y="491"/>
                  </a:lnTo>
                  <a:lnTo>
                    <a:pt x="685" y="410"/>
                  </a:lnTo>
                  <a:lnTo>
                    <a:pt x="592" y="334"/>
                  </a:lnTo>
                  <a:lnTo>
                    <a:pt x="496" y="263"/>
                  </a:lnTo>
                  <a:lnTo>
                    <a:pt x="399" y="198"/>
                  </a:lnTo>
                  <a:lnTo>
                    <a:pt x="300" y="138"/>
                  </a:lnTo>
                  <a:lnTo>
                    <a:pt x="200" y="85"/>
                  </a:lnTo>
                  <a:lnTo>
                    <a:pt x="101" y="39"/>
                  </a:lnTo>
                  <a:lnTo>
                    <a:pt x="0" y="0"/>
                  </a:lnTo>
                </a:path>
              </a:pathLst>
            </a:custGeom>
            <a:noFill/>
            <a:ln w="0">
              <a:solidFill>
                <a:srgbClr val="000000"/>
              </a:solidFill>
              <a:round/>
              <a:headEnd/>
              <a:tailEnd/>
            </a:ln>
          </p:spPr>
          <p:txBody>
            <a:bodyPr>
              <a:prstTxWarp prst="textNoShape">
                <a:avLst/>
              </a:prstTxWarp>
            </a:bodyPr>
            <a:lstStyle/>
            <a:p>
              <a:endParaRPr lang="en-US"/>
            </a:p>
          </p:txBody>
        </p:sp>
        <p:sp>
          <p:nvSpPr>
            <p:cNvPr id="167994" name="Freeform 55"/>
            <p:cNvSpPr>
              <a:spLocks/>
            </p:cNvSpPr>
            <p:nvPr/>
          </p:nvSpPr>
          <p:spPr bwMode="auto">
            <a:xfrm>
              <a:off x="2825" y="2021"/>
              <a:ext cx="598" cy="1645"/>
            </a:xfrm>
            <a:custGeom>
              <a:avLst/>
              <a:gdLst>
                <a:gd name="T0" fmla="*/ 168 w 1195"/>
                <a:gd name="T1" fmla="*/ 823 h 3290"/>
                <a:gd name="T2" fmla="*/ 188 w 1195"/>
                <a:gd name="T3" fmla="*/ 808 h 3290"/>
                <a:gd name="T4" fmla="*/ 207 w 1195"/>
                <a:gd name="T5" fmla="*/ 791 h 3290"/>
                <a:gd name="T6" fmla="*/ 223 w 1195"/>
                <a:gd name="T7" fmla="*/ 773 h 3290"/>
                <a:gd name="T8" fmla="*/ 239 w 1195"/>
                <a:gd name="T9" fmla="*/ 753 h 3290"/>
                <a:gd name="T10" fmla="*/ 252 w 1195"/>
                <a:gd name="T11" fmla="*/ 732 h 3290"/>
                <a:gd name="T12" fmla="*/ 264 w 1195"/>
                <a:gd name="T13" fmla="*/ 710 h 3290"/>
                <a:gd name="T14" fmla="*/ 274 w 1195"/>
                <a:gd name="T15" fmla="*/ 686 h 3290"/>
                <a:gd name="T16" fmla="*/ 282 w 1195"/>
                <a:gd name="T17" fmla="*/ 662 h 3290"/>
                <a:gd name="T18" fmla="*/ 289 w 1195"/>
                <a:gd name="T19" fmla="*/ 636 h 3290"/>
                <a:gd name="T20" fmla="*/ 294 w 1195"/>
                <a:gd name="T21" fmla="*/ 610 h 3290"/>
                <a:gd name="T22" fmla="*/ 297 w 1195"/>
                <a:gd name="T23" fmla="*/ 583 h 3290"/>
                <a:gd name="T24" fmla="*/ 299 w 1195"/>
                <a:gd name="T25" fmla="*/ 555 h 3290"/>
                <a:gd name="T26" fmla="*/ 299 w 1195"/>
                <a:gd name="T27" fmla="*/ 526 h 3290"/>
                <a:gd name="T28" fmla="*/ 298 w 1195"/>
                <a:gd name="T29" fmla="*/ 498 h 3290"/>
                <a:gd name="T30" fmla="*/ 294 w 1195"/>
                <a:gd name="T31" fmla="*/ 468 h 3290"/>
                <a:gd name="T32" fmla="*/ 290 w 1195"/>
                <a:gd name="T33" fmla="*/ 438 h 3290"/>
                <a:gd name="T34" fmla="*/ 283 w 1195"/>
                <a:gd name="T35" fmla="*/ 409 h 3290"/>
                <a:gd name="T36" fmla="*/ 275 w 1195"/>
                <a:gd name="T37" fmla="*/ 379 h 3290"/>
                <a:gd name="T38" fmla="*/ 266 w 1195"/>
                <a:gd name="T39" fmla="*/ 349 h 3290"/>
                <a:gd name="T40" fmla="*/ 255 w 1195"/>
                <a:gd name="T41" fmla="*/ 319 h 3290"/>
                <a:gd name="T42" fmla="*/ 242 w 1195"/>
                <a:gd name="T43" fmla="*/ 289 h 3290"/>
                <a:gd name="T44" fmla="*/ 228 w 1195"/>
                <a:gd name="T45" fmla="*/ 260 h 3290"/>
                <a:gd name="T46" fmla="*/ 212 w 1195"/>
                <a:gd name="T47" fmla="*/ 231 h 3290"/>
                <a:gd name="T48" fmla="*/ 194 w 1195"/>
                <a:gd name="T49" fmla="*/ 202 h 3290"/>
                <a:gd name="T50" fmla="*/ 175 w 1195"/>
                <a:gd name="T51" fmla="*/ 174 h 3290"/>
                <a:gd name="T52" fmla="*/ 155 w 1195"/>
                <a:gd name="T53" fmla="*/ 146 h 3290"/>
                <a:gd name="T54" fmla="*/ 133 w 1195"/>
                <a:gd name="T55" fmla="*/ 120 h 3290"/>
                <a:gd name="T56" fmla="*/ 109 w 1195"/>
                <a:gd name="T57" fmla="*/ 94 h 3290"/>
                <a:gd name="T58" fmla="*/ 84 w 1195"/>
                <a:gd name="T59" fmla="*/ 69 h 3290"/>
                <a:gd name="T60" fmla="*/ 58 w 1195"/>
                <a:gd name="T61" fmla="*/ 45 h 3290"/>
                <a:gd name="T62" fmla="*/ 30 w 1195"/>
                <a:gd name="T63" fmla="*/ 22 h 3290"/>
                <a:gd name="T64" fmla="*/ 0 w 1195"/>
                <a:gd name="T65" fmla="*/ 0 h 32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5"/>
                <a:gd name="T100" fmla="*/ 0 h 3290"/>
                <a:gd name="T101" fmla="*/ 1195 w 1195"/>
                <a:gd name="T102" fmla="*/ 3290 h 32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5" h="3290">
                  <a:moveTo>
                    <a:pt x="669" y="3290"/>
                  </a:moveTo>
                  <a:lnTo>
                    <a:pt x="750" y="3230"/>
                  </a:lnTo>
                  <a:lnTo>
                    <a:pt x="825" y="3164"/>
                  </a:lnTo>
                  <a:lnTo>
                    <a:pt x="891" y="3090"/>
                  </a:lnTo>
                  <a:lnTo>
                    <a:pt x="953" y="3011"/>
                  </a:lnTo>
                  <a:lnTo>
                    <a:pt x="1006" y="2927"/>
                  </a:lnTo>
                  <a:lnTo>
                    <a:pt x="1053" y="2838"/>
                  </a:lnTo>
                  <a:lnTo>
                    <a:pt x="1093" y="2744"/>
                  </a:lnTo>
                  <a:lnTo>
                    <a:pt x="1127" y="2646"/>
                  </a:lnTo>
                  <a:lnTo>
                    <a:pt x="1153" y="2544"/>
                  </a:lnTo>
                  <a:lnTo>
                    <a:pt x="1174" y="2438"/>
                  </a:lnTo>
                  <a:lnTo>
                    <a:pt x="1188" y="2330"/>
                  </a:lnTo>
                  <a:lnTo>
                    <a:pt x="1195" y="2218"/>
                  </a:lnTo>
                  <a:lnTo>
                    <a:pt x="1195" y="2104"/>
                  </a:lnTo>
                  <a:lnTo>
                    <a:pt x="1189" y="1989"/>
                  </a:lnTo>
                  <a:lnTo>
                    <a:pt x="1176" y="1871"/>
                  </a:lnTo>
                  <a:lnTo>
                    <a:pt x="1158" y="1752"/>
                  </a:lnTo>
                  <a:lnTo>
                    <a:pt x="1132" y="1633"/>
                  </a:lnTo>
                  <a:lnTo>
                    <a:pt x="1100" y="1514"/>
                  </a:lnTo>
                  <a:lnTo>
                    <a:pt x="1062" y="1394"/>
                  </a:lnTo>
                  <a:lnTo>
                    <a:pt x="1017" y="1274"/>
                  </a:lnTo>
                  <a:lnTo>
                    <a:pt x="966" y="1156"/>
                  </a:lnTo>
                  <a:lnTo>
                    <a:pt x="910" y="1037"/>
                  </a:lnTo>
                  <a:lnTo>
                    <a:pt x="847" y="921"/>
                  </a:lnTo>
                  <a:lnTo>
                    <a:pt x="776" y="805"/>
                  </a:lnTo>
                  <a:lnTo>
                    <a:pt x="700" y="694"/>
                  </a:lnTo>
                  <a:lnTo>
                    <a:pt x="618" y="583"/>
                  </a:lnTo>
                  <a:lnTo>
                    <a:pt x="531" y="477"/>
                  </a:lnTo>
                  <a:lnTo>
                    <a:pt x="436" y="373"/>
                  </a:lnTo>
                  <a:lnTo>
                    <a:pt x="336" y="273"/>
                  </a:lnTo>
                  <a:lnTo>
                    <a:pt x="229" y="178"/>
                  </a:lnTo>
                  <a:lnTo>
                    <a:pt x="117" y="87"/>
                  </a:lnTo>
                  <a:lnTo>
                    <a:pt x="0" y="0"/>
                  </a:lnTo>
                </a:path>
              </a:pathLst>
            </a:custGeom>
            <a:noFill/>
            <a:ln w="0">
              <a:solidFill>
                <a:srgbClr val="000000"/>
              </a:solidFill>
              <a:round/>
              <a:headEnd/>
              <a:tailEnd/>
            </a:ln>
          </p:spPr>
          <p:txBody>
            <a:bodyPr>
              <a:prstTxWarp prst="textNoShape">
                <a:avLst/>
              </a:prstTxWarp>
            </a:bodyPr>
            <a:lstStyle/>
            <a:p>
              <a:endParaRPr lang="en-US"/>
            </a:p>
          </p:txBody>
        </p:sp>
        <p:sp>
          <p:nvSpPr>
            <p:cNvPr id="167995" name="Freeform 56"/>
            <p:cNvSpPr>
              <a:spLocks/>
            </p:cNvSpPr>
            <p:nvPr/>
          </p:nvSpPr>
          <p:spPr bwMode="auto">
            <a:xfrm>
              <a:off x="2825" y="2021"/>
              <a:ext cx="598" cy="1645"/>
            </a:xfrm>
            <a:custGeom>
              <a:avLst/>
              <a:gdLst>
                <a:gd name="T0" fmla="*/ 168 w 1195"/>
                <a:gd name="T1" fmla="*/ 823 h 3290"/>
                <a:gd name="T2" fmla="*/ 188 w 1195"/>
                <a:gd name="T3" fmla="*/ 808 h 3290"/>
                <a:gd name="T4" fmla="*/ 207 w 1195"/>
                <a:gd name="T5" fmla="*/ 791 h 3290"/>
                <a:gd name="T6" fmla="*/ 223 w 1195"/>
                <a:gd name="T7" fmla="*/ 773 h 3290"/>
                <a:gd name="T8" fmla="*/ 239 w 1195"/>
                <a:gd name="T9" fmla="*/ 753 h 3290"/>
                <a:gd name="T10" fmla="*/ 252 w 1195"/>
                <a:gd name="T11" fmla="*/ 732 h 3290"/>
                <a:gd name="T12" fmla="*/ 264 w 1195"/>
                <a:gd name="T13" fmla="*/ 710 h 3290"/>
                <a:gd name="T14" fmla="*/ 274 w 1195"/>
                <a:gd name="T15" fmla="*/ 686 h 3290"/>
                <a:gd name="T16" fmla="*/ 282 w 1195"/>
                <a:gd name="T17" fmla="*/ 662 h 3290"/>
                <a:gd name="T18" fmla="*/ 289 w 1195"/>
                <a:gd name="T19" fmla="*/ 636 h 3290"/>
                <a:gd name="T20" fmla="*/ 294 w 1195"/>
                <a:gd name="T21" fmla="*/ 610 h 3290"/>
                <a:gd name="T22" fmla="*/ 297 w 1195"/>
                <a:gd name="T23" fmla="*/ 583 h 3290"/>
                <a:gd name="T24" fmla="*/ 299 w 1195"/>
                <a:gd name="T25" fmla="*/ 555 h 3290"/>
                <a:gd name="T26" fmla="*/ 299 w 1195"/>
                <a:gd name="T27" fmla="*/ 526 h 3290"/>
                <a:gd name="T28" fmla="*/ 298 w 1195"/>
                <a:gd name="T29" fmla="*/ 498 h 3290"/>
                <a:gd name="T30" fmla="*/ 294 w 1195"/>
                <a:gd name="T31" fmla="*/ 468 h 3290"/>
                <a:gd name="T32" fmla="*/ 290 w 1195"/>
                <a:gd name="T33" fmla="*/ 438 h 3290"/>
                <a:gd name="T34" fmla="*/ 283 w 1195"/>
                <a:gd name="T35" fmla="*/ 409 h 3290"/>
                <a:gd name="T36" fmla="*/ 275 w 1195"/>
                <a:gd name="T37" fmla="*/ 379 h 3290"/>
                <a:gd name="T38" fmla="*/ 266 w 1195"/>
                <a:gd name="T39" fmla="*/ 349 h 3290"/>
                <a:gd name="T40" fmla="*/ 255 w 1195"/>
                <a:gd name="T41" fmla="*/ 319 h 3290"/>
                <a:gd name="T42" fmla="*/ 242 w 1195"/>
                <a:gd name="T43" fmla="*/ 289 h 3290"/>
                <a:gd name="T44" fmla="*/ 228 w 1195"/>
                <a:gd name="T45" fmla="*/ 260 h 3290"/>
                <a:gd name="T46" fmla="*/ 212 w 1195"/>
                <a:gd name="T47" fmla="*/ 231 h 3290"/>
                <a:gd name="T48" fmla="*/ 194 w 1195"/>
                <a:gd name="T49" fmla="*/ 202 h 3290"/>
                <a:gd name="T50" fmla="*/ 175 w 1195"/>
                <a:gd name="T51" fmla="*/ 174 h 3290"/>
                <a:gd name="T52" fmla="*/ 155 w 1195"/>
                <a:gd name="T53" fmla="*/ 146 h 3290"/>
                <a:gd name="T54" fmla="*/ 133 w 1195"/>
                <a:gd name="T55" fmla="*/ 120 h 3290"/>
                <a:gd name="T56" fmla="*/ 109 w 1195"/>
                <a:gd name="T57" fmla="*/ 94 h 3290"/>
                <a:gd name="T58" fmla="*/ 84 w 1195"/>
                <a:gd name="T59" fmla="*/ 69 h 3290"/>
                <a:gd name="T60" fmla="*/ 58 w 1195"/>
                <a:gd name="T61" fmla="*/ 45 h 3290"/>
                <a:gd name="T62" fmla="*/ 30 w 1195"/>
                <a:gd name="T63" fmla="*/ 22 h 3290"/>
                <a:gd name="T64" fmla="*/ 0 w 1195"/>
                <a:gd name="T65" fmla="*/ 0 h 32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5"/>
                <a:gd name="T100" fmla="*/ 0 h 3290"/>
                <a:gd name="T101" fmla="*/ 1195 w 1195"/>
                <a:gd name="T102" fmla="*/ 3290 h 32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5" h="3290">
                  <a:moveTo>
                    <a:pt x="669" y="3290"/>
                  </a:moveTo>
                  <a:lnTo>
                    <a:pt x="750" y="3230"/>
                  </a:lnTo>
                  <a:lnTo>
                    <a:pt x="825" y="3164"/>
                  </a:lnTo>
                  <a:lnTo>
                    <a:pt x="891" y="3090"/>
                  </a:lnTo>
                  <a:lnTo>
                    <a:pt x="953" y="3011"/>
                  </a:lnTo>
                  <a:lnTo>
                    <a:pt x="1006" y="2927"/>
                  </a:lnTo>
                  <a:lnTo>
                    <a:pt x="1053" y="2838"/>
                  </a:lnTo>
                  <a:lnTo>
                    <a:pt x="1093" y="2744"/>
                  </a:lnTo>
                  <a:lnTo>
                    <a:pt x="1127" y="2646"/>
                  </a:lnTo>
                  <a:lnTo>
                    <a:pt x="1153" y="2544"/>
                  </a:lnTo>
                  <a:lnTo>
                    <a:pt x="1174" y="2438"/>
                  </a:lnTo>
                  <a:lnTo>
                    <a:pt x="1188" y="2330"/>
                  </a:lnTo>
                  <a:lnTo>
                    <a:pt x="1195" y="2218"/>
                  </a:lnTo>
                  <a:lnTo>
                    <a:pt x="1195" y="2104"/>
                  </a:lnTo>
                  <a:lnTo>
                    <a:pt x="1189" y="1989"/>
                  </a:lnTo>
                  <a:lnTo>
                    <a:pt x="1176" y="1871"/>
                  </a:lnTo>
                  <a:lnTo>
                    <a:pt x="1158" y="1752"/>
                  </a:lnTo>
                  <a:lnTo>
                    <a:pt x="1132" y="1633"/>
                  </a:lnTo>
                  <a:lnTo>
                    <a:pt x="1100" y="1514"/>
                  </a:lnTo>
                  <a:lnTo>
                    <a:pt x="1062" y="1394"/>
                  </a:lnTo>
                  <a:lnTo>
                    <a:pt x="1017" y="1274"/>
                  </a:lnTo>
                  <a:lnTo>
                    <a:pt x="966" y="1156"/>
                  </a:lnTo>
                  <a:lnTo>
                    <a:pt x="910" y="1037"/>
                  </a:lnTo>
                  <a:lnTo>
                    <a:pt x="847" y="921"/>
                  </a:lnTo>
                  <a:lnTo>
                    <a:pt x="776" y="805"/>
                  </a:lnTo>
                  <a:lnTo>
                    <a:pt x="700" y="694"/>
                  </a:lnTo>
                  <a:lnTo>
                    <a:pt x="618" y="583"/>
                  </a:lnTo>
                  <a:lnTo>
                    <a:pt x="531" y="477"/>
                  </a:lnTo>
                  <a:lnTo>
                    <a:pt x="436" y="373"/>
                  </a:lnTo>
                  <a:lnTo>
                    <a:pt x="336" y="273"/>
                  </a:lnTo>
                  <a:lnTo>
                    <a:pt x="229" y="178"/>
                  </a:lnTo>
                  <a:lnTo>
                    <a:pt x="117" y="87"/>
                  </a:lnTo>
                  <a:lnTo>
                    <a:pt x="0" y="0"/>
                  </a:lnTo>
                </a:path>
              </a:pathLst>
            </a:custGeom>
            <a:noFill/>
            <a:ln w="0">
              <a:solidFill>
                <a:srgbClr val="000000"/>
              </a:solidFill>
              <a:round/>
              <a:headEnd/>
              <a:tailEnd/>
            </a:ln>
          </p:spPr>
          <p:txBody>
            <a:bodyPr>
              <a:prstTxWarp prst="textNoShape">
                <a:avLst/>
              </a:prstTxWarp>
            </a:bodyPr>
            <a:lstStyle/>
            <a:p>
              <a:endParaRPr lang="en-US"/>
            </a:p>
          </p:txBody>
        </p:sp>
        <p:sp>
          <p:nvSpPr>
            <p:cNvPr id="167996" name="Freeform 57"/>
            <p:cNvSpPr>
              <a:spLocks/>
            </p:cNvSpPr>
            <p:nvPr/>
          </p:nvSpPr>
          <p:spPr bwMode="auto">
            <a:xfrm>
              <a:off x="2825" y="2021"/>
              <a:ext cx="406" cy="1695"/>
            </a:xfrm>
            <a:custGeom>
              <a:avLst/>
              <a:gdLst>
                <a:gd name="T0" fmla="*/ 0 w 811"/>
                <a:gd name="T1" fmla="*/ 0 h 3392"/>
                <a:gd name="T2" fmla="*/ 16 w 811"/>
                <a:gd name="T3" fmla="*/ 17 h 3392"/>
                <a:gd name="T4" fmla="*/ 31 w 811"/>
                <a:gd name="T5" fmla="*/ 37 h 3392"/>
                <a:gd name="T6" fmla="*/ 46 w 811"/>
                <a:gd name="T7" fmla="*/ 58 h 3392"/>
                <a:gd name="T8" fmla="*/ 61 w 811"/>
                <a:gd name="T9" fmla="*/ 82 h 3392"/>
                <a:gd name="T10" fmla="*/ 76 w 811"/>
                <a:gd name="T11" fmla="*/ 107 h 3392"/>
                <a:gd name="T12" fmla="*/ 90 w 811"/>
                <a:gd name="T13" fmla="*/ 134 h 3392"/>
                <a:gd name="T14" fmla="*/ 104 w 811"/>
                <a:gd name="T15" fmla="*/ 162 h 3392"/>
                <a:gd name="T16" fmla="*/ 117 w 811"/>
                <a:gd name="T17" fmla="*/ 192 h 3392"/>
                <a:gd name="T18" fmla="*/ 129 w 811"/>
                <a:gd name="T19" fmla="*/ 223 h 3392"/>
                <a:gd name="T20" fmla="*/ 141 w 811"/>
                <a:gd name="T21" fmla="*/ 254 h 3392"/>
                <a:gd name="T22" fmla="*/ 152 w 811"/>
                <a:gd name="T23" fmla="*/ 287 h 3392"/>
                <a:gd name="T24" fmla="*/ 162 w 811"/>
                <a:gd name="T25" fmla="*/ 319 h 3392"/>
                <a:gd name="T26" fmla="*/ 171 w 811"/>
                <a:gd name="T27" fmla="*/ 353 h 3392"/>
                <a:gd name="T28" fmla="*/ 179 w 811"/>
                <a:gd name="T29" fmla="*/ 386 h 3392"/>
                <a:gd name="T30" fmla="*/ 186 w 811"/>
                <a:gd name="T31" fmla="*/ 420 h 3392"/>
                <a:gd name="T32" fmla="*/ 192 w 811"/>
                <a:gd name="T33" fmla="*/ 453 h 3392"/>
                <a:gd name="T34" fmla="*/ 197 w 811"/>
                <a:gd name="T35" fmla="*/ 487 h 3392"/>
                <a:gd name="T36" fmla="*/ 200 w 811"/>
                <a:gd name="T37" fmla="*/ 520 h 3392"/>
                <a:gd name="T38" fmla="*/ 202 w 811"/>
                <a:gd name="T39" fmla="*/ 552 h 3392"/>
                <a:gd name="T40" fmla="*/ 203 w 811"/>
                <a:gd name="T41" fmla="*/ 584 h 3392"/>
                <a:gd name="T42" fmla="*/ 202 w 811"/>
                <a:gd name="T43" fmla="*/ 615 h 3392"/>
                <a:gd name="T44" fmla="*/ 200 w 811"/>
                <a:gd name="T45" fmla="*/ 645 h 3392"/>
                <a:gd name="T46" fmla="*/ 196 w 811"/>
                <a:gd name="T47" fmla="*/ 673 h 3392"/>
                <a:gd name="T48" fmla="*/ 191 w 811"/>
                <a:gd name="T49" fmla="*/ 700 h 3392"/>
                <a:gd name="T50" fmla="*/ 183 w 811"/>
                <a:gd name="T51" fmla="*/ 726 h 3392"/>
                <a:gd name="T52" fmla="*/ 175 w 811"/>
                <a:gd name="T53" fmla="*/ 750 h 3392"/>
                <a:gd name="T54" fmla="*/ 164 w 811"/>
                <a:gd name="T55" fmla="*/ 772 h 3392"/>
                <a:gd name="T56" fmla="*/ 151 w 811"/>
                <a:gd name="T57" fmla="*/ 792 h 3392"/>
                <a:gd name="T58" fmla="*/ 136 w 811"/>
                <a:gd name="T59" fmla="*/ 809 h 3392"/>
                <a:gd name="T60" fmla="*/ 119 w 811"/>
                <a:gd name="T61" fmla="*/ 825 h 3392"/>
                <a:gd name="T62" fmla="*/ 100 w 811"/>
                <a:gd name="T63" fmla="*/ 837 h 3392"/>
                <a:gd name="T64" fmla="*/ 78 w 811"/>
                <a:gd name="T65" fmla="*/ 847 h 3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1"/>
                <a:gd name="T100" fmla="*/ 0 h 3392"/>
                <a:gd name="T101" fmla="*/ 811 w 811"/>
                <a:gd name="T102" fmla="*/ 3392 h 3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1" h="3392">
                  <a:moveTo>
                    <a:pt x="0" y="0"/>
                  </a:moveTo>
                  <a:lnTo>
                    <a:pt x="62" y="69"/>
                  </a:lnTo>
                  <a:lnTo>
                    <a:pt x="123" y="148"/>
                  </a:lnTo>
                  <a:lnTo>
                    <a:pt x="184" y="234"/>
                  </a:lnTo>
                  <a:lnTo>
                    <a:pt x="244" y="329"/>
                  </a:lnTo>
                  <a:lnTo>
                    <a:pt x="303" y="430"/>
                  </a:lnTo>
                  <a:lnTo>
                    <a:pt x="359" y="537"/>
                  </a:lnTo>
                  <a:lnTo>
                    <a:pt x="413" y="650"/>
                  </a:lnTo>
                  <a:lnTo>
                    <a:pt x="465" y="769"/>
                  </a:lnTo>
                  <a:lnTo>
                    <a:pt x="515" y="892"/>
                  </a:lnTo>
                  <a:lnTo>
                    <a:pt x="562" y="1017"/>
                  </a:lnTo>
                  <a:lnTo>
                    <a:pt x="606" y="1148"/>
                  </a:lnTo>
                  <a:lnTo>
                    <a:pt x="646" y="1279"/>
                  </a:lnTo>
                  <a:lnTo>
                    <a:pt x="682" y="1413"/>
                  </a:lnTo>
                  <a:lnTo>
                    <a:pt x="714" y="1547"/>
                  </a:lnTo>
                  <a:lnTo>
                    <a:pt x="743" y="1681"/>
                  </a:lnTo>
                  <a:lnTo>
                    <a:pt x="767" y="1816"/>
                  </a:lnTo>
                  <a:lnTo>
                    <a:pt x="785" y="1949"/>
                  </a:lnTo>
                  <a:lnTo>
                    <a:pt x="799" y="2082"/>
                  </a:lnTo>
                  <a:lnTo>
                    <a:pt x="808" y="2212"/>
                  </a:lnTo>
                  <a:lnTo>
                    <a:pt x="811" y="2339"/>
                  </a:lnTo>
                  <a:lnTo>
                    <a:pt x="808" y="2462"/>
                  </a:lnTo>
                  <a:lnTo>
                    <a:pt x="799" y="2582"/>
                  </a:lnTo>
                  <a:lnTo>
                    <a:pt x="784" y="2696"/>
                  </a:lnTo>
                  <a:lnTo>
                    <a:pt x="761" y="2804"/>
                  </a:lnTo>
                  <a:lnTo>
                    <a:pt x="732" y="2907"/>
                  </a:lnTo>
                  <a:lnTo>
                    <a:pt x="697" y="3002"/>
                  </a:lnTo>
                  <a:lnTo>
                    <a:pt x="653" y="3090"/>
                  </a:lnTo>
                  <a:lnTo>
                    <a:pt x="601" y="3169"/>
                  </a:lnTo>
                  <a:lnTo>
                    <a:pt x="541" y="3240"/>
                  </a:lnTo>
                  <a:lnTo>
                    <a:pt x="473" y="3301"/>
                  </a:lnTo>
                  <a:lnTo>
                    <a:pt x="397" y="3351"/>
                  </a:lnTo>
                  <a:lnTo>
                    <a:pt x="312" y="3392"/>
                  </a:lnTo>
                </a:path>
              </a:pathLst>
            </a:custGeom>
            <a:noFill/>
            <a:ln w="0">
              <a:solidFill>
                <a:srgbClr val="000000"/>
              </a:solidFill>
              <a:round/>
              <a:headEnd/>
              <a:tailEnd/>
            </a:ln>
          </p:spPr>
          <p:txBody>
            <a:bodyPr>
              <a:prstTxWarp prst="textNoShape">
                <a:avLst/>
              </a:prstTxWarp>
            </a:bodyPr>
            <a:lstStyle/>
            <a:p>
              <a:endParaRPr lang="en-US"/>
            </a:p>
          </p:txBody>
        </p:sp>
        <p:sp>
          <p:nvSpPr>
            <p:cNvPr id="167997" name="Freeform 58"/>
            <p:cNvSpPr>
              <a:spLocks/>
            </p:cNvSpPr>
            <p:nvPr/>
          </p:nvSpPr>
          <p:spPr bwMode="auto">
            <a:xfrm>
              <a:off x="2825" y="2021"/>
              <a:ext cx="406" cy="1695"/>
            </a:xfrm>
            <a:custGeom>
              <a:avLst/>
              <a:gdLst>
                <a:gd name="T0" fmla="*/ 0 w 811"/>
                <a:gd name="T1" fmla="*/ 0 h 3392"/>
                <a:gd name="T2" fmla="*/ 16 w 811"/>
                <a:gd name="T3" fmla="*/ 17 h 3392"/>
                <a:gd name="T4" fmla="*/ 31 w 811"/>
                <a:gd name="T5" fmla="*/ 37 h 3392"/>
                <a:gd name="T6" fmla="*/ 46 w 811"/>
                <a:gd name="T7" fmla="*/ 58 h 3392"/>
                <a:gd name="T8" fmla="*/ 61 w 811"/>
                <a:gd name="T9" fmla="*/ 82 h 3392"/>
                <a:gd name="T10" fmla="*/ 76 w 811"/>
                <a:gd name="T11" fmla="*/ 107 h 3392"/>
                <a:gd name="T12" fmla="*/ 90 w 811"/>
                <a:gd name="T13" fmla="*/ 134 h 3392"/>
                <a:gd name="T14" fmla="*/ 104 w 811"/>
                <a:gd name="T15" fmla="*/ 162 h 3392"/>
                <a:gd name="T16" fmla="*/ 117 w 811"/>
                <a:gd name="T17" fmla="*/ 192 h 3392"/>
                <a:gd name="T18" fmla="*/ 129 w 811"/>
                <a:gd name="T19" fmla="*/ 223 h 3392"/>
                <a:gd name="T20" fmla="*/ 141 w 811"/>
                <a:gd name="T21" fmla="*/ 254 h 3392"/>
                <a:gd name="T22" fmla="*/ 152 w 811"/>
                <a:gd name="T23" fmla="*/ 287 h 3392"/>
                <a:gd name="T24" fmla="*/ 162 w 811"/>
                <a:gd name="T25" fmla="*/ 319 h 3392"/>
                <a:gd name="T26" fmla="*/ 171 w 811"/>
                <a:gd name="T27" fmla="*/ 353 h 3392"/>
                <a:gd name="T28" fmla="*/ 179 w 811"/>
                <a:gd name="T29" fmla="*/ 386 h 3392"/>
                <a:gd name="T30" fmla="*/ 186 w 811"/>
                <a:gd name="T31" fmla="*/ 420 h 3392"/>
                <a:gd name="T32" fmla="*/ 192 w 811"/>
                <a:gd name="T33" fmla="*/ 453 h 3392"/>
                <a:gd name="T34" fmla="*/ 197 w 811"/>
                <a:gd name="T35" fmla="*/ 487 h 3392"/>
                <a:gd name="T36" fmla="*/ 200 w 811"/>
                <a:gd name="T37" fmla="*/ 520 h 3392"/>
                <a:gd name="T38" fmla="*/ 202 w 811"/>
                <a:gd name="T39" fmla="*/ 552 h 3392"/>
                <a:gd name="T40" fmla="*/ 203 w 811"/>
                <a:gd name="T41" fmla="*/ 584 h 3392"/>
                <a:gd name="T42" fmla="*/ 202 w 811"/>
                <a:gd name="T43" fmla="*/ 615 h 3392"/>
                <a:gd name="T44" fmla="*/ 200 w 811"/>
                <a:gd name="T45" fmla="*/ 645 h 3392"/>
                <a:gd name="T46" fmla="*/ 196 w 811"/>
                <a:gd name="T47" fmla="*/ 673 h 3392"/>
                <a:gd name="T48" fmla="*/ 191 w 811"/>
                <a:gd name="T49" fmla="*/ 700 h 3392"/>
                <a:gd name="T50" fmla="*/ 183 w 811"/>
                <a:gd name="T51" fmla="*/ 726 h 3392"/>
                <a:gd name="T52" fmla="*/ 175 w 811"/>
                <a:gd name="T53" fmla="*/ 750 h 3392"/>
                <a:gd name="T54" fmla="*/ 164 w 811"/>
                <a:gd name="T55" fmla="*/ 772 h 3392"/>
                <a:gd name="T56" fmla="*/ 151 w 811"/>
                <a:gd name="T57" fmla="*/ 792 h 3392"/>
                <a:gd name="T58" fmla="*/ 136 w 811"/>
                <a:gd name="T59" fmla="*/ 809 h 3392"/>
                <a:gd name="T60" fmla="*/ 119 w 811"/>
                <a:gd name="T61" fmla="*/ 825 h 3392"/>
                <a:gd name="T62" fmla="*/ 100 w 811"/>
                <a:gd name="T63" fmla="*/ 837 h 3392"/>
                <a:gd name="T64" fmla="*/ 78 w 811"/>
                <a:gd name="T65" fmla="*/ 847 h 3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1"/>
                <a:gd name="T100" fmla="*/ 0 h 3392"/>
                <a:gd name="T101" fmla="*/ 811 w 811"/>
                <a:gd name="T102" fmla="*/ 3392 h 3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1" h="3392">
                  <a:moveTo>
                    <a:pt x="0" y="0"/>
                  </a:moveTo>
                  <a:lnTo>
                    <a:pt x="62" y="69"/>
                  </a:lnTo>
                  <a:lnTo>
                    <a:pt x="123" y="148"/>
                  </a:lnTo>
                  <a:lnTo>
                    <a:pt x="184" y="234"/>
                  </a:lnTo>
                  <a:lnTo>
                    <a:pt x="244" y="329"/>
                  </a:lnTo>
                  <a:lnTo>
                    <a:pt x="303" y="430"/>
                  </a:lnTo>
                  <a:lnTo>
                    <a:pt x="359" y="537"/>
                  </a:lnTo>
                  <a:lnTo>
                    <a:pt x="413" y="650"/>
                  </a:lnTo>
                  <a:lnTo>
                    <a:pt x="465" y="769"/>
                  </a:lnTo>
                  <a:lnTo>
                    <a:pt x="515" y="892"/>
                  </a:lnTo>
                  <a:lnTo>
                    <a:pt x="562" y="1017"/>
                  </a:lnTo>
                  <a:lnTo>
                    <a:pt x="606" y="1148"/>
                  </a:lnTo>
                  <a:lnTo>
                    <a:pt x="646" y="1279"/>
                  </a:lnTo>
                  <a:lnTo>
                    <a:pt x="682" y="1413"/>
                  </a:lnTo>
                  <a:lnTo>
                    <a:pt x="714" y="1547"/>
                  </a:lnTo>
                  <a:lnTo>
                    <a:pt x="743" y="1681"/>
                  </a:lnTo>
                  <a:lnTo>
                    <a:pt x="767" y="1816"/>
                  </a:lnTo>
                  <a:lnTo>
                    <a:pt x="785" y="1949"/>
                  </a:lnTo>
                  <a:lnTo>
                    <a:pt x="799" y="2082"/>
                  </a:lnTo>
                  <a:lnTo>
                    <a:pt x="808" y="2212"/>
                  </a:lnTo>
                  <a:lnTo>
                    <a:pt x="811" y="2339"/>
                  </a:lnTo>
                  <a:lnTo>
                    <a:pt x="808" y="2462"/>
                  </a:lnTo>
                  <a:lnTo>
                    <a:pt x="799" y="2582"/>
                  </a:lnTo>
                  <a:lnTo>
                    <a:pt x="784" y="2696"/>
                  </a:lnTo>
                  <a:lnTo>
                    <a:pt x="761" y="2804"/>
                  </a:lnTo>
                  <a:lnTo>
                    <a:pt x="732" y="2907"/>
                  </a:lnTo>
                  <a:lnTo>
                    <a:pt x="697" y="3002"/>
                  </a:lnTo>
                  <a:lnTo>
                    <a:pt x="653" y="3090"/>
                  </a:lnTo>
                  <a:lnTo>
                    <a:pt x="601" y="3169"/>
                  </a:lnTo>
                  <a:lnTo>
                    <a:pt x="541" y="3240"/>
                  </a:lnTo>
                  <a:lnTo>
                    <a:pt x="473" y="3301"/>
                  </a:lnTo>
                  <a:lnTo>
                    <a:pt x="397" y="3351"/>
                  </a:lnTo>
                  <a:lnTo>
                    <a:pt x="312" y="3392"/>
                  </a:lnTo>
                </a:path>
              </a:pathLst>
            </a:custGeom>
            <a:noFill/>
            <a:ln w="0">
              <a:solidFill>
                <a:srgbClr val="000000"/>
              </a:solidFill>
              <a:round/>
              <a:headEnd/>
              <a:tailEnd/>
            </a:ln>
          </p:spPr>
          <p:txBody>
            <a:bodyPr>
              <a:prstTxWarp prst="textNoShape">
                <a:avLst/>
              </a:prstTxWarp>
            </a:bodyPr>
            <a:lstStyle/>
            <a:p>
              <a:endParaRPr lang="en-US"/>
            </a:p>
          </p:txBody>
        </p:sp>
        <p:sp>
          <p:nvSpPr>
            <p:cNvPr id="167998" name="Freeform 59"/>
            <p:cNvSpPr>
              <a:spLocks/>
            </p:cNvSpPr>
            <p:nvPr/>
          </p:nvSpPr>
          <p:spPr bwMode="auto">
            <a:xfrm>
              <a:off x="2825" y="2021"/>
              <a:ext cx="174" cy="1708"/>
            </a:xfrm>
            <a:custGeom>
              <a:avLst/>
              <a:gdLst>
                <a:gd name="T0" fmla="*/ 15 w 346"/>
                <a:gd name="T1" fmla="*/ 854 h 3417"/>
                <a:gd name="T2" fmla="*/ 41 w 346"/>
                <a:gd name="T3" fmla="*/ 843 h 3417"/>
                <a:gd name="T4" fmla="*/ 61 w 346"/>
                <a:gd name="T5" fmla="*/ 815 h 3417"/>
                <a:gd name="T6" fmla="*/ 75 w 346"/>
                <a:gd name="T7" fmla="*/ 773 h 3417"/>
                <a:gd name="T8" fmla="*/ 83 w 346"/>
                <a:gd name="T9" fmla="*/ 720 h 3417"/>
                <a:gd name="T10" fmla="*/ 88 w 346"/>
                <a:gd name="T11" fmla="*/ 656 h 3417"/>
                <a:gd name="T12" fmla="*/ 87 w 346"/>
                <a:gd name="T13" fmla="*/ 586 h 3417"/>
                <a:gd name="T14" fmla="*/ 83 w 346"/>
                <a:gd name="T15" fmla="*/ 510 h 3417"/>
                <a:gd name="T16" fmla="*/ 77 w 346"/>
                <a:gd name="T17" fmla="*/ 432 h 3417"/>
                <a:gd name="T18" fmla="*/ 68 w 346"/>
                <a:gd name="T19" fmla="*/ 354 h 3417"/>
                <a:gd name="T20" fmla="*/ 58 w 346"/>
                <a:gd name="T21" fmla="*/ 278 h 3417"/>
                <a:gd name="T22" fmla="*/ 47 w 346"/>
                <a:gd name="T23" fmla="*/ 207 h 3417"/>
                <a:gd name="T24" fmla="*/ 35 w 346"/>
                <a:gd name="T25" fmla="*/ 143 h 3417"/>
                <a:gd name="T26" fmla="*/ 25 w 346"/>
                <a:gd name="T27" fmla="*/ 87 h 3417"/>
                <a:gd name="T28" fmla="*/ 15 w 346"/>
                <a:gd name="T29" fmla="*/ 43 h 3417"/>
                <a:gd name="T30" fmla="*/ 6 w 346"/>
                <a:gd name="T31" fmla="*/ 13 h 3417"/>
                <a:gd name="T32" fmla="*/ 0 w 346"/>
                <a:gd name="T33" fmla="*/ 0 h 3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6"/>
                <a:gd name="T52" fmla="*/ 0 h 3417"/>
                <a:gd name="T53" fmla="*/ 346 w 346"/>
                <a:gd name="T54" fmla="*/ 3417 h 3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6" h="3417">
                  <a:moveTo>
                    <a:pt x="57" y="3417"/>
                  </a:moveTo>
                  <a:lnTo>
                    <a:pt x="162" y="3373"/>
                  </a:lnTo>
                  <a:lnTo>
                    <a:pt x="242" y="3263"/>
                  </a:lnTo>
                  <a:lnTo>
                    <a:pt x="297" y="3094"/>
                  </a:lnTo>
                  <a:lnTo>
                    <a:pt x="330" y="2880"/>
                  </a:lnTo>
                  <a:lnTo>
                    <a:pt x="346" y="2627"/>
                  </a:lnTo>
                  <a:lnTo>
                    <a:pt x="345" y="2344"/>
                  </a:lnTo>
                  <a:lnTo>
                    <a:pt x="330" y="2043"/>
                  </a:lnTo>
                  <a:lnTo>
                    <a:pt x="305" y="1730"/>
                  </a:lnTo>
                  <a:lnTo>
                    <a:pt x="270" y="1419"/>
                  </a:lnTo>
                  <a:lnTo>
                    <a:pt x="230" y="1115"/>
                  </a:lnTo>
                  <a:lnTo>
                    <a:pt x="185" y="830"/>
                  </a:lnTo>
                  <a:lnTo>
                    <a:pt x="140" y="572"/>
                  </a:lnTo>
                  <a:lnTo>
                    <a:pt x="97" y="349"/>
                  </a:lnTo>
                  <a:lnTo>
                    <a:pt x="57" y="174"/>
                  </a:lnTo>
                  <a:lnTo>
                    <a:pt x="24" y="54"/>
                  </a:lnTo>
                  <a:lnTo>
                    <a:pt x="0" y="0"/>
                  </a:lnTo>
                </a:path>
              </a:pathLst>
            </a:custGeom>
            <a:noFill/>
            <a:ln w="0">
              <a:solidFill>
                <a:srgbClr val="000000"/>
              </a:solidFill>
              <a:round/>
              <a:headEnd/>
              <a:tailEnd/>
            </a:ln>
          </p:spPr>
          <p:txBody>
            <a:bodyPr>
              <a:prstTxWarp prst="textNoShape">
                <a:avLst/>
              </a:prstTxWarp>
            </a:bodyPr>
            <a:lstStyle/>
            <a:p>
              <a:endParaRPr lang="en-US"/>
            </a:p>
          </p:txBody>
        </p:sp>
        <p:sp>
          <p:nvSpPr>
            <p:cNvPr id="167999" name="Freeform 60"/>
            <p:cNvSpPr>
              <a:spLocks/>
            </p:cNvSpPr>
            <p:nvPr/>
          </p:nvSpPr>
          <p:spPr bwMode="auto">
            <a:xfrm>
              <a:off x="2825" y="2021"/>
              <a:ext cx="174" cy="1708"/>
            </a:xfrm>
            <a:custGeom>
              <a:avLst/>
              <a:gdLst>
                <a:gd name="T0" fmla="*/ 15 w 346"/>
                <a:gd name="T1" fmla="*/ 854 h 3417"/>
                <a:gd name="T2" fmla="*/ 41 w 346"/>
                <a:gd name="T3" fmla="*/ 843 h 3417"/>
                <a:gd name="T4" fmla="*/ 61 w 346"/>
                <a:gd name="T5" fmla="*/ 815 h 3417"/>
                <a:gd name="T6" fmla="*/ 75 w 346"/>
                <a:gd name="T7" fmla="*/ 773 h 3417"/>
                <a:gd name="T8" fmla="*/ 83 w 346"/>
                <a:gd name="T9" fmla="*/ 720 h 3417"/>
                <a:gd name="T10" fmla="*/ 88 w 346"/>
                <a:gd name="T11" fmla="*/ 656 h 3417"/>
                <a:gd name="T12" fmla="*/ 87 w 346"/>
                <a:gd name="T13" fmla="*/ 586 h 3417"/>
                <a:gd name="T14" fmla="*/ 83 w 346"/>
                <a:gd name="T15" fmla="*/ 510 h 3417"/>
                <a:gd name="T16" fmla="*/ 77 w 346"/>
                <a:gd name="T17" fmla="*/ 432 h 3417"/>
                <a:gd name="T18" fmla="*/ 68 w 346"/>
                <a:gd name="T19" fmla="*/ 354 h 3417"/>
                <a:gd name="T20" fmla="*/ 58 w 346"/>
                <a:gd name="T21" fmla="*/ 278 h 3417"/>
                <a:gd name="T22" fmla="*/ 47 w 346"/>
                <a:gd name="T23" fmla="*/ 207 h 3417"/>
                <a:gd name="T24" fmla="*/ 35 w 346"/>
                <a:gd name="T25" fmla="*/ 143 h 3417"/>
                <a:gd name="T26" fmla="*/ 25 w 346"/>
                <a:gd name="T27" fmla="*/ 87 h 3417"/>
                <a:gd name="T28" fmla="*/ 15 w 346"/>
                <a:gd name="T29" fmla="*/ 43 h 3417"/>
                <a:gd name="T30" fmla="*/ 6 w 346"/>
                <a:gd name="T31" fmla="*/ 13 h 3417"/>
                <a:gd name="T32" fmla="*/ 0 w 346"/>
                <a:gd name="T33" fmla="*/ 0 h 3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6"/>
                <a:gd name="T52" fmla="*/ 0 h 3417"/>
                <a:gd name="T53" fmla="*/ 346 w 346"/>
                <a:gd name="T54" fmla="*/ 3417 h 3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6" h="3417">
                  <a:moveTo>
                    <a:pt x="57" y="3417"/>
                  </a:moveTo>
                  <a:lnTo>
                    <a:pt x="162" y="3373"/>
                  </a:lnTo>
                  <a:lnTo>
                    <a:pt x="242" y="3263"/>
                  </a:lnTo>
                  <a:lnTo>
                    <a:pt x="297" y="3094"/>
                  </a:lnTo>
                  <a:lnTo>
                    <a:pt x="330" y="2880"/>
                  </a:lnTo>
                  <a:lnTo>
                    <a:pt x="346" y="2627"/>
                  </a:lnTo>
                  <a:lnTo>
                    <a:pt x="345" y="2344"/>
                  </a:lnTo>
                  <a:lnTo>
                    <a:pt x="330" y="2043"/>
                  </a:lnTo>
                  <a:lnTo>
                    <a:pt x="305" y="1730"/>
                  </a:lnTo>
                  <a:lnTo>
                    <a:pt x="270" y="1419"/>
                  </a:lnTo>
                  <a:lnTo>
                    <a:pt x="230" y="1115"/>
                  </a:lnTo>
                  <a:lnTo>
                    <a:pt x="185" y="830"/>
                  </a:lnTo>
                  <a:lnTo>
                    <a:pt x="140" y="572"/>
                  </a:lnTo>
                  <a:lnTo>
                    <a:pt x="97" y="349"/>
                  </a:lnTo>
                  <a:lnTo>
                    <a:pt x="57" y="174"/>
                  </a:lnTo>
                  <a:lnTo>
                    <a:pt x="24" y="54"/>
                  </a:lnTo>
                  <a:lnTo>
                    <a:pt x="0" y="0"/>
                  </a:lnTo>
                </a:path>
              </a:pathLst>
            </a:custGeom>
            <a:noFill/>
            <a:ln w="0">
              <a:solidFill>
                <a:srgbClr val="000000"/>
              </a:solidFill>
              <a:round/>
              <a:headEnd/>
              <a:tailEnd/>
            </a:ln>
          </p:spPr>
          <p:txBody>
            <a:bodyPr>
              <a:prstTxWarp prst="textNoShape">
                <a:avLst/>
              </a:prstTxWarp>
            </a:bodyPr>
            <a:lstStyle/>
            <a:p>
              <a:endParaRPr lang="en-US"/>
            </a:p>
          </p:txBody>
        </p:sp>
        <p:sp>
          <p:nvSpPr>
            <p:cNvPr id="168000" name="Freeform 61"/>
            <p:cNvSpPr>
              <a:spLocks/>
            </p:cNvSpPr>
            <p:nvPr/>
          </p:nvSpPr>
          <p:spPr bwMode="auto">
            <a:xfrm>
              <a:off x="1983" y="3138"/>
              <a:ext cx="1692" cy="341"/>
            </a:xfrm>
            <a:custGeom>
              <a:avLst/>
              <a:gdLst>
                <a:gd name="T0" fmla="*/ 0 w 3382"/>
                <a:gd name="T1" fmla="*/ 6 h 682"/>
                <a:gd name="T2" fmla="*/ 10 w 3382"/>
                <a:gd name="T3" fmla="*/ 22 h 682"/>
                <a:gd name="T4" fmla="*/ 23 w 3382"/>
                <a:gd name="T5" fmla="*/ 38 h 682"/>
                <a:gd name="T6" fmla="*/ 38 w 3382"/>
                <a:gd name="T7" fmla="*/ 53 h 682"/>
                <a:gd name="T8" fmla="*/ 55 w 3382"/>
                <a:gd name="T9" fmla="*/ 67 h 682"/>
                <a:gd name="T10" fmla="*/ 75 w 3382"/>
                <a:gd name="T11" fmla="*/ 80 h 682"/>
                <a:gd name="T12" fmla="*/ 96 w 3382"/>
                <a:gd name="T13" fmla="*/ 93 h 682"/>
                <a:gd name="T14" fmla="*/ 119 w 3382"/>
                <a:gd name="T15" fmla="*/ 105 h 682"/>
                <a:gd name="T16" fmla="*/ 144 w 3382"/>
                <a:gd name="T17" fmla="*/ 116 h 682"/>
                <a:gd name="T18" fmla="*/ 171 w 3382"/>
                <a:gd name="T19" fmla="*/ 127 h 682"/>
                <a:gd name="T20" fmla="*/ 198 w 3382"/>
                <a:gd name="T21" fmla="*/ 136 h 682"/>
                <a:gd name="T22" fmla="*/ 227 w 3382"/>
                <a:gd name="T23" fmla="*/ 144 h 682"/>
                <a:gd name="T24" fmla="*/ 257 w 3382"/>
                <a:gd name="T25" fmla="*/ 152 h 682"/>
                <a:gd name="T26" fmla="*/ 288 w 3382"/>
                <a:gd name="T27" fmla="*/ 158 h 682"/>
                <a:gd name="T28" fmla="*/ 320 w 3382"/>
                <a:gd name="T29" fmla="*/ 163 h 682"/>
                <a:gd name="T30" fmla="*/ 352 w 3382"/>
                <a:gd name="T31" fmla="*/ 167 h 682"/>
                <a:gd name="T32" fmla="*/ 385 w 3382"/>
                <a:gd name="T33" fmla="*/ 169 h 682"/>
                <a:gd name="T34" fmla="*/ 418 w 3382"/>
                <a:gd name="T35" fmla="*/ 171 h 682"/>
                <a:gd name="T36" fmla="*/ 451 w 3382"/>
                <a:gd name="T37" fmla="*/ 171 h 682"/>
                <a:gd name="T38" fmla="*/ 484 w 3382"/>
                <a:gd name="T39" fmla="*/ 169 h 682"/>
                <a:gd name="T40" fmla="*/ 517 w 3382"/>
                <a:gd name="T41" fmla="*/ 167 h 682"/>
                <a:gd name="T42" fmla="*/ 549 w 3382"/>
                <a:gd name="T43" fmla="*/ 162 h 682"/>
                <a:gd name="T44" fmla="*/ 582 w 3382"/>
                <a:gd name="T45" fmla="*/ 156 h 682"/>
                <a:gd name="T46" fmla="*/ 613 w 3382"/>
                <a:gd name="T47" fmla="*/ 149 h 682"/>
                <a:gd name="T48" fmla="*/ 644 w 3382"/>
                <a:gd name="T49" fmla="*/ 139 h 682"/>
                <a:gd name="T50" fmla="*/ 674 w 3382"/>
                <a:gd name="T51" fmla="*/ 129 h 682"/>
                <a:gd name="T52" fmla="*/ 703 w 3382"/>
                <a:gd name="T53" fmla="*/ 116 h 682"/>
                <a:gd name="T54" fmla="*/ 731 w 3382"/>
                <a:gd name="T55" fmla="*/ 101 h 682"/>
                <a:gd name="T56" fmla="*/ 757 w 3382"/>
                <a:gd name="T57" fmla="*/ 85 h 682"/>
                <a:gd name="T58" fmla="*/ 782 w 3382"/>
                <a:gd name="T59" fmla="*/ 67 h 682"/>
                <a:gd name="T60" fmla="*/ 805 w 3382"/>
                <a:gd name="T61" fmla="*/ 47 h 682"/>
                <a:gd name="T62" fmla="*/ 827 w 3382"/>
                <a:gd name="T63" fmla="*/ 25 h 682"/>
                <a:gd name="T64" fmla="*/ 847 w 3382"/>
                <a:gd name="T65" fmla="*/ 0 h 6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2"/>
                <a:gd name="T100" fmla="*/ 0 h 682"/>
                <a:gd name="T101" fmla="*/ 3382 w 3382"/>
                <a:gd name="T102" fmla="*/ 682 h 6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2" h="682">
                  <a:moveTo>
                    <a:pt x="0" y="24"/>
                  </a:moveTo>
                  <a:lnTo>
                    <a:pt x="40" y="88"/>
                  </a:lnTo>
                  <a:lnTo>
                    <a:pt x="91" y="150"/>
                  </a:lnTo>
                  <a:lnTo>
                    <a:pt x="151" y="210"/>
                  </a:lnTo>
                  <a:lnTo>
                    <a:pt x="220" y="266"/>
                  </a:lnTo>
                  <a:lnTo>
                    <a:pt x="297" y="320"/>
                  </a:lnTo>
                  <a:lnTo>
                    <a:pt x="384" y="372"/>
                  </a:lnTo>
                  <a:lnTo>
                    <a:pt x="476" y="419"/>
                  </a:lnTo>
                  <a:lnTo>
                    <a:pt x="575" y="464"/>
                  </a:lnTo>
                  <a:lnTo>
                    <a:pt x="681" y="506"/>
                  </a:lnTo>
                  <a:lnTo>
                    <a:pt x="792" y="543"/>
                  </a:lnTo>
                  <a:lnTo>
                    <a:pt x="907" y="576"/>
                  </a:lnTo>
                  <a:lnTo>
                    <a:pt x="1027" y="606"/>
                  </a:lnTo>
                  <a:lnTo>
                    <a:pt x="1151" y="630"/>
                  </a:lnTo>
                  <a:lnTo>
                    <a:pt x="1277" y="651"/>
                  </a:lnTo>
                  <a:lnTo>
                    <a:pt x="1406" y="666"/>
                  </a:lnTo>
                  <a:lnTo>
                    <a:pt x="1537" y="676"/>
                  </a:lnTo>
                  <a:lnTo>
                    <a:pt x="1669" y="682"/>
                  </a:lnTo>
                  <a:lnTo>
                    <a:pt x="1800" y="682"/>
                  </a:lnTo>
                  <a:lnTo>
                    <a:pt x="1932" y="676"/>
                  </a:lnTo>
                  <a:lnTo>
                    <a:pt x="2065" y="665"/>
                  </a:lnTo>
                  <a:lnTo>
                    <a:pt x="2195" y="647"/>
                  </a:lnTo>
                  <a:lnTo>
                    <a:pt x="2324" y="623"/>
                  </a:lnTo>
                  <a:lnTo>
                    <a:pt x="2451" y="593"/>
                  </a:lnTo>
                  <a:lnTo>
                    <a:pt x="2574" y="556"/>
                  </a:lnTo>
                  <a:lnTo>
                    <a:pt x="2694" y="513"/>
                  </a:lnTo>
                  <a:lnTo>
                    <a:pt x="2811" y="462"/>
                  </a:lnTo>
                  <a:lnTo>
                    <a:pt x="2921" y="404"/>
                  </a:lnTo>
                  <a:lnTo>
                    <a:pt x="3027" y="340"/>
                  </a:lnTo>
                  <a:lnTo>
                    <a:pt x="3126" y="266"/>
                  </a:lnTo>
                  <a:lnTo>
                    <a:pt x="3218" y="186"/>
                  </a:lnTo>
                  <a:lnTo>
                    <a:pt x="3305" y="97"/>
                  </a:lnTo>
                  <a:lnTo>
                    <a:pt x="3382" y="0"/>
                  </a:lnTo>
                </a:path>
              </a:pathLst>
            </a:custGeom>
            <a:noFill/>
            <a:ln w="0">
              <a:solidFill>
                <a:srgbClr val="000000"/>
              </a:solidFill>
              <a:round/>
              <a:headEnd/>
              <a:tailEnd/>
            </a:ln>
          </p:spPr>
          <p:txBody>
            <a:bodyPr>
              <a:prstTxWarp prst="textNoShape">
                <a:avLst/>
              </a:prstTxWarp>
            </a:bodyPr>
            <a:lstStyle/>
            <a:p>
              <a:endParaRPr lang="en-US"/>
            </a:p>
          </p:txBody>
        </p:sp>
        <p:sp>
          <p:nvSpPr>
            <p:cNvPr id="168001" name="Freeform 62"/>
            <p:cNvSpPr>
              <a:spLocks/>
            </p:cNvSpPr>
            <p:nvPr/>
          </p:nvSpPr>
          <p:spPr bwMode="auto">
            <a:xfrm>
              <a:off x="1983" y="3138"/>
              <a:ext cx="1692" cy="341"/>
            </a:xfrm>
            <a:custGeom>
              <a:avLst/>
              <a:gdLst>
                <a:gd name="T0" fmla="*/ 0 w 3382"/>
                <a:gd name="T1" fmla="*/ 6 h 682"/>
                <a:gd name="T2" fmla="*/ 10 w 3382"/>
                <a:gd name="T3" fmla="*/ 22 h 682"/>
                <a:gd name="T4" fmla="*/ 23 w 3382"/>
                <a:gd name="T5" fmla="*/ 38 h 682"/>
                <a:gd name="T6" fmla="*/ 38 w 3382"/>
                <a:gd name="T7" fmla="*/ 53 h 682"/>
                <a:gd name="T8" fmla="*/ 55 w 3382"/>
                <a:gd name="T9" fmla="*/ 67 h 682"/>
                <a:gd name="T10" fmla="*/ 75 w 3382"/>
                <a:gd name="T11" fmla="*/ 80 h 682"/>
                <a:gd name="T12" fmla="*/ 96 w 3382"/>
                <a:gd name="T13" fmla="*/ 93 h 682"/>
                <a:gd name="T14" fmla="*/ 119 w 3382"/>
                <a:gd name="T15" fmla="*/ 105 h 682"/>
                <a:gd name="T16" fmla="*/ 144 w 3382"/>
                <a:gd name="T17" fmla="*/ 116 h 682"/>
                <a:gd name="T18" fmla="*/ 171 w 3382"/>
                <a:gd name="T19" fmla="*/ 127 h 682"/>
                <a:gd name="T20" fmla="*/ 198 w 3382"/>
                <a:gd name="T21" fmla="*/ 136 h 682"/>
                <a:gd name="T22" fmla="*/ 227 w 3382"/>
                <a:gd name="T23" fmla="*/ 144 h 682"/>
                <a:gd name="T24" fmla="*/ 257 w 3382"/>
                <a:gd name="T25" fmla="*/ 152 h 682"/>
                <a:gd name="T26" fmla="*/ 288 w 3382"/>
                <a:gd name="T27" fmla="*/ 158 h 682"/>
                <a:gd name="T28" fmla="*/ 320 w 3382"/>
                <a:gd name="T29" fmla="*/ 163 h 682"/>
                <a:gd name="T30" fmla="*/ 352 w 3382"/>
                <a:gd name="T31" fmla="*/ 167 h 682"/>
                <a:gd name="T32" fmla="*/ 385 w 3382"/>
                <a:gd name="T33" fmla="*/ 169 h 682"/>
                <a:gd name="T34" fmla="*/ 418 w 3382"/>
                <a:gd name="T35" fmla="*/ 171 h 682"/>
                <a:gd name="T36" fmla="*/ 451 w 3382"/>
                <a:gd name="T37" fmla="*/ 171 h 682"/>
                <a:gd name="T38" fmla="*/ 484 w 3382"/>
                <a:gd name="T39" fmla="*/ 169 h 682"/>
                <a:gd name="T40" fmla="*/ 517 w 3382"/>
                <a:gd name="T41" fmla="*/ 167 h 682"/>
                <a:gd name="T42" fmla="*/ 549 w 3382"/>
                <a:gd name="T43" fmla="*/ 162 h 682"/>
                <a:gd name="T44" fmla="*/ 582 w 3382"/>
                <a:gd name="T45" fmla="*/ 156 h 682"/>
                <a:gd name="T46" fmla="*/ 613 w 3382"/>
                <a:gd name="T47" fmla="*/ 149 h 682"/>
                <a:gd name="T48" fmla="*/ 644 w 3382"/>
                <a:gd name="T49" fmla="*/ 139 h 682"/>
                <a:gd name="T50" fmla="*/ 674 w 3382"/>
                <a:gd name="T51" fmla="*/ 129 h 682"/>
                <a:gd name="T52" fmla="*/ 703 w 3382"/>
                <a:gd name="T53" fmla="*/ 116 h 682"/>
                <a:gd name="T54" fmla="*/ 731 w 3382"/>
                <a:gd name="T55" fmla="*/ 101 h 682"/>
                <a:gd name="T56" fmla="*/ 757 w 3382"/>
                <a:gd name="T57" fmla="*/ 85 h 682"/>
                <a:gd name="T58" fmla="*/ 782 w 3382"/>
                <a:gd name="T59" fmla="*/ 67 h 682"/>
                <a:gd name="T60" fmla="*/ 805 w 3382"/>
                <a:gd name="T61" fmla="*/ 47 h 682"/>
                <a:gd name="T62" fmla="*/ 827 w 3382"/>
                <a:gd name="T63" fmla="*/ 25 h 682"/>
                <a:gd name="T64" fmla="*/ 847 w 3382"/>
                <a:gd name="T65" fmla="*/ 0 h 6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2"/>
                <a:gd name="T100" fmla="*/ 0 h 682"/>
                <a:gd name="T101" fmla="*/ 3382 w 3382"/>
                <a:gd name="T102" fmla="*/ 682 h 6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2" h="682">
                  <a:moveTo>
                    <a:pt x="0" y="24"/>
                  </a:moveTo>
                  <a:lnTo>
                    <a:pt x="40" y="88"/>
                  </a:lnTo>
                  <a:lnTo>
                    <a:pt x="91" y="150"/>
                  </a:lnTo>
                  <a:lnTo>
                    <a:pt x="151" y="210"/>
                  </a:lnTo>
                  <a:lnTo>
                    <a:pt x="220" y="266"/>
                  </a:lnTo>
                  <a:lnTo>
                    <a:pt x="297" y="320"/>
                  </a:lnTo>
                  <a:lnTo>
                    <a:pt x="384" y="372"/>
                  </a:lnTo>
                  <a:lnTo>
                    <a:pt x="476" y="419"/>
                  </a:lnTo>
                  <a:lnTo>
                    <a:pt x="575" y="464"/>
                  </a:lnTo>
                  <a:lnTo>
                    <a:pt x="681" y="506"/>
                  </a:lnTo>
                  <a:lnTo>
                    <a:pt x="792" y="543"/>
                  </a:lnTo>
                  <a:lnTo>
                    <a:pt x="907" y="576"/>
                  </a:lnTo>
                  <a:lnTo>
                    <a:pt x="1027" y="606"/>
                  </a:lnTo>
                  <a:lnTo>
                    <a:pt x="1151" y="630"/>
                  </a:lnTo>
                  <a:lnTo>
                    <a:pt x="1277" y="651"/>
                  </a:lnTo>
                  <a:lnTo>
                    <a:pt x="1406" y="666"/>
                  </a:lnTo>
                  <a:lnTo>
                    <a:pt x="1537" y="676"/>
                  </a:lnTo>
                  <a:lnTo>
                    <a:pt x="1669" y="682"/>
                  </a:lnTo>
                  <a:lnTo>
                    <a:pt x="1800" y="682"/>
                  </a:lnTo>
                  <a:lnTo>
                    <a:pt x="1932" y="676"/>
                  </a:lnTo>
                  <a:lnTo>
                    <a:pt x="2065" y="665"/>
                  </a:lnTo>
                  <a:lnTo>
                    <a:pt x="2195" y="647"/>
                  </a:lnTo>
                  <a:lnTo>
                    <a:pt x="2324" y="623"/>
                  </a:lnTo>
                  <a:lnTo>
                    <a:pt x="2451" y="593"/>
                  </a:lnTo>
                  <a:lnTo>
                    <a:pt x="2574" y="556"/>
                  </a:lnTo>
                  <a:lnTo>
                    <a:pt x="2694" y="513"/>
                  </a:lnTo>
                  <a:lnTo>
                    <a:pt x="2811" y="462"/>
                  </a:lnTo>
                  <a:lnTo>
                    <a:pt x="2921" y="404"/>
                  </a:lnTo>
                  <a:lnTo>
                    <a:pt x="3027" y="340"/>
                  </a:lnTo>
                  <a:lnTo>
                    <a:pt x="3126" y="266"/>
                  </a:lnTo>
                  <a:lnTo>
                    <a:pt x="3218" y="186"/>
                  </a:lnTo>
                  <a:lnTo>
                    <a:pt x="3305" y="97"/>
                  </a:lnTo>
                  <a:lnTo>
                    <a:pt x="3382" y="0"/>
                  </a:lnTo>
                </a:path>
              </a:pathLst>
            </a:custGeom>
            <a:noFill/>
            <a:ln w="0">
              <a:solidFill>
                <a:srgbClr val="000000"/>
              </a:solidFill>
              <a:round/>
              <a:headEnd/>
              <a:tailEnd/>
            </a:ln>
          </p:spPr>
          <p:txBody>
            <a:bodyPr>
              <a:prstTxWarp prst="textNoShape">
                <a:avLst/>
              </a:prstTxWarp>
            </a:bodyPr>
            <a:lstStyle/>
            <a:p>
              <a:endParaRPr lang="en-US"/>
            </a:p>
          </p:txBody>
        </p:sp>
        <p:sp>
          <p:nvSpPr>
            <p:cNvPr id="168002" name="Freeform 63"/>
            <p:cNvSpPr>
              <a:spLocks/>
            </p:cNvSpPr>
            <p:nvPr/>
          </p:nvSpPr>
          <p:spPr bwMode="auto">
            <a:xfrm>
              <a:off x="2107" y="3371"/>
              <a:ext cx="1419" cy="241"/>
            </a:xfrm>
            <a:custGeom>
              <a:avLst/>
              <a:gdLst>
                <a:gd name="T0" fmla="*/ 0 w 2839"/>
                <a:gd name="T1" fmla="*/ 0 h 481"/>
                <a:gd name="T2" fmla="*/ 12 w 2839"/>
                <a:gd name="T3" fmla="*/ 14 h 481"/>
                <a:gd name="T4" fmla="*/ 27 w 2839"/>
                <a:gd name="T5" fmla="*/ 27 h 481"/>
                <a:gd name="T6" fmla="*/ 43 w 2839"/>
                <a:gd name="T7" fmla="*/ 39 h 481"/>
                <a:gd name="T8" fmla="*/ 61 w 2839"/>
                <a:gd name="T9" fmla="*/ 50 h 481"/>
                <a:gd name="T10" fmla="*/ 80 w 2839"/>
                <a:gd name="T11" fmla="*/ 60 h 481"/>
                <a:gd name="T12" fmla="*/ 100 w 2839"/>
                <a:gd name="T13" fmla="*/ 70 h 481"/>
                <a:gd name="T14" fmla="*/ 122 w 2839"/>
                <a:gd name="T15" fmla="*/ 79 h 481"/>
                <a:gd name="T16" fmla="*/ 144 w 2839"/>
                <a:gd name="T17" fmla="*/ 87 h 481"/>
                <a:gd name="T18" fmla="*/ 168 w 2839"/>
                <a:gd name="T19" fmla="*/ 94 h 481"/>
                <a:gd name="T20" fmla="*/ 193 w 2839"/>
                <a:gd name="T21" fmla="*/ 100 h 481"/>
                <a:gd name="T22" fmla="*/ 218 w 2839"/>
                <a:gd name="T23" fmla="*/ 106 h 481"/>
                <a:gd name="T24" fmla="*/ 243 w 2839"/>
                <a:gd name="T25" fmla="*/ 110 h 481"/>
                <a:gd name="T26" fmla="*/ 269 w 2839"/>
                <a:gd name="T27" fmla="*/ 114 h 481"/>
                <a:gd name="T28" fmla="*/ 296 w 2839"/>
                <a:gd name="T29" fmla="*/ 117 h 481"/>
                <a:gd name="T30" fmla="*/ 323 w 2839"/>
                <a:gd name="T31" fmla="*/ 119 h 481"/>
                <a:gd name="T32" fmla="*/ 350 w 2839"/>
                <a:gd name="T33" fmla="*/ 120 h 481"/>
                <a:gd name="T34" fmla="*/ 377 w 2839"/>
                <a:gd name="T35" fmla="*/ 121 h 481"/>
                <a:gd name="T36" fmla="*/ 404 w 2839"/>
                <a:gd name="T37" fmla="*/ 120 h 481"/>
                <a:gd name="T38" fmla="*/ 431 w 2839"/>
                <a:gd name="T39" fmla="*/ 118 h 481"/>
                <a:gd name="T40" fmla="*/ 457 w 2839"/>
                <a:gd name="T41" fmla="*/ 116 h 481"/>
                <a:gd name="T42" fmla="*/ 483 w 2839"/>
                <a:gd name="T43" fmla="*/ 113 h 481"/>
                <a:gd name="T44" fmla="*/ 509 w 2839"/>
                <a:gd name="T45" fmla="*/ 108 h 481"/>
                <a:gd name="T46" fmla="*/ 534 w 2839"/>
                <a:gd name="T47" fmla="*/ 103 h 481"/>
                <a:gd name="T48" fmla="*/ 558 w 2839"/>
                <a:gd name="T49" fmla="*/ 97 h 481"/>
                <a:gd name="T50" fmla="*/ 581 w 2839"/>
                <a:gd name="T51" fmla="*/ 90 h 481"/>
                <a:gd name="T52" fmla="*/ 603 w 2839"/>
                <a:gd name="T53" fmla="*/ 81 h 481"/>
                <a:gd name="T54" fmla="*/ 624 w 2839"/>
                <a:gd name="T55" fmla="*/ 73 h 481"/>
                <a:gd name="T56" fmla="*/ 644 w 2839"/>
                <a:gd name="T57" fmla="*/ 62 h 481"/>
                <a:gd name="T58" fmla="*/ 663 w 2839"/>
                <a:gd name="T59" fmla="*/ 52 h 481"/>
                <a:gd name="T60" fmla="*/ 680 w 2839"/>
                <a:gd name="T61" fmla="*/ 39 h 481"/>
                <a:gd name="T62" fmla="*/ 696 w 2839"/>
                <a:gd name="T63" fmla="*/ 26 h 481"/>
                <a:gd name="T64" fmla="*/ 709 w 2839"/>
                <a:gd name="T65" fmla="*/ 12 h 4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39"/>
                <a:gd name="T100" fmla="*/ 0 h 481"/>
                <a:gd name="T101" fmla="*/ 2839 w 2839"/>
                <a:gd name="T102" fmla="*/ 481 h 4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39" h="481">
                  <a:moveTo>
                    <a:pt x="0" y="0"/>
                  </a:moveTo>
                  <a:lnTo>
                    <a:pt x="50" y="54"/>
                  </a:lnTo>
                  <a:lnTo>
                    <a:pt x="109" y="106"/>
                  </a:lnTo>
                  <a:lnTo>
                    <a:pt x="174" y="153"/>
                  </a:lnTo>
                  <a:lnTo>
                    <a:pt x="244" y="198"/>
                  </a:lnTo>
                  <a:lnTo>
                    <a:pt x="321" y="240"/>
                  </a:lnTo>
                  <a:lnTo>
                    <a:pt x="402" y="278"/>
                  </a:lnTo>
                  <a:lnTo>
                    <a:pt x="488" y="314"/>
                  </a:lnTo>
                  <a:lnTo>
                    <a:pt x="579" y="345"/>
                  </a:lnTo>
                  <a:lnTo>
                    <a:pt x="674" y="374"/>
                  </a:lnTo>
                  <a:lnTo>
                    <a:pt x="772" y="399"/>
                  </a:lnTo>
                  <a:lnTo>
                    <a:pt x="872" y="421"/>
                  </a:lnTo>
                  <a:lnTo>
                    <a:pt x="974" y="440"/>
                  </a:lnTo>
                  <a:lnTo>
                    <a:pt x="1079" y="455"/>
                  </a:lnTo>
                  <a:lnTo>
                    <a:pt x="1186" y="467"/>
                  </a:lnTo>
                  <a:lnTo>
                    <a:pt x="1294" y="475"/>
                  </a:lnTo>
                  <a:lnTo>
                    <a:pt x="1402" y="480"/>
                  </a:lnTo>
                  <a:lnTo>
                    <a:pt x="1510" y="481"/>
                  </a:lnTo>
                  <a:lnTo>
                    <a:pt x="1617" y="478"/>
                  </a:lnTo>
                  <a:lnTo>
                    <a:pt x="1725" y="472"/>
                  </a:lnTo>
                  <a:lnTo>
                    <a:pt x="1831" y="462"/>
                  </a:lnTo>
                  <a:lnTo>
                    <a:pt x="1934" y="449"/>
                  </a:lnTo>
                  <a:lnTo>
                    <a:pt x="2037" y="432"/>
                  </a:lnTo>
                  <a:lnTo>
                    <a:pt x="2136" y="411"/>
                  </a:lnTo>
                  <a:lnTo>
                    <a:pt x="2233" y="386"/>
                  </a:lnTo>
                  <a:lnTo>
                    <a:pt x="2326" y="357"/>
                  </a:lnTo>
                  <a:lnTo>
                    <a:pt x="2415" y="324"/>
                  </a:lnTo>
                  <a:lnTo>
                    <a:pt x="2499" y="289"/>
                  </a:lnTo>
                  <a:lnTo>
                    <a:pt x="2578" y="248"/>
                  </a:lnTo>
                  <a:lnTo>
                    <a:pt x="2653" y="205"/>
                  </a:lnTo>
                  <a:lnTo>
                    <a:pt x="2721" y="156"/>
                  </a:lnTo>
                  <a:lnTo>
                    <a:pt x="2784" y="104"/>
                  </a:lnTo>
                  <a:lnTo>
                    <a:pt x="2839" y="48"/>
                  </a:lnTo>
                </a:path>
              </a:pathLst>
            </a:custGeom>
            <a:noFill/>
            <a:ln w="0">
              <a:solidFill>
                <a:srgbClr val="000000"/>
              </a:solidFill>
              <a:round/>
              <a:headEnd/>
              <a:tailEnd/>
            </a:ln>
          </p:spPr>
          <p:txBody>
            <a:bodyPr>
              <a:prstTxWarp prst="textNoShape">
                <a:avLst/>
              </a:prstTxWarp>
            </a:bodyPr>
            <a:lstStyle/>
            <a:p>
              <a:endParaRPr lang="en-US"/>
            </a:p>
          </p:txBody>
        </p:sp>
        <p:sp>
          <p:nvSpPr>
            <p:cNvPr id="168003" name="Freeform 64"/>
            <p:cNvSpPr>
              <a:spLocks/>
            </p:cNvSpPr>
            <p:nvPr/>
          </p:nvSpPr>
          <p:spPr bwMode="auto">
            <a:xfrm>
              <a:off x="2107" y="3371"/>
              <a:ext cx="1419" cy="241"/>
            </a:xfrm>
            <a:custGeom>
              <a:avLst/>
              <a:gdLst>
                <a:gd name="T0" fmla="*/ 0 w 2839"/>
                <a:gd name="T1" fmla="*/ 0 h 481"/>
                <a:gd name="T2" fmla="*/ 12 w 2839"/>
                <a:gd name="T3" fmla="*/ 14 h 481"/>
                <a:gd name="T4" fmla="*/ 27 w 2839"/>
                <a:gd name="T5" fmla="*/ 27 h 481"/>
                <a:gd name="T6" fmla="*/ 43 w 2839"/>
                <a:gd name="T7" fmla="*/ 39 h 481"/>
                <a:gd name="T8" fmla="*/ 61 w 2839"/>
                <a:gd name="T9" fmla="*/ 50 h 481"/>
                <a:gd name="T10" fmla="*/ 80 w 2839"/>
                <a:gd name="T11" fmla="*/ 60 h 481"/>
                <a:gd name="T12" fmla="*/ 100 w 2839"/>
                <a:gd name="T13" fmla="*/ 70 h 481"/>
                <a:gd name="T14" fmla="*/ 122 w 2839"/>
                <a:gd name="T15" fmla="*/ 79 h 481"/>
                <a:gd name="T16" fmla="*/ 144 w 2839"/>
                <a:gd name="T17" fmla="*/ 87 h 481"/>
                <a:gd name="T18" fmla="*/ 168 w 2839"/>
                <a:gd name="T19" fmla="*/ 94 h 481"/>
                <a:gd name="T20" fmla="*/ 193 w 2839"/>
                <a:gd name="T21" fmla="*/ 100 h 481"/>
                <a:gd name="T22" fmla="*/ 218 w 2839"/>
                <a:gd name="T23" fmla="*/ 106 h 481"/>
                <a:gd name="T24" fmla="*/ 243 w 2839"/>
                <a:gd name="T25" fmla="*/ 110 h 481"/>
                <a:gd name="T26" fmla="*/ 269 w 2839"/>
                <a:gd name="T27" fmla="*/ 114 h 481"/>
                <a:gd name="T28" fmla="*/ 296 w 2839"/>
                <a:gd name="T29" fmla="*/ 117 h 481"/>
                <a:gd name="T30" fmla="*/ 323 w 2839"/>
                <a:gd name="T31" fmla="*/ 119 h 481"/>
                <a:gd name="T32" fmla="*/ 350 w 2839"/>
                <a:gd name="T33" fmla="*/ 120 h 481"/>
                <a:gd name="T34" fmla="*/ 377 w 2839"/>
                <a:gd name="T35" fmla="*/ 121 h 481"/>
                <a:gd name="T36" fmla="*/ 404 w 2839"/>
                <a:gd name="T37" fmla="*/ 120 h 481"/>
                <a:gd name="T38" fmla="*/ 431 w 2839"/>
                <a:gd name="T39" fmla="*/ 118 h 481"/>
                <a:gd name="T40" fmla="*/ 457 w 2839"/>
                <a:gd name="T41" fmla="*/ 116 h 481"/>
                <a:gd name="T42" fmla="*/ 483 w 2839"/>
                <a:gd name="T43" fmla="*/ 113 h 481"/>
                <a:gd name="T44" fmla="*/ 509 w 2839"/>
                <a:gd name="T45" fmla="*/ 108 h 481"/>
                <a:gd name="T46" fmla="*/ 534 w 2839"/>
                <a:gd name="T47" fmla="*/ 103 h 481"/>
                <a:gd name="T48" fmla="*/ 558 w 2839"/>
                <a:gd name="T49" fmla="*/ 97 h 481"/>
                <a:gd name="T50" fmla="*/ 581 w 2839"/>
                <a:gd name="T51" fmla="*/ 90 h 481"/>
                <a:gd name="T52" fmla="*/ 603 w 2839"/>
                <a:gd name="T53" fmla="*/ 81 h 481"/>
                <a:gd name="T54" fmla="*/ 624 w 2839"/>
                <a:gd name="T55" fmla="*/ 73 h 481"/>
                <a:gd name="T56" fmla="*/ 644 w 2839"/>
                <a:gd name="T57" fmla="*/ 62 h 481"/>
                <a:gd name="T58" fmla="*/ 663 w 2839"/>
                <a:gd name="T59" fmla="*/ 52 h 481"/>
                <a:gd name="T60" fmla="*/ 680 w 2839"/>
                <a:gd name="T61" fmla="*/ 39 h 481"/>
                <a:gd name="T62" fmla="*/ 696 w 2839"/>
                <a:gd name="T63" fmla="*/ 26 h 481"/>
                <a:gd name="T64" fmla="*/ 709 w 2839"/>
                <a:gd name="T65" fmla="*/ 12 h 4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39"/>
                <a:gd name="T100" fmla="*/ 0 h 481"/>
                <a:gd name="T101" fmla="*/ 2839 w 2839"/>
                <a:gd name="T102" fmla="*/ 481 h 4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39" h="481">
                  <a:moveTo>
                    <a:pt x="0" y="0"/>
                  </a:moveTo>
                  <a:lnTo>
                    <a:pt x="50" y="54"/>
                  </a:lnTo>
                  <a:lnTo>
                    <a:pt x="109" y="106"/>
                  </a:lnTo>
                  <a:lnTo>
                    <a:pt x="174" y="153"/>
                  </a:lnTo>
                  <a:lnTo>
                    <a:pt x="244" y="198"/>
                  </a:lnTo>
                  <a:lnTo>
                    <a:pt x="321" y="240"/>
                  </a:lnTo>
                  <a:lnTo>
                    <a:pt x="402" y="278"/>
                  </a:lnTo>
                  <a:lnTo>
                    <a:pt x="488" y="314"/>
                  </a:lnTo>
                  <a:lnTo>
                    <a:pt x="579" y="345"/>
                  </a:lnTo>
                  <a:lnTo>
                    <a:pt x="674" y="374"/>
                  </a:lnTo>
                  <a:lnTo>
                    <a:pt x="772" y="399"/>
                  </a:lnTo>
                  <a:lnTo>
                    <a:pt x="872" y="421"/>
                  </a:lnTo>
                  <a:lnTo>
                    <a:pt x="974" y="440"/>
                  </a:lnTo>
                  <a:lnTo>
                    <a:pt x="1079" y="455"/>
                  </a:lnTo>
                  <a:lnTo>
                    <a:pt x="1186" y="467"/>
                  </a:lnTo>
                  <a:lnTo>
                    <a:pt x="1294" y="475"/>
                  </a:lnTo>
                  <a:lnTo>
                    <a:pt x="1402" y="480"/>
                  </a:lnTo>
                  <a:lnTo>
                    <a:pt x="1510" y="481"/>
                  </a:lnTo>
                  <a:lnTo>
                    <a:pt x="1617" y="478"/>
                  </a:lnTo>
                  <a:lnTo>
                    <a:pt x="1725" y="472"/>
                  </a:lnTo>
                  <a:lnTo>
                    <a:pt x="1831" y="462"/>
                  </a:lnTo>
                  <a:lnTo>
                    <a:pt x="1934" y="449"/>
                  </a:lnTo>
                  <a:lnTo>
                    <a:pt x="2037" y="432"/>
                  </a:lnTo>
                  <a:lnTo>
                    <a:pt x="2136" y="411"/>
                  </a:lnTo>
                  <a:lnTo>
                    <a:pt x="2233" y="386"/>
                  </a:lnTo>
                  <a:lnTo>
                    <a:pt x="2326" y="357"/>
                  </a:lnTo>
                  <a:lnTo>
                    <a:pt x="2415" y="324"/>
                  </a:lnTo>
                  <a:lnTo>
                    <a:pt x="2499" y="289"/>
                  </a:lnTo>
                  <a:lnTo>
                    <a:pt x="2578" y="248"/>
                  </a:lnTo>
                  <a:lnTo>
                    <a:pt x="2653" y="205"/>
                  </a:lnTo>
                  <a:lnTo>
                    <a:pt x="2721" y="156"/>
                  </a:lnTo>
                  <a:lnTo>
                    <a:pt x="2784" y="104"/>
                  </a:lnTo>
                  <a:lnTo>
                    <a:pt x="2839" y="48"/>
                  </a:lnTo>
                </a:path>
              </a:pathLst>
            </a:custGeom>
            <a:noFill/>
            <a:ln w="0">
              <a:solidFill>
                <a:srgbClr val="000000"/>
              </a:solidFill>
              <a:round/>
              <a:headEnd/>
              <a:tailEnd/>
            </a:ln>
          </p:spPr>
          <p:txBody>
            <a:bodyPr>
              <a:prstTxWarp prst="textNoShape">
                <a:avLst/>
              </a:prstTxWarp>
            </a:bodyPr>
            <a:lstStyle/>
            <a:p>
              <a:endParaRPr lang="en-US"/>
            </a:p>
          </p:txBody>
        </p:sp>
        <p:sp>
          <p:nvSpPr>
            <p:cNvPr id="168004" name="Freeform 65"/>
            <p:cNvSpPr>
              <a:spLocks/>
            </p:cNvSpPr>
            <p:nvPr/>
          </p:nvSpPr>
          <p:spPr bwMode="auto">
            <a:xfrm>
              <a:off x="2494" y="3665"/>
              <a:ext cx="666" cy="50"/>
            </a:xfrm>
            <a:custGeom>
              <a:avLst/>
              <a:gdLst>
                <a:gd name="T0" fmla="*/ 0 w 1332"/>
                <a:gd name="T1" fmla="*/ 0 h 100"/>
                <a:gd name="T2" fmla="*/ 8 w 1332"/>
                <a:gd name="T3" fmla="*/ 3 h 100"/>
                <a:gd name="T4" fmla="*/ 15 w 1332"/>
                <a:gd name="T5" fmla="*/ 6 h 100"/>
                <a:gd name="T6" fmla="*/ 24 w 1332"/>
                <a:gd name="T7" fmla="*/ 9 h 100"/>
                <a:gd name="T8" fmla="*/ 33 w 1332"/>
                <a:gd name="T9" fmla="*/ 11 h 100"/>
                <a:gd name="T10" fmla="*/ 42 w 1332"/>
                <a:gd name="T11" fmla="*/ 13 h 100"/>
                <a:gd name="T12" fmla="*/ 52 w 1332"/>
                <a:gd name="T13" fmla="*/ 16 h 100"/>
                <a:gd name="T14" fmla="*/ 62 w 1332"/>
                <a:gd name="T15" fmla="*/ 17 h 100"/>
                <a:gd name="T16" fmla="*/ 73 w 1332"/>
                <a:gd name="T17" fmla="*/ 19 h 100"/>
                <a:gd name="T18" fmla="*/ 84 w 1332"/>
                <a:gd name="T19" fmla="*/ 21 h 100"/>
                <a:gd name="T20" fmla="*/ 95 w 1332"/>
                <a:gd name="T21" fmla="*/ 22 h 100"/>
                <a:gd name="T22" fmla="*/ 106 w 1332"/>
                <a:gd name="T23" fmla="*/ 23 h 100"/>
                <a:gd name="T24" fmla="*/ 118 w 1332"/>
                <a:gd name="T25" fmla="*/ 24 h 100"/>
                <a:gd name="T26" fmla="*/ 129 w 1332"/>
                <a:gd name="T27" fmla="*/ 25 h 100"/>
                <a:gd name="T28" fmla="*/ 141 w 1332"/>
                <a:gd name="T29" fmla="*/ 25 h 100"/>
                <a:gd name="T30" fmla="*/ 153 w 1332"/>
                <a:gd name="T31" fmla="*/ 25 h 100"/>
                <a:gd name="T32" fmla="*/ 165 w 1332"/>
                <a:gd name="T33" fmla="*/ 25 h 100"/>
                <a:gd name="T34" fmla="*/ 177 w 1332"/>
                <a:gd name="T35" fmla="*/ 25 h 100"/>
                <a:gd name="T36" fmla="*/ 189 w 1332"/>
                <a:gd name="T37" fmla="*/ 25 h 100"/>
                <a:gd name="T38" fmla="*/ 201 w 1332"/>
                <a:gd name="T39" fmla="*/ 25 h 100"/>
                <a:gd name="T40" fmla="*/ 213 w 1332"/>
                <a:gd name="T41" fmla="*/ 24 h 100"/>
                <a:gd name="T42" fmla="*/ 224 w 1332"/>
                <a:gd name="T43" fmla="*/ 23 h 100"/>
                <a:gd name="T44" fmla="*/ 236 w 1332"/>
                <a:gd name="T45" fmla="*/ 22 h 100"/>
                <a:gd name="T46" fmla="*/ 248 w 1332"/>
                <a:gd name="T47" fmla="*/ 21 h 100"/>
                <a:gd name="T48" fmla="*/ 258 w 1332"/>
                <a:gd name="T49" fmla="*/ 20 h 100"/>
                <a:gd name="T50" fmla="*/ 269 w 1332"/>
                <a:gd name="T51" fmla="*/ 18 h 100"/>
                <a:gd name="T52" fmla="*/ 280 w 1332"/>
                <a:gd name="T53" fmla="*/ 16 h 100"/>
                <a:gd name="T54" fmla="*/ 290 w 1332"/>
                <a:gd name="T55" fmla="*/ 14 h 100"/>
                <a:gd name="T56" fmla="*/ 299 w 1332"/>
                <a:gd name="T57" fmla="*/ 12 h 100"/>
                <a:gd name="T58" fmla="*/ 309 w 1332"/>
                <a:gd name="T59" fmla="*/ 9 h 100"/>
                <a:gd name="T60" fmla="*/ 318 w 1332"/>
                <a:gd name="T61" fmla="*/ 7 h 100"/>
                <a:gd name="T62" fmla="*/ 326 w 1332"/>
                <a:gd name="T63" fmla="*/ 4 h 100"/>
                <a:gd name="T64" fmla="*/ 333 w 1332"/>
                <a:gd name="T65" fmla="*/ 1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2"/>
                <a:gd name="T100" fmla="*/ 0 h 100"/>
                <a:gd name="T101" fmla="*/ 1332 w 1332"/>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2" h="100">
                  <a:moveTo>
                    <a:pt x="0" y="0"/>
                  </a:moveTo>
                  <a:lnTo>
                    <a:pt x="29" y="12"/>
                  </a:lnTo>
                  <a:lnTo>
                    <a:pt x="60" y="23"/>
                  </a:lnTo>
                  <a:lnTo>
                    <a:pt x="93" y="34"/>
                  </a:lnTo>
                  <a:lnTo>
                    <a:pt x="129" y="44"/>
                  </a:lnTo>
                  <a:lnTo>
                    <a:pt x="167" y="52"/>
                  </a:lnTo>
                  <a:lnTo>
                    <a:pt x="206" y="61"/>
                  </a:lnTo>
                  <a:lnTo>
                    <a:pt x="247" y="68"/>
                  </a:lnTo>
                  <a:lnTo>
                    <a:pt x="289" y="75"/>
                  </a:lnTo>
                  <a:lnTo>
                    <a:pt x="333" y="81"/>
                  </a:lnTo>
                  <a:lnTo>
                    <a:pt x="377" y="87"/>
                  </a:lnTo>
                  <a:lnTo>
                    <a:pt x="423" y="90"/>
                  </a:lnTo>
                  <a:lnTo>
                    <a:pt x="469" y="95"/>
                  </a:lnTo>
                  <a:lnTo>
                    <a:pt x="516" y="97"/>
                  </a:lnTo>
                  <a:lnTo>
                    <a:pt x="563" y="99"/>
                  </a:lnTo>
                  <a:lnTo>
                    <a:pt x="612" y="100"/>
                  </a:lnTo>
                  <a:lnTo>
                    <a:pt x="660" y="100"/>
                  </a:lnTo>
                  <a:lnTo>
                    <a:pt x="707" y="100"/>
                  </a:lnTo>
                  <a:lnTo>
                    <a:pt x="756" y="99"/>
                  </a:lnTo>
                  <a:lnTo>
                    <a:pt x="803" y="98"/>
                  </a:lnTo>
                  <a:lnTo>
                    <a:pt x="850" y="96"/>
                  </a:lnTo>
                  <a:lnTo>
                    <a:pt x="896" y="92"/>
                  </a:lnTo>
                  <a:lnTo>
                    <a:pt x="943" y="88"/>
                  </a:lnTo>
                  <a:lnTo>
                    <a:pt x="989" y="83"/>
                  </a:lnTo>
                  <a:lnTo>
                    <a:pt x="1032" y="77"/>
                  </a:lnTo>
                  <a:lnTo>
                    <a:pt x="1076" y="70"/>
                  </a:lnTo>
                  <a:lnTo>
                    <a:pt x="1118" y="62"/>
                  </a:lnTo>
                  <a:lnTo>
                    <a:pt x="1158" y="54"/>
                  </a:lnTo>
                  <a:lnTo>
                    <a:pt x="1196" y="46"/>
                  </a:lnTo>
                  <a:lnTo>
                    <a:pt x="1233" y="36"/>
                  </a:lnTo>
                  <a:lnTo>
                    <a:pt x="1269" y="25"/>
                  </a:lnTo>
                  <a:lnTo>
                    <a:pt x="1301" y="14"/>
                  </a:lnTo>
                  <a:lnTo>
                    <a:pt x="1332" y="1"/>
                  </a:lnTo>
                </a:path>
              </a:pathLst>
            </a:custGeom>
            <a:noFill/>
            <a:ln w="0">
              <a:solidFill>
                <a:srgbClr val="000000"/>
              </a:solidFill>
              <a:round/>
              <a:headEnd/>
              <a:tailEnd/>
            </a:ln>
          </p:spPr>
          <p:txBody>
            <a:bodyPr>
              <a:prstTxWarp prst="textNoShape">
                <a:avLst/>
              </a:prstTxWarp>
            </a:bodyPr>
            <a:lstStyle/>
            <a:p>
              <a:endParaRPr lang="en-US"/>
            </a:p>
          </p:txBody>
        </p:sp>
        <p:sp>
          <p:nvSpPr>
            <p:cNvPr id="168005" name="Freeform 66"/>
            <p:cNvSpPr>
              <a:spLocks/>
            </p:cNvSpPr>
            <p:nvPr/>
          </p:nvSpPr>
          <p:spPr bwMode="auto">
            <a:xfrm>
              <a:off x="2494" y="3665"/>
              <a:ext cx="666" cy="50"/>
            </a:xfrm>
            <a:custGeom>
              <a:avLst/>
              <a:gdLst>
                <a:gd name="T0" fmla="*/ 0 w 1332"/>
                <a:gd name="T1" fmla="*/ 0 h 100"/>
                <a:gd name="T2" fmla="*/ 8 w 1332"/>
                <a:gd name="T3" fmla="*/ 3 h 100"/>
                <a:gd name="T4" fmla="*/ 15 w 1332"/>
                <a:gd name="T5" fmla="*/ 6 h 100"/>
                <a:gd name="T6" fmla="*/ 24 w 1332"/>
                <a:gd name="T7" fmla="*/ 9 h 100"/>
                <a:gd name="T8" fmla="*/ 33 w 1332"/>
                <a:gd name="T9" fmla="*/ 11 h 100"/>
                <a:gd name="T10" fmla="*/ 42 w 1332"/>
                <a:gd name="T11" fmla="*/ 13 h 100"/>
                <a:gd name="T12" fmla="*/ 52 w 1332"/>
                <a:gd name="T13" fmla="*/ 16 h 100"/>
                <a:gd name="T14" fmla="*/ 62 w 1332"/>
                <a:gd name="T15" fmla="*/ 17 h 100"/>
                <a:gd name="T16" fmla="*/ 73 w 1332"/>
                <a:gd name="T17" fmla="*/ 19 h 100"/>
                <a:gd name="T18" fmla="*/ 84 w 1332"/>
                <a:gd name="T19" fmla="*/ 21 h 100"/>
                <a:gd name="T20" fmla="*/ 95 w 1332"/>
                <a:gd name="T21" fmla="*/ 22 h 100"/>
                <a:gd name="T22" fmla="*/ 106 w 1332"/>
                <a:gd name="T23" fmla="*/ 23 h 100"/>
                <a:gd name="T24" fmla="*/ 118 w 1332"/>
                <a:gd name="T25" fmla="*/ 24 h 100"/>
                <a:gd name="T26" fmla="*/ 129 w 1332"/>
                <a:gd name="T27" fmla="*/ 25 h 100"/>
                <a:gd name="T28" fmla="*/ 141 w 1332"/>
                <a:gd name="T29" fmla="*/ 25 h 100"/>
                <a:gd name="T30" fmla="*/ 153 w 1332"/>
                <a:gd name="T31" fmla="*/ 25 h 100"/>
                <a:gd name="T32" fmla="*/ 165 w 1332"/>
                <a:gd name="T33" fmla="*/ 25 h 100"/>
                <a:gd name="T34" fmla="*/ 177 w 1332"/>
                <a:gd name="T35" fmla="*/ 25 h 100"/>
                <a:gd name="T36" fmla="*/ 189 w 1332"/>
                <a:gd name="T37" fmla="*/ 25 h 100"/>
                <a:gd name="T38" fmla="*/ 201 w 1332"/>
                <a:gd name="T39" fmla="*/ 25 h 100"/>
                <a:gd name="T40" fmla="*/ 213 w 1332"/>
                <a:gd name="T41" fmla="*/ 24 h 100"/>
                <a:gd name="T42" fmla="*/ 224 w 1332"/>
                <a:gd name="T43" fmla="*/ 23 h 100"/>
                <a:gd name="T44" fmla="*/ 236 w 1332"/>
                <a:gd name="T45" fmla="*/ 22 h 100"/>
                <a:gd name="T46" fmla="*/ 248 w 1332"/>
                <a:gd name="T47" fmla="*/ 21 h 100"/>
                <a:gd name="T48" fmla="*/ 258 w 1332"/>
                <a:gd name="T49" fmla="*/ 20 h 100"/>
                <a:gd name="T50" fmla="*/ 269 w 1332"/>
                <a:gd name="T51" fmla="*/ 18 h 100"/>
                <a:gd name="T52" fmla="*/ 280 w 1332"/>
                <a:gd name="T53" fmla="*/ 16 h 100"/>
                <a:gd name="T54" fmla="*/ 290 w 1332"/>
                <a:gd name="T55" fmla="*/ 14 h 100"/>
                <a:gd name="T56" fmla="*/ 299 w 1332"/>
                <a:gd name="T57" fmla="*/ 12 h 100"/>
                <a:gd name="T58" fmla="*/ 309 w 1332"/>
                <a:gd name="T59" fmla="*/ 9 h 100"/>
                <a:gd name="T60" fmla="*/ 318 w 1332"/>
                <a:gd name="T61" fmla="*/ 7 h 100"/>
                <a:gd name="T62" fmla="*/ 326 w 1332"/>
                <a:gd name="T63" fmla="*/ 4 h 100"/>
                <a:gd name="T64" fmla="*/ 333 w 1332"/>
                <a:gd name="T65" fmla="*/ 1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2"/>
                <a:gd name="T100" fmla="*/ 0 h 100"/>
                <a:gd name="T101" fmla="*/ 1332 w 1332"/>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2" h="100">
                  <a:moveTo>
                    <a:pt x="0" y="0"/>
                  </a:moveTo>
                  <a:lnTo>
                    <a:pt x="29" y="12"/>
                  </a:lnTo>
                  <a:lnTo>
                    <a:pt x="60" y="23"/>
                  </a:lnTo>
                  <a:lnTo>
                    <a:pt x="93" y="34"/>
                  </a:lnTo>
                  <a:lnTo>
                    <a:pt x="129" y="44"/>
                  </a:lnTo>
                  <a:lnTo>
                    <a:pt x="167" y="52"/>
                  </a:lnTo>
                  <a:lnTo>
                    <a:pt x="206" y="61"/>
                  </a:lnTo>
                  <a:lnTo>
                    <a:pt x="247" y="68"/>
                  </a:lnTo>
                  <a:lnTo>
                    <a:pt x="289" y="75"/>
                  </a:lnTo>
                  <a:lnTo>
                    <a:pt x="333" y="81"/>
                  </a:lnTo>
                  <a:lnTo>
                    <a:pt x="377" y="87"/>
                  </a:lnTo>
                  <a:lnTo>
                    <a:pt x="423" y="90"/>
                  </a:lnTo>
                  <a:lnTo>
                    <a:pt x="469" y="95"/>
                  </a:lnTo>
                  <a:lnTo>
                    <a:pt x="516" y="97"/>
                  </a:lnTo>
                  <a:lnTo>
                    <a:pt x="563" y="99"/>
                  </a:lnTo>
                  <a:lnTo>
                    <a:pt x="612" y="100"/>
                  </a:lnTo>
                  <a:lnTo>
                    <a:pt x="660" y="100"/>
                  </a:lnTo>
                  <a:lnTo>
                    <a:pt x="707" y="100"/>
                  </a:lnTo>
                  <a:lnTo>
                    <a:pt x="756" y="99"/>
                  </a:lnTo>
                  <a:lnTo>
                    <a:pt x="803" y="98"/>
                  </a:lnTo>
                  <a:lnTo>
                    <a:pt x="850" y="96"/>
                  </a:lnTo>
                  <a:lnTo>
                    <a:pt x="896" y="92"/>
                  </a:lnTo>
                  <a:lnTo>
                    <a:pt x="943" y="88"/>
                  </a:lnTo>
                  <a:lnTo>
                    <a:pt x="989" y="83"/>
                  </a:lnTo>
                  <a:lnTo>
                    <a:pt x="1032" y="77"/>
                  </a:lnTo>
                  <a:lnTo>
                    <a:pt x="1076" y="70"/>
                  </a:lnTo>
                  <a:lnTo>
                    <a:pt x="1118" y="62"/>
                  </a:lnTo>
                  <a:lnTo>
                    <a:pt x="1158" y="54"/>
                  </a:lnTo>
                  <a:lnTo>
                    <a:pt x="1196" y="46"/>
                  </a:lnTo>
                  <a:lnTo>
                    <a:pt x="1233" y="36"/>
                  </a:lnTo>
                  <a:lnTo>
                    <a:pt x="1269" y="25"/>
                  </a:lnTo>
                  <a:lnTo>
                    <a:pt x="1301" y="14"/>
                  </a:lnTo>
                  <a:lnTo>
                    <a:pt x="1332" y="1"/>
                  </a:lnTo>
                </a:path>
              </a:pathLst>
            </a:custGeom>
            <a:noFill/>
            <a:ln w="0">
              <a:solidFill>
                <a:srgbClr val="000000"/>
              </a:solidFill>
              <a:round/>
              <a:headEnd/>
              <a:tailEnd/>
            </a:ln>
          </p:spPr>
          <p:txBody>
            <a:bodyPr>
              <a:prstTxWarp prst="textNoShape">
                <a:avLst/>
              </a:prstTxWarp>
            </a:bodyPr>
            <a:lstStyle/>
            <a:p>
              <a:endParaRPr lang="en-US"/>
            </a:p>
          </p:txBody>
        </p:sp>
        <p:sp>
          <p:nvSpPr>
            <p:cNvPr id="168006" name="Freeform 67"/>
            <p:cNvSpPr>
              <a:spLocks/>
            </p:cNvSpPr>
            <p:nvPr/>
          </p:nvSpPr>
          <p:spPr bwMode="auto">
            <a:xfrm>
              <a:off x="2831" y="1965"/>
              <a:ext cx="342" cy="58"/>
            </a:xfrm>
            <a:custGeom>
              <a:avLst/>
              <a:gdLst>
                <a:gd name="T0" fmla="*/ 171 w 685"/>
                <a:gd name="T1" fmla="*/ 7 h 118"/>
                <a:gd name="T2" fmla="*/ 164 w 685"/>
                <a:gd name="T3" fmla="*/ 5 h 118"/>
                <a:gd name="T4" fmla="*/ 155 w 685"/>
                <a:gd name="T5" fmla="*/ 3 h 118"/>
                <a:gd name="T6" fmla="*/ 146 w 685"/>
                <a:gd name="T7" fmla="*/ 2 h 118"/>
                <a:gd name="T8" fmla="*/ 136 w 685"/>
                <a:gd name="T9" fmla="*/ 1 h 118"/>
                <a:gd name="T10" fmla="*/ 125 w 685"/>
                <a:gd name="T11" fmla="*/ 0 h 118"/>
                <a:gd name="T12" fmla="*/ 113 w 685"/>
                <a:gd name="T13" fmla="*/ 0 h 118"/>
                <a:gd name="T14" fmla="*/ 102 w 685"/>
                <a:gd name="T15" fmla="*/ 0 h 118"/>
                <a:gd name="T16" fmla="*/ 90 w 685"/>
                <a:gd name="T17" fmla="*/ 1 h 118"/>
                <a:gd name="T18" fmla="*/ 77 w 685"/>
                <a:gd name="T19" fmla="*/ 2 h 118"/>
                <a:gd name="T20" fmla="*/ 65 w 685"/>
                <a:gd name="T21" fmla="*/ 4 h 118"/>
                <a:gd name="T22" fmla="*/ 53 w 685"/>
                <a:gd name="T23" fmla="*/ 6 h 118"/>
                <a:gd name="T24" fmla="*/ 41 w 685"/>
                <a:gd name="T25" fmla="*/ 9 h 118"/>
                <a:gd name="T26" fmla="*/ 30 w 685"/>
                <a:gd name="T27" fmla="*/ 13 h 118"/>
                <a:gd name="T28" fmla="*/ 19 w 685"/>
                <a:gd name="T29" fmla="*/ 17 h 118"/>
                <a:gd name="T30" fmla="*/ 9 w 685"/>
                <a:gd name="T31" fmla="*/ 23 h 118"/>
                <a:gd name="T32" fmla="*/ 0 w 685"/>
                <a:gd name="T33" fmla="*/ 29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5"/>
                <a:gd name="T52" fmla="*/ 0 h 118"/>
                <a:gd name="T53" fmla="*/ 685 w 685"/>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5" h="118">
                  <a:moveTo>
                    <a:pt x="685" y="30"/>
                  </a:moveTo>
                  <a:lnTo>
                    <a:pt x="656" y="22"/>
                  </a:lnTo>
                  <a:lnTo>
                    <a:pt x="622" y="15"/>
                  </a:lnTo>
                  <a:lnTo>
                    <a:pt x="585" y="10"/>
                  </a:lnTo>
                  <a:lnTo>
                    <a:pt x="544" y="5"/>
                  </a:lnTo>
                  <a:lnTo>
                    <a:pt x="501" y="3"/>
                  </a:lnTo>
                  <a:lnTo>
                    <a:pt x="455" y="0"/>
                  </a:lnTo>
                  <a:lnTo>
                    <a:pt x="408" y="2"/>
                  </a:lnTo>
                  <a:lnTo>
                    <a:pt x="360" y="4"/>
                  </a:lnTo>
                  <a:lnTo>
                    <a:pt x="310" y="9"/>
                  </a:lnTo>
                  <a:lnTo>
                    <a:pt x="262" y="17"/>
                  </a:lnTo>
                  <a:lnTo>
                    <a:pt x="213" y="26"/>
                  </a:lnTo>
                  <a:lnTo>
                    <a:pt x="166" y="38"/>
                  </a:lnTo>
                  <a:lnTo>
                    <a:pt x="120" y="53"/>
                  </a:lnTo>
                  <a:lnTo>
                    <a:pt x="77" y="72"/>
                  </a:lnTo>
                  <a:lnTo>
                    <a:pt x="37" y="93"/>
                  </a:lnTo>
                  <a:lnTo>
                    <a:pt x="0" y="118"/>
                  </a:lnTo>
                </a:path>
              </a:pathLst>
            </a:custGeom>
            <a:noFill/>
            <a:ln w="0">
              <a:solidFill>
                <a:srgbClr val="000000"/>
              </a:solidFill>
              <a:round/>
              <a:headEnd/>
              <a:tailEnd/>
            </a:ln>
          </p:spPr>
          <p:txBody>
            <a:bodyPr>
              <a:prstTxWarp prst="textNoShape">
                <a:avLst/>
              </a:prstTxWarp>
            </a:bodyPr>
            <a:lstStyle/>
            <a:p>
              <a:endParaRPr lang="en-US"/>
            </a:p>
          </p:txBody>
        </p:sp>
        <p:sp>
          <p:nvSpPr>
            <p:cNvPr id="168007" name="Freeform 68"/>
            <p:cNvSpPr>
              <a:spLocks/>
            </p:cNvSpPr>
            <p:nvPr/>
          </p:nvSpPr>
          <p:spPr bwMode="auto">
            <a:xfrm>
              <a:off x="2831" y="1965"/>
              <a:ext cx="342" cy="58"/>
            </a:xfrm>
            <a:custGeom>
              <a:avLst/>
              <a:gdLst>
                <a:gd name="T0" fmla="*/ 171 w 685"/>
                <a:gd name="T1" fmla="*/ 7 h 118"/>
                <a:gd name="T2" fmla="*/ 164 w 685"/>
                <a:gd name="T3" fmla="*/ 5 h 118"/>
                <a:gd name="T4" fmla="*/ 155 w 685"/>
                <a:gd name="T5" fmla="*/ 3 h 118"/>
                <a:gd name="T6" fmla="*/ 146 w 685"/>
                <a:gd name="T7" fmla="*/ 2 h 118"/>
                <a:gd name="T8" fmla="*/ 136 w 685"/>
                <a:gd name="T9" fmla="*/ 1 h 118"/>
                <a:gd name="T10" fmla="*/ 125 w 685"/>
                <a:gd name="T11" fmla="*/ 0 h 118"/>
                <a:gd name="T12" fmla="*/ 113 w 685"/>
                <a:gd name="T13" fmla="*/ 0 h 118"/>
                <a:gd name="T14" fmla="*/ 102 w 685"/>
                <a:gd name="T15" fmla="*/ 0 h 118"/>
                <a:gd name="T16" fmla="*/ 90 w 685"/>
                <a:gd name="T17" fmla="*/ 1 h 118"/>
                <a:gd name="T18" fmla="*/ 77 w 685"/>
                <a:gd name="T19" fmla="*/ 2 h 118"/>
                <a:gd name="T20" fmla="*/ 65 w 685"/>
                <a:gd name="T21" fmla="*/ 4 h 118"/>
                <a:gd name="T22" fmla="*/ 53 w 685"/>
                <a:gd name="T23" fmla="*/ 6 h 118"/>
                <a:gd name="T24" fmla="*/ 41 w 685"/>
                <a:gd name="T25" fmla="*/ 9 h 118"/>
                <a:gd name="T26" fmla="*/ 30 w 685"/>
                <a:gd name="T27" fmla="*/ 13 h 118"/>
                <a:gd name="T28" fmla="*/ 19 w 685"/>
                <a:gd name="T29" fmla="*/ 17 h 118"/>
                <a:gd name="T30" fmla="*/ 9 w 685"/>
                <a:gd name="T31" fmla="*/ 23 h 118"/>
                <a:gd name="T32" fmla="*/ 0 w 685"/>
                <a:gd name="T33" fmla="*/ 29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5"/>
                <a:gd name="T52" fmla="*/ 0 h 118"/>
                <a:gd name="T53" fmla="*/ 685 w 685"/>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5" h="118">
                  <a:moveTo>
                    <a:pt x="685" y="30"/>
                  </a:moveTo>
                  <a:lnTo>
                    <a:pt x="656" y="22"/>
                  </a:lnTo>
                  <a:lnTo>
                    <a:pt x="622" y="15"/>
                  </a:lnTo>
                  <a:lnTo>
                    <a:pt x="585" y="10"/>
                  </a:lnTo>
                  <a:lnTo>
                    <a:pt x="544" y="5"/>
                  </a:lnTo>
                  <a:lnTo>
                    <a:pt x="501" y="3"/>
                  </a:lnTo>
                  <a:lnTo>
                    <a:pt x="455" y="0"/>
                  </a:lnTo>
                  <a:lnTo>
                    <a:pt x="408" y="2"/>
                  </a:lnTo>
                  <a:lnTo>
                    <a:pt x="360" y="4"/>
                  </a:lnTo>
                  <a:lnTo>
                    <a:pt x="310" y="9"/>
                  </a:lnTo>
                  <a:lnTo>
                    <a:pt x="262" y="17"/>
                  </a:lnTo>
                  <a:lnTo>
                    <a:pt x="213" y="26"/>
                  </a:lnTo>
                  <a:lnTo>
                    <a:pt x="166" y="38"/>
                  </a:lnTo>
                  <a:lnTo>
                    <a:pt x="120" y="53"/>
                  </a:lnTo>
                  <a:lnTo>
                    <a:pt x="77" y="72"/>
                  </a:lnTo>
                  <a:lnTo>
                    <a:pt x="37" y="93"/>
                  </a:lnTo>
                  <a:lnTo>
                    <a:pt x="0" y="118"/>
                  </a:lnTo>
                </a:path>
              </a:pathLst>
            </a:custGeom>
            <a:noFill/>
            <a:ln w="0">
              <a:solidFill>
                <a:srgbClr val="000000"/>
              </a:solidFill>
              <a:round/>
              <a:headEnd/>
              <a:tailEnd/>
            </a:ln>
          </p:spPr>
          <p:txBody>
            <a:bodyPr>
              <a:prstTxWarp prst="textNoShape">
                <a:avLst/>
              </a:prstTxWarp>
            </a:bodyPr>
            <a:lstStyle/>
            <a:p>
              <a:endParaRPr lang="en-US"/>
            </a:p>
          </p:txBody>
        </p:sp>
        <p:sp>
          <p:nvSpPr>
            <p:cNvPr id="168008" name="Freeform 69"/>
            <p:cNvSpPr>
              <a:spLocks/>
            </p:cNvSpPr>
            <p:nvPr/>
          </p:nvSpPr>
          <p:spPr bwMode="auto">
            <a:xfrm>
              <a:off x="3040" y="2868"/>
              <a:ext cx="674" cy="628"/>
            </a:xfrm>
            <a:custGeom>
              <a:avLst/>
              <a:gdLst>
                <a:gd name="T0" fmla="*/ 337 w 1347"/>
                <a:gd name="T1" fmla="*/ 2 h 1254"/>
                <a:gd name="T2" fmla="*/ 333 w 1347"/>
                <a:gd name="T3" fmla="*/ 20 h 1254"/>
                <a:gd name="T4" fmla="*/ 333 w 1347"/>
                <a:gd name="T5" fmla="*/ 33 h 1254"/>
                <a:gd name="T6" fmla="*/ 326 w 1347"/>
                <a:gd name="T7" fmla="*/ 48 h 1254"/>
                <a:gd name="T8" fmla="*/ 321 w 1347"/>
                <a:gd name="T9" fmla="*/ 74 h 1254"/>
                <a:gd name="T10" fmla="*/ 318 w 1347"/>
                <a:gd name="T11" fmla="*/ 95 h 1254"/>
                <a:gd name="T12" fmla="*/ 313 w 1347"/>
                <a:gd name="T13" fmla="*/ 138 h 1254"/>
                <a:gd name="T14" fmla="*/ 303 w 1347"/>
                <a:gd name="T15" fmla="*/ 157 h 1254"/>
                <a:gd name="T16" fmla="*/ 294 w 1347"/>
                <a:gd name="T17" fmla="*/ 166 h 1254"/>
                <a:gd name="T18" fmla="*/ 288 w 1347"/>
                <a:gd name="T19" fmla="*/ 181 h 1254"/>
                <a:gd name="T20" fmla="*/ 283 w 1347"/>
                <a:gd name="T21" fmla="*/ 194 h 1254"/>
                <a:gd name="T22" fmla="*/ 277 w 1347"/>
                <a:gd name="T23" fmla="*/ 211 h 1254"/>
                <a:gd name="T24" fmla="*/ 274 w 1347"/>
                <a:gd name="T25" fmla="*/ 217 h 1254"/>
                <a:gd name="T26" fmla="*/ 265 w 1347"/>
                <a:gd name="T27" fmla="*/ 219 h 1254"/>
                <a:gd name="T28" fmla="*/ 260 w 1347"/>
                <a:gd name="T29" fmla="*/ 234 h 1254"/>
                <a:gd name="T30" fmla="*/ 257 w 1347"/>
                <a:gd name="T31" fmla="*/ 243 h 1254"/>
                <a:gd name="T32" fmla="*/ 247 w 1347"/>
                <a:gd name="T33" fmla="*/ 252 h 1254"/>
                <a:gd name="T34" fmla="*/ 239 w 1347"/>
                <a:gd name="T35" fmla="*/ 261 h 1254"/>
                <a:gd name="T36" fmla="*/ 231 w 1347"/>
                <a:gd name="T37" fmla="*/ 272 h 1254"/>
                <a:gd name="T38" fmla="*/ 223 w 1347"/>
                <a:gd name="T39" fmla="*/ 280 h 1254"/>
                <a:gd name="T40" fmla="*/ 210 w 1347"/>
                <a:gd name="T41" fmla="*/ 293 h 1254"/>
                <a:gd name="T42" fmla="*/ 204 w 1347"/>
                <a:gd name="T43" fmla="*/ 295 h 1254"/>
                <a:gd name="T44" fmla="*/ 191 w 1347"/>
                <a:gd name="T45" fmla="*/ 311 h 1254"/>
                <a:gd name="T46" fmla="*/ 183 w 1347"/>
                <a:gd name="T47" fmla="*/ 303 h 1254"/>
                <a:gd name="T48" fmla="*/ 193 w 1347"/>
                <a:gd name="T49" fmla="*/ 277 h 1254"/>
                <a:gd name="T50" fmla="*/ 191 w 1347"/>
                <a:gd name="T51" fmla="*/ 255 h 1254"/>
                <a:gd name="T52" fmla="*/ 199 w 1347"/>
                <a:gd name="T53" fmla="*/ 236 h 1254"/>
                <a:gd name="T54" fmla="*/ 206 w 1347"/>
                <a:gd name="T55" fmla="*/ 215 h 1254"/>
                <a:gd name="T56" fmla="*/ 218 w 1347"/>
                <a:gd name="T57" fmla="*/ 208 h 1254"/>
                <a:gd name="T58" fmla="*/ 213 w 1347"/>
                <a:gd name="T59" fmla="*/ 187 h 1254"/>
                <a:gd name="T60" fmla="*/ 213 w 1347"/>
                <a:gd name="T61" fmla="*/ 173 h 1254"/>
                <a:gd name="T62" fmla="*/ 207 w 1347"/>
                <a:gd name="T63" fmla="*/ 167 h 1254"/>
                <a:gd name="T64" fmla="*/ 198 w 1347"/>
                <a:gd name="T65" fmla="*/ 156 h 1254"/>
                <a:gd name="T66" fmla="*/ 201 w 1347"/>
                <a:gd name="T67" fmla="*/ 141 h 1254"/>
                <a:gd name="T68" fmla="*/ 194 w 1347"/>
                <a:gd name="T69" fmla="*/ 122 h 1254"/>
                <a:gd name="T70" fmla="*/ 191 w 1347"/>
                <a:gd name="T71" fmla="*/ 130 h 1254"/>
                <a:gd name="T72" fmla="*/ 184 w 1347"/>
                <a:gd name="T73" fmla="*/ 121 h 1254"/>
                <a:gd name="T74" fmla="*/ 177 w 1347"/>
                <a:gd name="T75" fmla="*/ 126 h 1254"/>
                <a:gd name="T76" fmla="*/ 168 w 1347"/>
                <a:gd name="T77" fmla="*/ 118 h 1254"/>
                <a:gd name="T78" fmla="*/ 162 w 1347"/>
                <a:gd name="T79" fmla="*/ 111 h 1254"/>
                <a:gd name="T80" fmla="*/ 137 w 1347"/>
                <a:gd name="T81" fmla="*/ 126 h 1254"/>
                <a:gd name="T82" fmla="*/ 129 w 1347"/>
                <a:gd name="T83" fmla="*/ 140 h 1254"/>
                <a:gd name="T84" fmla="*/ 119 w 1347"/>
                <a:gd name="T85" fmla="*/ 140 h 1254"/>
                <a:gd name="T86" fmla="*/ 112 w 1347"/>
                <a:gd name="T87" fmla="*/ 146 h 1254"/>
                <a:gd name="T88" fmla="*/ 90 w 1347"/>
                <a:gd name="T89" fmla="*/ 146 h 1254"/>
                <a:gd name="T90" fmla="*/ 68 w 1347"/>
                <a:gd name="T91" fmla="*/ 138 h 1254"/>
                <a:gd name="T92" fmla="*/ 56 w 1347"/>
                <a:gd name="T93" fmla="*/ 139 h 1254"/>
                <a:gd name="T94" fmla="*/ 41 w 1347"/>
                <a:gd name="T95" fmla="*/ 117 h 1254"/>
                <a:gd name="T96" fmla="*/ 31 w 1347"/>
                <a:gd name="T97" fmla="*/ 110 h 1254"/>
                <a:gd name="T98" fmla="*/ 30 w 1347"/>
                <a:gd name="T99" fmla="*/ 103 h 1254"/>
                <a:gd name="T100" fmla="*/ 26 w 1347"/>
                <a:gd name="T101" fmla="*/ 97 h 1254"/>
                <a:gd name="T102" fmla="*/ 7 w 1347"/>
                <a:gd name="T103" fmla="*/ 91 h 1254"/>
                <a:gd name="T104" fmla="*/ 7 w 1347"/>
                <a:gd name="T105" fmla="*/ 80 h 1254"/>
                <a:gd name="T106" fmla="*/ 2 w 1347"/>
                <a:gd name="T107" fmla="*/ 71 h 1254"/>
                <a:gd name="T108" fmla="*/ 7 w 1347"/>
                <a:gd name="T109" fmla="*/ 63 h 1254"/>
                <a:gd name="T110" fmla="*/ 19 w 1347"/>
                <a:gd name="T111" fmla="*/ 48 h 12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47"/>
                <a:gd name="T169" fmla="*/ 0 h 1254"/>
                <a:gd name="T170" fmla="*/ 1347 w 1347"/>
                <a:gd name="T171" fmla="*/ 1254 h 12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47" h="1254">
                  <a:moveTo>
                    <a:pt x="1329" y="1"/>
                  </a:moveTo>
                  <a:lnTo>
                    <a:pt x="1330" y="1"/>
                  </a:lnTo>
                  <a:lnTo>
                    <a:pt x="1334" y="0"/>
                  </a:lnTo>
                  <a:lnTo>
                    <a:pt x="1339" y="0"/>
                  </a:lnTo>
                  <a:lnTo>
                    <a:pt x="1344" y="1"/>
                  </a:lnTo>
                  <a:lnTo>
                    <a:pt x="1347" y="6"/>
                  </a:lnTo>
                  <a:lnTo>
                    <a:pt x="1347" y="13"/>
                  </a:lnTo>
                  <a:lnTo>
                    <a:pt x="1345" y="25"/>
                  </a:lnTo>
                  <a:lnTo>
                    <a:pt x="1338" y="43"/>
                  </a:lnTo>
                  <a:lnTo>
                    <a:pt x="1331" y="60"/>
                  </a:lnTo>
                  <a:lnTo>
                    <a:pt x="1328" y="71"/>
                  </a:lnTo>
                  <a:lnTo>
                    <a:pt x="1329" y="78"/>
                  </a:lnTo>
                  <a:lnTo>
                    <a:pt x="1331" y="83"/>
                  </a:lnTo>
                  <a:lnTo>
                    <a:pt x="1335" y="87"/>
                  </a:lnTo>
                  <a:lnTo>
                    <a:pt x="1337" y="93"/>
                  </a:lnTo>
                  <a:lnTo>
                    <a:pt x="1337" y="101"/>
                  </a:lnTo>
                  <a:lnTo>
                    <a:pt x="1335" y="115"/>
                  </a:lnTo>
                  <a:lnTo>
                    <a:pt x="1330" y="130"/>
                  </a:lnTo>
                  <a:lnTo>
                    <a:pt x="1324" y="143"/>
                  </a:lnTo>
                  <a:lnTo>
                    <a:pt x="1319" y="154"/>
                  </a:lnTo>
                  <a:lnTo>
                    <a:pt x="1313" y="164"/>
                  </a:lnTo>
                  <a:lnTo>
                    <a:pt x="1308" y="173"/>
                  </a:lnTo>
                  <a:lnTo>
                    <a:pt x="1305" y="182"/>
                  </a:lnTo>
                  <a:lnTo>
                    <a:pt x="1304" y="192"/>
                  </a:lnTo>
                  <a:lnTo>
                    <a:pt x="1305" y="205"/>
                  </a:lnTo>
                  <a:lnTo>
                    <a:pt x="1308" y="227"/>
                  </a:lnTo>
                  <a:lnTo>
                    <a:pt x="1306" y="248"/>
                  </a:lnTo>
                  <a:lnTo>
                    <a:pt x="1300" y="266"/>
                  </a:lnTo>
                  <a:lnTo>
                    <a:pt x="1292" y="282"/>
                  </a:lnTo>
                  <a:lnTo>
                    <a:pt x="1283" y="296"/>
                  </a:lnTo>
                  <a:lnTo>
                    <a:pt x="1276" y="306"/>
                  </a:lnTo>
                  <a:lnTo>
                    <a:pt x="1270" y="314"/>
                  </a:lnTo>
                  <a:lnTo>
                    <a:pt x="1269" y="319"/>
                  </a:lnTo>
                  <a:lnTo>
                    <a:pt x="1271" y="329"/>
                  </a:lnTo>
                  <a:lnTo>
                    <a:pt x="1273" y="349"/>
                  </a:lnTo>
                  <a:lnTo>
                    <a:pt x="1270" y="379"/>
                  </a:lnTo>
                  <a:lnTo>
                    <a:pt x="1263" y="420"/>
                  </a:lnTo>
                  <a:lnTo>
                    <a:pt x="1274" y="440"/>
                  </a:lnTo>
                  <a:lnTo>
                    <a:pt x="1276" y="465"/>
                  </a:lnTo>
                  <a:lnTo>
                    <a:pt x="1271" y="494"/>
                  </a:lnTo>
                  <a:lnTo>
                    <a:pt x="1263" y="524"/>
                  </a:lnTo>
                  <a:lnTo>
                    <a:pt x="1252" y="552"/>
                  </a:lnTo>
                  <a:lnTo>
                    <a:pt x="1240" y="576"/>
                  </a:lnTo>
                  <a:lnTo>
                    <a:pt x="1230" y="594"/>
                  </a:lnTo>
                  <a:lnTo>
                    <a:pt x="1224" y="604"/>
                  </a:lnTo>
                  <a:lnTo>
                    <a:pt x="1221" y="609"/>
                  </a:lnTo>
                  <a:lnTo>
                    <a:pt x="1215" y="617"/>
                  </a:lnTo>
                  <a:lnTo>
                    <a:pt x="1209" y="625"/>
                  </a:lnTo>
                  <a:lnTo>
                    <a:pt x="1202" y="634"/>
                  </a:lnTo>
                  <a:lnTo>
                    <a:pt x="1195" y="642"/>
                  </a:lnTo>
                  <a:lnTo>
                    <a:pt x="1187" y="647"/>
                  </a:lnTo>
                  <a:lnTo>
                    <a:pt x="1179" y="651"/>
                  </a:lnTo>
                  <a:lnTo>
                    <a:pt x="1170" y="651"/>
                  </a:lnTo>
                  <a:lnTo>
                    <a:pt x="1173" y="660"/>
                  </a:lnTo>
                  <a:lnTo>
                    <a:pt x="1176" y="675"/>
                  </a:lnTo>
                  <a:lnTo>
                    <a:pt x="1176" y="692"/>
                  </a:lnTo>
                  <a:lnTo>
                    <a:pt x="1171" y="707"/>
                  </a:lnTo>
                  <a:lnTo>
                    <a:pt x="1161" y="710"/>
                  </a:lnTo>
                  <a:lnTo>
                    <a:pt x="1154" y="715"/>
                  </a:lnTo>
                  <a:lnTo>
                    <a:pt x="1149" y="723"/>
                  </a:lnTo>
                  <a:lnTo>
                    <a:pt x="1146" y="734"/>
                  </a:lnTo>
                  <a:lnTo>
                    <a:pt x="1142" y="743"/>
                  </a:lnTo>
                  <a:lnTo>
                    <a:pt x="1139" y="751"/>
                  </a:lnTo>
                  <a:lnTo>
                    <a:pt x="1133" y="756"/>
                  </a:lnTo>
                  <a:lnTo>
                    <a:pt x="1125" y="757"/>
                  </a:lnTo>
                  <a:lnTo>
                    <a:pt x="1130" y="773"/>
                  </a:lnTo>
                  <a:lnTo>
                    <a:pt x="1130" y="788"/>
                  </a:lnTo>
                  <a:lnTo>
                    <a:pt x="1126" y="799"/>
                  </a:lnTo>
                  <a:lnTo>
                    <a:pt x="1120" y="811"/>
                  </a:lnTo>
                  <a:lnTo>
                    <a:pt x="1115" y="821"/>
                  </a:lnTo>
                  <a:lnTo>
                    <a:pt x="1109" y="832"/>
                  </a:lnTo>
                  <a:lnTo>
                    <a:pt x="1105" y="842"/>
                  </a:lnTo>
                  <a:lnTo>
                    <a:pt x="1105" y="855"/>
                  </a:lnTo>
                  <a:lnTo>
                    <a:pt x="1097" y="855"/>
                  </a:lnTo>
                  <a:lnTo>
                    <a:pt x="1095" y="859"/>
                  </a:lnTo>
                  <a:lnTo>
                    <a:pt x="1095" y="864"/>
                  </a:lnTo>
                  <a:lnTo>
                    <a:pt x="1096" y="866"/>
                  </a:lnTo>
                  <a:lnTo>
                    <a:pt x="1094" y="866"/>
                  </a:lnTo>
                  <a:lnTo>
                    <a:pt x="1089" y="866"/>
                  </a:lnTo>
                  <a:lnTo>
                    <a:pt x="1082" y="866"/>
                  </a:lnTo>
                  <a:lnTo>
                    <a:pt x="1074" y="867"/>
                  </a:lnTo>
                  <a:lnTo>
                    <a:pt x="1066" y="869"/>
                  </a:lnTo>
                  <a:lnTo>
                    <a:pt x="1061" y="871"/>
                  </a:lnTo>
                  <a:lnTo>
                    <a:pt x="1057" y="874"/>
                  </a:lnTo>
                  <a:lnTo>
                    <a:pt x="1058" y="879"/>
                  </a:lnTo>
                  <a:lnTo>
                    <a:pt x="1061" y="894"/>
                  </a:lnTo>
                  <a:lnTo>
                    <a:pt x="1058" y="913"/>
                  </a:lnTo>
                  <a:lnTo>
                    <a:pt x="1052" y="931"/>
                  </a:lnTo>
                  <a:lnTo>
                    <a:pt x="1047" y="935"/>
                  </a:lnTo>
                  <a:lnTo>
                    <a:pt x="1040" y="935"/>
                  </a:lnTo>
                  <a:lnTo>
                    <a:pt x="1033" y="941"/>
                  </a:lnTo>
                  <a:lnTo>
                    <a:pt x="1026" y="947"/>
                  </a:lnTo>
                  <a:lnTo>
                    <a:pt x="1024" y="950"/>
                  </a:lnTo>
                  <a:lnTo>
                    <a:pt x="1025" y="954"/>
                  </a:lnTo>
                  <a:lnTo>
                    <a:pt x="1026" y="962"/>
                  </a:lnTo>
                  <a:lnTo>
                    <a:pt x="1025" y="971"/>
                  </a:lnTo>
                  <a:lnTo>
                    <a:pt x="1019" y="978"/>
                  </a:lnTo>
                  <a:lnTo>
                    <a:pt x="1013" y="981"/>
                  </a:lnTo>
                  <a:lnTo>
                    <a:pt x="1007" y="986"/>
                  </a:lnTo>
                  <a:lnTo>
                    <a:pt x="1001" y="992"/>
                  </a:lnTo>
                  <a:lnTo>
                    <a:pt x="993" y="999"/>
                  </a:lnTo>
                  <a:lnTo>
                    <a:pt x="986" y="1007"/>
                  </a:lnTo>
                  <a:lnTo>
                    <a:pt x="979" y="1014"/>
                  </a:lnTo>
                  <a:lnTo>
                    <a:pt x="972" y="1019"/>
                  </a:lnTo>
                  <a:lnTo>
                    <a:pt x="966" y="1025"/>
                  </a:lnTo>
                  <a:lnTo>
                    <a:pt x="961" y="1031"/>
                  </a:lnTo>
                  <a:lnTo>
                    <a:pt x="958" y="1037"/>
                  </a:lnTo>
                  <a:lnTo>
                    <a:pt x="954" y="1042"/>
                  </a:lnTo>
                  <a:lnTo>
                    <a:pt x="951" y="1048"/>
                  </a:lnTo>
                  <a:lnTo>
                    <a:pt x="948" y="1054"/>
                  </a:lnTo>
                  <a:lnTo>
                    <a:pt x="942" y="1060"/>
                  </a:lnTo>
                  <a:lnTo>
                    <a:pt x="935" y="1064"/>
                  </a:lnTo>
                  <a:lnTo>
                    <a:pt x="926" y="1068"/>
                  </a:lnTo>
                  <a:lnTo>
                    <a:pt x="921" y="1087"/>
                  </a:lnTo>
                  <a:lnTo>
                    <a:pt x="915" y="1101"/>
                  </a:lnTo>
                  <a:lnTo>
                    <a:pt x="908" y="1109"/>
                  </a:lnTo>
                  <a:lnTo>
                    <a:pt x="901" y="1113"/>
                  </a:lnTo>
                  <a:lnTo>
                    <a:pt x="898" y="1114"/>
                  </a:lnTo>
                  <a:lnTo>
                    <a:pt x="893" y="1115"/>
                  </a:lnTo>
                  <a:lnTo>
                    <a:pt x="889" y="1116"/>
                  </a:lnTo>
                  <a:lnTo>
                    <a:pt x="884" y="1121"/>
                  </a:lnTo>
                  <a:lnTo>
                    <a:pt x="877" y="1125"/>
                  </a:lnTo>
                  <a:lnTo>
                    <a:pt x="870" y="1133"/>
                  </a:lnTo>
                  <a:lnTo>
                    <a:pt x="861" y="1144"/>
                  </a:lnTo>
                  <a:lnTo>
                    <a:pt x="851" y="1157"/>
                  </a:lnTo>
                  <a:lnTo>
                    <a:pt x="840" y="1168"/>
                  </a:lnTo>
                  <a:lnTo>
                    <a:pt x="833" y="1174"/>
                  </a:lnTo>
                  <a:lnTo>
                    <a:pt x="828" y="1176"/>
                  </a:lnTo>
                  <a:lnTo>
                    <a:pt x="824" y="1175"/>
                  </a:lnTo>
                  <a:lnTo>
                    <a:pt x="821" y="1175"/>
                  </a:lnTo>
                  <a:lnTo>
                    <a:pt x="817" y="1175"/>
                  </a:lnTo>
                  <a:lnTo>
                    <a:pt x="815" y="1177"/>
                  </a:lnTo>
                  <a:lnTo>
                    <a:pt x="812" y="1184"/>
                  </a:lnTo>
                  <a:lnTo>
                    <a:pt x="806" y="1195"/>
                  </a:lnTo>
                  <a:lnTo>
                    <a:pt x="798" y="1206"/>
                  </a:lnTo>
                  <a:lnTo>
                    <a:pt x="787" y="1218"/>
                  </a:lnTo>
                  <a:lnTo>
                    <a:pt x="775" y="1229"/>
                  </a:lnTo>
                  <a:lnTo>
                    <a:pt x="762" y="1241"/>
                  </a:lnTo>
                  <a:lnTo>
                    <a:pt x="749" y="1249"/>
                  </a:lnTo>
                  <a:lnTo>
                    <a:pt x="738" y="1253"/>
                  </a:lnTo>
                  <a:lnTo>
                    <a:pt x="729" y="1254"/>
                  </a:lnTo>
                  <a:lnTo>
                    <a:pt x="726" y="1245"/>
                  </a:lnTo>
                  <a:lnTo>
                    <a:pt x="726" y="1229"/>
                  </a:lnTo>
                  <a:lnTo>
                    <a:pt x="731" y="1211"/>
                  </a:lnTo>
                  <a:lnTo>
                    <a:pt x="747" y="1195"/>
                  </a:lnTo>
                  <a:lnTo>
                    <a:pt x="749" y="1151"/>
                  </a:lnTo>
                  <a:lnTo>
                    <a:pt x="757" y="1125"/>
                  </a:lnTo>
                  <a:lnTo>
                    <a:pt x="766" y="1114"/>
                  </a:lnTo>
                  <a:lnTo>
                    <a:pt x="770" y="1110"/>
                  </a:lnTo>
                  <a:lnTo>
                    <a:pt x="770" y="1105"/>
                  </a:lnTo>
                  <a:lnTo>
                    <a:pt x="769" y="1091"/>
                  </a:lnTo>
                  <a:lnTo>
                    <a:pt x="771" y="1071"/>
                  </a:lnTo>
                  <a:lnTo>
                    <a:pt x="777" y="1051"/>
                  </a:lnTo>
                  <a:lnTo>
                    <a:pt x="764" y="1040"/>
                  </a:lnTo>
                  <a:lnTo>
                    <a:pt x="760" y="1029"/>
                  </a:lnTo>
                  <a:lnTo>
                    <a:pt x="762" y="1016"/>
                  </a:lnTo>
                  <a:lnTo>
                    <a:pt x="767" y="1003"/>
                  </a:lnTo>
                  <a:lnTo>
                    <a:pt x="774" y="991"/>
                  </a:lnTo>
                  <a:lnTo>
                    <a:pt x="779" y="979"/>
                  </a:lnTo>
                  <a:lnTo>
                    <a:pt x="783" y="966"/>
                  </a:lnTo>
                  <a:lnTo>
                    <a:pt x="783" y="955"/>
                  </a:lnTo>
                  <a:lnTo>
                    <a:pt x="793" y="943"/>
                  </a:lnTo>
                  <a:lnTo>
                    <a:pt x="800" y="928"/>
                  </a:lnTo>
                  <a:lnTo>
                    <a:pt x="806" y="911"/>
                  </a:lnTo>
                  <a:lnTo>
                    <a:pt x="809" y="894"/>
                  </a:lnTo>
                  <a:lnTo>
                    <a:pt x="813" y="878"/>
                  </a:lnTo>
                  <a:lnTo>
                    <a:pt x="816" y="865"/>
                  </a:lnTo>
                  <a:lnTo>
                    <a:pt x="822" y="856"/>
                  </a:lnTo>
                  <a:lnTo>
                    <a:pt x="831" y="852"/>
                  </a:lnTo>
                  <a:lnTo>
                    <a:pt x="847" y="852"/>
                  </a:lnTo>
                  <a:lnTo>
                    <a:pt x="860" y="849"/>
                  </a:lnTo>
                  <a:lnTo>
                    <a:pt x="868" y="844"/>
                  </a:lnTo>
                  <a:lnTo>
                    <a:pt x="873" y="837"/>
                  </a:lnTo>
                  <a:lnTo>
                    <a:pt x="872" y="831"/>
                  </a:lnTo>
                  <a:lnTo>
                    <a:pt x="867" y="822"/>
                  </a:lnTo>
                  <a:lnTo>
                    <a:pt x="858" y="817"/>
                  </a:lnTo>
                  <a:lnTo>
                    <a:pt x="843" y="811"/>
                  </a:lnTo>
                  <a:lnTo>
                    <a:pt x="850" y="786"/>
                  </a:lnTo>
                  <a:lnTo>
                    <a:pt x="852" y="764"/>
                  </a:lnTo>
                  <a:lnTo>
                    <a:pt x="850" y="746"/>
                  </a:lnTo>
                  <a:lnTo>
                    <a:pt x="846" y="731"/>
                  </a:lnTo>
                  <a:lnTo>
                    <a:pt x="842" y="720"/>
                  </a:lnTo>
                  <a:lnTo>
                    <a:pt x="839" y="711"/>
                  </a:lnTo>
                  <a:lnTo>
                    <a:pt x="839" y="703"/>
                  </a:lnTo>
                  <a:lnTo>
                    <a:pt x="845" y="697"/>
                  </a:lnTo>
                  <a:lnTo>
                    <a:pt x="851" y="691"/>
                  </a:lnTo>
                  <a:lnTo>
                    <a:pt x="852" y="685"/>
                  </a:lnTo>
                  <a:lnTo>
                    <a:pt x="848" y="680"/>
                  </a:lnTo>
                  <a:lnTo>
                    <a:pt x="844" y="675"/>
                  </a:lnTo>
                  <a:lnTo>
                    <a:pt x="838" y="670"/>
                  </a:lnTo>
                  <a:lnTo>
                    <a:pt x="832" y="667"/>
                  </a:lnTo>
                  <a:lnTo>
                    <a:pt x="828" y="665"/>
                  </a:lnTo>
                  <a:lnTo>
                    <a:pt x="827" y="663"/>
                  </a:lnTo>
                  <a:lnTo>
                    <a:pt x="827" y="659"/>
                  </a:lnTo>
                  <a:lnTo>
                    <a:pt x="823" y="650"/>
                  </a:lnTo>
                  <a:lnTo>
                    <a:pt x="814" y="642"/>
                  </a:lnTo>
                  <a:lnTo>
                    <a:pt x="795" y="643"/>
                  </a:lnTo>
                  <a:lnTo>
                    <a:pt x="789" y="622"/>
                  </a:lnTo>
                  <a:lnTo>
                    <a:pt x="787" y="608"/>
                  </a:lnTo>
                  <a:lnTo>
                    <a:pt x="789" y="601"/>
                  </a:lnTo>
                  <a:lnTo>
                    <a:pt x="792" y="596"/>
                  </a:lnTo>
                  <a:lnTo>
                    <a:pt x="795" y="589"/>
                  </a:lnTo>
                  <a:lnTo>
                    <a:pt x="799" y="578"/>
                  </a:lnTo>
                  <a:lnTo>
                    <a:pt x="801" y="561"/>
                  </a:lnTo>
                  <a:lnTo>
                    <a:pt x="800" y="533"/>
                  </a:lnTo>
                  <a:lnTo>
                    <a:pt x="795" y="506"/>
                  </a:lnTo>
                  <a:lnTo>
                    <a:pt x="791" y="488"/>
                  </a:lnTo>
                  <a:lnTo>
                    <a:pt x="785" y="480"/>
                  </a:lnTo>
                  <a:lnTo>
                    <a:pt x="779" y="480"/>
                  </a:lnTo>
                  <a:lnTo>
                    <a:pt x="775" y="485"/>
                  </a:lnTo>
                  <a:lnTo>
                    <a:pt x="771" y="493"/>
                  </a:lnTo>
                  <a:lnTo>
                    <a:pt x="770" y="503"/>
                  </a:lnTo>
                  <a:lnTo>
                    <a:pt x="772" y="513"/>
                  </a:lnTo>
                  <a:lnTo>
                    <a:pt x="771" y="514"/>
                  </a:lnTo>
                  <a:lnTo>
                    <a:pt x="767" y="516"/>
                  </a:lnTo>
                  <a:lnTo>
                    <a:pt x="763" y="517"/>
                  </a:lnTo>
                  <a:lnTo>
                    <a:pt x="761" y="514"/>
                  </a:lnTo>
                  <a:lnTo>
                    <a:pt x="757" y="508"/>
                  </a:lnTo>
                  <a:lnTo>
                    <a:pt x="752" y="501"/>
                  </a:lnTo>
                  <a:lnTo>
                    <a:pt x="746" y="495"/>
                  </a:lnTo>
                  <a:lnTo>
                    <a:pt x="739" y="493"/>
                  </a:lnTo>
                  <a:lnTo>
                    <a:pt x="736" y="481"/>
                  </a:lnTo>
                  <a:lnTo>
                    <a:pt x="731" y="477"/>
                  </a:lnTo>
                  <a:lnTo>
                    <a:pt x="726" y="478"/>
                  </a:lnTo>
                  <a:lnTo>
                    <a:pt x="721" y="483"/>
                  </a:lnTo>
                  <a:lnTo>
                    <a:pt x="715" y="490"/>
                  </a:lnTo>
                  <a:lnTo>
                    <a:pt x="709" y="496"/>
                  </a:lnTo>
                  <a:lnTo>
                    <a:pt x="706" y="503"/>
                  </a:lnTo>
                  <a:lnTo>
                    <a:pt x="702" y="508"/>
                  </a:lnTo>
                  <a:lnTo>
                    <a:pt x="694" y="506"/>
                  </a:lnTo>
                  <a:lnTo>
                    <a:pt x="684" y="492"/>
                  </a:lnTo>
                  <a:lnTo>
                    <a:pt x="674" y="476"/>
                  </a:lnTo>
                  <a:lnTo>
                    <a:pt x="671" y="469"/>
                  </a:lnTo>
                  <a:lnTo>
                    <a:pt x="669" y="471"/>
                  </a:lnTo>
                  <a:lnTo>
                    <a:pt x="664" y="473"/>
                  </a:lnTo>
                  <a:lnTo>
                    <a:pt x="659" y="476"/>
                  </a:lnTo>
                  <a:lnTo>
                    <a:pt x="658" y="472"/>
                  </a:lnTo>
                  <a:lnTo>
                    <a:pt x="657" y="463"/>
                  </a:lnTo>
                  <a:lnTo>
                    <a:pt x="653" y="453"/>
                  </a:lnTo>
                  <a:lnTo>
                    <a:pt x="646" y="443"/>
                  </a:lnTo>
                  <a:lnTo>
                    <a:pt x="643" y="440"/>
                  </a:lnTo>
                  <a:lnTo>
                    <a:pt x="628" y="450"/>
                  </a:lnTo>
                  <a:lnTo>
                    <a:pt x="601" y="458"/>
                  </a:lnTo>
                  <a:lnTo>
                    <a:pt x="579" y="471"/>
                  </a:lnTo>
                  <a:lnTo>
                    <a:pt x="562" y="487"/>
                  </a:lnTo>
                  <a:lnTo>
                    <a:pt x="548" y="503"/>
                  </a:lnTo>
                  <a:lnTo>
                    <a:pt x="538" y="518"/>
                  </a:lnTo>
                  <a:lnTo>
                    <a:pt x="533" y="532"/>
                  </a:lnTo>
                  <a:lnTo>
                    <a:pt x="530" y="541"/>
                  </a:lnTo>
                  <a:lnTo>
                    <a:pt x="529" y="545"/>
                  </a:lnTo>
                  <a:lnTo>
                    <a:pt x="525" y="549"/>
                  </a:lnTo>
                  <a:lnTo>
                    <a:pt x="515" y="557"/>
                  </a:lnTo>
                  <a:lnTo>
                    <a:pt x="505" y="563"/>
                  </a:lnTo>
                  <a:lnTo>
                    <a:pt x="498" y="559"/>
                  </a:lnTo>
                  <a:lnTo>
                    <a:pt x="492" y="551"/>
                  </a:lnTo>
                  <a:lnTo>
                    <a:pt x="484" y="548"/>
                  </a:lnTo>
                  <a:lnTo>
                    <a:pt x="477" y="551"/>
                  </a:lnTo>
                  <a:lnTo>
                    <a:pt x="474" y="557"/>
                  </a:lnTo>
                  <a:lnTo>
                    <a:pt x="472" y="567"/>
                  </a:lnTo>
                  <a:lnTo>
                    <a:pt x="465" y="576"/>
                  </a:lnTo>
                  <a:lnTo>
                    <a:pt x="459" y="583"/>
                  </a:lnTo>
                  <a:lnTo>
                    <a:pt x="456" y="586"/>
                  </a:lnTo>
                  <a:lnTo>
                    <a:pt x="453" y="585"/>
                  </a:lnTo>
                  <a:lnTo>
                    <a:pt x="445" y="584"/>
                  </a:lnTo>
                  <a:lnTo>
                    <a:pt x="435" y="583"/>
                  </a:lnTo>
                  <a:lnTo>
                    <a:pt x="421" y="581"/>
                  </a:lnTo>
                  <a:lnTo>
                    <a:pt x="405" y="579"/>
                  </a:lnTo>
                  <a:lnTo>
                    <a:pt x="390" y="578"/>
                  </a:lnTo>
                  <a:lnTo>
                    <a:pt x="374" y="578"/>
                  </a:lnTo>
                  <a:lnTo>
                    <a:pt x="360" y="581"/>
                  </a:lnTo>
                  <a:lnTo>
                    <a:pt x="338" y="600"/>
                  </a:lnTo>
                  <a:lnTo>
                    <a:pt x="318" y="606"/>
                  </a:lnTo>
                  <a:lnTo>
                    <a:pt x="302" y="599"/>
                  </a:lnTo>
                  <a:lnTo>
                    <a:pt x="288" y="585"/>
                  </a:lnTo>
                  <a:lnTo>
                    <a:pt x="278" y="568"/>
                  </a:lnTo>
                  <a:lnTo>
                    <a:pt x="270" y="551"/>
                  </a:lnTo>
                  <a:lnTo>
                    <a:pt x="265" y="538"/>
                  </a:lnTo>
                  <a:lnTo>
                    <a:pt x="264" y="532"/>
                  </a:lnTo>
                  <a:lnTo>
                    <a:pt x="261" y="534"/>
                  </a:lnTo>
                  <a:lnTo>
                    <a:pt x="252" y="541"/>
                  </a:lnTo>
                  <a:lnTo>
                    <a:pt x="238" y="548"/>
                  </a:lnTo>
                  <a:lnTo>
                    <a:pt x="223" y="554"/>
                  </a:lnTo>
                  <a:lnTo>
                    <a:pt x="207" y="555"/>
                  </a:lnTo>
                  <a:lnTo>
                    <a:pt x="193" y="551"/>
                  </a:lnTo>
                  <a:lnTo>
                    <a:pt x="181" y="538"/>
                  </a:lnTo>
                  <a:lnTo>
                    <a:pt x="176" y="513"/>
                  </a:lnTo>
                  <a:lnTo>
                    <a:pt x="171" y="485"/>
                  </a:lnTo>
                  <a:lnTo>
                    <a:pt x="164" y="465"/>
                  </a:lnTo>
                  <a:lnTo>
                    <a:pt x="155" y="453"/>
                  </a:lnTo>
                  <a:lnTo>
                    <a:pt x="146" y="445"/>
                  </a:lnTo>
                  <a:lnTo>
                    <a:pt x="137" y="441"/>
                  </a:lnTo>
                  <a:lnTo>
                    <a:pt x="129" y="440"/>
                  </a:lnTo>
                  <a:lnTo>
                    <a:pt x="125" y="440"/>
                  </a:lnTo>
                  <a:lnTo>
                    <a:pt x="123" y="440"/>
                  </a:lnTo>
                  <a:lnTo>
                    <a:pt x="121" y="424"/>
                  </a:lnTo>
                  <a:lnTo>
                    <a:pt x="123" y="423"/>
                  </a:lnTo>
                  <a:lnTo>
                    <a:pt x="126" y="418"/>
                  </a:lnTo>
                  <a:lnTo>
                    <a:pt x="128" y="415"/>
                  </a:lnTo>
                  <a:lnTo>
                    <a:pt x="126" y="412"/>
                  </a:lnTo>
                  <a:lnTo>
                    <a:pt x="120" y="409"/>
                  </a:lnTo>
                  <a:lnTo>
                    <a:pt x="114" y="402"/>
                  </a:lnTo>
                  <a:lnTo>
                    <a:pt x="111" y="396"/>
                  </a:lnTo>
                  <a:lnTo>
                    <a:pt x="110" y="394"/>
                  </a:lnTo>
                  <a:lnTo>
                    <a:pt x="110" y="393"/>
                  </a:lnTo>
                  <a:lnTo>
                    <a:pt x="108" y="389"/>
                  </a:lnTo>
                  <a:lnTo>
                    <a:pt x="104" y="386"/>
                  </a:lnTo>
                  <a:lnTo>
                    <a:pt x="98" y="380"/>
                  </a:lnTo>
                  <a:lnTo>
                    <a:pt x="89" y="375"/>
                  </a:lnTo>
                  <a:lnTo>
                    <a:pt x="78" y="371"/>
                  </a:lnTo>
                  <a:lnTo>
                    <a:pt x="61" y="367"/>
                  </a:lnTo>
                  <a:lnTo>
                    <a:pt x="42" y="365"/>
                  </a:lnTo>
                  <a:lnTo>
                    <a:pt x="25" y="363"/>
                  </a:lnTo>
                  <a:lnTo>
                    <a:pt x="16" y="358"/>
                  </a:lnTo>
                  <a:lnTo>
                    <a:pt x="14" y="351"/>
                  </a:lnTo>
                  <a:lnTo>
                    <a:pt x="15" y="343"/>
                  </a:lnTo>
                  <a:lnTo>
                    <a:pt x="20" y="335"/>
                  </a:lnTo>
                  <a:lnTo>
                    <a:pt x="23" y="327"/>
                  </a:lnTo>
                  <a:lnTo>
                    <a:pt x="26" y="320"/>
                  </a:lnTo>
                  <a:lnTo>
                    <a:pt x="23" y="316"/>
                  </a:lnTo>
                  <a:lnTo>
                    <a:pt x="13" y="308"/>
                  </a:lnTo>
                  <a:lnTo>
                    <a:pt x="8" y="301"/>
                  </a:lnTo>
                  <a:lnTo>
                    <a:pt x="7" y="295"/>
                  </a:lnTo>
                  <a:lnTo>
                    <a:pt x="7" y="290"/>
                  </a:lnTo>
                  <a:lnTo>
                    <a:pt x="8" y="284"/>
                  </a:lnTo>
                  <a:lnTo>
                    <a:pt x="8" y="280"/>
                  </a:lnTo>
                  <a:lnTo>
                    <a:pt x="6" y="274"/>
                  </a:lnTo>
                  <a:lnTo>
                    <a:pt x="0" y="268"/>
                  </a:lnTo>
                  <a:lnTo>
                    <a:pt x="5" y="266"/>
                  </a:lnTo>
                  <a:lnTo>
                    <a:pt x="15" y="259"/>
                  </a:lnTo>
                  <a:lnTo>
                    <a:pt x="26" y="249"/>
                  </a:lnTo>
                  <a:lnTo>
                    <a:pt x="30" y="236"/>
                  </a:lnTo>
                  <a:lnTo>
                    <a:pt x="31" y="223"/>
                  </a:lnTo>
                  <a:lnTo>
                    <a:pt x="36" y="213"/>
                  </a:lnTo>
                  <a:lnTo>
                    <a:pt x="45" y="207"/>
                  </a:lnTo>
                  <a:lnTo>
                    <a:pt x="60" y="208"/>
                  </a:lnTo>
                  <a:lnTo>
                    <a:pt x="74" y="189"/>
                  </a:lnTo>
                  <a:lnTo>
                    <a:pt x="74" y="173"/>
                  </a:lnTo>
                  <a:lnTo>
                    <a:pt x="70" y="160"/>
                  </a:lnTo>
                  <a:lnTo>
                    <a:pt x="68" y="151"/>
                  </a:lnTo>
                  <a:lnTo>
                    <a:pt x="1329" y="1"/>
                  </a:lnTo>
                  <a:close/>
                </a:path>
              </a:pathLst>
            </a:custGeom>
            <a:solidFill>
              <a:srgbClr val="0CC10C"/>
            </a:solidFill>
            <a:ln w="9525">
              <a:noFill/>
              <a:round/>
              <a:headEnd/>
              <a:tailEnd/>
            </a:ln>
          </p:spPr>
          <p:txBody>
            <a:bodyPr>
              <a:prstTxWarp prst="textNoShape">
                <a:avLst/>
              </a:prstTxWarp>
            </a:bodyPr>
            <a:lstStyle/>
            <a:p>
              <a:endParaRPr lang="en-US"/>
            </a:p>
          </p:txBody>
        </p:sp>
        <p:sp>
          <p:nvSpPr>
            <p:cNvPr id="168009" name="Freeform 70"/>
            <p:cNvSpPr>
              <a:spLocks/>
            </p:cNvSpPr>
            <p:nvPr/>
          </p:nvSpPr>
          <p:spPr bwMode="auto">
            <a:xfrm>
              <a:off x="3053" y="2553"/>
              <a:ext cx="665" cy="391"/>
            </a:xfrm>
            <a:custGeom>
              <a:avLst/>
              <a:gdLst>
                <a:gd name="T0" fmla="*/ 240 w 1330"/>
                <a:gd name="T1" fmla="*/ 4 h 782"/>
                <a:gd name="T2" fmla="*/ 237 w 1330"/>
                <a:gd name="T3" fmla="*/ 10 h 782"/>
                <a:gd name="T4" fmla="*/ 228 w 1330"/>
                <a:gd name="T5" fmla="*/ 14 h 782"/>
                <a:gd name="T6" fmla="*/ 223 w 1330"/>
                <a:gd name="T7" fmla="*/ 13 h 782"/>
                <a:gd name="T8" fmla="*/ 223 w 1330"/>
                <a:gd name="T9" fmla="*/ 15 h 782"/>
                <a:gd name="T10" fmla="*/ 212 w 1330"/>
                <a:gd name="T11" fmla="*/ 18 h 782"/>
                <a:gd name="T12" fmla="*/ 201 w 1330"/>
                <a:gd name="T13" fmla="*/ 22 h 782"/>
                <a:gd name="T14" fmla="*/ 195 w 1330"/>
                <a:gd name="T15" fmla="*/ 24 h 782"/>
                <a:gd name="T16" fmla="*/ 197 w 1330"/>
                <a:gd name="T17" fmla="*/ 29 h 782"/>
                <a:gd name="T18" fmla="*/ 196 w 1330"/>
                <a:gd name="T19" fmla="*/ 39 h 782"/>
                <a:gd name="T20" fmla="*/ 187 w 1330"/>
                <a:gd name="T21" fmla="*/ 44 h 782"/>
                <a:gd name="T22" fmla="*/ 175 w 1330"/>
                <a:gd name="T23" fmla="*/ 43 h 782"/>
                <a:gd name="T24" fmla="*/ 173 w 1330"/>
                <a:gd name="T25" fmla="*/ 40 h 782"/>
                <a:gd name="T26" fmla="*/ 167 w 1330"/>
                <a:gd name="T27" fmla="*/ 39 h 782"/>
                <a:gd name="T28" fmla="*/ 157 w 1330"/>
                <a:gd name="T29" fmla="*/ 41 h 782"/>
                <a:gd name="T30" fmla="*/ 150 w 1330"/>
                <a:gd name="T31" fmla="*/ 43 h 782"/>
                <a:gd name="T32" fmla="*/ 145 w 1330"/>
                <a:gd name="T33" fmla="*/ 35 h 782"/>
                <a:gd name="T34" fmla="*/ 145 w 1330"/>
                <a:gd name="T35" fmla="*/ 20 h 782"/>
                <a:gd name="T36" fmla="*/ 134 w 1330"/>
                <a:gd name="T37" fmla="*/ 18 h 782"/>
                <a:gd name="T38" fmla="*/ 127 w 1330"/>
                <a:gd name="T39" fmla="*/ 18 h 782"/>
                <a:gd name="T40" fmla="*/ 118 w 1330"/>
                <a:gd name="T41" fmla="*/ 23 h 782"/>
                <a:gd name="T42" fmla="*/ 108 w 1330"/>
                <a:gd name="T43" fmla="*/ 27 h 782"/>
                <a:gd name="T44" fmla="*/ 102 w 1330"/>
                <a:gd name="T45" fmla="*/ 35 h 782"/>
                <a:gd name="T46" fmla="*/ 94 w 1330"/>
                <a:gd name="T47" fmla="*/ 41 h 782"/>
                <a:gd name="T48" fmla="*/ 88 w 1330"/>
                <a:gd name="T49" fmla="*/ 48 h 782"/>
                <a:gd name="T50" fmla="*/ 79 w 1330"/>
                <a:gd name="T51" fmla="*/ 50 h 782"/>
                <a:gd name="T52" fmla="*/ 78 w 1330"/>
                <a:gd name="T53" fmla="*/ 53 h 782"/>
                <a:gd name="T54" fmla="*/ 73 w 1330"/>
                <a:gd name="T55" fmla="*/ 58 h 782"/>
                <a:gd name="T56" fmla="*/ 65 w 1330"/>
                <a:gd name="T57" fmla="*/ 61 h 782"/>
                <a:gd name="T58" fmla="*/ 56 w 1330"/>
                <a:gd name="T59" fmla="*/ 63 h 782"/>
                <a:gd name="T60" fmla="*/ 45 w 1330"/>
                <a:gd name="T61" fmla="*/ 71 h 782"/>
                <a:gd name="T62" fmla="*/ 38 w 1330"/>
                <a:gd name="T63" fmla="*/ 79 h 782"/>
                <a:gd name="T64" fmla="*/ 38 w 1330"/>
                <a:gd name="T65" fmla="*/ 94 h 782"/>
                <a:gd name="T66" fmla="*/ 25 w 1330"/>
                <a:gd name="T67" fmla="*/ 118 h 782"/>
                <a:gd name="T68" fmla="*/ 17 w 1330"/>
                <a:gd name="T69" fmla="*/ 122 h 782"/>
                <a:gd name="T70" fmla="*/ 17 w 1330"/>
                <a:gd name="T71" fmla="*/ 128 h 782"/>
                <a:gd name="T72" fmla="*/ 11 w 1330"/>
                <a:gd name="T73" fmla="*/ 144 h 782"/>
                <a:gd name="T74" fmla="*/ 1 w 1330"/>
                <a:gd name="T75" fmla="*/ 163 h 782"/>
                <a:gd name="T76" fmla="*/ 6 w 1330"/>
                <a:gd name="T77" fmla="*/ 192 h 782"/>
                <a:gd name="T78" fmla="*/ 328 w 1330"/>
                <a:gd name="T79" fmla="*/ 152 h 782"/>
                <a:gd name="T80" fmla="*/ 331 w 1330"/>
                <a:gd name="T81" fmla="*/ 139 h 782"/>
                <a:gd name="T82" fmla="*/ 328 w 1330"/>
                <a:gd name="T83" fmla="*/ 130 h 782"/>
                <a:gd name="T84" fmla="*/ 332 w 1330"/>
                <a:gd name="T85" fmla="*/ 120 h 782"/>
                <a:gd name="T86" fmla="*/ 330 w 1330"/>
                <a:gd name="T87" fmla="*/ 106 h 782"/>
                <a:gd name="T88" fmla="*/ 329 w 1330"/>
                <a:gd name="T89" fmla="*/ 90 h 782"/>
                <a:gd name="T90" fmla="*/ 326 w 1330"/>
                <a:gd name="T91" fmla="*/ 89 h 782"/>
                <a:gd name="T92" fmla="*/ 325 w 1330"/>
                <a:gd name="T93" fmla="*/ 106 h 782"/>
                <a:gd name="T94" fmla="*/ 314 w 1330"/>
                <a:gd name="T95" fmla="*/ 109 h 782"/>
                <a:gd name="T96" fmla="*/ 314 w 1330"/>
                <a:gd name="T97" fmla="*/ 100 h 782"/>
                <a:gd name="T98" fmla="*/ 307 w 1330"/>
                <a:gd name="T99" fmla="*/ 96 h 782"/>
                <a:gd name="T100" fmla="*/ 304 w 1330"/>
                <a:gd name="T101" fmla="*/ 95 h 782"/>
                <a:gd name="T102" fmla="*/ 300 w 1330"/>
                <a:gd name="T103" fmla="*/ 81 h 782"/>
                <a:gd name="T104" fmla="*/ 297 w 1330"/>
                <a:gd name="T105" fmla="*/ 77 h 782"/>
                <a:gd name="T106" fmla="*/ 288 w 1330"/>
                <a:gd name="T107" fmla="*/ 69 h 782"/>
                <a:gd name="T108" fmla="*/ 286 w 1330"/>
                <a:gd name="T109" fmla="*/ 61 h 782"/>
                <a:gd name="T110" fmla="*/ 279 w 1330"/>
                <a:gd name="T111" fmla="*/ 56 h 782"/>
                <a:gd name="T112" fmla="*/ 273 w 1330"/>
                <a:gd name="T113" fmla="*/ 48 h 782"/>
                <a:gd name="T114" fmla="*/ 272 w 1330"/>
                <a:gd name="T115" fmla="*/ 43 h 782"/>
                <a:gd name="T116" fmla="*/ 265 w 1330"/>
                <a:gd name="T117" fmla="*/ 39 h 782"/>
                <a:gd name="T118" fmla="*/ 262 w 1330"/>
                <a:gd name="T119" fmla="*/ 33 h 782"/>
                <a:gd name="T120" fmla="*/ 256 w 1330"/>
                <a:gd name="T121" fmla="*/ 28 h 782"/>
                <a:gd name="T122" fmla="*/ 253 w 1330"/>
                <a:gd name="T123" fmla="*/ 19 h 7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0"/>
                <a:gd name="T187" fmla="*/ 0 h 782"/>
                <a:gd name="T188" fmla="*/ 1330 w 1330"/>
                <a:gd name="T189" fmla="*/ 782 h 7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0" h="782">
                  <a:moveTo>
                    <a:pt x="974" y="0"/>
                  </a:moveTo>
                  <a:lnTo>
                    <a:pt x="962" y="3"/>
                  </a:lnTo>
                  <a:lnTo>
                    <a:pt x="959" y="8"/>
                  </a:lnTo>
                  <a:lnTo>
                    <a:pt x="959" y="13"/>
                  </a:lnTo>
                  <a:lnTo>
                    <a:pt x="961" y="19"/>
                  </a:lnTo>
                  <a:lnTo>
                    <a:pt x="962" y="26"/>
                  </a:lnTo>
                  <a:lnTo>
                    <a:pt x="959" y="33"/>
                  </a:lnTo>
                  <a:lnTo>
                    <a:pt x="948" y="38"/>
                  </a:lnTo>
                  <a:lnTo>
                    <a:pt x="929" y="42"/>
                  </a:lnTo>
                  <a:lnTo>
                    <a:pt x="923" y="49"/>
                  </a:lnTo>
                  <a:lnTo>
                    <a:pt x="917" y="54"/>
                  </a:lnTo>
                  <a:lnTo>
                    <a:pt x="910" y="55"/>
                  </a:lnTo>
                  <a:lnTo>
                    <a:pt x="904" y="55"/>
                  </a:lnTo>
                  <a:lnTo>
                    <a:pt x="899" y="54"/>
                  </a:lnTo>
                  <a:lnTo>
                    <a:pt x="894" y="53"/>
                  </a:lnTo>
                  <a:lnTo>
                    <a:pt x="891" y="51"/>
                  </a:lnTo>
                  <a:lnTo>
                    <a:pt x="889" y="50"/>
                  </a:lnTo>
                  <a:lnTo>
                    <a:pt x="889" y="51"/>
                  </a:lnTo>
                  <a:lnTo>
                    <a:pt x="891" y="55"/>
                  </a:lnTo>
                  <a:lnTo>
                    <a:pt x="889" y="58"/>
                  </a:lnTo>
                  <a:lnTo>
                    <a:pt x="886" y="63"/>
                  </a:lnTo>
                  <a:lnTo>
                    <a:pt x="878" y="66"/>
                  </a:lnTo>
                  <a:lnTo>
                    <a:pt x="865" y="69"/>
                  </a:lnTo>
                  <a:lnTo>
                    <a:pt x="847" y="69"/>
                  </a:lnTo>
                  <a:lnTo>
                    <a:pt x="820" y="65"/>
                  </a:lnTo>
                  <a:lnTo>
                    <a:pt x="817" y="76"/>
                  </a:lnTo>
                  <a:lnTo>
                    <a:pt x="811" y="83"/>
                  </a:lnTo>
                  <a:lnTo>
                    <a:pt x="802" y="86"/>
                  </a:lnTo>
                  <a:lnTo>
                    <a:pt x="793" y="88"/>
                  </a:lnTo>
                  <a:lnTo>
                    <a:pt x="783" y="89"/>
                  </a:lnTo>
                  <a:lnTo>
                    <a:pt x="778" y="92"/>
                  </a:lnTo>
                  <a:lnTo>
                    <a:pt x="777" y="94"/>
                  </a:lnTo>
                  <a:lnTo>
                    <a:pt x="781" y="99"/>
                  </a:lnTo>
                  <a:lnTo>
                    <a:pt x="787" y="104"/>
                  </a:lnTo>
                  <a:lnTo>
                    <a:pt x="789" y="109"/>
                  </a:lnTo>
                  <a:lnTo>
                    <a:pt x="788" y="114"/>
                  </a:lnTo>
                  <a:lnTo>
                    <a:pt x="786" y="119"/>
                  </a:lnTo>
                  <a:lnTo>
                    <a:pt x="782" y="127"/>
                  </a:lnTo>
                  <a:lnTo>
                    <a:pt x="780" y="138"/>
                  </a:lnTo>
                  <a:lnTo>
                    <a:pt x="781" y="153"/>
                  </a:lnTo>
                  <a:lnTo>
                    <a:pt x="785" y="171"/>
                  </a:lnTo>
                  <a:lnTo>
                    <a:pt x="774" y="174"/>
                  </a:lnTo>
                  <a:lnTo>
                    <a:pt x="762" y="175"/>
                  </a:lnTo>
                  <a:lnTo>
                    <a:pt x="748" y="175"/>
                  </a:lnTo>
                  <a:lnTo>
                    <a:pt x="733" y="175"/>
                  </a:lnTo>
                  <a:lnTo>
                    <a:pt x="719" y="174"/>
                  </a:lnTo>
                  <a:lnTo>
                    <a:pt x="707" y="174"/>
                  </a:lnTo>
                  <a:lnTo>
                    <a:pt x="699" y="172"/>
                  </a:lnTo>
                  <a:lnTo>
                    <a:pt x="695" y="171"/>
                  </a:lnTo>
                  <a:lnTo>
                    <a:pt x="694" y="169"/>
                  </a:lnTo>
                  <a:lnTo>
                    <a:pt x="691" y="164"/>
                  </a:lnTo>
                  <a:lnTo>
                    <a:pt x="689" y="159"/>
                  </a:lnTo>
                  <a:lnTo>
                    <a:pt x="685" y="154"/>
                  </a:lnTo>
                  <a:lnTo>
                    <a:pt x="681" y="151"/>
                  </a:lnTo>
                  <a:lnTo>
                    <a:pt x="675" y="152"/>
                  </a:lnTo>
                  <a:lnTo>
                    <a:pt x="667" y="156"/>
                  </a:lnTo>
                  <a:lnTo>
                    <a:pt x="656" y="167"/>
                  </a:lnTo>
                  <a:lnTo>
                    <a:pt x="646" y="166"/>
                  </a:lnTo>
                  <a:lnTo>
                    <a:pt x="637" y="164"/>
                  </a:lnTo>
                  <a:lnTo>
                    <a:pt x="628" y="164"/>
                  </a:lnTo>
                  <a:lnTo>
                    <a:pt x="620" y="166"/>
                  </a:lnTo>
                  <a:lnTo>
                    <a:pt x="612" y="166"/>
                  </a:lnTo>
                  <a:lnTo>
                    <a:pt x="605" y="168"/>
                  </a:lnTo>
                  <a:lnTo>
                    <a:pt x="598" y="169"/>
                  </a:lnTo>
                  <a:lnTo>
                    <a:pt x="592" y="171"/>
                  </a:lnTo>
                  <a:lnTo>
                    <a:pt x="578" y="170"/>
                  </a:lnTo>
                  <a:lnTo>
                    <a:pt x="576" y="155"/>
                  </a:lnTo>
                  <a:lnTo>
                    <a:pt x="578" y="138"/>
                  </a:lnTo>
                  <a:lnTo>
                    <a:pt x="577" y="126"/>
                  </a:lnTo>
                  <a:lnTo>
                    <a:pt x="576" y="114"/>
                  </a:lnTo>
                  <a:lnTo>
                    <a:pt x="579" y="94"/>
                  </a:lnTo>
                  <a:lnTo>
                    <a:pt x="579" y="78"/>
                  </a:lnTo>
                  <a:lnTo>
                    <a:pt x="568" y="72"/>
                  </a:lnTo>
                  <a:lnTo>
                    <a:pt x="555" y="73"/>
                  </a:lnTo>
                  <a:lnTo>
                    <a:pt x="544" y="73"/>
                  </a:lnTo>
                  <a:lnTo>
                    <a:pt x="535" y="71"/>
                  </a:lnTo>
                  <a:lnTo>
                    <a:pt x="526" y="70"/>
                  </a:lnTo>
                  <a:lnTo>
                    <a:pt x="520" y="69"/>
                  </a:lnTo>
                  <a:lnTo>
                    <a:pt x="514" y="69"/>
                  </a:lnTo>
                  <a:lnTo>
                    <a:pt x="507" y="70"/>
                  </a:lnTo>
                  <a:lnTo>
                    <a:pt x="501" y="75"/>
                  </a:lnTo>
                  <a:lnTo>
                    <a:pt x="493" y="80"/>
                  </a:lnTo>
                  <a:lnTo>
                    <a:pt x="483" y="86"/>
                  </a:lnTo>
                  <a:lnTo>
                    <a:pt x="471" y="92"/>
                  </a:lnTo>
                  <a:lnTo>
                    <a:pt x="460" y="96"/>
                  </a:lnTo>
                  <a:lnTo>
                    <a:pt x="447" y="101"/>
                  </a:lnTo>
                  <a:lnTo>
                    <a:pt x="438" y="104"/>
                  </a:lnTo>
                  <a:lnTo>
                    <a:pt x="430" y="107"/>
                  </a:lnTo>
                  <a:lnTo>
                    <a:pt x="424" y="108"/>
                  </a:lnTo>
                  <a:lnTo>
                    <a:pt x="419" y="119"/>
                  </a:lnTo>
                  <a:lnTo>
                    <a:pt x="414" y="130"/>
                  </a:lnTo>
                  <a:lnTo>
                    <a:pt x="405" y="139"/>
                  </a:lnTo>
                  <a:lnTo>
                    <a:pt x="397" y="147"/>
                  </a:lnTo>
                  <a:lnTo>
                    <a:pt x="388" y="154"/>
                  </a:lnTo>
                  <a:lnTo>
                    <a:pt x="380" y="160"/>
                  </a:lnTo>
                  <a:lnTo>
                    <a:pt x="373" y="163"/>
                  </a:lnTo>
                  <a:lnTo>
                    <a:pt x="367" y="164"/>
                  </a:lnTo>
                  <a:lnTo>
                    <a:pt x="365" y="175"/>
                  </a:lnTo>
                  <a:lnTo>
                    <a:pt x="359" y="183"/>
                  </a:lnTo>
                  <a:lnTo>
                    <a:pt x="350" y="189"/>
                  </a:lnTo>
                  <a:lnTo>
                    <a:pt x="341" y="193"/>
                  </a:lnTo>
                  <a:lnTo>
                    <a:pt x="331" y="195"/>
                  </a:lnTo>
                  <a:lnTo>
                    <a:pt x="321" y="197"/>
                  </a:lnTo>
                  <a:lnTo>
                    <a:pt x="316" y="198"/>
                  </a:lnTo>
                  <a:lnTo>
                    <a:pt x="313" y="198"/>
                  </a:lnTo>
                  <a:lnTo>
                    <a:pt x="313" y="199"/>
                  </a:lnTo>
                  <a:lnTo>
                    <a:pt x="313" y="204"/>
                  </a:lnTo>
                  <a:lnTo>
                    <a:pt x="312" y="209"/>
                  </a:lnTo>
                  <a:lnTo>
                    <a:pt x="311" y="215"/>
                  </a:lnTo>
                  <a:lnTo>
                    <a:pt x="306" y="222"/>
                  </a:lnTo>
                  <a:lnTo>
                    <a:pt x="301" y="228"/>
                  </a:lnTo>
                  <a:lnTo>
                    <a:pt x="291" y="231"/>
                  </a:lnTo>
                  <a:lnTo>
                    <a:pt x="280" y="233"/>
                  </a:lnTo>
                  <a:lnTo>
                    <a:pt x="270" y="236"/>
                  </a:lnTo>
                  <a:lnTo>
                    <a:pt x="264" y="239"/>
                  </a:lnTo>
                  <a:lnTo>
                    <a:pt x="260" y="243"/>
                  </a:lnTo>
                  <a:lnTo>
                    <a:pt x="257" y="247"/>
                  </a:lnTo>
                  <a:lnTo>
                    <a:pt x="251" y="250"/>
                  </a:lnTo>
                  <a:lnTo>
                    <a:pt x="241" y="252"/>
                  </a:lnTo>
                  <a:lnTo>
                    <a:pt x="222" y="251"/>
                  </a:lnTo>
                  <a:lnTo>
                    <a:pt x="195" y="247"/>
                  </a:lnTo>
                  <a:lnTo>
                    <a:pt x="192" y="261"/>
                  </a:lnTo>
                  <a:lnTo>
                    <a:pt x="187" y="274"/>
                  </a:lnTo>
                  <a:lnTo>
                    <a:pt x="180" y="284"/>
                  </a:lnTo>
                  <a:lnTo>
                    <a:pt x="173" y="293"/>
                  </a:lnTo>
                  <a:lnTo>
                    <a:pt x="165" y="300"/>
                  </a:lnTo>
                  <a:lnTo>
                    <a:pt x="157" y="307"/>
                  </a:lnTo>
                  <a:lnTo>
                    <a:pt x="151" y="313"/>
                  </a:lnTo>
                  <a:lnTo>
                    <a:pt x="147" y="319"/>
                  </a:lnTo>
                  <a:lnTo>
                    <a:pt x="147" y="330"/>
                  </a:lnTo>
                  <a:lnTo>
                    <a:pt x="150" y="350"/>
                  </a:lnTo>
                  <a:lnTo>
                    <a:pt x="152" y="375"/>
                  </a:lnTo>
                  <a:lnTo>
                    <a:pt x="151" y="403"/>
                  </a:lnTo>
                  <a:lnTo>
                    <a:pt x="144" y="429"/>
                  </a:lnTo>
                  <a:lnTo>
                    <a:pt x="128" y="454"/>
                  </a:lnTo>
                  <a:lnTo>
                    <a:pt x="100" y="470"/>
                  </a:lnTo>
                  <a:lnTo>
                    <a:pt x="56" y="475"/>
                  </a:lnTo>
                  <a:lnTo>
                    <a:pt x="55" y="478"/>
                  </a:lnTo>
                  <a:lnTo>
                    <a:pt x="60" y="481"/>
                  </a:lnTo>
                  <a:lnTo>
                    <a:pt x="66" y="485"/>
                  </a:lnTo>
                  <a:lnTo>
                    <a:pt x="69" y="487"/>
                  </a:lnTo>
                  <a:lnTo>
                    <a:pt x="69" y="490"/>
                  </a:lnTo>
                  <a:lnTo>
                    <a:pt x="69" y="498"/>
                  </a:lnTo>
                  <a:lnTo>
                    <a:pt x="67" y="509"/>
                  </a:lnTo>
                  <a:lnTo>
                    <a:pt x="59" y="519"/>
                  </a:lnTo>
                  <a:lnTo>
                    <a:pt x="52" y="533"/>
                  </a:lnTo>
                  <a:lnTo>
                    <a:pt x="48" y="553"/>
                  </a:lnTo>
                  <a:lnTo>
                    <a:pt x="41" y="574"/>
                  </a:lnTo>
                  <a:lnTo>
                    <a:pt x="26" y="593"/>
                  </a:lnTo>
                  <a:lnTo>
                    <a:pt x="16" y="606"/>
                  </a:lnTo>
                  <a:lnTo>
                    <a:pt x="8" y="626"/>
                  </a:lnTo>
                  <a:lnTo>
                    <a:pt x="2" y="652"/>
                  </a:lnTo>
                  <a:lnTo>
                    <a:pt x="0" y="682"/>
                  </a:lnTo>
                  <a:lnTo>
                    <a:pt x="2" y="712"/>
                  </a:lnTo>
                  <a:lnTo>
                    <a:pt x="9" y="740"/>
                  </a:lnTo>
                  <a:lnTo>
                    <a:pt x="22" y="765"/>
                  </a:lnTo>
                  <a:lnTo>
                    <a:pt x="41" y="782"/>
                  </a:lnTo>
                  <a:lnTo>
                    <a:pt x="1302" y="632"/>
                  </a:lnTo>
                  <a:lnTo>
                    <a:pt x="1304" y="624"/>
                  </a:lnTo>
                  <a:lnTo>
                    <a:pt x="1309" y="607"/>
                  </a:lnTo>
                  <a:lnTo>
                    <a:pt x="1317" y="588"/>
                  </a:lnTo>
                  <a:lnTo>
                    <a:pt x="1326" y="578"/>
                  </a:lnTo>
                  <a:lnTo>
                    <a:pt x="1330" y="569"/>
                  </a:lnTo>
                  <a:lnTo>
                    <a:pt x="1324" y="553"/>
                  </a:lnTo>
                  <a:lnTo>
                    <a:pt x="1316" y="539"/>
                  </a:lnTo>
                  <a:lnTo>
                    <a:pt x="1311" y="532"/>
                  </a:lnTo>
                  <a:lnTo>
                    <a:pt x="1311" y="528"/>
                  </a:lnTo>
                  <a:lnTo>
                    <a:pt x="1311" y="519"/>
                  </a:lnTo>
                  <a:lnTo>
                    <a:pt x="1315" y="510"/>
                  </a:lnTo>
                  <a:lnTo>
                    <a:pt x="1322" y="504"/>
                  </a:lnTo>
                  <a:lnTo>
                    <a:pt x="1327" y="495"/>
                  </a:lnTo>
                  <a:lnTo>
                    <a:pt x="1325" y="478"/>
                  </a:lnTo>
                  <a:lnTo>
                    <a:pt x="1318" y="462"/>
                  </a:lnTo>
                  <a:lnTo>
                    <a:pt x="1310" y="452"/>
                  </a:lnTo>
                  <a:lnTo>
                    <a:pt x="1316" y="440"/>
                  </a:lnTo>
                  <a:lnTo>
                    <a:pt x="1317" y="422"/>
                  </a:lnTo>
                  <a:lnTo>
                    <a:pt x="1316" y="405"/>
                  </a:lnTo>
                  <a:lnTo>
                    <a:pt x="1312" y="390"/>
                  </a:lnTo>
                  <a:lnTo>
                    <a:pt x="1312" y="374"/>
                  </a:lnTo>
                  <a:lnTo>
                    <a:pt x="1316" y="357"/>
                  </a:lnTo>
                  <a:lnTo>
                    <a:pt x="1317" y="341"/>
                  </a:lnTo>
                  <a:lnTo>
                    <a:pt x="1310" y="333"/>
                  </a:lnTo>
                  <a:lnTo>
                    <a:pt x="1303" y="345"/>
                  </a:lnTo>
                  <a:lnTo>
                    <a:pt x="1302" y="356"/>
                  </a:lnTo>
                  <a:lnTo>
                    <a:pt x="1303" y="368"/>
                  </a:lnTo>
                  <a:lnTo>
                    <a:pt x="1301" y="383"/>
                  </a:lnTo>
                  <a:lnTo>
                    <a:pt x="1299" y="403"/>
                  </a:lnTo>
                  <a:lnTo>
                    <a:pt x="1299" y="422"/>
                  </a:lnTo>
                  <a:lnTo>
                    <a:pt x="1294" y="440"/>
                  </a:lnTo>
                  <a:lnTo>
                    <a:pt x="1277" y="450"/>
                  </a:lnTo>
                  <a:lnTo>
                    <a:pt x="1259" y="447"/>
                  </a:lnTo>
                  <a:lnTo>
                    <a:pt x="1254" y="434"/>
                  </a:lnTo>
                  <a:lnTo>
                    <a:pt x="1255" y="419"/>
                  </a:lnTo>
                  <a:lnTo>
                    <a:pt x="1256" y="412"/>
                  </a:lnTo>
                  <a:lnTo>
                    <a:pt x="1256" y="409"/>
                  </a:lnTo>
                  <a:lnTo>
                    <a:pt x="1254" y="399"/>
                  </a:lnTo>
                  <a:lnTo>
                    <a:pt x="1248" y="391"/>
                  </a:lnTo>
                  <a:lnTo>
                    <a:pt x="1239" y="388"/>
                  </a:lnTo>
                  <a:lnTo>
                    <a:pt x="1231" y="387"/>
                  </a:lnTo>
                  <a:lnTo>
                    <a:pt x="1227" y="381"/>
                  </a:lnTo>
                  <a:lnTo>
                    <a:pt x="1226" y="374"/>
                  </a:lnTo>
                  <a:lnTo>
                    <a:pt x="1226" y="372"/>
                  </a:lnTo>
                  <a:lnTo>
                    <a:pt x="1222" y="374"/>
                  </a:lnTo>
                  <a:lnTo>
                    <a:pt x="1213" y="377"/>
                  </a:lnTo>
                  <a:lnTo>
                    <a:pt x="1205" y="375"/>
                  </a:lnTo>
                  <a:lnTo>
                    <a:pt x="1202" y="361"/>
                  </a:lnTo>
                  <a:lnTo>
                    <a:pt x="1202" y="341"/>
                  </a:lnTo>
                  <a:lnTo>
                    <a:pt x="1199" y="323"/>
                  </a:lnTo>
                  <a:lnTo>
                    <a:pt x="1197" y="313"/>
                  </a:lnTo>
                  <a:lnTo>
                    <a:pt x="1196" y="308"/>
                  </a:lnTo>
                  <a:lnTo>
                    <a:pt x="1194" y="308"/>
                  </a:lnTo>
                  <a:lnTo>
                    <a:pt x="1186" y="307"/>
                  </a:lnTo>
                  <a:lnTo>
                    <a:pt x="1178" y="303"/>
                  </a:lnTo>
                  <a:lnTo>
                    <a:pt x="1168" y="293"/>
                  </a:lnTo>
                  <a:lnTo>
                    <a:pt x="1156" y="286"/>
                  </a:lnTo>
                  <a:lnTo>
                    <a:pt x="1151" y="273"/>
                  </a:lnTo>
                  <a:lnTo>
                    <a:pt x="1152" y="259"/>
                  </a:lnTo>
                  <a:lnTo>
                    <a:pt x="1153" y="252"/>
                  </a:lnTo>
                  <a:lnTo>
                    <a:pt x="1150" y="250"/>
                  </a:lnTo>
                  <a:lnTo>
                    <a:pt x="1142" y="244"/>
                  </a:lnTo>
                  <a:lnTo>
                    <a:pt x="1134" y="233"/>
                  </a:lnTo>
                  <a:lnTo>
                    <a:pt x="1129" y="222"/>
                  </a:lnTo>
                  <a:lnTo>
                    <a:pt x="1123" y="223"/>
                  </a:lnTo>
                  <a:lnTo>
                    <a:pt x="1116" y="221"/>
                  </a:lnTo>
                  <a:lnTo>
                    <a:pt x="1110" y="214"/>
                  </a:lnTo>
                  <a:lnTo>
                    <a:pt x="1103" y="206"/>
                  </a:lnTo>
                  <a:lnTo>
                    <a:pt x="1097" y="197"/>
                  </a:lnTo>
                  <a:lnTo>
                    <a:pt x="1092" y="189"/>
                  </a:lnTo>
                  <a:lnTo>
                    <a:pt x="1090" y="182"/>
                  </a:lnTo>
                  <a:lnTo>
                    <a:pt x="1091" y="177"/>
                  </a:lnTo>
                  <a:lnTo>
                    <a:pt x="1091" y="174"/>
                  </a:lnTo>
                  <a:lnTo>
                    <a:pt x="1088" y="171"/>
                  </a:lnTo>
                  <a:lnTo>
                    <a:pt x="1082" y="168"/>
                  </a:lnTo>
                  <a:lnTo>
                    <a:pt x="1075" y="164"/>
                  </a:lnTo>
                  <a:lnTo>
                    <a:pt x="1067" y="161"/>
                  </a:lnTo>
                  <a:lnTo>
                    <a:pt x="1060" y="156"/>
                  </a:lnTo>
                  <a:lnTo>
                    <a:pt x="1054" y="151"/>
                  </a:lnTo>
                  <a:lnTo>
                    <a:pt x="1052" y="145"/>
                  </a:lnTo>
                  <a:lnTo>
                    <a:pt x="1050" y="139"/>
                  </a:lnTo>
                  <a:lnTo>
                    <a:pt x="1046" y="132"/>
                  </a:lnTo>
                  <a:lnTo>
                    <a:pt x="1042" y="126"/>
                  </a:lnTo>
                  <a:lnTo>
                    <a:pt x="1036" y="121"/>
                  </a:lnTo>
                  <a:lnTo>
                    <a:pt x="1030" y="116"/>
                  </a:lnTo>
                  <a:lnTo>
                    <a:pt x="1024" y="111"/>
                  </a:lnTo>
                  <a:lnTo>
                    <a:pt x="1020" y="109"/>
                  </a:lnTo>
                  <a:lnTo>
                    <a:pt x="1015" y="108"/>
                  </a:lnTo>
                  <a:lnTo>
                    <a:pt x="1012" y="98"/>
                  </a:lnTo>
                  <a:lnTo>
                    <a:pt x="1010" y="75"/>
                  </a:lnTo>
                  <a:lnTo>
                    <a:pt x="1012" y="53"/>
                  </a:lnTo>
                  <a:lnTo>
                    <a:pt x="1013" y="42"/>
                  </a:lnTo>
                  <a:lnTo>
                    <a:pt x="974" y="0"/>
                  </a:lnTo>
                  <a:close/>
                </a:path>
              </a:pathLst>
            </a:custGeom>
            <a:solidFill>
              <a:srgbClr val="0CC10C"/>
            </a:solidFill>
            <a:ln w="9525">
              <a:noFill/>
              <a:round/>
              <a:headEnd/>
              <a:tailEnd/>
            </a:ln>
          </p:spPr>
          <p:txBody>
            <a:bodyPr>
              <a:prstTxWarp prst="textNoShape">
                <a:avLst/>
              </a:prstTxWarp>
            </a:bodyPr>
            <a:lstStyle/>
            <a:p>
              <a:endParaRPr lang="en-US"/>
            </a:p>
          </p:txBody>
        </p:sp>
        <p:sp>
          <p:nvSpPr>
            <p:cNvPr id="168010" name="Freeform 71"/>
            <p:cNvSpPr>
              <a:spLocks/>
            </p:cNvSpPr>
            <p:nvPr/>
          </p:nvSpPr>
          <p:spPr bwMode="auto">
            <a:xfrm>
              <a:off x="3417" y="2151"/>
              <a:ext cx="285" cy="594"/>
            </a:xfrm>
            <a:custGeom>
              <a:avLst/>
              <a:gdLst>
                <a:gd name="T0" fmla="*/ 41 w 570"/>
                <a:gd name="T1" fmla="*/ 30 h 1186"/>
                <a:gd name="T2" fmla="*/ 73 w 570"/>
                <a:gd name="T3" fmla="*/ 70 h 1186"/>
                <a:gd name="T4" fmla="*/ 101 w 570"/>
                <a:gd name="T5" fmla="*/ 114 h 1186"/>
                <a:gd name="T6" fmla="*/ 109 w 570"/>
                <a:gd name="T7" fmla="*/ 138 h 1186"/>
                <a:gd name="T8" fmla="*/ 110 w 570"/>
                <a:gd name="T9" fmla="*/ 150 h 1186"/>
                <a:gd name="T10" fmla="*/ 112 w 570"/>
                <a:gd name="T11" fmla="*/ 160 h 1186"/>
                <a:gd name="T12" fmla="*/ 111 w 570"/>
                <a:gd name="T13" fmla="*/ 166 h 1186"/>
                <a:gd name="T14" fmla="*/ 100 w 570"/>
                <a:gd name="T15" fmla="*/ 164 h 1186"/>
                <a:gd name="T16" fmla="*/ 93 w 570"/>
                <a:gd name="T17" fmla="*/ 158 h 1186"/>
                <a:gd name="T18" fmla="*/ 93 w 570"/>
                <a:gd name="T19" fmla="*/ 168 h 1186"/>
                <a:gd name="T20" fmla="*/ 102 w 570"/>
                <a:gd name="T21" fmla="*/ 170 h 1186"/>
                <a:gd name="T22" fmla="*/ 110 w 570"/>
                <a:gd name="T23" fmla="*/ 183 h 1186"/>
                <a:gd name="T24" fmla="*/ 113 w 570"/>
                <a:gd name="T25" fmla="*/ 189 h 1186"/>
                <a:gd name="T26" fmla="*/ 119 w 570"/>
                <a:gd name="T27" fmla="*/ 184 h 1186"/>
                <a:gd name="T28" fmla="*/ 118 w 570"/>
                <a:gd name="T29" fmla="*/ 173 h 1186"/>
                <a:gd name="T30" fmla="*/ 124 w 570"/>
                <a:gd name="T31" fmla="*/ 185 h 1186"/>
                <a:gd name="T32" fmla="*/ 127 w 570"/>
                <a:gd name="T33" fmla="*/ 194 h 1186"/>
                <a:gd name="T34" fmla="*/ 133 w 570"/>
                <a:gd name="T35" fmla="*/ 226 h 1186"/>
                <a:gd name="T36" fmla="*/ 142 w 570"/>
                <a:gd name="T37" fmla="*/ 243 h 1186"/>
                <a:gd name="T38" fmla="*/ 143 w 570"/>
                <a:gd name="T39" fmla="*/ 263 h 1186"/>
                <a:gd name="T40" fmla="*/ 139 w 570"/>
                <a:gd name="T41" fmla="*/ 285 h 1186"/>
                <a:gd name="T42" fmla="*/ 135 w 570"/>
                <a:gd name="T43" fmla="*/ 291 h 1186"/>
                <a:gd name="T44" fmla="*/ 131 w 570"/>
                <a:gd name="T45" fmla="*/ 277 h 1186"/>
                <a:gd name="T46" fmla="*/ 123 w 570"/>
                <a:gd name="T47" fmla="*/ 274 h 1186"/>
                <a:gd name="T48" fmla="*/ 119 w 570"/>
                <a:gd name="T49" fmla="*/ 267 h 1186"/>
                <a:gd name="T50" fmla="*/ 113 w 570"/>
                <a:gd name="T51" fmla="*/ 256 h 1186"/>
                <a:gd name="T52" fmla="*/ 105 w 570"/>
                <a:gd name="T53" fmla="*/ 250 h 1186"/>
                <a:gd name="T54" fmla="*/ 97 w 570"/>
                <a:gd name="T55" fmla="*/ 236 h 1186"/>
                <a:gd name="T56" fmla="*/ 86 w 570"/>
                <a:gd name="T57" fmla="*/ 228 h 1186"/>
                <a:gd name="T58" fmla="*/ 84 w 570"/>
                <a:gd name="T59" fmla="*/ 224 h 1186"/>
                <a:gd name="T60" fmla="*/ 77 w 570"/>
                <a:gd name="T61" fmla="*/ 222 h 1186"/>
                <a:gd name="T62" fmla="*/ 62 w 570"/>
                <a:gd name="T63" fmla="*/ 201 h 1186"/>
                <a:gd name="T64" fmla="*/ 63 w 570"/>
                <a:gd name="T65" fmla="*/ 190 h 1186"/>
                <a:gd name="T66" fmla="*/ 55 w 570"/>
                <a:gd name="T67" fmla="*/ 170 h 1186"/>
                <a:gd name="T68" fmla="*/ 49 w 570"/>
                <a:gd name="T69" fmla="*/ 166 h 1186"/>
                <a:gd name="T70" fmla="*/ 50 w 570"/>
                <a:gd name="T71" fmla="*/ 177 h 1186"/>
                <a:gd name="T72" fmla="*/ 40 w 570"/>
                <a:gd name="T73" fmla="*/ 168 h 1186"/>
                <a:gd name="T74" fmla="*/ 34 w 570"/>
                <a:gd name="T75" fmla="*/ 181 h 1186"/>
                <a:gd name="T76" fmla="*/ 30 w 570"/>
                <a:gd name="T77" fmla="*/ 184 h 1186"/>
                <a:gd name="T78" fmla="*/ 24 w 570"/>
                <a:gd name="T79" fmla="*/ 185 h 1186"/>
                <a:gd name="T80" fmla="*/ 16 w 570"/>
                <a:gd name="T81" fmla="*/ 177 h 1186"/>
                <a:gd name="T82" fmla="*/ 17 w 570"/>
                <a:gd name="T83" fmla="*/ 175 h 1186"/>
                <a:gd name="T84" fmla="*/ 15 w 570"/>
                <a:gd name="T85" fmla="*/ 170 h 1186"/>
                <a:gd name="T86" fmla="*/ 9 w 570"/>
                <a:gd name="T87" fmla="*/ 163 h 1186"/>
                <a:gd name="T88" fmla="*/ 13 w 570"/>
                <a:gd name="T89" fmla="*/ 141 h 1186"/>
                <a:gd name="T90" fmla="*/ 19 w 570"/>
                <a:gd name="T91" fmla="*/ 135 h 1186"/>
                <a:gd name="T92" fmla="*/ 23 w 570"/>
                <a:gd name="T93" fmla="*/ 126 h 1186"/>
                <a:gd name="T94" fmla="*/ 36 w 570"/>
                <a:gd name="T95" fmla="*/ 116 h 1186"/>
                <a:gd name="T96" fmla="*/ 31 w 570"/>
                <a:gd name="T97" fmla="*/ 107 h 1186"/>
                <a:gd name="T98" fmla="*/ 25 w 570"/>
                <a:gd name="T99" fmla="*/ 103 h 1186"/>
                <a:gd name="T100" fmla="*/ 19 w 570"/>
                <a:gd name="T101" fmla="*/ 101 h 1186"/>
                <a:gd name="T102" fmla="*/ 10 w 570"/>
                <a:gd name="T103" fmla="*/ 99 h 1186"/>
                <a:gd name="T104" fmla="*/ 5 w 570"/>
                <a:gd name="T105" fmla="*/ 99 h 1186"/>
                <a:gd name="T106" fmla="*/ 5 w 570"/>
                <a:gd name="T107" fmla="*/ 89 h 1186"/>
                <a:gd name="T108" fmla="*/ 2 w 570"/>
                <a:gd name="T109" fmla="*/ 82 h 1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70"/>
                <a:gd name="T166" fmla="*/ 0 h 1186"/>
                <a:gd name="T167" fmla="*/ 570 w 570"/>
                <a:gd name="T168" fmla="*/ 1186 h 11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70" h="1186">
                  <a:moveTo>
                    <a:pt x="45" y="0"/>
                  </a:moveTo>
                  <a:lnTo>
                    <a:pt x="75" y="28"/>
                  </a:lnTo>
                  <a:lnTo>
                    <a:pt x="105" y="57"/>
                  </a:lnTo>
                  <a:lnTo>
                    <a:pt x="134" y="87"/>
                  </a:lnTo>
                  <a:lnTo>
                    <a:pt x="161" y="117"/>
                  </a:lnTo>
                  <a:lnTo>
                    <a:pt x="189" y="148"/>
                  </a:lnTo>
                  <a:lnTo>
                    <a:pt x="215" y="181"/>
                  </a:lnTo>
                  <a:lnTo>
                    <a:pt x="242" y="213"/>
                  </a:lnTo>
                  <a:lnTo>
                    <a:pt x="267" y="245"/>
                  </a:lnTo>
                  <a:lnTo>
                    <a:pt x="292" y="280"/>
                  </a:lnTo>
                  <a:lnTo>
                    <a:pt x="316" y="313"/>
                  </a:lnTo>
                  <a:lnTo>
                    <a:pt x="339" y="348"/>
                  </a:lnTo>
                  <a:lnTo>
                    <a:pt x="361" y="383"/>
                  </a:lnTo>
                  <a:lnTo>
                    <a:pt x="381" y="419"/>
                  </a:lnTo>
                  <a:lnTo>
                    <a:pt x="402" y="456"/>
                  </a:lnTo>
                  <a:lnTo>
                    <a:pt x="423" y="493"/>
                  </a:lnTo>
                  <a:lnTo>
                    <a:pt x="441" y="530"/>
                  </a:lnTo>
                  <a:lnTo>
                    <a:pt x="434" y="538"/>
                  </a:lnTo>
                  <a:lnTo>
                    <a:pt x="434" y="541"/>
                  </a:lnTo>
                  <a:lnTo>
                    <a:pt x="433" y="550"/>
                  </a:lnTo>
                  <a:lnTo>
                    <a:pt x="430" y="560"/>
                  </a:lnTo>
                  <a:lnTo>
                    <a:pt x="422" y="564"/>
                  </a:lnTo>
                  <a:lnTo>
                    <a:pt x="432" y="575"/>
                  </a:lnTo>
                  <a:lnTo>
                    <a:pt x="436" y="587"/>
                  </a:lnTo>
                  <a:lnTo>
                    <a:pt x="440" y="598"/>
                  </a:lnTo>
                  <a:lnTo>
                    <a:pt x="449" y="603"/>
                  </a:lnTo>
                  <a:lnTo>
                    <a:pt x="456" y="610"/>
                  </a:lnTo>
                  <a:lnTo>
                    <a:pt x="454" y="622"/>
                  </a:lnTo>
                  <a:lnTo>
                    <a:pt x="449" y="632"/>
                  </a:lnTo>
                  <a:lnTo>
                    <a:pt x="446" y="637"/>
                  </a:lnTo>
                  <a:lnTo>
                    <a:pt x="454" y="642"/>
                  </a:lnTo>
                  <a:lnTo>
                    <a:pt x="456" y="649"/>
                  </a:lnTo>
                  <a:lnTo>
                    <a:pt x="454" y="655"/>
                  </a:lnTo>
                  <a:lnTo>
                    <a:pt x="448" y="660"/>
                  </a:lnTo>
                  <a:lnTo>
                    <a:pt x="441" y="663"/>
                  </a:lnTo>
                  <a:lnTo>
                    <a:pt x="433" y="666"/>
                  </a:lnTo>
                  <a:lnTo>
                    <a:pt x="425" y="666"/>
                  </a:lnTo>
                  <a:lnTo>
                    <a:pt x="419" y="663"/>
                  </a:lnTo>
                  <a:lnTo>
                    <a:pt x="409" y="657"/>
                  </a:lnTo>
                  <a:lnTo>
                    <a:pt x="399" y="654"/>
                  </a:lnTo>
                  <a:lnTo>
                    <a:pt x="391" y="653"/>
                  </a:lnTo>
                  <a:lnTo>
                    <a:pt x="387" y="653"/>
                  </a:lnTo>
                  <a:lnTo>
                    <a:pt x="385" y="646"/>
                  </a:lnTo>
                  <a:lnTo>
                    <a:pt x="379" y="634"/>
                  </a:lnTo>
                  <a:lnTo>
                    <a:pt x="372" y="629"/>
                  </a:lnTo>
                  <a:lnTo>
                    <a:pt x="366" y="641"/>
                  </a:lnTo>
                  <a:lnTo>
                    <a:pt x="365" y="653"/>
                  </a:lnTo>
                  <a:lnTo>
                    <a:pt x="365" y="661"/>
                  </a:lnTo>
                  <a:lnTo>
                    <a:pt x="366" y="667"/>
                  </a:lnTo>
                  <a:lnTo>
                    <a:pt x="370" y="671"/>
                  </a:lnTo>
                  <a:lnTo>
                    <a:pt x="374" y="674"/>
                  </a:lnTo>
                  <a:lnTo>
                    <a:pt x="380" y="675"/>
                  </a:lnTo>
                  <a:lnTo>
                    <a:pt x="388" y="675"/>
                  </a:lnTo>
                  <a:lnTo>
                    <a:pt x="396" y="674"/>
                  </a:lnTo>
                  <a:lnTo>
                    <a:pt x="407" y="679"/>
                  </a:lnTo>
                  <a:lnTo>
                    <a:pt x="408" y="694"/>
                  </a:lnTo>
                  <a:lnTo>
                    <a:pt x="409" y="713"/>
                  </a:lnTo>
                  <a:lnTo>
                    <a:pt x="417" y="729"/>
                  </a:lnTo>
                  <a:lnTo>
                    <a:pt x="431" y="729"/>
                  </a:lnTo>
                  <a:lnTo>
                    <a:pt x="440" y="730"/>
                  </a:lnTo>
                  <a:lnTo>
                    <a:pt x="445" y="734"/>
                  </a:lnTo>
                  <a:lnTo>
                    <a:pt x="447" y="738"/>
                  </a:lnTo>
                  <a:lnTo>
                    <a:pt x="448" y="743"/>
                  </a:lnTo>
                  <a:lnTo>
                    <a:pt x="449" y="748"/>
                  </a:lnTo>
                  <a:lnTo>
                    <a:pt x="452" y="754"/>
                  </a:lnTo>
                  <a:lnTo>
                    <a:pt x="456" y="761"/>
                  </a:lnTo>
                  <a:lnTo>
                    <a:pt x="459" y="748"/>
                  </a:lnTo>
                  <a:lnTo>
                    <a:pt x="466" y="740"/>
                  </a:lnTo>
                  <a:lnTo>
                    <a:pt x="471" y="735"/>
                  </a:lnTo>
                  <a:lnTo>
                    <a:pt x="475" y="734"/>
                  </a:lnTo>
                  <a:lnTo>
                    <a:pt x="472" y="731"/>
                  </a:lnTo>
                  <a:lnTo>
                    <a:pt x="467" y="724"/>
                  </a:lnTo>
                  <a:lnTo>
                    <a:pt x="463" y="719"/>
                  </a:lnTo>
                  <a:lnTo>
                    <a:pt x="467" y="716"/>
                  </a:lnTo>
                  <a:lnTo>
                    <a:pt x="470" y="689"/>
                  </a:lnTo>
                  <a:lnTo>
                    <a:pt x="478" y="690"/>
                  </a:lnTo>
                  <a:lnTo>
                    <a:pt x="486" y="706"/>
                  </a:lnTo>
                  <a:lnTo>
                    <a:pt x="486" y="719"/>
                  </a:lnTo>
                  <a:lnTo>
                    <a:pt x="487" y="727"/>
                  </a:lnTo>
                  <a:lnTo>
                    <a:pt x="495" y="737"/>
                  </a:lnTo>
                  <a:lnTo>
                    <a:pt x="504" y="745"/>
                  </a:lnTo>
                  <a:lnTo>
                    <a:pt x="508" y="748"/>
                  </a:lnTo>
                  <a:lnTo>
                    <a:pt x="507" y="752"/>
                  </a:lnTo>
                  <a:lnTo>
                    <a:pt x="507" y="760"/>
                  </a:lnTo>
                  <a:lnTo>
                    <a:pt x="508" y="772"/>
                  </a:lnTo>
                  <a:lnTo>
                    <a:pt x="516" y="782"/>
                  </a:lnTo>
                  <a:lnTo>
                    <a:pt x="524" y="801"/>
                  </a:lnTo>
                  <a:lnTo>
                    <a:pt x="528" y="836"/>
                  </a:lnTo>
                  <a:lnTo>
                    <a:pt x="529" y="874"/>
                  </a:lnTo>
                  <a:lnTo>
                    <a:pt x="531" y="902"/>
                  </a:lnTo>
                  <a:lnTo>
                    <a:pt x="543" y="907"/>
                  </a:lnTo>
                  <a:lnTo>
                    <a:pt x="552" y="918"/>
                  </a:lnTo>
                  <a:lnTo>
                    <a:pt x="559" y="934"/>
                  </a:lnTo>
                  <a:lnTo>
                    <a:pt x="565" y="952"/>
                  </a:lnTo>
                  <a:lnTo>
                    <a:pt x="567" y="971"/>
                  </a:lnTo>
                  <a:lnTo>
                    <a:pt x="568" y="990"/>
                  </a:lnTo>
                  <a:lnTo>
                    <a:pt x="568" y="1008"/>
                  </a:lnTo>
                  <a:lnTo>
                    <a:pt x="566" y="1020"/>
                  </a:lnTo>
                  <a:lnTo>
                    <a:pt x="566" y="1039"/>
                  </a:lnTo>
                  <a:lnTo>
                    <a:pt x="569" y="1051"/>
                  </a:lnTo>
                  <a:lnTo>
                    <a:pt x="570" y="1065"/>
                  </a:lnTo>
                  <a:lnTo>
                    <a:pt x="566" y="1084"/>
                  </a:lnTo>
                  <a:lnTo>
                    <a:pt x="555" y="1095"/>
                  </a:lnTo>
                  <a:lnTo>
                    <a:pt x="552" y="1114"/>
                  </a:lnTo>
                  <a:lnTo>
                    <a:pt x="553" y="1137"/>
                  </a:lnTo>
                  <a:lnTo>
                    <a:pt x="553" y="1164"/>
                  </a:lnTo>
                  <a:lnTo>
                    <a:pt x="548" y="1184"/>
                  </a:lnTo>
                  <a:lnTo>
                    <a:pt x="543" y="1186"/>
                  </a:lnTo>
                  <a:lnTo>
                    <a:pt x="537" y="1178"/>
                  </a:lnTo>
                  <a:lnTo>
                    <a:pt x="538" y="1163"/>
                  </a:lnTo>
                  <a:lnTo>
                    <a:pt x="529" y="1151"/>
                  </a:lnTo>
                  <a:lnTo>
                    <a:pt x="525" y="1137"/>
                  </a:lnTo>
                  <a:lnTo>
                    <a:pt x="525" y="1124"/>
                  </a:lnTo>
                  <a:lnTo>
                    <a:pt x="525" y="1110"/>
                  </a:lnTo>
                  <a:lnTo>
                    <a:pt x="523" y="1104"/>
                  </a:lnTo>
                  <a:lnTo>
                    <a:pt x="519" y="1100"/>
                  </a:lnTo>
                  <a:lnTo>
                    <a:pt x="513" y="1098"/>
                  </a:lnTo>
                  <a:lnTo>
                    <a:pt x="506" y="1095"/>
                  </a:lnTo>
                  <a:lnTo>
                    <a:pt x="498" y="1094"/>
                  </a:lnTo>
                  <a:lnTo>
                    <a:pt x="492" y="1094"/>
                  </a:lnTo>
                  <a:lnTo>
                    <a:pt x="487" y="1093"/>
                  </a:lnTo>
                  <a:lnTo>
                    <a:pt x="486" y="1091"/>
                  </a:lnTo>
                  <a:lnTo>
                    <a:pt x="485" y="1084"/>
                  </a:lnTo>
                  <a:lnTo>
                    <a:pt x="482" y="1074"/>
                  </a:lnTo>
                  <a:lnTo>
                    <a:pt x="476" y="1064"/>
                  </a:lnTo>
                  <a:lnTo>
                    <a:pt x="466" y="1055"/>
                  </a:lnTo>
                  <a:lnTo>
                    <a:pt x="456" y="1045"/>
                  </a:lnTo>
                  <a:lnTo>
                    <a:pt x="452" y="1033"/>
                  </a:lnTo>
                  <a:lnTo>
                    <a:pt x="449" y="1024"/>
                  </a:lnTo>
                  <a:lnTo>
                    <a:pt x="449" y="1020"/>
                  </a:lnTo>
                  <a:lnTo>
                    <a:pt x="446" y="1022"/>
                  </a:lnTo>
                  <a:lnTo>
                    <a:pt x="439" y="1022"/>
                  </a:lnTo>
                  <a:lnTo>
                    <a:pt x="429" y="1020"/>
                  </a:lnTo>
                  <a:lnTo>
                    <a:pt x="417" y="1015"/>
                  </a:lnTo>
                  <a:lnTo>
                    <a:pt x="417" y="996"/>
                  </a:lnTo>
                  <a:lnTo>
                    <a:pt x="413" y="973"/>
                  </a:lnTo>
                  <a:lnTo>
                    <a:pt x="408" y="955"/>
                  </a:lnTo>
                  <a:lnTo>
                    <a:pt x="406" y="947"/>
                  </a:lnTo>
                  <a:lnTo>
                    <a:pt x="386" y="947"/>
                  </a:lnTo>
                  <a:lnTo>
                    <a:pt x="386" y="942"/>
                  </a:lnTo>
                  <a:lnTo>
                    <a:pt x="384" y="932"/>
                  </a:lnTo>
                  <a:lnTo>
                    <a:pt x="378" y="921"/>
                  </a:lnTo>
                  <a:lnTo>
                    <a:pt x="368" y="916"/>
                  </a:lnTo>
                  <a:lnTo>
                    <a:pt x="351" y="912"/>
                  </a:lnTo>
                  <a:lnTo>
                    <a:pt x="341" y="909"/>
                  </a:lnTo>
                  <a:lnTo>
                    <a:pt x="335" y="905"/>
                  </a:lnTo>
                  <a:lnTo>
                    <a:pt x="333" y="902"/>
                  </a:lnTo>
                  <a:lnTo>
                    <a:pt x="333" y="899"/>
                  </a:lnTo>
                  <a:lnTo>
                    <a:pt x="335" y="897"/>
                  </a:lnTo>
                  <a:lnTo>
                    <a:pt x="336" y="895"/>
                  </a:lnTo>
                  <a:lnTo>
                    <a:pt x="338" y="895"/>
                  </a:lnTo>
                  <a:lnTo>
                    <a:pt x="333" y="896"/>
                  </a:lnTo>
                  <a:lnTo>
                    <a:pt x="324" y="898"/>
                  </a:lnTo>
                  <a:lnTo>
                    <a:pt x="313" y="896"/>
                  </a:lnTo>
                  <a:lnTo>
                    <a:pt x="307" y="887"/>
                  </a:lnTo>
                  <a:lnTo>
                    <a:pt x="305" y="866"/>
                  </a:lnTo>
                  <a:lnTo>
                    <a:pt x="298" y="853"/>
                  </a:lnTo>
                  <a:lnTo>
                    <a:pt x="289" y="846"/>
                  </a:lnTo>
                  <a:lnTo>
                    <a:pt x="286" y="845"/>
                  </a:lnTo>
                  <a:lnTo>
                    <a:pt x="247" y="803"/>
                  </a:lnTo>
                  <a:lnTo>
                    <a:pt x="258" y="799"/>
                  </a:lnTo>
                  <a:lnTo>
                    <a:pt x="263" y="792"/>
                  </a:lnTo>
                  <a:lnTo>
                    <a:pt x="262" y="783"/>
                  </a:lnTo>
                  <a:lnTo>
                    <a:pt x="258" y="772"/>
                  </a:lnTo>
                  <a:lnTo>
                    <a:pt x="251" y="759"/>
                  </a:lnTo>
                  <a:lnTo>
                    <a:pt x="245" y="745"/>
                  </a:lnTo>
                  <a:lnTo>
                    <a:pt x="242" y="732"/>
                  </a:lnTo>
                  <a:lnTo>
                    <a:pt x="241" y="719"/>
                  </a:lnTo>
                  <a:lnTo>
                    <a:pt x="229" y="695"/>
                  </a:lnTo>
                  <a:lnTo>
                    <a:pt x="219" y="678"/>
                  </a:lnTo>
                  <a:lnTo>
                    <a:pt x="211" y="668"/>
                  </a:lnTo>
                  <a:lnTo>
                    <a:pt x="205" y="662"/>
                  </a:lnTo>
                  <a:lnTo>
                    <a:pt x="200" y="661"/>
                  </a:lnTo>
                  <a:lnTo>
                    <a:pt x="198" y="661"/>
                  </a:lnTo>
                  <a:lnTo>
                    <a:pt x="196" y="661"/>
                  </a:lnTo>
                  <a:lnTo>
                    <a:pt x="196" y="662"/>
                  </a:lnTo>
                  <a:lnTo>
                    <a:pt x="197" y="667"/>
                  </a:lnTo>
                  <a:lnTo>
                    <a:pt x="200" y="678"/>
                  </a:lnTo>
                  <a:lnTo>
                    <a:pt x="202" y="693"/>
                  </a:lnTo>
                  <a:lnTo>
                    <a:pt x="198" y="707"/>
                  </a:lnTo>
                  <a:lnTo>
                    <a:pt x="192" y="706"/>
                  </a:lnTo>
                  <a:lnTo>
                    <a:pt x="186" y="689"/>
                  </a:lnTo>
                  <a:lnTo>
                    <a:pt x="177" y="671"/>
                  </a:lnTo>
                  <a:lnTo>
                    <a:pt x="167" y="672"/>
                  </a:lnTo>
                  <a:lnTo>
                    <a:pt x="160" y="671"/>
                  </a:lnTo>
                  <a:lnTo>
                    <a:pt x="153" y="682"/>
                  </a:lnTo>
                  <a:lnTo>
                    <a:pt x="150" y="697"/>
                  </a:lnTo>
                  <a:lnTo>
                    <a:pt x="149" y="712"/>
                  </a:lnTo>
                  <a:lnTo>
                    <a:pt x="138" y="714"/>
                  </a:lnTo>
                  <a:lnTo>
                    <a:pt x="136" y="720"/>
                  </a:lnTo>
                  <a:lnTo>
                    <a:pt x="136" y="727"/>
                  </a:lnTo>
                  <a:lnTo>
                    <a:pt x="132" y="731"/>
                  </a:lnTo>
                  <a:lnTo>
                    <a:pt x="129" y="732"/>
                  </a:lnTo>
                  <a:lnTo>
                    <a:pt x="123" y="734"/>
                  </a:lnTo>
                  <a:lnTo>
                    <a:pt x="118" y="735"/>
                  </a:lnTo>
                  <a:lnTo>
                    <a:pt x="111" y="736"/>
                  </a:lnTo>
                  <a:lnTo>
                    <a:pt x="104" y="736"/>
                  </a:lnTo>
                  <a:lnTo>
                    <a:pt x="98" y="737"/>
                  </a:lnTo>
                  <a:lnTo>
                    <a:pt x="94" y="737"/>
                  </a:lnTo>
                  <a:lnTo>
                    <a:pt x="93" y="737"/>
                  </a:lnTo>
                  <a:lnTo>
                    <a:pt x="82" y="730"/>
                  </a:lnTo>
                  <a:lnTo>
                    <a:pt x="74" y="723"/>
                  </a:lnTo>
                  <a:lnTo>
                    <a:pt x="68" y="716"/>
                  </a:lnTo>
                  <a:lnTo>
                    <a:pt x="65" y="709"/>
                  </a:lnTo>
                  <a:lnTo>
                    <a:pt x="62" y="704"/>
                  </a:lnTo>
                  <a:lnTo>
                    <a:pt x="61" y="699"/>
                  </a:lnTo>
                  <a:lnTo>
                    <a:pt x="61" y="695"/>
                  </a:lnTo>
                  <a:lnTo>
                    <a:pt x="61" y="694"/>
                  </a:lnTo>
                  <a:lnTo>
                    <a:pt x="62" y="695"/>
                  </a:lnTo>
                  <a:lnTo>
                    <a:pt x="65" y="697"/>
                  </a:lnTo>
                  <a:lnTo>
                    <a:pt x="67" y="695"/>
                  </a:lnTo>
                  <a:lnTo>
                    <a:pt x="68" y="690"/>
                  </a:lnTo>
                  <a:lnTo>
                    <a:pt x="67" y="686"/>
                  </a:lnTo>
                  <a:lnTo>
                    <a:pt x="65" y="683"/>
                  </a:lnTo>
                  <a:lnTo>
                    <a:pt x="60" y="679"/>
                  </a:lnTo>
                  <a:lnTo>
                    <a:pt x="54" y="676"/>
                  </a:lnTo>
                  <a:lnTo>
                    <a:pt x="48" y="672"/>
                  </a:lnTo>
                  <a:lnTo>
                    <a:pt x="43" y="667"/>
                  </a:lnTo>
                  <a:lnTo>
                    <a:pt x="38" y="660"/>
                  </a:lnTo>
                  <a:lnTo>
                    <a:pt x="33" y="649"/>
                  </a:lnTo>
                  <a:lnTo>
                    <a:pt x="32" y="617"/>
                  </a:lnTo>
                  <a:lnTo>
                    <a:pt x="35" y="595"/>
                  </a:lnTo>
                  <a:lnTo>
                    <a:pt x="39" y="579"/>
                  </a:lnTo>
                  <a:lnTo>
                    <a:pt x="45" y="570"/>
                  </a:lnTo>
                  <a:lnTo>
                    <a:pt x="51" y="564"/>
                  </a:lnTo>
                  <a:lnTo>
                    <a:pt x="58" y="561"/>
                  </a:lnTo>
                  <a:lnTo>
                    <a:pt x="63" y="557"/>
                  </a:lnTo>
                  <a:lnTo>
                    <a:pt x="69" y="553"/>
                  </a:lnTo>
                  <a:lnTo>
                    <a:pt x="73" y="546"/>
                  </a:lnTo>
                  <a:lnTo>
                    <a:pt x="73" y="538"/>
                  </a:lnTo>
                  <a:lnTo>
                    <a:pt x="73" y="530"/>
                  </a:lnTo>
                  <a:lnTo>
                    <a:pt x="73" y="522"/>
                  </a:lnTo>
                  <a:lnTo>
                    <a:pt x="74" y="513"/>
                  </a:lnTo>
                  <a:lnTo>
                    <a:pt x="79" y="507"/>
                  </a:lnTo>
                  <a:lnTo>
                    <a:pt x="90" y="501"/>
                  </a:lnTo>
                  <a:lnTo>
                    <a:pt x="106" y="497"/>
                  </a:lnTo>
                  <a:lnTo>
                    <a:pt x="119" y="493"/>
                  </a:lnTo>
                  <a:lnTo>
                    <a:pt x="130" y="485"/>
                  </a:lnTo>
                  <a:lnTo>
                    <a:pt x="138" y="474"/>
                  </a:lnTo>
                  <a:lnTo>
                    <a:pt x="143" y="463"/>
                  </a:lnTo>
                  <a:lnTo>
                    <a:pt x="145" y="451"/>
                  </a:lnTo>
                  <a:lnTo>
                    <a:pt x="144" y="441"/>
                  </a:lnTo>
                  <a:lnTo>
                    <a:pt x="141" y="433"/>
                  </a:lnTo>
                  <a:lnTo>
                    <a:pt x="132" y="429"/>
                  </a:lnTo>
                  <a:lnTo>
                    <a:pt x="123" y="427"/>
                  </a:lnTo>
                  <a:lnTo>
                    <a:pt x="116" y="425"/>
                  </a:lnTo>
                  <a:lnTo>
                    <a:pt x="111" y="420"/>
                  </a:lnTo>
                  <a:lnTo>
                    <a:pt x="105" y="417"/>
                  </a:lnTo>
                  <a:lnTo>
                    <a:pt x="101" y="413"/>
                  </a:lnTo>
                  <a:lnTo>
                    <a:pt x="99" y="410"/>
                  </a:lnTo>
                  <a:lnTo>
                    <a:pt x="97" y="407"/>
                  </a:lnTo>
                  <a:lnTo>
                    <a:pt x="97" y="406"/>
                  </a:lnTo>
                  <a:lnTo>
                    <a:pt x="94" y="405"/>
                  </a:lnTo>
                  <a:lnTo>
                    <a:pt x="88" y="403"/>
                  </a:lnTo>
                  <a:lnTo>
                    <a:pt x="76" y="402"/>
                  </a:lnTo>
                  <a:lnTo>
                    <a:pt x="63" y="406"/>
                  </a:lnTo>
                  <a:lnTo>
                    <a:pt x="59" y="402"/>
                  </a:lnTo>
                  <a:lnTo>
                    <a:pt x="53" y="399"/>
                  </a:lnTo>
                  <a:lnTo>
                    <a:pt x="47" y="397"/>
                  </a:lnTo>
                  <a:lnTo>
                    <a:pt x="40" y="396"/>
                  </a:lnTo>
                  <a:lnTo>
                    <a:pt x="35" y="396"/>
                  </a:lnTo>
                  <a:lnTo>
                    <a:pt x="29" y="396"/>
                  </a:lnTo>
                  <a:lnTo>
                    <a:pt x="25" y="396"/>
                  </a:lnTo>
                  <a:lnTo>
                    <a:pt x="24" y="396"/>
                  </a:lnTo>
                  <a:lnTo>
                    <a:pt x="20" y="396"/>
                  </a:lnTo>
                  <a:lnTo>
                    <a:pt x="13" y="395"/>
                  </a:lnTo>
                  <a:lnTo>
                    <a:pt x="7" y="389"/>
                  </a:lnTo>
                  <a:lnTo>
                    <a:pt x="12" y="378"/>
                  </a:lnTo>
                  <a:lnTo>
                    <a:pt x="18" y="364"/>
                  </a:lnTo>
                  <a:lnTo>
                    <a:pt x="18" y="353"/>
                  </a:lnTo>
                  <a:lnTo>
                    <a:pt x="15" y="346"/>
                  </a:lnTo>
                  <a:lnTo>
                    <a:pt x="13" y="344"/>
                  </a:lnTo>
                  <a:lnTo>
                    <a:pt x="13" y="342"/>
                  </a:lnTo>
                  <a:lnTo>
                    <a:pt x="10" y="335"/>
                  </a:lnTo>
                  <a:lnTo>
                    <a:pt x="7" y="328"/>
                  </a:lnTo>
                  <a:lnTo>
                    <a:pt x="0" y="323"/>
                  </a:lnTo>
                  <a:lnTo>
                    <a:pt x="45" y="0"/>
                  </a:lnTo>
                  <a:close/>
                </a:path>
              </a:pathLst>
            </a:custGeom>
            <a:solidFill>
              <a:srgbClr val="0CC10C"/>
            </a:solidFill>
            <a:ln w="9525">
              <a:noFill/>
              <a:round/>
              <a:headEnd/>
              <a:tailEnd/>
            </a:ln>
          </p:spPr>
          <p:txBody>
            <a:bodyPr>
              <a:prstTxWarp prst="textNoShape">
                <a:avLst/>
              </a:prstTxWarp>
            </a:bodyPr>
            <a:lstStyle/>
            <a:p>
              <a:endParaRPr lang="en-US"/>
            </a:p>
          </p:txBody>
        </p:sp>
        <p:sp>
          <p:nvSpPr>
            <p:cNvPr id="168011" name="Freeform 72"/>
            <p:cNvSpPr>
              <a:spLocks/>
            </p:cNvSpPr>
            <p:nvPr/>
          </p:nvSpPr>
          <p:spPr bwMode="auto">
            <a:xfrm>
              <a:off x="3059" y="2051"/>
              <a:ext cx="380" cy="284"/>
            </a:xfrm>
            <a:custGeom>
              <a:avLst/>
              <a:gdLst>
                <a:gd name="T0" fmla="*/ 71 w 761"/>
                <a:gd name="T1" fmla="*/ 52 h 567"/>
                <a:gd name="T2" fmla="*/ 62 w 761"/>
                <a:gd name="T3" fmla="*/ 51 h 567"/>
                <a:gd name="T4" fmla="*/ 51 w 761"/>
                <a:gd name="T5" fmla="*/ 50 h 567"/>
                <a:gd name="T6" fmla="*/ 48 w 761"/>
                <a:gd name="T7" fmla="*/ 49 h 567"/>
                <a:gd name="T8" fmla="*/ 59 w 761"/>
                <a:gd name="T9" fmla="*/ 40 h 567"/>
                <a:gd name="T10" fmla="*/ 54 w 761"/>
                <a:gd name="T11" fmla="*/ 35 h 567"/>
                <a:gd name="T12" fmla="*/ 43 w 761"/>
                <a:gd name="T13" fmla="*/ 35 h 567"/>
                <a:gd name="T14" fmla="*/ 27 w 761"/>
                <a:gd name="T15" fmla="*/ 33 h 567"/>
                <a:gd name="T16" fmla="*/ 16 w 761"/>
                <a:gd name="T17" fmla="*/ 33 h 567"/>
                <a:gd name="T18" fmla="*/ 10 w 761"/>
                <a:gd name="T19" fmla="*/ 34 h 567"/>
                <a:gd name="T20" fmla="*/ 0 w 761"/>
                <a:gd name="T21" fmla="*/ 42 h 567"/>
                <a:gd name="T22" fmla="*/ 5 w 761"/>
                <a:gd name="T23" fmla="*/ 58 h 567"/>
                <a:gd name="T24" fmla="*/ 9 w 761"/>
                <a:gd name="T25" fmla="*/ 70 h 567"/>
                <a:gd name="T26" fmla="*/ 12 w 761"/>
                <a:gd name="T27" fmla="*/ 75 h 567"/>
                <a:gd name="T28" fmla="*/ 17 w 761"/>
                <a:gd name="T29" fmla="*/ 75 h 567"/>
                <a:gd name="T30" fmla="*/ 19 w 761"/>
                <a:gd name="T31" fmla="*/ 91 h 567"/>
                <a:gd name="T32" fmla="*/ 20 w 761"/>
                <a:gd name="T33" fmla="*/ 106 h 567"/>
                <a:gd name="T34" fmla="*/ 24 w 761"/>
                <a:gd name="T35" fmla="*/ 113 h 567"/>
                <a:gd name="T36" fmla="*/ 29 w 761"/>
                <a:gd name="T37" fmla="*/ 115 h 567"/>
                <a:gd name="T38" fmla="*/ 37 w 761"/>
                <a:gd name="T39" fmla="*/ 126 h 567"/>
                <a:gd name="T40" fmla="*/ 44 w 761"/>
                <a:gd name="T41" fmla="*/ 116 h 567"/>
                <a:gd name="T42" fmla="*/ 49 w 761"/>
                <a:gd name="T43" fmla="*/ 113 h 567"/>
                <a:gd name="T44" fmla="*/ 55 w 761"/>
                <a:gd name="T45" fmla="*/ 125 h 567"/>
                <a:gd name="T46" fmla="*/ 48 w 761"/>
                <a:gd name="T47" fmla="*/ 133 h 567"/>
                <a:gd name="T48" fmla="*/ 54 w 761"/>
                <a:gd name="T49" fmla="*/ 142 h 567"/>
                <a:gd name="T50" fmla="*/ 60 w 761"/>
                <a:gd name="T51" fmla="*/ 138 h 567"/>
                <a:gd name="T52" fmla="*/ 58 w 761"/>
                <a:gd name="T53" fmla="*/ 135 h 567"/>
                <a:gd name="T54" fmla="*/ 72 w 761"/>
                <a:gd name="T55" fmla="*/ 132 h 567"/>
                <a:gd name="T56" fmla="*/ 78 w 761"/>
                <a:gd name="T57" fmla="*/ 115 h 567"/>
                <a:gd name="T58" fmla="*/ 72 w 761"/>
                <a:gd name="T59" fmla="*/ 112 h 567"/>
                <a:gd name="T60" fmla="*/ 61 w 761"/>
                <a:gd name="T61" fmla="*/ 107 h 567"/>
                <a:gd name="T62" fmla="*/ 58 w 761"/>
                <a:gd name="T63" fmla="*/ 100 h 567"/>
                <a:gd name="T64" fmla="*/ 51 w 761"/>
                <a:gd name="T65" fmla="*/ 97 h 567"/>
                <a:gd name="T66" fmla="*/ 43 w 761"/>
                <a:gd name="T67" fmla="*/ 84 h 567"/>
                <a:gd name="T68" fmla="*/ 46 w 761"/>
                <a:gd name="T69" fmla="*/ 72 h 567"/>
                <a:gd name="T70" fmla="*/ 41 w 761"/>
                <a:gd name="T71" fmla="*/ 69 h 567"/>
                <a:gd name="T72" fmla="*/ 35 w 761"/>
                <a:gd name="T73" fmla="*/ 65 h 567"/>
                <a:gd name="T74" fmla="*/ 41 w 761"/>
                <a:gd name="T75" fmla="*/ 65 h 567"/>
                <a:gd name="T76" fmla="*/ 48 w 761"/>
                <a:gd name="T77" fmla="*/ 64 h 567"/>
                <a:gd name="T78" fmla="*/ 51 w 761"/>
                <a:gd name="T79" fmla="*/ 70 h 567"/>
                <a:gd name="T80" fmla="*/ 56 w 761"/>
                <a:gd name="T81" fmla="*/ 86 h 567"/>
                <a:gd name="T82" fmla="*/ 65 w 761"/>
                <a:gd name="T83" fmla="*/ 90 h 567"/>
                <a:gd name="T84" fmla="*/ 77 w 761"/>
                <a:gd name="T85" fmla="*/ 87 h 567"/>
                <a:gd name="T86" fmla="*/ 82 w 761"/>
                <a:gd name="T87" fmla="*/ 82 h 567"/>
                <a:gd name="T88" fmla="*/ 84 w 761"/>
                <a:gd name="T89" fmla="*/ 72 h 567"/>
                <a:gd name="T90" fmla="*/ 91 w 761"/>
                <a:gd name="T91" fmla="*/ 84 h 567"/>
                <a:gd name="T92" fmla="*/ 84 w 761"/>
                <a:gd name="T93" fmla="*/ 95 h 567"/>
                <a:gd name="T94" fmla="*/ 84 w 761"/>
                <a:gd name="T95" fmla="*/ 103 h 567"/>
                <a:gd name="T96" fmla="*/ 91 w 761"/>
                <a:gd name="T97" fmla="*/ 119 h 567"/>
                <a:gd name="T98" fmla="*/ 190 w 761"/>
                <a:gd name="T99" fmla="*/ 51 h 567"/>
                <a:gd name="T100" fmla="*/ 171 w 761"/>
                <a:gd name="T101" fmla="*/ 34 h 567"/>
                <a:gd name="T102" fmla="*/ 151 w 761"/>
                <a:gd name="T103" fmla="*/ 18 h 567"/>
                <a:gd name="T104" fmla="*/ 130 w 761"/>
                <a:gd name="T105" fmla="*/ 3 h 5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1"/>
                <a:gd name="T160" fmla="*/ 0 h 567"/>
                <a:gd name="T161" fmla="*/ 761 w 761"/>
                <a:gd name="T162" fmla="*/ 567 h 5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1" h="567">
                  <a:moveTo>
                    <a:pt x="282" y="175"/>
                  </a:moveTo>
                  <a:lnTo>
                    <a:pt x="291" y="186"/>
                  </a:lnTo>
                  <a:lnTo>
                    <a:pt x="294" y="195"/>
                  </a:lnTo>
                  <a:lnTo>
                    <a:pt x="292" y="201"/>
                  </a:lnTo>
                  <a:lnTo>
                    <a:pt x="285" y="205"/>
                  </a:lnTo>
                  <a:lnTo>
                    <a:pt x="276" y="208"/>
                  </a:lnTo>
                  <a:lnTo>
                    <a:pt x="267" y="208"/>
                  </a:lnTo>
                  <a:lnTo>
                    <a:pt x="259" y="206"/>
                  </a:lnTo>
                  <a:lnTo>
                    <a:pt x="253" y="204"/>
                  </a:lnTo>
                  <a:lnTo>
                    <a:pt x="248" y="201"/>
                  </a:lnTo>
                  <a:lnTo>
                    <a:pt x="240" y="198"/>
                  </a:lnTo>
                  <a:lnTo>
                    <a:pt x="232" y="197"/>
                  </a:lnTo>
                  <a:lnTo>
                    <a:pt x="223" y="196"/>
                  </a:lnTo>
                  <a:lnTo>
                    <a:pt x="214" y="197"/>
                  </a:lnTo>
                  <a:lnTo>
                    <a:pt x="204" y="198"/>
                  </a:lnTo>
                  <a:lnTo>
                    <a:pt x="197" y="200"/>
                  </a:lnTo>
                  <a:lnTo>
                    <a:pt x="192" y="203"/>
                  </a:lnTo>
                  <a:lnTo>
                    <a:pt x="186" y="205"/>
                  </a:lnTo>
                  <a:lnTo>
                    <a:pt x="187" y="200"/>
                  </a:lnTo>
                  <a:lnTo>
                    <a:pt x="193" y="193"/>
                  </a:lnTo>
                  <a:lnTo>
                    <a:pt x="203" y="189"/>
                  </a:lnTo>
                  <a:lnTo>
                    <a:pt x="211" y="185"/>
                  </a:lnTo>
                  <a:lnTo>
                    <a:pt x="215" y="176"/>
                  </a:lnTo>
                  <a:lnTo>
                    <a:pt x="222" y="166"/>
                  </a:lnTo>
                  <a:lnTo>
                    <a:pt x="237" y="158"/>
                  </a:lnTo>
                  <a:lnTo>
                    <a:pt x="244" y="155"/>
                  </a:lnTo>
                  <a:lnTo>
                    <a:pt x="242" y="150"/>
                  </a:lnTo>
                  <a:lnTo>
                    <a:pt x="237" y="145"/>
                  </a:lnTo>
                  <a:lnTo>
                    <a:pt x="227" y="141"/>
                  </a:lnTo>
                  <a:lnTo>
                    <a:pt x="216" y="138"/>
                  </a:lnTo>
                  <a:lnTo>
                    <a:pt x="204" y="136"/>
                  </a:lnTo>
                  <a:lnTo>
                    <a:pt x="194" y="135"/>
                  </a:lnTo>
                  <a:lnTo>
                    <a:pt x="188" y="137"/>
                  </a:lnTo>
                  <a:lnTo>
                    <a:pt x="182" y="138"/>
                  </a:lnTo>
                  <a:lnTo>
                    <a:pt x="174" y="138"/>
                  </a:lnTo>
                  <a:lnTo>
                    <a:pt x="164" y="136"/>
                  </a:lnTo>
                  <a:lnTo>
                    <a:pt x="152" y="134"/>
                  </a:lnTo>
                  <a:lnTo>
                    <a:pt x="139" y="133"/>
                  </a:lnTo>
                  <a:lnTo>
                    <a:pt x="124" y="132"/>
                  </a:lnTo>
                  <a:lnTo>
                    <a:pt x="109" y="132"/>
                  </a:lnTo>
                  <a:lnTo>
                    <a:pt x="94" y="134"/>
                  </a:lnTo>
                  <a:lnTo>
                    <a:pt x="88" y="125"/>
                  </a:lnTo>
                  <a:lnTo>
                    <a:pt x="83" y="125"/>
                  </a:lnTo>
                  <a:lnTo>
                    <a:pt x="74" y="126"/>
                  </a:lnTo>
                  <a:lnTo>
                    <a:pt x="66" y="129"/>
                  </a:lnTo>
                  <a:lnTo>
                    <a:pt x="63" y="134"/>
                  </a:lnTo>
                  <a:lnTo>
                    <a:pt x="61" y="136"/>
                  </a:lnTo>
                  <a:lnTo>
                    <a:pt x="57" y="136"/>
                  </a:lnTo>
                  <a:lnTo>
                    <a:pt x="50" y="136"/>
                  </a:lnTo>
                  <a:lnTo>
                    <a:pt x="41" y="136"/>
                  </a:lnTo>
                  <a:lnTo>
                    <a:pt x="32" y="137"/>
                  </a:lnTo>
                  <a:lnTo>
                    <a:pt x="21" y="138"/>
                  </a:lnTo>
                  <a:lnTo>
                    <a:pt x="12" y="143"/>
                  </a:lnTo>
                  <a:lnTo>
                    <a:pt x="5" y="149"/>
                  </a:lnTo>
                  <a:lnTo>
                    <a:pt x="0" y="166"/>
                  </a:lnTo>
                  <a:lnTo>
                    <a:pt x="5" y="185"/>
                  </a:lnTo>
                  <a:lnTo>
                    <a:pt x="10" y="203"/>
                  </a:lnTo>
                  <a:lnTo>
                    <a:pt x="5" y="218"/>
                  </a:lnTo>
                  <a:lnTo>
                    <a:pt x="13" y="223"/>
                  </a:lnTo>
                  <a:lnTo>
                    <a:pt x="20" y="229"/>
                  </a:lnTo>
                  <a:lnTo>
                    <a:pt x="26" y="239"/>
                  </a:lnTo>
                  <a:lnTo>
                    <a:pt x="30" y="248"/>
                  </a:lnTo>
                  <a:lnTo>
                    <a:pt x="34" y="257"/>
                  </a:lnTo>
                  <a:lnTo>
                    <a:pt x="35" y="268"/>
                  </a:lnTo>
                  <a:lnTo>
                    <a:pt x="36" y="277"/>
                  </a:lnTo>
                  <a:lnTo>
                    <a:pt x="35" y="284"/>
                  </a:lnTo>
                  <a:lnTo>
                    <a:pt x="35" y="289"/>
                  </a:lnTo>
                  <a:lnTo>
                    <a:pt x="38" y="294"/>
                  </a:lnTo>
                  <a:lnTo>
                    <a:pt x="43" y="296"/>
                  </a:lnTo>
                  <a:lnTo>
                    <a:pt x="50" y="297"/>
                  </a:lnTo>
                  <a:lnTo>
                    <a:pt x="56" y="299"/>
                  </a:lnTo>
                  <a:lnTo>
                    <a:pt x="61" y="299"/>
                  </a:lnTo>
                  <a:lnTo>
                    <a:pt x="66" y="299"/>
                  </a:lnTo>
                  <a:lnTo>
                    <a:pt x="67" y="299"/>
                  </a:lnTo>
                  <a:lnTo>
                    <a:pt x="70" y="300"/>
                  </a:lnTo>
                  <a:lnTo>
                    <a:pt x="73" y="306"/>
                  </a:lnTo>
                  <a:lnTo>
                    <a:pt x="73" y="316"/>
                  </a:lnTo>
                  <a:lnTo>
                    <a:pt x="65" y="334"/>
                  </a:lnTo>
                  <a:lnTo>
                    <a:pt x="75" y="345"/>
                  </a:lnTo>
                  <a:lnTo>
                    <a:pt x="78" y="361"/>
                  </a:lnTo>
                  <a:lnTo>
                    <a:pt x="76" y="379"/>
                  </a:lnTo>
                  <a:lnTo>
                    <a:pt x="72" y="392"/>
                  </a:lnTo>
                  <a:lnTo>
                    <a:pt x="72" y="401"/>
                  </a:lnTo>
                  <a:lnTo>
                    <a:pt x="78" y="413"/>
                  </a:lnTo>
                  <a:lnTo>
                    <a:pt x="83" y="424"/>
                  </a:lnTo>
                  <a:lnTo>
                    <a:pt x="83" y="437"/>
                  </a:lnTo>
                  <a:lnTo>
                    <a:pt x="83" y="443"/>
                  </a:lnTo>
                  <a:lnTo>
                    <a:pt x="86" y="446"/>
                  </a:lnTo>
                  <a:lnTo>
                    <a:pt x="90" y="450"/>
                  </a:lnTo>
                  <a:lnTo>
                    <a:pt x="96" y="451"/>
                  </a:lnTo>
                  <a:lnTo>
                    <a:pt x="102" y="452"/>
                  </a:lnTo>
                  <a:lnTo>
                    <a:pt x="108" y="453"/>
                  </a:lnTo>
                  <a:lnTo>
                    <a:pt x="112" y="453"/>
                  </a:lnTo>
                  <a:lnTo>
                    <a:pt x="113" y="453"/>
                  </a:lnTo>
                  <a:lnTo>
                    <a:pt x="116" y="459"/>
                  </a:lnTo>
                  <a:lnTo>
                    <a:pt x="123" y="474"/>
                  </a:lnTo>
                  <a:lnTo>
                    <a:pt x="131" y="490"/>
                  </a:lnTo>
                  <a:lnTo>
                    <a:pt x="140" y="503"/>
                  </a:lnTo>
                  <a:lnTo>
                    <a:pt x="146" y="505"/>
                  </a:lnTo>
                  <a:lnTo>
                    <a:pt x="151" y="504"/>
                  </a:lnTo>
                  <a:lnTo>
                    <a:pt x="158" y="500"/>
                  </a:lnTo>
                  <a:lnTo>
                    <a:pt x="165" y="493"/>
                  </a:lnTo>
                  <a:lnTo>
                    <a:pt x="171" y="485"/>
                  </a:lnTo>
                  <a:lnTo>
                    <a:pt x="174" y="474"/>
                  </a:lnTo>
                  <a:lnTo>
                    <a:pt x="177" y="461"/>
                  </a:lnTo>
                  <a:lnTo>
                    <a:pt x="177" y="446"/>
                  </a:lnTo>
                  <a:lnTo>
                    <a:pt x="179" y="441"/>
                  </a:lnTo>
                  <a:lnTo>
                    <a:pt x="187" y="443"/>
                  </a:lnTo>
                  <a:lnTo>
                    <a:pt x="195" y="448"/>
                  </a:lnTo>
                  <a:lnTo>
                    <a:pt x="199" y="451"/>
                  </a:lnTo>
                  <a:lnTo>
                    <a:pt x="203" y="454"/>
                  </a:lnTo>
                  <a:lnTo>
                    <a:pt x="212" y="463"/>
                  </a:lnTo>
                  <a:lnTo>
                    <a:pt x="222" y="476"/>
                  </a:lnTo>
                  <a:lnTo>
                    <a:pt x="224" y="488"/>
                  </a:lnTo>
                  <a:lnTo>
                    <a:pt x="222" y="498"/>
                  </a:lnTo>
                  <a:lnTo>
                    <a:pt x="217" y="506"/>
                  </a:lnTo>
                  <a:lnTo>
                    <a:pt x="209" y="509"/>
                  </a:lnTo>
                  <a:lnTo>
                    <a:pt x="197" y="506"/>
                  </a:lnTo>
                  <a:lnTo>
                    <a:pt x="195" y="517"/>
                  </a:lnTo>
                  <a:lnTo>
                    <a:pt x="194" y="529"/>
                  </a:lnTo>
                  <a:lnTo>
                    <a:pt x="195" y="539"/>
                  </a:lnTo>
                  <a:lnTo>
                    <a:pt x="197" y="550"/>
                  </a:lnTo>
                  <a:lnTo>
                    <a:pt x="201" y="558"/>
                  </a:lnTo>
                  <a:lnTo>
                    <a:pt x="208" y="564"/>
                  </a:lnTo>
                  <a:lnTo>
                    <a:pt x="216" y="567"/>
                  </a:lnTo>
                  <a:lnTo>
                    <a:pt x="227" y="566"/>
                  </a:lnTo>
                  <a:lnTo>
                    <a:pt x="229" y="557"/>
                  </a:lnTo>
                  <a:lnTo>
                    <a:pt x="234" y="553"/>
                  </a:lnTo>
                  <a:lnTo>
                    <a:pt x="239" y="552"/>
                  </a:lnTo>
                  <a:lnTo>
                    <a:pt x="241" y="552"/>
                  </a:lnTo>
                  <a:lnTo>
                    <a:pt x="240" y="551"/>
                  </a:lnTo>
                  <a:lnTo>
                    <a:pt x="238" y="549"/>
                  </a:lnTo>
                  <a:lnTo>
                    <a:pt x="235" y="545"/>
                  </a:lnTo>
                  <a:lnTo>
                    <a:pt x="234" y="542"/>
                  </a:lnTo>
                  <a:lnTo>
                    <a:pt x="235" y="539"/>
                  </a:lnTo>
                  <a:lnTo>
                    <a:pt x="241" y="537"/>
                  </a:lnTo>
                  <a:lnTo>
                    <a:pt x="252" y="538"/>
                  </a:lnTo>
                  <a:lnTo>
                    <a:pt x="269" y="542"/>
                  </a:lnTo>
                  <a:lnTo>
                    <a:pt x="284" y="541"/>
                  </a:lnTo>
                  <a:lnTo>
                    <a:pt x="288" y="528"/>
                  </a:lnTo>
                  <a:lnTo>
                    <a:pt x="291" y="508"/>
                  </a:lnTo>
                  <a:lnTo>
                    <a:pt x="298" y="485"/>
                  </a:lnTo>
                  <a:lnTo>
                    <a:pt x="303" y="475"/>
                  </a:lnTo>
                  <a:lnTo>
                    <a:pt x="309" y="467"/>
                  </a:lnTo>
                  <a:lnTo>
                    <a:pt x="313" y="460"/>
                  </a:lnTo>
                  <a:lnTo>
                    <a:pt x="314" y="454"/>
                  </a:lnTo>
                  <a:lnTo>
                    <a:pt x="313" y="451"/>
                  </a:lnTo>
                  <a:lnTo>
                    <a:pt x="308" y="448"/>
                  </a:lnTo>
                  <a:lnTo>
                    <a:pt x="300" y="447"/>
                  </a:lnTo>
                  <a:lnTo>
                    <a:pt x="288" y="447"/>
                  </a:lnTo>
                  <a:lnTo>
                    <a:pt x="276" y="446"/>
                  </a:lnTo>
                  <a:lnTo>
                    <a:pt x="265" y="444"/>
                  </a:lnTo>
                  <a:lnTo>
                    <a:pt x="257" y="438"/>
                  </a:lnTo>
                  <a:lnTo>
                    <a:pt x="252" y="432"/>
                  </a:lnTo>
                  <a:lnTo>
                    <a:pt x="246" y="426"/>
                  </a:lnTo>
                  <a:lnTo>
                    <a:pt x="242" y="421"/>
                  </a:lnTo>
                  <a:lnTo>
                    <a:pt x="240" y="415"/>
                  </a:lnTo>
                  <a:lnTo>
                    <a:pt x="239" y="410"/>
                  </a:lnTo>
                  <a:lnTo>
                    <a:pt x="237" y="402"/>
                  </a:lnTo>
                  <a:lnTo>
                    <a:pt x="234" y="400"/>
                  </a:lnTo>
                  <a:lnTo>
                    <a:pt x="232" y="401"/>
                  </a:lnTo>
                  <a:lnTo>
                    <a:pt x="229" y="402"/>
                  </a:lnTo>
                  <a:lnTo>
                    <a:pt x="224" y="402"/>
                  </a:lnTo>
                  <a:lnTo>
                    <a:pt x="216" y="398"/>
                  </a:lnTo>
                  <a:lnTo>
                    <a:pt x="207" y="387"/>
                  </a:lnTo>
                  <a:lnTo>
                    <a:pt x="193" y="369"/>
                  </a:lnTo>
                  <a:lnTo>
                    <a:pt x="187" y="357"/>
                  </a:lnTo>
                  <a:lnTo>
                    <a:pt x="188" y="352"/>
                  </a:lnTo>
                  <a:lnTo>
                    <a:pt x="186" y="346"/>
                  </a:lnTo>
                  <a:lnTo>
                    <a:pt x="173" y="334"/>
                  </a:lnTo>
                  <a:lnTo>
                    <a:pt x="170" y="323"/>
                  </a:lnTo>
                  <a:lnTo>
                    <a:pt x="176" y="308"/>
                  </a:lnTo>
                  <a:lnTo>
                    <a:pt x="184" y="295"/>
                  </a:lnTo>
                  <a:lnTo>
                    <a:pt x="188" y="289"/>
                  </a:lnTo>
                  <a:lnTo>
                    <a:pt x="187" y="288"/>
                  </a:lnTo>
                  <a:lnTo>
                    <a:pt x="186" y="286"/>
                  </a:lnTo>
                  <a:lnTo>
                    <a:pt x="182" y="282"/>
                  </a:lnTo>
                  <a:lnTo>
                    <a:pt x="178" y="279"/>
                  </a:lnTo>
                  <a:lnTo>
                    <a:pt x="171" y="277"/>
                  </a:lnTo>
                  <a:lnTo>
                    <a:pt x="164" y="274"/>
                  </a:lnTo>
                  <a:lnTo>
                    <a:pt x="156" y="276"/>
                  </a:lnTo>
                  <a:lnTo>
                    <a:pt x="147" y="278"/>
                  </a:lnTo>
                  <a:lnTo>
                    <a:pt x="134" y="279"/>
                  </a:lnTo>
                  <a:lnTo>
                    <a:pt x="134" y="270"/>
                  </a:lnTo>
                  <a:lnTo>
                    <a:pt x="140" y="258"/>
                  </a:lnTo>
                  <a:lnTo>
                    <a:pt x="147" y="254"/>
                  </a:lnTo>
                  <a:lnTo>
                    <a:pt x="149" y="255"/>
                  </a:lnTo>
                  <a:lnTo>
                    <a:pt x="154" y="255"/>
                  </a:lnTo>
                  <a:lnTo>
                    <a:pt x="158" y="256"/>
                  </a:lnTo>
                  <a:lnTo>
                    <a:pt x="164" y="257"/>
                  </a:lnTo>
                  <a:lnTo>
                    <a:pt x="169" y="257"/>
                  </a:lnTo>
                  <a:lnTo>
                    <a:pt x="174" y="257"/>
                  </a:lnTo>
                  <a:lnTo>
                    <a:pt x="179" y="256"/>
                  </a:lnTo>
                  <a:lnTo>
                    <a:pt x="184" y="254"/>
                  </a:lnTo>
                  <a:lnTo>
                    <a:pt x="192" y="253"/>
                  </a:lnTo>
                  <a:lnTo>
                    <a:pt x="199" y="258"/>
                  </a:lnTo>
                  <a:lnTo>
                    <a:pt x="204" y="264"/>
                  </a:lnTo>
                  <a:lnTo>
                    <a:pt x="207" y="268"/>
                  </a:lnTo>
                  <a:lnTo>
                    <a:pt x="207" y="271"/>
                  </a:lnTo>
                  <a:lnTo>
                    <a:pt x="206" y="280"/>
                  </a:lnTo>
                  <a:lnTo>
                    <a:pt x="206" y="293"/>
                  </a:lnTo>
                  <a:lnTo>
                    <a:pt x="208" y="308"/>
                  </a:lnTo>
                  <a:lnTo>
                    <a:pt x="211" y="322"/>
                  </a:lnTo>
                  <a:lnTo>
                    <a:pt x="217" y="333"/>
                  </a:lnTo>
                  <a:lnTo>
                    <a:pt x="227" y="341"/>
                  </a:lnTo>
                  <a:lnTo>
                    <a:pt x="241" y="341"/>
                  </a:lnTo>
                  <a:lnTo>
                    <a:pt x="248" y="342"/>
                  </a:lnTo>
                  <a:lnTo>
                    <a:pt x="254" y="346"/>
                  </a:lnTo>
                  <a:lnTo>
                    <a:pt x="259" y="352"/>
                  </a:lnTo>
                  <a:lnTo>
                    <a:pt x="263" y="359"/>
                  </a:lnTo>
                  <a:lnTo>
                    <a:pt x="268" y="362"/>
                  </a:lnTo>
                  <a:lnTo>
                    <a:pt x="275" y="363"/>
                  </a:lnTo>
                  <a:lnTo>
                    <a:pt x="283" y="360"/>
                  </a:lnTo>
                  <a:lnTo>
                    <a:pt x="293" y="348"/>
                  </a:lnTo>
                  <a:lnTo>
                    <a:pt x="308" y="348"/>
                  </a:lnTo>
                  <a:lnTo>
                    <a:pt x="309" y="345"/>
                  </a:lnTo>
                  <a:lnTo>
                    <a:pt x="313" y="338"/>
                  </a:lnTo>
                  <a:lnTo>
                    <a:pt x="318" y="331"/>
                  </a:lnTo>
                  <a:lnTo>
                    <a:pt x="325" y="330"/>
                  </a:lnTo>
                  <a:lnTo>
                    <a:pt x="331" y="326"/>
                  </a:lnTo>
                  <a:lnTo>
                    <a:pt x="333" y="315"/>
                  </a:lnTo>
                  <a:lnTo>
                    <a:pt x="332" y="300"/>
                  </a:lnTo>
                  <a:lnTo>
                    <a:pt x="330" y="289"/>
                  </a:lnTo>
                  <a:lnTo>
                    <a:pt x="331" y="287"/>
                  </a:lnTo>
                  <a:lnTo>
                    <a:pt x="336" y="287"/>
                  </a:lnTo>
                  <a:lnTo>
                    <a:pt x="343" y="289"/>
                  </a:lnTo>
                  <a:lnTo>
                    <a:pt x="351" y="295"/>
                  </a:lnTo>
                  <a:lnTo>
                    <a:pt x="359" y="304"/>
                  </a:lnTo>
                  <a:lnTo>
                    <a:pt x="363" y="317"/>
                  </a:lnTo>
                  <a:lnTo>
                    <a:pt x="365" y="334"/>
                  </a:lnTo>
                  <a:lnTo>
                    <a:pt x="360" y="356"/>
                  </a:lnTo>
                  <a:lnTo>
                    <a:pt x="355" y="364"/>
                  </a:lnTo>
                  <a:lnTo>
                    <a:pt x="350" y="371"/>
                  </a:lnTo>
                  <a:lnTo>
                    <a:pt x="343" y="375"/>
                  </a:lnTo>
                  <a:lnTo>
                    <a:pt x="336" y="378"/>
                  </a:lnTo>
                  <a:lnTo>
                    <a:pt x="329" y="379"/>
                  </a:lnTo>
                  <a:lnTo>
                    <a:pt x="323" y="379"/>
                  </a:lnTo>
                  <a:lnTo>
                    <a:pt x="318" y="379"/>
                  </a:lnTo>
                  <a:lnTo>
                    <a:pt x="317" y="379"/>
                  </a:lnTo>
                  <a:lnTo>
                    <a:pt x="336" y="412"/>
                  </a:lnTo>
                  <a:lnTo>
                    <a:pt x="343" y="428"/>
                  </a:lnTo>
                  <a:lnTo>
                    <a:pt x="348" y="440"/>
                  </a:lnTo>
                  <a:lnTo>
                    <a:pt x="355" y="452"/>
                  </a:lnTo>
                  <a:lnTo>
                    <a:pt x="361" y="463"/>
                  </a:lnTo>
                  <a:lnTo>
                    <a:pt x="366" y="475"/>
                  </a:lnTo>
                  <a:lnTo>
                    <a:pt x="369" y="488"/>
                  </a:lnTo>
                  <a:lnTo>
                    <a:pt x="370" y="503"/>
                  </a:lnTo>
                  <a:lnTo>
                    <a:pt x="368" y="522"/>
                  </a:lnTo>
                  <a:lnTo>
                    <a:pt x="716" y="524"/>
                  </a:lnTo>
                  <a:lnTo>
                    <a:pt x="761" y="201"/>
                  </a:lnTo>
                  <a:lnTo>
                    <a:pt x="746" y="187"/>
                  </a:lnTo>
                  <a:lnTo>
                    <a:pt x="731" y="173"/>
                  </a:lnTo>
                  <a:lnTo>
                    <a:pt x="716" y="159"/>
                  </a:lnTo>
                  <a:lnTo>
                    <a:pt x="700" y="147"/>
                  </a:lnTo>
                  <a:lnTo>
                    <a:pt x="685" y="133"/>
                  </a:lnTo>
                  <a:lnTo>
                    <a:pt x="669" y="120"/>
                  </a:lnTo>
                  <a:lnTo>
                    <a:pt x="653" y="107"/>
                  </a:lnTo>
                  <a:lnTo>
                    <a:pt x="636" y="95"/>
                  </a:lnTo>
                  <a:lnTo>
                    <a:pt x="620" y="82"/>
                  </a:lnTo>
                  <a:lnTo>
                    <a:pt x="604" y="69"/>
                  </a:lnTo>
                  <a:lnTo>
                    <a:pt x="588" y="58"/>
                  </a:lnTo>
                  <a:lnTo>
                    <a:pt x="571" y="46"/>
                  </a:lnTo>
                  <a:lnTo>
                    <a:pt x="554" y="34"/>
                  </a:lnTo>
                  <a:lnTo>
                    <a:pt x="537" y="22"/>
                  </a:lnTo>
                  <a:lnTo>
                    <a:pt x="520" y="12"/>
                  </a:lnTo>
                  <a:lnTo>
                    <a:pt x="503" y="0"/>
                  </a:lnTo>
                  <a:lnTo>
                    <a:pt x="282" y="175"/>
                  </a:lnTo>
                  <a:close/>
                </a:path>
              </a:pathLst>
            </a:custGeom>
            <a:solidFill>
              <a:srgbClr val="0CC10C"/>
            </a:solidFill>
            <a:ln w="9525">
              <a:noFill/>
              <a:round/>
              <a:headEnd/>
              <a:tailEnd/>
            </a:ln>
          </p:spPr>
          <p:txBody>
            <a:bodyPr>
              <a:prstTxWarp prst="textNoShape">
                <a:avLst/>
              </a:prstTxWarp>
            </a:bodyPr>
            <a:lstStyle/>
            <a:p>
              <a:endParaRPr lang="en-US"/>
            </a:p>
          </p:txBody>
        </p:sp>
        <p:sp>
          <p:nvSpPr>
            <p:cNvPr id="168012" name="Freeform 73"/>
            <p:cNvSpPr>
              <a:spLocks/>
            </p:cNvSpPr>
            <p:nvPr/>
          </p:nvSpPr>
          <p:spPr bwMode="auto">
            <a:xfrm>
              <a:off x="3078" y="2312"/>
              <a:ext cx="360" cy="331"/>
            </a:xfrm>
            <a:custGeom>
              <a:avLst/>
              <a:gdLst>
                <a:gd name="T0" fmla="*/ 170 w 720"/>
                <a:gd name="T1" fmla="*/ 17 h 662"/>
                <a:gd name="T2" fmla="*/ 161 w 720"/>
                <a:gd name="T3" fmla="*/ 23 h 662"/>
                <a:gd name="T4" fmla="*/ 160 w 720"/>
                <a:gd name="T5" fmla="*/ 35 h 662"/>
                <a:gd name="T6" fmla="*/ 168 w 720"/>
                <a:gd name="T7" fmla="*/ 51 h 662"/>
                <a:gd name="T8" fmla="*/ 168 w 720"/>
                <a:gd name="T9" fmla="*/ 59 h 662"/>
                <a:gd name="T10" fmla="*/ 175 w 720"/>
                <a:gd name="T11" fmla="*/ 72 h 662"/>
                <a:gd name="T12" fmla="*/ 167 w 720"/>
                <a:gd name="T13" fmla="*/ 76 h 662"/>
                <a:gd name="T14" fmla="*/ 171 w 720"/>
                <a:gd name="T15" fmla="*/ 93 h 662"/>
                <a:gd name="T16" fmla="*/ 180 w 720"/>
                <a:gd name="T17" fmla="*/ 98 h 662"/>
                <a:gd name="T18" fmla="*/ 179 w 720"/>
                <a:gd name="T19" fmla="*/ 109 h 662"/>
                <a:gd name="T20" fmla="*/ 173 w 720"/>
                <a:gd name="T21" fmla="*/ 108 h 662"/>
                <a:gd name="T22" fmla="*/ 161 w 720"/>
                <a:gd name="T23" fmla="*/ 104 h 662"/>
                <a:gd name="T24" fmla="*/ 153 w 720"/>
                <a:gd name="T25" fmla="*/ 98 h 662"/>
                <a:gd name="T26" fmla="*/ 149 w 720"/>
                <a:gd name="T27" fmla="*/ 86 h 662"/>
                <a:gd name="T28" fmla="*/ 135 w 720"/>
                <a:gd name="T29" fmla="*/ 82 h 662"/>
                <a:gd name="T30" fmla="*/ 124 w 720"/>
                <a:gd name="T31" fmla="*/ 81 h 662"/>
                <a:gd name="T32" fmla="*/ 104 w 720"/>
                <a:gd name="T33" fmla="*/ 68 h 662"/>
                <a:gd name="T34" fmla="*/ 113 w 720"/>
                <a:gd name="T35" fmla="*/ 83 h 662"/>
                <a:gd name="T36" fmla="*/ 123 w 720"/>
                <a:gd name="T37" fmla="*/ 87 h 662"/>
                <a:gd name="T38" fmla="*/ 125 w 720"/>
                <a:gd name="T39" fmla="*/ 91 h 662"/>
                <a:gd name="T40" fmla="*/ 146 w 720"/>
                <a:gd name="T41" fmla="*/ 97 h 662"/>
                <a:gd name="T42" fmla="*/ 148 w 720"/>
                <a:gd name="T43" fmla="*/ 104 h 662"/>
                <a:gd name="T44" fmla="*/ 142 w 720"/>
                <a:gd name="T45" fmla="*/ 119 h 662"/>
                <a:gd name="T46" fmla="*/ 143 w 720"/>
                <a:gd name="T47" fmla="*/ 129 h 662"/>
                <a:gd name="T48" fmla="*/ 131 w 720"/>
                <a:gd name="T49" fmla="*/ 123 h 662"/>
                <a:gd name="T50" fmla="*/ 138 w 720"/>
                <a:gd name="T51" fmla="*/ 110 h 662"/>
                <a:gd name="T52" fmla="*/ 133 w 720"/>
                <a:gd name="T53" fmla="*/ 103 h 662"/>
                <a:gd name="T54" fmla="*/ 115 w 720"/>
                <a:gd name="T55" fmla="*/ 96 h 662"/>
                <a:gd name="T56" fmla="*/ 105 w 720"/>
                <a:gd name="T57" fmla="*/ 92 h 662"/>
                <a:gd name="T58" fmla="*/ 92 w 720"/>
                <a:gd name="T59" fmla="*/ 82 h 662"/>
                <a:gd name="T60" fmla="*/ 85 w 720"/>
                <a:gd name="T61" fmla="*/ 101 h 662"/>
                <a:gd name="T62" fmla="*/ 76 w 720"/>
                <a:gd name="T63" fmla="*/ 106 h 662"/>
                <a:gd name="T64" fmla="*/ 77 w 720"/>
                <a:gd name="T65" fmla="*/ 120 h 662"/>
                <a:gd name="T66" fmla="*/ 66 w 720"/>
                <a:gd name="T67" fmla="*/ 133 h 662"/>
                <a:gd name="T68" fmla="*/ 67 w 720"/>
                <a:gd name="T69" fmla="*/ 145 h 662"/>
                <a:gd name="T70" fmla="*/ 58 w 720"/>
                <a:gd name="T71" fmla="*/ 156 h 662"/>
                <a:gd name="T72" fmla="*/ 54 w 720"/>
                <a:gd name="T73" fmla="*/ 161 h 662"/>
                <a:gd name="T74" fmla="*/ 31 w 720"/>
                <a:gd name="T75" fmla="*/ 164 h 662"/>
                <a:gd name="T76" fmla="*/ 19 w 720"/>
                <a:gd name="T77" fmla="*/ 157 h 662"/>
                <a:gd name="T78" fmla="*/ 15 w 720"/>
                <a:gd name="T79" fmla="*/ 141 h 662"/>
                <a:gd name="T80" fmla="*/ 7 w 720"/>
                <a:gd name="T81" fmla="*/ 126 h 662"/>
                <a:gd name="T82" fmla="*/ 2 w 720"/>
                <a:gd name="T83" fmla="*/ 120 h 662"/>
                <a:gd name="T84" fmla="*/ 10 w 720"/>
                <a:gd name="T85" fmla="*/ 114 h 662"/>
                <a:gd name="T86" fmla="*/ 17 w 720"/>
                <a:gd name="T87" fmla="*/ 114 h 662"/>
                <a:gd name="T88" fmla="*/ 42 w 720"/>
                <a:gd name="T89" fmla="*/ 114 h 662"/>
                <a:gd name="T90" fmla="*/ 49 w 720"/>
                <a:gd name="T91" fmla="*/ 106 h 662"/>
                <a:gd name="T92" fmla="*/ 40 w 720"/>
                <a:gd name="T93" fmla="*/ 91 h 662"/>
                <a:gd name="T94" fmla="*/ 39 w 720"/>
                <a:gd name="T95" fmla="*/ 86 h 662"/>
                <a:gd name="T96" fmla="*/ 38 w 720"/>
                <a:gd name="T97" fmla="*/ 80 h 662"/>
                <a:gd name="T98" fmla="*/ 17 w 720"/>
                <a:gd name="T99" fmla="*/ 80 h 662"/>
                <a:gd name="T100" fmla="*/ 31 w 720"/>
                <a:gd name="T101" fmla="*/ 70 h 662"/>
                <a:gd name="T102" fmla="*/ 39 w 720"/>
                <a:gd name="T103" fmla="*/ 67 h 662"/>
                <a:gd name="T104" fmla="*/ 28 w 720"/>
                <a:gd name="T105" fmla="*/ 61 h 662"/>
                <a:gd name="T106" fmla="*/ 43 w 720"/>
                <a:gd name="T107" fmla="*/ 52 h 662"/>
                <a:gd name="T108" fmla="*/ 44 w 720"/>
                <a:gd name="T109" fmla="*/ 43 h 662"/>
                <a:gd name="T110" fmla="*/ 36 w 720"/>
                <a:gd name="T111" fmla="*/ 33 h 662"/>
                <a:gd name="T112" fmla="*/ 43 w 720"/>
                <a:gd name="T113" fmla="*/ 30 h 662"/>
                <a:gd name="T114" fmla="*/ 52 w 720"/>
                <a:gd name="T115" fmla="*/ 25 h 662"/>
                <a:gd name="T116" fmla="*/ 58 w 720"/>
                <a:gd name="T117" fmla="*/ 15 h 662"/>
                <a:gd name="T118" fmla="*/ 72 w 720"/>
                <a:gd name="T119" fmla="*/ 10 h 662"/>
                <a:gd name="T120" fmla="*/ 76 w 720"/>
                <a:gd name="T121" fmla="*/ 4 h 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20"/>
                <a:gd name="T184" fmla="*/ 0 h 662"/>
                <a:gd name="T185" fmla="*/ 720 w 720"/>
                <a:gd name="T186" fmla="*/ 662 h 6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20" h="662">
                  <a:moveTo>
                    <a:pt x="331" y="0"/>
                  </a:moveTo>
                  <a:lnTo>
                    <a:pt x="679" y="2"/>
                  </a:lnTo>
                  <a:lnTo>
                    <a:pt x="673" y="9"/>
                  </a:lnTo>
                  <a:lnTo>
                    <a:pt x="672" y="27"/>
                  </a:lnTo>
                  <a:lnTo>
                    <a:pt x="673" y="48"/>
                  </a:lnTo>
                  <a:lnTo>
                    <a:pt x="677" y="68"/>
                  </a:lnTo>
                  <a:lnTo>
                    <a:pt x="665" y="67"/>
                  </a:lnTo>
                  <a:lnTo>
                    <a:pt x="657" y="73"/>
                  </a:lnTo>
                  <a:lnTo>
                    <a:pt x="654" y="82"/>
                  </a:lnTo>
                  <a:lnTo>
                    <a:pt x="652" y="85"/>
                  </a:lnTo>
                  <a:lnTo>
                    <a:pt x="649" y="86"/>
                  </a:lnTo>
                  <a:lnTo>
                    <a:pt x="641" y="90"/>
                  </a:lnTo>
                  <a:lnTo>
                    <a:pt x="634" y="97"/>
                  </a:lnTo>
                  <a:lnTo>
                    <a:pt x="634" y="105"/>
                  </a:lnTo>
                  <a:lnTo>
                    <a:pt x="626" y="108"/>
                  </a:lnTo>
                  <a:lnTo>
                    <a:pt x="623" y="118"/>
                  </a:lnTo>
                  <a:lnTo>
                    <a:pt x="625" y="128"/>
                  </a:lnTo>
                  <a:lnTo>
                    <a:pt x="637" y="137"/>
                  </a:lnTo>
                  <a:lnTo>
                    <a:pt x="636" y="154"/>
                  </a:lnTo>
                  <a:lnTo>
                    <a:pt x="644" y="165"/>
                  </a:lnTo>
                  <a:lnTo>
                    <a:pt x="652" y="174"/>
                  </a:lnTo>
                  <a:lnTo>
                    <a:pt x="652" y="188"/>
                  </a:lnTo>
                  <a:lnTo>
                    <a:pt x="665" y="195"/>
                  </a:lnTo>
                  <a:lnTo>
                    <a:pt x="670" y="204"/>
                  </a:lnTo>
                  <a:lnTo>
                    <a:pt x="671" y="213"/>
                  </a:lnTo>
                  <a:lnTo>
                    <a:pt x="670" y="222"/>
                  </a:lnTo>
                  <a:lnTo>
                    <a:pt x="666" y="229"/>
                  </a:lnTo>
                  <a:lnTo>
                    <a:pt x="665" y="235"/>
                  </a:lnTo>
                  <a:lnTo>
                    <a:pt x="665" y="237"/>
                  </a:lnTo>
                  <a:lnTo>
                    <a:pt x="671" y="236"/>
                  </a:lnTo>
                  <a:lnTo>
                    <a:pt x="678" y="235"/>
                  </a:lnTo>
                  <a:lnTo>
                    <a:pt x="685" y="241"/>
                  </a:lnTo>
                  <a:lnTo>
                    <a:pt x="691" y="250"/>
                  </a:lnTo>
                  <a:lnTo>
                    <a:pt x="695" y="262"/>
                  </a:lnTo>
                  <a:lnTo>
                    <a:pt x="699" y="274"/>
                  </a:lnTo>
                  <a:lnTo>
                    <a:pt x="700" y="286"/>
                  </a:lnTo>
                  <a:lnTo>
                    <a:pt x="699" y="296"/>
                  </a:lnTo>
                  <a:lnTo>
                    <a:pt x="696" y="302"/>
                  </a:lnTo>
                  <a:lnTo>
                    <a:pt x="692" y="296"/>
                  </a:lnTo>
                  <a:lnTo>
                    <a:pt x="681" y="297"/>
                  </a:lnTo>
                  <a:lnTo>
                    <a:pt x="672" y="300"/>
                  </a:lnTo>
                  <a:lnTo>
                    <a:pt x="667" y="302"/>
                  </a:lnTo>
                  <a:lnTo>
                    <a:pt x="669" y="305"/>
                  </a:lnTo>
                  <a:lnTo>
                    <a:pt x="670" y="317"/>
                  </a:lnTo>
                  <a:lnTo>
                    <a:pt x="671" y="334"/>
                  </a:lnTo>
                  <a:lnTo>
                    <a:pt x="673" y="356"/>
                  </a:lnTo>
                  <a:lnTo>
                    <a:pt x="677" y="365"/>
                  </a:lnTo>
                  <a:lnTo>
                    <a:pt x="684" y="371"/>
                  </a:lnTo>
                  <a:lnTo>
                    <a:pt x="693" y="373"/>
                  </a:lnTo>
                  <a:lnTo>
                    <a:pt x="702" y="374"/>
                  </a:lnTo>
                  <a:lnTo>
                    <a:pt x="710" y="376"/>
                  </a:lnTo>
                  <a:lnTo>
                    <a:pt x="717" y="378"/>
                  </a:lnTo>
                  <a:lnTo>
                    <a:pt x="720" y="384"/>
                  </a:lnTo>
                  <a:lnTo>
                    <a:pt x="718" y="392"/>
                  </a:lnTo>
                  <a:lnTo>
                    <a:pt x="715" y="392"/>
                  </a:lnTo>
                  <a:lnTo>
                    <a:pt x="709" y="394"/>
                  </a:lnTo>
                  <a:lnTo>
                    <a:pt x="704" y="400"/>
                  </a:lnTo>
                  <a:lnTo>
                    <a:pt x="707" y="411"/>
                  </a:lnTo>
                  <a:lnTo>
                    <a:pt x="712" y="426"/>
                  </a:lnTo>
                  <a:lnTo>
                    <a:pt x="715" y="434"/>
                  </a:lnTo>
                  <a:lnTo>
                    <a:pt x="714" y="438"/>
                  </a:lnTo>
                  <a:lnTo>
                    <a:pt x="709" y="437"/>
                  </a:lnTo>
                  <a:lnTo>
                    <a:pt x="704" y="434"/>
                  </a:lnTo>
                  <a:lnTo>
                    <a:pt x="699" y="432"/>
                  </a:lnTo>
                  <a:lnTo>
                    <a:pt x="694" y="430"/>
                  </a:lnTo>
                  <a:lnTo>
                    <a:pt x="691" y="431"/>
                  </a:lnTo>
                  <a:lnTo>
                    <a:pt x="686" y="432"/>
                  </a:lnTo>
                  <a:lnTo>
                    <a:pt x="679" y="432"/>
                  </a:lnTo>
                  <a:lnTo>
                    <a:pt x="671" y="429"/>
                  </a:lnTo>
                  <a:lnTo>
                    <a:pt x="662" y="425"/>
                  </a:lnTo>
                  <a:lnTo>
                    <a:pt x="652" y="419"/>
                  </a:lnTo>
                  <a:lnTo>
                    <a:pt x="644" y="414"/>
                  </a:lnTo>
                  <a:lnTo>
                    <a:pt x="639" y="408"/>
                  </a:lnTo>
                  <a:lnTo>
                    <a:pt x="636" y="401"/>
                  </a:lnTo>
                  <a:lnTo>
                    <a:pt x="632" y="392"/>
                  </a:lnTo>
                  <a:lnTo>
                    <a:pt x="624" y="389"/>
                  </a:lnTo>
                  <a:lnTo>
                    <a:pt x="616" y="391"/>
                  </a:lnTo>
                  <a:lnTo>
                    <a:pt x="612" y="392"/>
                  </a:lnTo>
                  <a:lnTo>
                    <a:pt x="611" y="387"/>
                  </a:lnTo>
                  <a:lnTo>
                    <a:pt x="610" y="374"/>
                  </a:lnTo>
                  <a:lnTo>
                    <a:pt x="606" y="361"/>
                  </a:lnTo>
                  <a:lnTo>
                    <a:pt x="604" y="350"/>
                  </a:lnTo>
                  <a:lnTo>
                    <a:pt x="602" y="346"/>
                  </a:lnTo>
                  <a:lnTo>
                    <a:pt x="596" y="341"/>
                  </a:lnTo>
                  <a:lnTo>
                    <a:pt x="588" y="338"/>
                  </a:lnTo>
                  <a:lnTo>
                    <a:pt x="579" y="334"/>
                  </a:lnTo>
                  <a:lnTo>
                    <a:pt x="568" y="331"/>
                  </a:lnTo>
                  <a:lnTo>
                    <a:pt x="558" y="328"/>
                  </a:lnTo>
                  <a:lnTo>
                    <a:pt x="548" y="326"/>
                  </a:lnTo>
                  <a:lnTo>
                    <a:pt x="538" y="326"/>
                  </a:lnTo>
                  <a:lnTo>
                    <a:pt x="518" y="312"/>
                  </a:lnTo>
                  <a:lnTo>
                    <a:pt x="506" y="309"/>
                  </a:lnTo>
                  <a:lnTo>
                    <a:pt x="502" y="312"/>
                  </a:lnTo>
                  <a:lnTo>
                    <a:pt x="499" y="318"/>
                  </a:lnTo>
                  <a:lnTo>
                    <a:pt x="498" y="321"/>
                  </a:lnTo>
                  <a:lnTo>
                    <a:pt x="495" y="321"/>
                  </a:lnTo>
                  <a:lnTo>
                    <a:pt x="485" y="313"/>
                  </a:lnTo>
                  <a:lnTo>
                    <a:pt x="469" y="293"/>
                  </a:lnTo>
                  <a:lnTo>
                    <a:pt x="450" y="272"/>
                  </a:lnTo>
                  <a:lnTo>
                    <a:pt x="434" y="264"/>
                  </a:lnTo>
                  <a:lnTo>
                    <a:pt x="422" y="265"/>
                  </a:lnTo>
                  <a:lnTo>
                    <a:pt x="415" y="272"/>
                  </a:lnTo>
                  <a:lnTo>
                    <a:pt x="414" y="283"/>
                  </a:lnTo>
                  <a:lnTo>
                    <a:pt x="417" y="295"/>
                  </a:lnTo>
                  <a:lnTo>
                    <a:pt x="427" y="304"/>
                  </a:lnTo>
                  <a:lnTo>
                    <a:pt x="443" y="308"/>
                  </a:lnTo>
                  <a:lnTo>
                    <a:pt x="446" y="321"/>
                  </a:lnTo>
                  <a:lnTo>
                    <a:pt x="452" y="331"/>
                  </a:lnTo>
                  <a:lnTo>
                    <a:pt x="460" y="338"/>
                  </a:lnTo>
                  <a:lnTo>
                    <a:pt x="469" y="342"/>
                  </a:lnTo>
                  <a:lnTo>
                    <a:pt x="477" y="345"/>
                  </a:lnTo>
                  <a:lnTo>
                    <a:pt x="485" y="347"/>
                  </a:lnTo>
                  <a:lnTo>
                    <a:pt x="490" y="347"/>
                  </a:lnTo>
                  <a:lnTo>
                    <a:pt x="492" y="347"/>
                  </a:lnTo>
                  <a:lnTo>
                    <a:pt x="491" y="348"/>
                  </a:lnTo>
                  <a:lnTo>
                    <a:pt x="489" y="349"/>
                  </a:lnTo>
                  <a:lnTo>
                    <a:pt x="488" y="353"/>
                  </a:lnTo>
                  <a:lnTo>
                    <a:pt x="488" y="356"/>
                  </a:lnTo>
                  <a:lnTo>
                    <a:pt x="491" y="361"/>
                  </a:lnTo>
                  <a:lnTo>
                    <a:pt x="500" y="364"/>
                  </a:lnTo>
                  <a:lnTo>
                    <a:pt x="515" y="368"/>
                  </a:lnTo>
                  <a:lnTo>
                    <a:pt x="538" y="371"/>
                  </a:lnTo>
                  <a:lnTo>
                    <a:pt x="564" y="374"/>
                  </a:lnTo>
                  <a:lnTo>
                    <a:pt x="579" y="378"/>
                  </a:lnTo>
                  <a:lnTo>
                    <a:pt x="584" y="383"/>
                  </a:lnTo>
                  <a:lnTo>
                    <a:pt x="583" y="387"/>
                  </a:lnTo>
                  <a:lnTo>
                    <a:pt x="580" y="391"/>
                  </a:lnTo>
                  <a:lnTo>
                    <a:pt x="574" y="394"/>
                  </a:lnTo>
                  <a:lnTo>
                    <a:pt x="568" y="396"/>
                  </a:lnTo>
                  <a:lnTo>
                    <a:pt x="566" y="398"/>
                  </a:lnTo>
                  <a:lnTo>
                    <a:pt x="582" y="407"/>
                  </a:lnTo>
                  <a:lnTo>
                    <a:pt x="590" y="416"/>
                  </a:lnTo>
                  <a:lnTo>
                    <a:pt x="590" y="425"/>
                  </a:lnTo>
                  <a:lnTo>
                    <a:pt x="587" y="434"/>
                  </a:lnTo>
                  <a:lnTo>
                    <a:pt x="580" y="445"/>
                  </a:lnTo>
                  <a:lnTo>
                    <a:pt x="574" y="455"/>
                  </a:lnTo>
                  <a:lnTo>
                    <a:pt x="570" y="465"/>
                  </a:lnTo>
                  <a:lnTo>
                    <a:pt x="568" y="476"/>
                  </a:lnTo>
                  <a:lnTo>
                    <a:pt x="573" y="482"/>
                  </a:lnTo>
                  <a:lnTo>
                    <a:pt x="583" y="493"/>
                  </a:lnTo>
                  <a:lnTo>
                    <a:pt x="590" y="506"/>
                  </a:lnTo>
                  <a:lnTo>
                    <a:pt x="587" y="512"/>
                  </a:lnTo>
                  <a:lnTo>
                    <a:pt x="580" y="513"/>
                  </a:lnTo>
                  <a:lnTo>
                    <a:pt x="570" y="514"/>
                  </a:lnTo>
                  <a:lnTo>
                    <a:pt x="558" y="516"/>
                  </a:lnTo>
                  <a:lnTo>
                    <a:pt x="546" y="516"/>
                  </a:lnTo>
                  <a:lnTo>
                    <a:pt x="536" y="515"/>
                  </a:lnTo>
                  <a:lnTo>
                    <a:pt x="528" y="510"/>
                  </a:lnTo>
                  <a:lnTo>
                    <a:pt x="523" y="504"/>
                  </a:lnTo>
                  <a:lnTo>
                    <a:pt x="523" y="491"/>
                  </a:lnTo>
                  <a:lnTo>
                    <a:pt x="528" y="492"/>
                  </a:lnTo>
                  <a:lnTo>
                    <a:pt x="538" y="493"/>
                  </a:lnTo>
                  <a:lnTo>
                    <a:pt x="548" y="492"/>
                  </a:lnTo>
                  <a:lnTo>
                    <a:pt x="551" y="485"/>
                  </a:lnTo>
                  <a:lnTo>
                    <a:pt x="548" y="459"/>
                  </a:lnTo>
                  <a:lnTo>
                    <a:pt x="549" y="438"/>
                  </a:lnTo>
                  <a:lnTo>
                    <a:pt x="552" y="424"/>
                  </a:lnTo>
                  <a:lnTo>
                    <a:pt x="553" y="418"/>
                  </a:lnTo>
                  <a:lnTo>
                    <a:pt x="552" y="417"/>
                  </a:lnTo>
                  <a:lnTo>
                    <a:pt x="548" y="416"/>
                  </a:lnTo>
                  <a:lnTo>
                    <a:pt x="540" y="414"/>
                  </a:lnTo>
                  <a:lnTo>
                    <a:pt x="531" y="410"/>
                  </a:lnTo>
                  <a:lnTo>
                    <a:pt x="520" y="408"/>
                  </a:lnTo>
                  <a:lnTo>
                    <a:pt x="508" y="406"/>
                  </a:lnTo>
                  <a:lnTo>
                    <a:pt x="497" y="403"/>
                  </a:lnTo>
                  <a:lnTo>
                    <a:pt x="484" y="403"/>
                  </a:lnTo>
                  <a:lnTo>
                    <a:pt x="470" y="389"/>
                  </a:lnTo>
                  <a:lnTo>
                    <a:pt x="458" y="381"/>
                  </a:lnTo>
                  <a:lnTo>
                    <a:pt x="447" y="378"/>
                  </a:lnTo>
                  <a:lnTo>
                    <a:pt x="437" y="376"/>
                  </a:lnTo>
                  <a:lnTo>
                    <a:pt x="429" y="376"/>
                  </a:lnTo>
                  <a:lnTo>
                    <a:pt x="423" y="376"/>
                  </a:lnTo>
                  <a:lnTo>
                    <a:pt x="420" y="373"/>
                  </a:lnTo>
                  <a:lnTo>
                    <a:pt x="419" y="368"/>
                  </a:lnTo>
                  <a:lnTo>
                    <a:pt x="417" y="348"/>
                  </a:lnTo>
                  <a:lnTo>
                    <a:pt x="410" y="336"/>
                  </a:lnTo>
                  <a:lnTo>
                    <a:pt x="401" y="330"/>
                  </a:lnTo>
                  <a:lnTo>
                    <a:pt x="390" y="327"/>
                  </a:lnTo>
                  <a:lnTo>
                    <a:pt x="377" y="327"/>
                  </a:lnTo>
                  <a:lnTo>
                    <a:pt x="367" y="328"/>
                  </a:lnTo>
                  <a:lnTo>
                    <a:pt x="357" y="331"/>
                  </a:lnTo>
                  <a:lnTo>
                    <a:pt x="353" y="332"/>
                  </a:lnTo>
                  <a:lnTo>
                    <a:pt x="348" y="339"/>
                  </a:lnTo>
                  <a:lnTo>
                    <a:pt x="345" y="357"/>
                  </a:lnTo>
                  <a:lnTo>
                    <a:pt x="343" y="380"/>
                  </a:lnTo>
                  <a:lnTo>
                    <a:pt x="340" y="401"/>
                  </a:lnTo>
                  <a:lnTo>
                    <a:pt x="319" y="389"/>
                  </a:lnTo>
                  <a:lnTo>
                    <a:pt x="307" y="387"/>
                  </a:lnTo>
                  <a:lnTo>
                    <a:pt x="299" y="391"/>
                  </a:lnTo>
                  <a:lnTo>
                    <a:pt x="296" y="398"/>
                  </a:lnTo>
                  <a:lnTo>
                    <a:pt x="298" y="409"/>
                  </a:lnTo>
                  <a:lnTo>
                    <a:pt x="301" y="421"/>
                  </a:lnTo>
                  <a:lnTo>
                    <a:pt x="306" y="432"/>
                  </a:lnTo>
                  <a:lnTo>
                    <a:pt x="310" y="440"/>
                  </a:lnTo>
                  <a:lnTo>
                    <a:pt x="299" y="457"/>
                  </a:lnTo>
                  <a:lnTo>
                    <a:pt x="296" y="469"/>
                  </a:lnTo>
                  <a:lnTo>
                    <a:pt x="300" y="476"/>
                  </a:lnTo>
                  <a:lnTo>
                    <a:pt x="306" y="479"/>
                  </a:lnTo>
                  <a:lnTo>
                    <a:pt x="310" y="483"/>
                  </a:lnTo>
                  <a:lnTo>
                    <a:pt x="311" y="487"/>
                  </a:lnTo>
                  <a:lnTo>
                    <a:pt x="306" y="494"/>
                  </a:lnTo>
                  <a:lnTo>
                    <a:pt x="289" y="506"/>
                  </a:lnTo>
                  <a:lnTo>
                    <a:pt x="272" y="520"/>
                  </a:lnTo>
                  <a:lnTo>
                    <a:pt x="263" y="531"/>
                  </a:lnTo>
                  <a:lnTo>
                    <a:pt x="261" y="540"/>
                  </a:lnTo>
                  <a:lnTo>
                    <a:pt x="262" y="550"/>
                  </a:lnTo>
                  <a:lnTo>
                    <a:pt x="265" y="557"/>
                  </a:lnTo>
                  <a:lnTo>
                    <a:pt x="269" y="563"/>
                  </a:lnTo>
                  <a:lnTo>
                    <a:pt x="269" y="570"/>
                  </a:lnTo>
                  <a:lnTo>
                    <a:pt x="265" y="577"/>
                  </a:lnTo>
                  <a:lnTo>
                    <a:pt x="257" y="590"/>
                  </a:lnTo>
                  <a:lnTo>
                    <a:pt x="256" y="600"/>
                  </a:lnTo>
                  <a:lnTo>
                    <a:pt x="258" y="608"/>
                  </a:lnTo>
                  <a:lnTo>
                    <a:pt x="256" y="616"/>
                  </a:lnTo>
                  <a:lnTo>
                    <a:pt x="241" y="618"/>
                  </a:lnTo>
                  <a:lnTo>
                    <a:pt x="230" y="621"/>
                  </a:lnTo>
                  <a:lnTo>
                    <a:pt x="223" y="626"/>
                  </a:lnTo>
                  <a:lnTo>
                    <a:pt x="218" y="630"/>
                  </a:lnTo>
                  <a:lnTo>
                    <a:pt x="216" y="635"/>
                  </a:lnTo>
                  <a:lnTo>
                    <a:pt x="215" y="639"/>
                  </a:lnTo>
                  <a:lnTo>
                    <a:pt x="215" y="643"/>
                  </a:lnTo>
                  <a:lnTo>
                    <a:pt x="215" y="644"/>
                  </a:lnTo>
                  <a:lnTo>
                    <a:pt x="185" y="644"/>
                  </a:lnTo>
                  <a:lnTo>
                    <a:pt x="167" y="656"/>
                  </a:lnTo>
                  <a:lnTo>
                    <a:pt x="152" y="661"/>
                  </a:lnTo>
                  <a:lnTo>
                    <a:pt x="141" y="662"/>
                  </a:lnTo>
                  <a:lnTo>
                    <a:pt x="130" y="660"/>
                  </a:lnTo>
                  <a:lnTo>
                    <a:pt x="124" y="654"/>
                  </a:lnTo>
                  <a:lnTo>
                    <a:pt x="118" y="646"/>
                  </a:lnTo>
                  <a:lnTo>
                    <a:pt x="115" y="636"/>
                  </a:lnTo>
                  <a:lnTo>
                    <a:pt x="114" y="626"/>
                  </a:lnTo>
                  <a:lnTo>
                    <a:pt x="98" y="629"/>
                  </a:lnTo>
                  <a:lnTo>
                    <a:pt x="86" y="630"/>
                  </a:lnTo>
                  <a:lnTo>
                    <a:pt x="75" y="628"/>
                  </a:lnTo>
                  <a:lnTo>
                    <a:pt x="67" y="624"/>
                  </a:lnTo>
                  <a:lnTo>
                    <a:pt x="61" y="620"/>
                  </a:lnTo>
                  <a:lnTo>
                    <a:pt x="58" y="616"/>
                  </a:lnTo>
                  <a:lnTo>
                    <a:pt x="57" y="613"/>
                  </a:lnTo>
                  <a:lnTo>
                    <a:pt x="56" y="612"/>
                  </a:lnTo>
                  <a:lnTo>
                    <a:pt x="57" y="562"/>
                  </a:lnTo>
                  <a:lnTo>
                    <a:pt x="54" y="561"/>
                  </a:lnTo>
                  <a:lnTo>
                    <a:pt x="49" y="555"/>
                  </a:lnTo>
                  <a:lnTo>
                    <a:pt x="42" y="543"/>
                  </a:lnTo>
                  <a:lnTo>
                    <a:pt x="37" y="522"/>
                  </a:lnTo>
                  <a:lnTo>
                    <a:pt x="34" y="510"/>
                  </a:lnTo>
                  <a:lnTo>
                    <a:pt x="27" y="501"/>
                  </a:lnTo>
                  <a:lnTo>
                    <a:pt x="19" y="493"/>
                  </a:lnTo>
                  <a:lnTo>
                    <a:pt x="11" y="489"/>
                  </a:lnTo>
                  <a:lnTo>
                    <a:pt x="4" y="484"/>
                  </a:lnTo>
                  <a:lnTo>
                    <a:pt x="0" y="482"/>
                  </a:lnTo>
                  <a:lnTo>
                    <a:pt x="0" y="480"/>
                  </a:lnTo>
                  <a:lnTo>
                    <a:pt x="5" y="479"/>
                  </a:lnTo>
                  <a:lnTo>
                    <a:pt x="21" y="477"/>
                  </a:lnTo>
                  <a:lnTo>
                    <a:pt x="31" y="474"/>
                  </a:lnTo>
                  <a:lnTo>
                    <a:pt x="37" y="469"/>
                  </a:lnTo>
                  <a:lnTo>
                    <a:pt x="39" y="463"/>
                  </a:lnTo>
                  <a:lnTo>
                    <a:pt x="39" y="460"/>
                  </a:lnTo>
                  <a:lnTo>
                    <a:pt x="38" y="455"/>
                  </a:lnTo>
                  <a:lnTo>
                    <a:pt x="37" y="453"/>
                  </a:lnTo>
                  <a:lnTo>
                    <a:pt x="36" y="452"/>
                  </a:lnTo>
                  <a:lnTo>
                    <a:pt x="38" y="453"/>
                  </a:lnTo>
                  <a:lnTo>
                    <a:pt x="45" y="454"/>
                  </a:lnTo>
                  <a:lnTo>
                    <a:pt x="56" y="455"/>
                  </a:lnTo>
                  <a:lnTo>
                    <a:pt x="68" y="456"/>
                  </a:lnTo>
                  <a:lnTo>
                    <a:pt x="81" y="457"/>
                  </a:lnTo>
                  <a:lnTo>
                    <a:pt x="92" y="456"/>
                  </a:lnTo>
                  <a:lnTo>
                    <a:pt x="103" y="454"/>
                  </a:lnTo>
                  <a:lnTo>
                    <a:pt x="110" y="448"/>
                  </a:lnTo>
                  <a:lnTo>
                    <a:pt x="144" y="454"/>
                  </a:lnTo>
                  <a:lnTo>
                    <a:pt x="167" y="455"/>
                  </a:lnTo>
                  <a:lnTo>
                    <a:pt x="182" y="453"/>
                  </a:lnTo>
                  <a:lnTo>
                    <a:pt x="190" y="448"/>
                  </a:lnTo>
                  <a:lnTo>
                    <a:pt x="194" y="441"/>
                  </a:lnTo>
                  <a:lnTo>
                    <a:pt x="194" y="434"/>
                  </a:lnTo>
                  <a:lnTo>
                    <a:pt x="194" y="427"/>
                  </a:lnTo>
                  <a:lnTo>
                    <a:pt x="194" y="423"/>
                  </a:lnTo>
                  <a:lnTo>
                    <a:pt x="194" y="410"/>
                  </a:lnTo>
                  <a:lnTo>
                    <a:pt x="188" y="394"/>
                  </a:lnTo>
                  <a:lnTo>
                    <a:pt x="180" y="379"/>
                  </a:lnTo>
                  <a:lnTo>
                    <a:pt x="174" y="371"/>
                  </a:lnTo>
                  <a:lnTo>
                    <a:pt x="169" y="368"/>
                  </a:lnTo>
                  <a:lnTo>
                    <a:pt x="160" y="362"/>
                  </a:lnTo>
                  <a:lnTo>
                    <a:pt x="152" y="356"/>
                  </a:lnTo>
                  <a:lnTo>
                    <a:pt x="150" y="350"/>
                  </a:lnTo>
                  <a:lnTo>
                    <a:pt x="151" y="346"/>
                  </a:lnTo>
                  <a:lnTo>
                    <a:pt x="154" y="343"/>
                  </a:lnTo>
                  <a:lnTo>
                    <a:pt x="155" y="341"/>
                  </a:lnTo>
                  <a:lnTo>
                    <a:pt x="156" y="341"/>
                  </a:lnTo>
                  <a:lnTo>
                    <a:pt x="142" y="331"/>
                  </a:lnTo>
                  <a:lnTo>
                    <a:pt x="143" y="330"/>
                  </a:lnTo>
                  <a:lnTo>
                    <a:pt x="147" y="327"/>
                  </a:lnTo>
                  <a:lnTo>
                    <a:pt x="149" y="323"/>
                  </a:lnTo>
                  <a:lnTo>
                    <a:pt x="150" y="319"/>
                  </a:lnTo>
                  <a:lnTo>
                    <a:pt x="149" y="317"/>
                  </a:lnTo>
                  <a:lnTo>
                    <a:pt x="143" y="316"/>
                  </a:lnTo>
                  <a:lnTo>
                    <a:pt x="132" y="318"/>
                  </a:lnTo>
                  <a:lnTo>
                    <a:pt x="112" y="324"/>
                  </a:lnTo>
                  <a:lnTo>
                    <a:pt x="91" y="328"/>
                  </a:lnTo>
                  <a:lnTo>
                    <a:pt x="75" y="326"/>
                  </a:lnTo>
                  <a:lnTo>
                    <a:pt x="65" y="318"/>
                  </a:lnTo>
                  <a:lnTo>
                    <a:pt x="60" y="309"/>
                  </a:lnTo>
                  <a:lnTo>
                    <a:pt x="60" y="297"/>
                  </a:lnTo>
                  <a:lnTo>
                    <a:pt x="67" y="287"/>
                  </a:lnTo>
                  <a:lnTo>
                    <a:pt x="81" y="280"/>
                  </a:lnTo>
                  <a:lnTo>
                    <a:pt x="102" y="278"/>
                  </a:lnTo>
                  <a:lnTo>
                    <a:pt x="122" y="278"/>
                  </a:lnTo>
                  <a:lnTo>
                    <a:pt x="139" y="275"/>
                  </a:lnTo>
                  <a:lnTo>
                    <a:pt x="149" y="273"/>
                  </a:lnTo>
                  <a:lnTo>
                    <a:pt x="156" y="271"/>
                  </a:lnTo>
                  <a:lnTo>
                    <a:pt x="158" y="269"/>
                  </a:lnTo>
                  <a:lnTo>
                    <a:pt x="158" y="266"/>
                  </a:lnTo>
                  <a:lnTo>
                    <a:pt x="156" y="266"/>
                  </a:lnTo>
                  <a:lnTo>
                    <a:pt x="151" y="266"/>
                  </a:lnTo>
                  <a:lnTo>
                    <a:pt x="145" y="265"/>
                  </a:lnTo>
                  <a:lnTo>
                    <a:pt x="136" y="262"/>
                  </a:lnTo>
                  <a:lnTo>
                    <a:pt x="127" y="257"/>
                  </a:lnTo>
                  <a:lnTo>
                    <a:pt x="118" y="250"/>
                  </a:lnTo>
                  <a:lnTo>
                    <a:pt x="112" y="244"/>
                  </a:lnTo>
                  <a:lnTo>
                    <a:pt x="112" y="239"/>
                  </a:lnTo>
                  <a:lnTo>
                    <a:pt x="118" y="234"/>
                  </a:lnTo>
                  <a:lnTo>
                    <a:pt x="132" y="232"/>
                  </a:lnTo>
                  <a:lnTo>
                    <a:pt x="149" y="227"/>
                  </a:lnTo>
                  <a:lnTo>
                    <a:pt x="162" y="219"/>
                  </a:lnTo>
                  <a:lnTo>
                    <a:pt x="171" y="207"/>
                  </a:lnTo>
                  <a:lnTo>
                    <a:pt x="177" y="195"/>
                  </a:lnTo>
                  <a:lnTo>
                    <a:pt x="180" y="184"/>
                  </a:lnTo>
                  <a:lnTo>
                    <a:pt x="181" y="175"/>
                  </a:lnTo>
                  <a:lnTo>
                    <a:pt x="181" y="171"/>
                  </a:lnTo>
                  <a:lnTo>
                    <a:pt x="179" y="173"/>
                  </a:lnTo>
                  <a:lnTo>
                    <a:pt x="175" y="172"/>
                  </a:lnTo>
                  <a:lnTo>
                    <a:pt x="175" y="157"/>
                  </a:lnTo>
                  <a:lnTo>
                    <a:pt x="172" y="143"/>
                  </a:lnTo>
                  <a:lnTo>
                    <a:pt x="164" y="145"/>
                  </a:lnTo>
                  <a:lnTo>
                    <a:pt x="157" y="149"/>
                  </a:lnTo>
                  <a:lnTo>
                    <a:pt x="150" y="143"/>
                  </a:lnTo>
                  <a:lnTo>
                    <a:pt x="144" y="131"/>
                  </a:lnTo>
                  <a:lnTo>
                    <a:pt x="140" y="119"/>
                  </a:lnTo>
                  <a:lnTo>
                    <a:pt x="139" y="106"/>
                  </a:lnTo>
                  <a:lnTo>
                    <a:pt x="141" y="98"/>
                  </a:lnTo>
                  <a:lnTo>
                    <a:pt x="148" y="97"/>
                  </a:lnTo>
                  <a:lnTo>
                    <a:pt x="159" y="107"/>
                  </a:lnTo>
                  <a:lnTo>
                    <a:pt x="172" y="119"/>
                  </a:lnTo>
                  <a:lnTo>
                    <a:pt x="182" y="123"/>
                  </a:lnTo>
                  <a:lnTo>
                    <a:pt x="189" y="122"/>
                  </a:lnTo>
                  <a:lnTo>
                    <a:pt x="195" y="118"/>
                  </a:lnTo>
                  <a:lnTo>
                    <a:pt x="200" y="111"/>
                  </a:lnTo>
                  <a:lnTo>
                    <a:pt x="203" y="103"/>
                  </a:lnTo>
                  <a:lnTo>
                    <a:pt x="207" y="97"/>
                  </a:lnTo>
                  <a:lnTo>
                    <a:pt x="211" y="95"/>
                  </a:lnTo>
                  <a:lnTo>
                    <a:pt x="218" y="89"/>
                  </a:lnTo>
                  <a:lnTo>
                    <a:pt x="220" y="77"/>
                  </a:lnTo>
                  <a:lnTo>
                    <a:pt x="220" y="66"/>
                  </a:lnTo>
                  <a:lnTo>
                    <a:pt x="224" y="60"/>
                  </a:lnTo>
                  <a:lnTo>
                    <a:pt x="231" y="58"/>
                  </a:lnTo>
                  <a:lnTo>
                    <a:pt x="241" y="54"/>
                  </a:lnTo>
                  <a:lnTo>
                    <a:pt x="250" y="50"/>
                  </a:lnTo>
                  <a:lnTo>
                    <a:pt x="255" y="48"/>
                  </a:lnTo>
                  <a:lnTo>
                    <a:pt x="269" y="47"/>
                  </a:lnTo>
                  <a:lnTo>
                    <a:pt x="279" y="44"/>
                  </a:lnTo>
                  <a:lnTo>
                    <a:pt x="287" y="38"/>
                  </a:lnTo>
                  <a:lnTo>
                    <a:pt x="293" y="32"/>
                  </a:lnTo>
                  <a:lnTo>
                    <a:pt x="296" y="25"/>
                  </a:lnTo>
                  <a:lnTo>
                    <a:pt x="299" y="21"/>
                  </a:lnTo>
                  <a:lnTo>
                    <a:pt x="300" y="16"/>
                  </a:lnTo>
                  <a:lnTo>
                    <a:pt x="300" y="15"/>
                  </a:lnTo>
                  <a:lnTo>
                    <a:pt x="304" y="15"/>
                  </a:lnTo>
                  <a:lnTo>
                    <a:pt x="315" y="13"/>
                  </a:lnTo>
                  <a:lnTo>
                    <a:pt x="325" y="8"/>
                  </a:lnTo>
                  <a:lnTo>
                    <a:pt x="331" y="0"/>
                  </a:lnTo>
                  <a:close/>
                </a:path>
              </a:pathLst>
            </a:custGeom>
            <a:solidFill>
              <a:srgbClr val="0CC10C"/>
            </a:solidFill>
            <a:ln w="9525">
              <a:noFill/>
              <a:round/>
              <a:headEnd/>
              <a:tailEnd/>
            </a:ln>
          </p:spPr>
          <p:txBody>
            <a:bodyPr>
              <a:prstTxWarp prst="textNoShape">
                <a:avLst/>
              </a:prstTxWarp>
            </a:bodyPr>
            <a:lstStyle/>
            <a:p>
              <a:endParaRPr lang="en-US"/>
            </a:p>
          </p:txBody>
        </p:sp>
        <p:sp>
          <p:nvSpPr>
            <p:cNvPr id="168013" name="Freeform 74"/>
            <p:cNvSpPr>
              <a:spLocks/>
            </p:cNvSpPr>
            <p:nvPr/>
          </p:nvSpPr>
          <p:spPr bwMode="auto">
            <a:xfrm>
              <a:off x="2829" y="1911"/>
              <a:ext cx="481" cy="228"/>
            </a:xfrm>
            <a:custGeom>
              <a:avLst/>
              <a:gdLst>
                <a:gd name="T0" fmla="*/ 221 w 962"/>
                <a:gd name="T1" fmla="*/ 59 h 456"/>
                <a:gd name="T2" fmla="*/ 194 w 962"/>
                <a:gd name="T3" fmla="*/ 44 h 456"/>
                <a:gd name="T4" fmla="*/ 165 w 962"/>
                <a:gd name="T5" fmla="*/ 32 h 456"/>
                <a:gd name="T6" fmla="*/ 136 w 962"/>
                <a:gd name="T7" fmla="*/ 21 h 456"/>
                <a:gd name="T8" fmla="*/ 106 w 962"/>
                <a:gd name="T9" fmla="*/ 13 h 456"/>
                <a:gd name="T10" fmla="*/ 75 w 962"/>
                <a:gd name="T11" fmla="*/ 7 h 456"/>
                <a:gd name="T12" fmla="*/ 43 w 962"/>
                <a:gd name="T13" fmla="*/ 2 h 456"/>
                <a:gd name="T14" fmla="*/ 11 w 962"/>
                <a:gd name="T15" fmla="*/ 0 h 456"/>
                <a:gd name="T16" fmla="*/ 6 w 962"/>
                <a:gd name="T17" fmla="*/ 17 h 456"/>
                <a:gd name="T18" fmla="*/ 10 w 962"/>
                <a:gd name="T19" fmla="*/ 15 h 456"/>
                <a:gd name="T20" fmla="*/ 8 w 962"/>
                <a:gd name="T21" fmla="*/ 12 h 456"/>
                <a:gd name="T22" fmla="*/ 15 w 962"/>
                <a:gd name="T23" fmla="*/ 14 h 456"/>
                <a:gd name="T24" fmla="*/ 23 w 962"/>
                <a:gd name="T25" fmla="*/ 17 h 456"/>
                <a:gd name="T26" fmla="*/ 29 w 962"/>
                <a:gd name="T27" fmla="*/ 17 h 456"/>
                <a:gd name="T28" fmla="*/ 31 w 962"/>
                <a:gd name="T29" fmla="*/ 17 h 456"/>
                <a:gd name="T30" fmla="*/ 36 w 962"/>
                <a:gd name="T31" fmla="*/ 17 h 456"/>
                <a:gd name="T32" fmla="*/ 43 w 962"/>
                <a:gd name="T33" fmla="*/ 16 h 456"/>
                <a:gd name="T34" fmla="*/ 49 w 962"/>
                <a:gd name="T35" fmla="*/ 15 h 456"/>
                <a:gd name="T36" fmla="*/ 65 w 962"/>
                <a:gd name="T37" fmla="*/ 20 h 456"/>
                <a:gd name="T38" fmla="*/ 64 w 962"/>
                <a:gd name="T39" fmla="*/ 25 h 456"/>
                <a:gd name="T40" fmla="*/ 61 w 962"/>
                <a:gd name="T41" fmla="*/ 32 h 456"/>
                <a:gd name="T42" fmla="*/ 58 w 962"/>
                <a:gd name="T43" fmla="*/ 36 h 456"/>
                <a:gd name="T44" fmla="*/ 65 w 962"/>
                <a:gd name="T45" fmla="*/ 33 h 456"/>
                <a:gd name="T46" fmla="*/ 69 w 962"/>
                <a:gd name="T47" fmla="*/ 32 h 456"/>
                <a:gd name="T48" fmla="*/ 85 w 962"/>
                <a:gd name="T49" fmla="*/ 33 h 456"/>
                <a:gd name="T50" fmla="*/ 88 w 962"/>
                <a:gd name="T51" fmla="*/ 36 h 456"/>
                <a:gd name="T52" fmla="*/ 93 w 962"/>
                <a:gd name="T53" fmla="*/ 36 h 456"/>
                <a:gd name="T54" fmla="*/ 94 w 962"/>
                <a:gd name="T55" fmla="*/ 38 h 456"/>
                <a:gd name="T56" fmla="*/ 101 w 962"/>
                <a:gd name="T57" fmla="*/ 38 h 456"/>
                <a:gd name="T58" fmla="*/ 107 w 962"/>
                <a:gd name="T59" fmla="*/ 39 h 456"/>
                <a:gd name="T60" fmla="*/ 106 w 962"/>
                <a:gd name="T61" fmla="*/ 41 h 456"/>
                <a:gd name="T62" fmla="*/ 110 w 962"/>
                <a:gd name="T63" fmla="*/ 40 h 456"/>
                <a:gd name="T64" fmla="*/ 116 w 962"/>
                <a:gd name="T65" fmla="*/ 40 h 456"/>
                <a:gd name="T66" fmla="*/ 120 w 962"/>
                <a:gd name="T67" fmla="*/ 42 h 456"/>
                <a:gd name="T68" fmla="*/ 131 w 962"/>
                <a:gd name="T69" fmla="*/ 45 h 456"/>
                <a:gd name="T70" fmla="*/ 133 w 962"/>
                <a:gd name="T71" fmla="*/ 47 h 456"/>
                <a:gd name="T72" fmla="*/ 127 w 962"/>
                <a:gd name="T73" fmla="*/ 49 h 456"/>
                <a:gd name="T74" fmla="*/ 135 w 962"/>
                <a:gd name="T75" fmla="*/ 55 h 456"/>
                <a:gd name="T76" fmla="*/ 140 w 962"/>
                <a:gd name="T77" fmla="*/ 54 h 456"/>
                <a:gd name="T78" fmla="*/ 143 w 962"/>
                <a:gd name="T79" fmla="*/ 55 h 456"/>
                <a:gd name="T80" fmla="*/ 151 w 962"/>
                <a:gd name="T81" fmla="*/ 56 h 456"/>
                <a:gd name="T82" fmla="*/ 156 w 962"/>
                <a:gd name="T83" fmla="*/ 52 h 456"/>
                <a:gd name="T84" fmla="*/ 161 w 962"/>
                <a:gd name="T85" fmla="*/ 60 h 456"/>
                <a:gd name="T86" fmla="*/ 164 w 962"/>
                <a:gd name="T87" fmla="*/ 65 h 456"/>
                <a:gd name="T88" fmla="*/ 172 w 962"/>
                <a:gd name="T89" fmla="*/ 67 h 456"/>
                <a:gd name="T90" fmla="*/ 162 w 962"/>
                <a:gd name="T91" fmla="*/ 70 h 456"/>
                <a:gd name="T92" fmla="*/ 154 w 962"/>
                <a:gd name="T93" fmla="*/ 72 h 456"/>
                <a:gd name="T94" fmla="*/ 157 w 962"/>
                <a:gd name="T95" fmla="*/ 76 h 456"/>
                <a:gd name="T96" fmla="*/ 162 w 962"/>
                <a:gd name="T97" fmla="*/ 74 h 456"/>
                <a:gd name="T98" fmla="*/ 166 w 962"/>
                <a:gd name="T99" fmla="*/ 82 h 456"/>
                <a:gd name="T100" fmla="*/ 171 w 962"/>
                <a:gd name="T101" fmla="*/ 90 h 456"/>
                <a:gd name="T102" fmla="*/ 175 w 962"/>
                <a:gd name="T103" fmla="*/ 89 h 456"/>
                <a:gd name="T104" fmla="*/ 178 w 962"/>
                <a:gd name="T105" fmla="*/ 95 h 456"/>
                <a:gd name="T106" fmla="*/ 178 w 962"/>
                <a:gd name="T107" fmla="*/ 105 h 456"/>
                <a:gd name="T108" fmla="*/ 186 w 962"/>
                <a:gd name="T109" fmla="*/ 114 h 45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62"/>
                <a:gd name="T166" fmla="*/ 0 h 456"/>
                <a:gd name="T167" fmla="*/ 962 w 962"/>
                <a:gd name="T168" fmla="*/ 456 h 45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62" h="456">
                  <a:moveTo>
                    <a:pt x="962" y="281"/>
                  </a:moveTo>
                  <a:lnTo>
                    <a:pt x="935" y="265"/>
                  </a:lnTo>
                  <a:lnTo>
                    <a:pt x="909" y="249"/>
                  </a:lnTo>
                  <a:lnTo>
                    <a:pt x="882" y="234"/>
                  </a:lnTo>
                  <a:lnTo>
                    <a:pt x="856" y="219"/>
                  </a:lnTo>
                  <a:lnTo>
                    <a:pt x="828" y="204"/>
                  </a:lnTo>
                  <a:lnTo>
                    <a:pt x="802" y="190"/>
                  </a:lnTo>
                  <a:lnTo>
                    <a:pt x="773" y="176"/>
                  </a:lnTo>
                  <a:lnTo>
                    <a:pt x="745" y="164"/>
                  </a:lnTo>
                  <a:lnTo>
                    <a:pt x="718" y="151"/>
                  </a:lnTo>
                  <a:lnTo>
                    <a:pt x="689" y="138"/>
                  </a:lnTo>
                  <a:lnTo>
                    <a:pt x="660" y="127"/>
                  </a:lnTo>
                  <a:lnTo>
                    <a:pt x="631" y="115"/>
                  </a:lnTo>
                  <a:lnTo>
                    <a:pt x="601" y="105"/>
                  </a:lnTo>
                  <a:lnTo>
                    <a:pt x="572" y="95"/>
                  </a:lnTo>
                  <a:lnTo>
                    <a:pt x="542" y="84"/>
                  </a:lnTo>
                  <a:lnTo>
                    <a:pt x="512" y="75"/>
                  </a:lnTo>
                  <a:lnTo>
                    <a:pt x="482" y="67"/>
                  </a:lnTo>
                  <a:lnTo>
                    <a:pt x="452" y="59"/>
                  </a:lnTo>
                  <a:lnTo>
                    <a:pt x="421" y="51"/>
                  </a:lnTo>
                  <a:lnTo>
                    <a:pt x="390" y="44"/>
                  </a:lnTo>
                  <a:lnTo>
                    <a:pt x="359" y="37"/>
                  </a:lnTo>
                  <a:lnTo>
                    <a:pt x="328" y="31"/>
                  </a:lnTo>
                  <a:lnTo>
                    <a:pt x="297" y="25"/>
                  </a:lnTo>
                  <a:lnTo>
                    <a:pt x="266" y="20"/>
                  </a:lnTo>
                  <a:lnTo>
                    <a:pt x="234" y="16"/>
                  </a:lnTo>
                  <a:lnTo>
                    <a:pt x="202" y="12"/>
                  </a:lnTo>
                  <a:lnTo>
                    <a:pt x="170" y="8"/>
                  </a:lnTo>
                  <a:lnTo>
                    <a:pt x="138" y="6"/>
                  </a:lnTo>
                  <a:lnTo>
                    <a:pt x="106" y="4"/>
                  </a:lnTo>
                  <a:lnTo>
                    <a:pt x="75" y="1"/>
                  </a:lnTo>
                  <a:lnTo>
                    <a:pt x="41" y="0"/>
                  </a:lnTo>
                  <a:lnTo>
                    <a:pt x="9" y="0"/>
                  </a:lnTo>
                  <a:lnTo>
                    <a:pt x="0" y="67"/>
                  </a:lnTo>
                  <a:lnTo>
                    <a:pt x="12" y="66"/>
                  </a:lnTo>
                  <a:lnTo>
                    <a:pt x="23" y="65"/>
                  </a:lnTo>
                  <a:lnTo>
                    <a:pt x="31" y="64"/>
                  </a:lnTo>
                  <a:lnTo>
                    <a:pt x="36" y="61"/>
                  </a:lnTo>
                  <a:lnTo>
                    <a:pt x="40" y="59"/>
                  </a:lnTo>
                  <a:lnTo>
                    <a:pt x="40" y="57"/>
                  </a:lnTo>
                  <a:lnTo>
                    <a:pt x="38" y="54"/>
                  </a:lnTo>
                  <a:lnTo>
                    <a:pt x="33" y="52"/>
                  </a:lnTo>
                  <a:lnTo>
                    <a:pt x="28" y="50"/>
                  </a:lnTo>
                  <a:lnTo>
                    <a:pt x="30" y="47"/>
                  </a:lnTo>
                  <a:lnTo>
                    <a:pt x="34" y="46"/>
                  </a:lnTo>
                  <a:lnTo>
                    <a:pt x="41" y="47"/>
                  </a:lnTo>
                  <a:lnTo>
                    <a:pt x="50" y="50"/>
                  </a:lnTo>
                  <a:lnTo>
                    <a:pt x="60" y="53"/>
                  </a:lnTo>
                  <a:lnTo>
                    <a:pt x="70" y="59"/>
                  </a:lnTo>
                  <a:lnTo>
                    <a:pt x="79" y="67"/>
                  </a:lnTo>
                  <a:lnTo>
                    <a:pt x="85" y="68"/>
                  </a:lnTo>
                  <a:lnTo>
                    <a:pt x="91" y="68"/>
                  </a:lnTo>
                  <a:lnTo>
                    <a:pt x="98" y="68"/>
                  </a:lnTo>
                  <a:lnTo>
                    <a:pt x="103" y="67"/>
                  </a:lnTo>
                  <a:lnTo>
                    <a:pt x="108" y="67"/>
                  </a:lnTo>
                  <a:lnTo>
                    <a:pt x="113" y="66"/>
                  </a:lnTo>
                  <a:lnTo>
                    <a:pt x="115" y="66"/>
                  </a:lnTo>
                  <a:lnTo>
                    <a:pt x="116" y="66"/>
                  </a:lnTo>
                  <a:lnTo>
                    <a:pt x="117" y="66"/>
                  </a:lnTo>
                  <a:lnTo>
                    <a:pt x="121" y="67"/>
                  </a:lnTo>
                  <a:lnTo>
                    <a:pt x="126" y="70"/>
                  </a:lnTo>
                  <a:lnTo>
                    <a:pt x="133" y="78"/>
                  </a:lnTo>
                  <a:lnTo>
                    <a:pt x="139" y="80"/>
                  </a:lnTo>
                  <a:lnTo>
                    <a:pt x="144" y="68"/>
                  </a:lnTo>
                  <a:lnTo>
                    <a:pt x="151" y="57"/>
                  </a:lnTo>
                  <a:lnTo>
                    <a:pt x="163" y="62"/>
                  </a:lnTo>
                  <a:lnTo>
                    <a:pt x="167" y="64"/>
                  </a:lnTo>
                  <a:lnTo>
                    <a:pt x="170" y="64"/>
                  </a:lnTo>
                  <a:lnTo>
                    <a:pt x="174" y="61"/>
                  </a:lnTo>
                  <a:lnTo>
                    <a:pt x="178" y="59"/>
                  </a:lnTo>
                  <a:lnTo>
                    <a:pt x="185" y="58"/>
                  </a:lnTo>
                  <a:lnTo>
                    <a:pt x="196" y="57"/>
                  </a:lnTo>
                  <a:lnTo>
                    <a:pt x="210" y="59"/>
                  </a:lnTo>
                  <a:lnTo>
                    <a:pt x="230" y="64"/>
                  </a:lnTo>
                  <a:lnTo>
                    <a:pt x="249" y="70"/>
                  </a:lnTo>
                  <a:lnTo>
                    <a:pt x="259" y="77"/>
                  </a:lnTo>
                  <a:lnTo>
                    <a:pt x="263" y="84"/>
                  </a:lnTo>
                  <a:lnTo>
                    <a:pt x="262" y="90"/>
                  </a:lnTo>
                  <a:lnTo>
                    <a:pt x="259" y="96"/>
                  </a:lnTo>
                  <a:lnTo>
                    <a:pt x="254" y="100"/>
                  </a:lnTo>
                  <a:lnTo>
                    <a:pt x="251" y="103"/>
                  </a:lnTo>
                  <a:lnTo>
                    <a:pt x="249" y="104"/>
                  </a:lnTo>
                  <a:lnTo>
                    <a:pt x="251" y="112"/>
                  </a:lnTo>
                  <a:lnTo>
                    <a:pt x="243" y="126"/>
                  </a:lnTo>
                  <a:lnTo>
                    <a:pt x="236" y="130"/>
                  </a:lnTo>
                  <a:lnTo>
                    <a:pt x="230" y="136"/>
                  </a:lnTo>
                  <a:lnTo>
                    <a:pt x="228" y="141"/>
                  </a:lnTo>
                  <a:lnTo>
                    <a:pt x="229" y="144"/>
                  </a:lnTo>
                  <a:lnTo>
                    <a:pt x="232" y="145"/>
                  </a:lnTo>
                  <a:lnTo>
                    <a:pt x="238" y="144"/>
                  </a:lnTo>
                  <a:lnTo>
                    <a:pt x="247" y="140"/>
                  </a:lnTo>
                  <a:lnTo>
                    <a:pt x="259" y="130"/>
                  </a:lnTo>
                  <a:lnTo>
                    <a:pt x="265" y="136"/>
                  </a:lnTo>
                  <a:lnTo>
                    <a:pt x="268" y="136"/>
                  </a:lnTo>
                  <a:lnTo>
                    <a:pt x="272" y="133"/>
                  </a:lnTo>
                  <a:lnTo>
                    <a:pt x="276" y="127"/>
                  </a:lnTo>
                  <a:lnTo>
                    <a:pt x="283" y="122"/>
                  </a:lnTo>
                  <a:lnTo>
                    <a:pt x="295" y="120"/>
                  </a:lnTo>
                  <a:lnTo>
                    <a:pt x="312" y="122"/>
                  </a:lnTo>
                  <a:lnTo>
                    <a:pt x="337" y="131"/>
                  </a:lnTo>
                  <a:lnTo>
                    <a:pt x="343" y="130"/>
                  </a:lnTo>
                  <a:lnTo>
                    <a:pt x="346" y="133"/>
                  </a:lnTo>
                  <a:lnTo>
                    <a:pt x="349" y="137"/>
                  </a:lnTo>
                  <a:lnTo>
                    <a:pt x="351" y="142"/>
                  </a:lnTo>
                  <a:lnTo>
                    <a:pt x="353" y="146"/>
                  </a:lnTo>
                  <a:lnTo>
                    <a:pt x="358" y="149"/>
                  </a:lnTo>
                  <a:lnTo>
                    <a:pt x="364" y="148"/>
                  </a:lnTo>
                  <a:lnTo>
                    <a:pt x="372" y="142"/>
                  </a:lnTo>
                  <a:lnTo>
                    <a:pt x="372" y="143"/>
                  </a:lnTo>
                  <a:lnTo>
                    <a:pt x="372" y="145"/>
                  </a:lnTo>
                  <a:lnTo>
                    <a:pt x="373" y="148"/>
                  </a:lnTo>
                  <a:lnTo>
                    <a:pt x="374" y="151"/>
                  </a:lnTo>
                  <a:lnTo>
                    <a:pt x="378" y="153"/>
                  </a:lnTo>
                  <a:lnTo>
                    <a:pt x="383" y="155"/>
                  </a:lnTo>
                  <a:lnTo>
                    <a:pt x="391" y="155"/>
                  </a:lnTo>
                  <a:lnTo>
                    <a:pt x="403" y="152"/>
                  </a:lnTo>
                  <a:lnTo>
                    <a:pt x="413" y="150"/>
                  </a:lnTo>
                  <a:lnTo>
                    <a:pt x="420" y="150"/>
                  </a:lnTo>
                  <a:lnTo>
                    <a:pt x="425" y="151"/>
                  </a:lnTo>
                  <a:lnTo>
                    <a:pt x="426" y="153"/>
                  </a:lnTo>
                  <a:lnTo>
                    <a:pt x="426" y="157"/>
                  </a:lnTo>
                  <a:lnTo>
                    <a:pt x="425" y="159"/>
                  </a:lnTo>
                  <a:lnTo>
                    <a:pt x="424" y="161"/>
                  </a:lnTo>
                  <a:lnTo>
                    <a:pt x="423" y="163"/>
                  </a:lnTo>
                  <a:lnTo>
                    <a:pt x="424" y="163"/>
                  </a:lnTo>
                  <a:lnTo>
                    <a:pt x="427" y="161"/>
                  </a:lnTo>
                  <a:lnTo>
                    <a:pt x="432" y="159"/>
                  </a:lnTo>
                  <a:lnTo>
                    <a:pt x="437" y="158"/>
                  </a:lnTo>
                  <a:lnTo>
                    <a:pt x="443" y="156"/>
                  </a:lnTo>
                  <a:lnTo>
                    <a:pt x="450" y="156"/>
                  </a:lnTo>
                  <a:lnTo>
                    <a:pt x="456" y="156"/>
                  </a:lnTo>
                  <a:lnTo>
                    <a:pt x="462" y="157"/>
                  </a:lnTo>
                  <a:lnTo>
                    <a:pt x="465" y="159"/>
                  </a:lnTo>
                  <a:lnTo>
                    <a:pt x="469" y="161"/>
                  </a:lnTo>
                  <a:lnTo>
                    <a:pt x="472" y="164"/>
                  </a:lnTo>
                  <a:lnTo>
                    <a:pt x="477" y="167"/>
                  </a:lnTo>
                  <a:lnTo>
                    <a:pt x="482" y="169"/>
                  </a:lnTo>
                  <a:lnTo>
                    <a:pt x="492" y="172"/>
                  </a:lnTo>
                  <a:lnTo>
                    <a:pt x="505" y="175"/>
                  </a:lnTo>
                  <a:lnTo>
                    <a:pt x="524" y="178"/>
                  </a:lnTo>
                  <a:lnTo>
                    <a:pt x="531" y="180"/>
                  </a:lnTo>
                  <a:lnTo>
                    <a:pt x="534" y="182"/>
                  </a:lnTo>
                  <a:lnTo>
                    <a:pt x="533" y="186"/>
                  </a:lnTo>
                  <a:lnTo>
                    <a:pt x="531" y="188"/>
                  </a:lnTo>
                  <a:lnTo>
                    <a:pt x="526" y="191"/>
                  </a:lnTo>
                  <a:lnTo>
                    <a:pt x="520" y="194"/>
                  </a:lnTo>
                  <a:lnTo>
                    <a:pt x="514" y="196"/>
                  </a:lnTo>
                  <a:lnTo>
                    <a:pt x="507" y="196"/>
                  </a:lnTo>
                  <a:lnTo>
                    <a:pt x="510" y="202"/>
                  </a:lnTo>
                  <a:lnTo>
                    <a:pt x="517" y="208"/>
                  </a:lnTo>
                  <a:lnTo>
                    <a:pt x="526" y="213"/>
                  </a:lnTo>
                  <a:lnTo>
                    <a:pt x="537" y="218"/>
                  </a:lnTo>
                  <a:lnTo>
                    <a:pt x="546" y="221"/>
                  </a:lnTo>
                  <a:lnTo>
                    <a:pt x="554" y="221"/>
                  </a:lnTo>
                  <a:lnTo>
                    <a:pt x="558" y="219"/>
                  </a:lnTo>
                  <a:lnTo>
                    <a:pt x="557" y="213"/>
                  </a:lnTo>
                  <a:lnTo>
                    <a:pt x="552" y="201"/>
                  </a:lnTo>
                  <a:lnTo>
                    <a:pt x="553" y="197"/>
                  </a:lnTo>
                  <a:lnTo>
                    <a:pt x="558" y="204"/>
                  </a:lnTo>
                  <a:lnTo>
                    <a:pt x="569" y="220"/>
                  </a:lnTo>
                  <a:lnTo>
                    <a:pt x="576" y="227"/>
                  </a:lnTo>
                  <a:lnTo>
                    <a:pt x="585" y="229"/>
                  </a:lnTo>
                  <a:lnTo>
                    <a:pt x="593" y="228"/>
                  </a:lnTo>
                  <a:lnTo>
                    <a:pt x="602" y="224"/>
                  </a:lnTo>
                  <a:lnTo>
                    <a:pt x="610" y="218"/>
                  </a:lnTo>
                  <a:lnTo>
                    <a:pt x="617" y="212"/>
                  </a:lnTo>
                  <a:lnTo>
                    <a:pt x="622" y="208"/>
                  </a:lnTo>
                  <a:lnTo>
                    <a:pt x="623" y="206"/>
                  </a:lnTo>
                  <a:lnTo>
                    <a:pt x="626" y="210"/>
                  </a:lnTo>
                  <a:lnTo>
                    <a:pt x="635" y="218"/>
                  </a:lnTo>
                  <a:lnTo>
                    <a:pt x="641" y="228"/>
                  </a:lnTo>
                  <a:lnTo>
                    <a:pt x="641" y="237"/>
                  </a:lnTo>
                  <a:lnTo>
                    <a:pt x="640" y="247"/>
                  </a:lnTo>
                  <a:lnTo>
                    <a:pt x="645" y="254"/>
                  </a:lnTo>
                  <a:lnTo>
                    <a:pt x="651" y="258"/>
                  </a:lnTo>
                  <a:lnTo>
                    <a:pt x="653" y="259"/>
                  </a:lnTo>
                  <a:lnTo>
                    <a:pt x="662" y="258"/>
                  </a:lnTo>
                  <a:lnTo>
                    <a:pt x="673" y="259"/>
                  </a:lnTo>
                  <a:lnTo>
                    <a:pt x="681" y="263"/>
                  </a:lnTo>
                  <a:lnTo>
                    <a:pt x="686" y="267"/>
                  </a:lnTo>
                  <a:lnTo>
                    <a:pt x="686" y="272"/>
                  </a:lnTo>
                  <a:lnTo>
                    <a:pt x="682" y="275"/>
                  </a:lnTo>
                  <a:lnTo>
                    <a:pt x="668" y="278"/>
                  </a:lnTo>
                  <a:lnTo>
                    <a:pt x="645" y="277"/>
                  </a:lnTo>
                  <a:lnTo>
                    <a:pt x="629" y="277"/>
                  </a:lnTo>
                  <a:lnTo>
                    <a:pt x="620" y="278"/>
                  </a:lnTo>
                  <a:lnTo>
                    <a:pt x="615" y="281"/>
                  </a:lnTo>
                  <a:lnTo>
                    <a:pt x="615" y="286"/>
                  </a:lnTo>
                  <a:lnTo>
                    <a:pt x="616" y="290"/>
                  </a:lnTo>
                  <a:lnTo>
                    <a:pt x="620" y="295"/>
                  </a:lnTo>
                  <a:lnTo>
                    <a:pt x="624" y="299"/>
                  </a:lnTo>
                  <a:lnTo>
                    <a:pt x="626" y="301"/>
                  </a:lnTo>
                  <a:lnTo>
                    <a:pt x="629" y="301"/>
                  </a:lnTo>
                  <a:lnTo>
                    <a:pt x="633" y="299"/>
                  </a:lnTo>
                  <a:lnTo>
                    <a:pt x="639" y="296"/>
                  </a:lnTo>
                  <a:lnTo>
                    <a:pt x="646" y="295"/>
                  </a:lnTo>
                  <a:lnTo>
                    <a:pt x="652" y="296"/>
                  </a:lnTo>
                  <a:lnTo>
                    <a:pt x="658" y="301"/>
                  </a:lnTo>
                  <a:lnTo>
                    <a:pt x="661" y="310"/>
                  </a:lnTo>
                  <a:lnTo>
                    <a:pt x="663" y="326"/>
                  </a:lnTo>
                  <a:lnTo>
                    <a:pt x="668" y="354"/>
                  </a:lnTo>
                  <a:lnTo>
                    <a:pt x="674" y="362"/>
                  </a:lnTo>
                  <a:lnTo>
                    <a:pt x="678" y="360"/>
                  </a:lnTo>
                  <a:lnTo>
                    <a:pt x="681" y="357"/>
                  </a:lnTo>
                  <a:lnTo>
                    <a:pt x="682" y="357"/>
                  </a:lnTo>
                  <a:lnTo>
                    <a:pt x="686" y="356"/>
                  </a:lnTo>
                  <a:lnTo>
                    <a:pt x="692" y="355"/>
                  </a:lnTo>
                  <a:lnTo>
                    <a:pt x="698" y="355"/>
                  </a:lnTo>
                  <a:lnTo>
                    <a:pt x="704" y="357"/>
                  </a:lnTo>
                  <a:lnTo>
                    <a:pt x="708" y="361"/>
                  </a:lnTo>
                  <a:lnTo>
                    <a:pt x="712" y="369"/>
                  </a:lnTo>
                  <a:lnTo>
                    <a:pt x="712" y="379"/>
                  </a:lnTo>
                  <a:lnTo>
                    <a:pt x="711" y="391"/>
                  </a:lnTo>
                  <a:lnTo>
                    <a:pt x="709" y="401"/>
                  </a:lnTo>
                  <a:lnTo>
                    <a:pt x="708" y="410"/>
                  </a:lnTo>
                  <a:lnTo>
                    <a:pt x="711" y="419"/>
                  </a:lnTo>
                  <a:lnTo>
                    <a:pt x="714" y="428"/>
                  </a:lnTo>
                  <a:lnTo>
                    <a:pt x="720" y="436"/>
                  </a:lnTo>
                  <a:lnTo>
                    <a:pt x="728" y="446"/>
                  </a:lnTo>
                  <a:lnTo>
                    <a:pt x="741" y="456"/>
                  </a:lnTo>
                  <a:lnTo>
                    <a:pt x="962" y="281"/>
                  </a:lnTo>
                  <a:close/>
                </a:path>
              </a:pathLst>
            </a:custGeom>
            <a:solidFill>
              <a:srgbClr val="0CC10C"/>
            </a:solidFill>
            <a:ln w="9525">
              <a:noFill/>
              <a:round/>
              <a:headEnd/>
              <a:tailEnd/>
            </a:ln>
          </p:spPr>
          <p:txBody>
            <a:bodyPr>
              <a:prstTxWarp prst="textNoShape">
                <a:avLst/>
              </a:prstTxWarp>
            </a:bodyPr>
            <a:lstStyle/>
            <a:p>
              <a:endParaRPr lang="en-US"/>
            </a:p>
          </p:txBody>
        </p:sp>
        <p:sp>
          <p:nvSpPr>
            <p:cNvPr id="168014" name="Freeform 75"/>
            <p:cNvSpPr>
              <a:spLocks/>
            </p:cNvSpPr>
            <p:nvPr/>
          </p:nvSpPr>
          <p:spPr bwMode="auto">
            <a:xfrm>
              <a:off x="2042" y="2214"/>
              <a:ext cx="357" cy="401"/>
            </a:xfrm>
            <a:custGeom>
              <a:avLst/>
              <a:gdLst>
                <a:gd name="T0" fmla="*/ 175 w 714"/>
                <a:gd name="T1" fmla="*/ 153 h 802"/>
                <a:gd name="T2" fmla="*/ 177 w 714"/>
                <a:gd name="T3" fmla="*/ 158 h 802"/>
                <a:gd name="T4" fmla="*/ 179 w 714"/>
                <a:gd name="T5" fmla="*/ 160 h 802"/>
                <a:gd name="T6" fmla="*/ 171 w 714"/>
                <a:gd name="T7" fmla="*/ 162 h 802"/>
                <a:gd name="T8" fmla="*/ 168 w 714"/>
                <a:gd name="T9" fmla="*/ 165 h 802"/>
                <a:gd name="T10" fmla="*/ 161 w 714"/>
                <a:gd name="T11" fmla="*/ 160 h 802"/>
                <a:gd name="T12" fmla="*/ 156 w 714"/>
                <a:gd name="T13" fmla="*/ 159 h 802"/>
                <a:gd name="T14" fmla="*/ 153 w 714"/>
                <a:gd name="T15" fmla="*/ 163 h 802"/>
                <a:gd name="T16" fmla="*/ 147 w 714"/>
                <a:gd name="T17" fmla="*/ 164 h 802"/>
                <a:gd name="T18" fmla="*/ 143 w 714"/>
                <a:gd name="T19" fmla="*/ 166 h 802"/>
                <a:gd name="T20" fmla="*/ 137 w 714"/>
                <a:gd name="T21" fmla="*/ 165 h 802"/>
                <a:gd name="T22" fmla="*/ 132 w 714"/>
                <a:gd name="T23" fmla="*/ 167 h 802"/>
                <a:gd name="T24" fmla="*/ 132 w 714"/>
                <a:gd name="T25" fmla="*/ 171 h 802"/>
                <a:gd name="T26" fmla="*/ 132 w 714"/>
                <a:gd name="T27" fmla="*/ 183 h 802"/>
                <a:gd name="T28" fmla="*/ 129 w 714"/>
                <a:gd name="T29" fmla="*/ 190 h 802"/>
                <a:gd name="T30" fmla="*/ 128 w 714"/>
                <a:gd name="T31" fmla="*/ 194 h 802"/>
                <a:gd name="T32" fmla="*/ 123 w 714"/>
                <a:gd name="T33" fmla="*/ 198 h 802"/>
                <a:gd name="T34" fmla="*/ 119 w 714"/>
                <a:gd name="T35" fmla="*/ 201 h 802"/>
                <a:gd name="T36" fmla="*/ 114 w 714"/>
                <a:gd name="T37" fmla="*/ 200 h 802"/>
                <a:gd name="T38" fmla="*/ 111 w 714"/>
                <a:gd name="T39" fmla="*/ 200 h 802"/>
                <a:gd name="T40" fmla="*/ 3 w 714"/>
                <a:gd name="T41" fmla="*/ 123 h 802"/>
                <a:gd name="T42" fmla="*/ 6 w 714"/>
                <a:gd name="T43" fmla="*/ 112 h 802"/>
                <a:gd name="T44" fmla="*/ 10 w 714"/>
                <a:gd name="T45" fmla="*/ 103 h 802"/>
                <a:gd name="T46" fmla="*/ 14 w 714"/>
                <a:gd name="T47" fmla="*/ 89 h 802"/>
                <a:gd name="T48" fmla="*/ 18 w 714"/>
                <a:gd name="T49" fmla="*/ 87 h 802"/>
                <a:gd name="T50" fmla="*/ 17 w 714"/>
                <a:gd name="T51" fmla="*/ 83 h 802"/>
                <a:gd name="T52" fmla="*/ 18 w 714"/>
                <a:gd name="T53" fmla="*/ 77 h 802"/>
                <a:gd name="T54" fmla="*/ 22 w 714"/>
                <a:gd name="T55" fmla="*/ 76 h 802"/>
                <a:gd name="T56" fmla="*/ 23 w 714"/>
                <a:gd name="T57" fmla="*/ 65 h 802"/>
                <a:gd name="T58" fmla="*/ 27 w 714"/>
                <a:gd name="T59" fmla="*/ 64 h 802"/>
                <a:gd name="T60" fmla="*/ 27 w 714"/>
                <a:gd name="T61" fmla="*/ 60 h 802"/>
                <a:gd name="T62" fmla="*/ 28 w 714"/>
                <a:gd name="T63" fmla="*/ 59 h 802"/>
                <a:gd name="T64" fmla="*/ 35 w 714"/>
                <a:gd name="T65" fmla="*/ 59 h 802"/>
                <a:gd name="T66" fmla="*/ 38 w 714"/>
                <a:gd name="T67" fmla="*/ 57 h 802"/>
                <a:gd name="T68" fmla="*/ 40 w 714"/>
                <a:gd name="T69" fmla="*/ 47 h 802"/>
                <a:gd name="T70" fmla="*/ 44 w 714"/>
                <a:gd name="T71" fmla="*/ 41 h 802"/>
                <a:gd name="T72" fmla="*/ 53 w 714"/>
                <a:gd name="T73" fmla="*/ 36 h 802"/>
                <a:gd name="T74" fmla="*/ 54 w 714"/>
                <a:gd name="T75" fmla="*/ 27 h 802"/>
                <a:gd name="T76" fmla="*/ 59 w 714"/>
                <a:gd name="T77" fmla="*/ 23 h 802"/>
                <a:gd name="T78" fmla="*/ 62 w 714"/>
                <a:gd name="T79" fmla="*/ 21 h 802"/>
                <a:gd name="T80" fmla="*/ 66 w 714"/>
                <a:gd name="T81" fmla="*/ 21 h 802"/>
                <a:gd name="T82" fmla="*/ 68 w 714"/>
                <a:gd name="T83" fmla="*/ 15 h 802"/>
                <a:gd name="T84" fmla="*/ 73 w 714"/>
                <a:gd name="T85" fmla="*/ 9 h 802"/>
                <a:gd name="T86" fmla="*/ 76 w 714"/>
                <a:gd name="T87" fmla="*/ 8 h 802"/>
                <a:gd name="T88" fmla="*/ 80 w 714"/>
                <a:gd name="T89" fmla="*/ 7 h 802"/>
                <a:gd name="T90" fmla="*/ 85 w 714"/>
                <a:gd name="T91" fmla="*/ 3 h 8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4"/>
                <a:gd name="T139" fmla="*/ 0 h 802"/>
                <a:gd name="T140" fmla="*/ 714 w 714"/>
                <a:gd name="T141" fmla="*/ 802 h 8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4" h="802">
                  <a:moveTo>
                    <a:pt x="711" y="597"/>
                  </a:moveTo>
                  <a:lnTo>
                    <a:pt x="701" y="602"/>
                  </a:lnTo>
                  <a:lnTo>
                    <a:pt x="698" y="609"/>
                  </a:lnTo>
                  <a:lnTo>
                    <a:pt x="699" y="617"/>
                  </a:lnTo>
                  <a:lnTo>
                    <a:pt x="704" y="623"/>
                  </a:lnTo>
                  <a:lnTo>
                    <a:pt x="708" y="630"/>
                  </a:lnTo>
                  <a:lnTo>
                    <a:pt x="712" y="636"/>
                  </a:lnTo>
                  <a:lnTo>
                    <a:pt x="714" y="638"/>
                  </a:lnTo>
                  <a:lnTo>
                    <a:pt x="713" y="638"/>
                  </a:lnTo>
                  <a:lnTo>
                    <a:pt x="704" y="637"/>
                  </a:lnTo>
                  <a:lnTo>
                    <a:pt x="692" y="642"/>
                  </a:lnTo>
                  <a:lnTo>
                    <a:pt x="683" y="647"/>
                  </a:lnTo>
                  <a:lnTo>
                    <a:pt x="679" y="649"/>
                  </a:lnTo>
                  <a:lnTo>
                    <a:pt x="677" y="652"/>
                  </a:lnTo>
                  <a:lnTo>
                    <a:pt x="669" y="658"/>
                  </a:lnTo>
                  <a:lnTo>
                    <a:pt x="660" y="658"/>
                  </a:lnTo>
                  <a:lnTo>
                    <a:pt x="648" y="648"/>
                  </a:lnTo>
                  <a:lnTo>
                    <a:pt x="643" y="640"/>
                  </a:lnTo>
                  <a:lnTo>
                    <a:pt x="636" y="635"/>
                  </a:lnTo>
                  <a:lnTo>
                    <a:pt x="630" y="634"/>
                  </a:lnTo>
                  <a:lnTo>
                    <a:pt x="623" y="635"/>
                  </a:lnTo>
                  <a:lnTo>
                    <a:pt x="618" y="638"/>
                  </a:lnTo>
                  <a:lnTo>
                    <a:pt x="613" y="643"/>
                  </a:lnTo>
                  <a:lnTo>
                    <a:pt x="610" y="649"/>
                  </a:lnTo>
                  <a:lnTo>
                    <a:pt x="608" y="656"/>
                  </a:lnTo>
                  <a:lnTo>
                    <a:pt x="594" y="651"/>
                  </a:lnTo>
                  <a:lnTo>
                    <a:pt x="587" y="656"/>
                  </a:lnTo>
                  <a:lnTo>
                    <a:pt x="583" y="664"/>
                  </a:lnTo>
                  <a:lnTo>
                    <a:pt x="576" y="668"/>
                  </a:lnTo>
                  <a:lnTo>
                    <a:pt x="572" y="664"/>
                  </a:lnTo>
                  <a:lnTo>
                    <a:pt x="565" y="660"/>
                  </a:lnTo>
                  <a:lnTo>
                    <a:pt x="555" y="659"/>
                  </a:lnTo>
                  <a:lnTo>
                    <a:pt x="546" y="658"/>
                  </a:lnTo>
                  <a:lnTo>
                    <a:pt x="535" y="660"/>
                  </a:lnTo>
                  <a:lnTo>
                    <a:pt x="528" y="663"/>
                  </a:lnTo>
                  <a:lnTo>
                    <a:pt x="525" y="666"/>
                  </a:lnTo>
                  <a:lnTo>
                    <a:pt x="526" y="670"/>
                  </a:lnTo>
                  <a:lnTo>
                    <a:pt x="528" y="676"/>
                  </a:lnTo>
                  <a:lnTo>
                    <a:pt x="525" y="681"/>
                  </a:lnTo>
                  <a:lnTo>
                    <a:pt x="520" y="689"/>
                  </a:lnTo>
                  <a:lnTo>
                    <a:pt x="524" y="703"/>
                  </a:lnTo>
                  <a:lnTo>
                    <a:pt x="528" y="732"/>
                  </a:lnTo>
                  <a:lnTo>
                    <a:pt x="523" y="744"/>
                  </a:lnTo>
                  <a:lnTo>
                    <a:pt x="516" y="750"/>
                  </a:lnTo>
                  <a:lnTo>
                    <a:pt x="513" y="758"/>
                  </a:lnTo>
                  <a:lnTo>
                    <a:pt x="513" y="764"/>
                  </a:lnTo>
                  <a:lnTo>
                    <a:pt x="512" y="770"/>
                  </a:lnTo>
                  <a:lnTo>
                    <a:pt x="509" y="776"/>
                  </a:lnTo>
                  <a:lnTo>
                    <a:pt x="504" y="781"/>
                  </a:lnTo>
                  <a:lnTo>
                    <a:pt x="498" y="787"/>
                  </a:lnTo>
                  <a:lnTo>
                    <a:pt x="492" y="792"/>
                  </a:lnTo>
                  <a:lnTo>
                    <a:pt x="485" y="796"/>
                  </a:lnTo>
                  <a:lnTo>
                    <a:pt x="479" y="800"/>
                  </a:lnTo>
                  <a:lnTo>
                    <a:pt x="473" y="802"/>
                  </a:lnTo>
                  <a:lnTo>
                    <a:pt x="467" y="802"/>
                  </a:lnTo>
                  <a:lnTo>
                    <a:pt x="462" y="801"/>
                  </a:lnTo>
                  <a:lnTo>
                    <a:pt x="456" y="800"/>
                  </a:lnTo>
                  <a:lnTo>
                    <a:pt x="451" y="799"/>
                  </a:lnTo>
                  <a:lnTo>
                    <a:pt x="445" y="799"/>
                  </a:lnTo>
                  <a:lnTo>
                    <a:pt x="441" y="800"/>
                  </a:lnTo>
                  <a:lnTo>
                    <a:pt x="435" y="802"/>
                  </a:lnTo>
                  <a:lnTo>
                    <a:pt x="0" y="503"/>
                  </a:lnTo>
                  <a:lnTo>
                    <a:pt x="12" y="491"/>
                  </a:lnTo>
                  <a:lnTo>
                    <a:pt x="23" y="477"/>
                  </a:lnTo>
                  <a:lnTo>
                    <a:pt x="26" y="461"/>
                  </a:lnTo>
                  <a:lnTo>
                    <a:pt x="24" y="445"/>
                  </a:lnTo>
                  <a:lnTo>
                    <a:pt x="35" y="436"/>
                  </a:lnTo>
                  <a:lnTo>
                    <a:pt x="38" y="423"/>
                  </a:lnTo>
                  <a:lnTo>
                    <a:pt x="38" y="410"/>
                  </a:lnTo>
                  <a:lnTo>
                    <a:pt x="43" y="398"/>
                  </a:lnTo>
                  <a:lnTo>
                    <a:pt x="49" y="371"/>
                  </a:lnTo>
                  <a:lnTo>
                    <a:pt x="55" y="356"/>
                  </a:lnTo>
                  <a:lnTo>
                    <a:pt x="61" y="349"/>
                  </a:lnTo>
                  <a:lnTo>
                    <a:pt x="65" y="347"/>
                  </a:lnTo>
                  <a:lnTo>
                    <a:pt x="69" y="347"/>
                  </a:lnTo>
                  <a:lnTo>
                    <a:pt x="71" y="346"/>
                  </a:lnTo>
                  <a:lnTo>
                    <a:pt x="70" y="341"/>
                  </a:lnTo>
                  <a:lnTo>
                    <a:pt x="68" y="331"/>
                  </a:lnTo>
                  <a:lnTo>
                    <a:pt x="65" y="319"/>
                  </a:lnTo>
                  <a:lnTo>
                    <a:pt x="66" y="311"/>
                  </a:lnTo>
                  <a:lnTo>
                    <a:pt x="69" y="307"/>
                  </a:lnTo>
                  <a:lnTo>
                    <a:pt x="74" y="304"/>
                  </a:lnTo>
                  <a:lnTo>
                    <a:pt x="79" y="303"/>
                  </a:lnTo>
                  <a:lnTo>
                    <a:pt x="85" y="301"/>
                  </a:lnTo>
                  <a:lnTo>
                    <a:pt x="91" y="296"/>
                  </a:lnTo>
                  <a:lnTo>
                    <a:pt x="94" y="289"/>
                  </a:lnTo>
                  <a:lnTo>
                    <a:pt x="91" y="259"/>
                  </a:lnTo>
                  <a:lnTo>
                    <a:pt x="95" y="250"/>
                  </a:lnTo>
                  <a:lnTo>
                    <a:pt x="102" y="253"/>
                  </a:lnTo>
                  <a:lnTo>
                    <a:pt x="106" y="255"/>
                  </a:lnTo>
                  <a:lnTo>
                    <a:pt x="106" y="253"/>
                  </a:lnTo>
                  <a:lnTo>
                    <a:pt x="107" y="246"/>
                  </a:lnTo>
                  <a:lnTo>
                    <a:pt x="107" y="239"/>
                  </a:lnTo>
                  <a:lnTo>
                    <a:pt x="106" y="234"/>
                  </a:lnTo>
                  <a:lnTo>
                    <a:pt x="107" y="233"/>
                  </a:lnTo>
                  <a:lnTo>
                    <a:pt x="111" y="233"/>
                  </a:lnTo>
                  <a:lnTo>
                    <a:pt x="118" y="234"/>
                  </a:lnTo>
                  <a:lnTo>
                    <a:pt x="127" y="234"/>
                  </a:lnTo>
                  <a:lnTo>
                    <a:pt x="137" y="235"/>
                  </a:lnTo>
                  <a:lnTo>
                    <a:pt x="144" y="233"/>
                  </a:lnTo>
                  <a:lnTo>
                    <a:pt x="149" y="231"/>
                  </a:lnTo>
                  <a:lnTo>
                    <a:pt x="152" y="225"/>
                  </a:lnTo>
                  <a:lnTo>
                    <a:pt x="152" y="211"/>
                  </a:lnTo>
                  <a:lnTo>
                    <a:pt x="154" y="198"/>
                  </a:lnTo>
                  <a:lnTo>
                    <a:pt x="157" y="187"/>
                  </a:lnTo>
                  <a:lnTo>
                    <a:pt x="161" y="178"/>
                  </a:lnTo>
                  <a:lnTo>
                    <a:pt x="167" y="171"/>
                  </a:lnTo>
                  <a:lnTo>
                    <a:pt x="174" y="164"/>
                  </a:lnTo>
                  <a:lnTo>
                    <a:pt x="183" y="159"/>
                  </a:lnTo>
                  <a:lnTo>
                    <a:pt x="193" y="156"/>
                  </a:lnTo>
                  <a:lnTo>
                    <a:pt x="209" y="144"/>
                  </a:lnTo>
                  <a:lnTo>
                    <a:pt x="214" y="128"/>
                  </a:lnTo>
                  <a:lnTo>
                    <a:pt x="214" y="113"/>
                  </a:lnTo>
                  <a:lnTo>
                    <a:pt x="213" y="106"/>
                  </a:lnTo>
                  <a:lnTo>
                    <a:pt x="235" y="102"/>
                  </a:lnTo>
                  <a:lnTo>
                    <a:pt x="233" y="94"/>
                  </a:lnTo>
                  <a:lnTo>
                    <a:pt x="233" y="89"/>
                  </a:lnTo>
                  <a:lnTo>
                    <a:pt x="237" y="86"/>
                  </a:lnTo>
                  <a:lnTo>
                    <a:pt x="242" y="84"/>
                  </a:lnTo>
                  <a:lnTo>
                    <a:pt x="246" y="83"/>
                  </a:lnTo>
                  <a:lnTo>
                    <a:pt x="252" y="83"/>
                  </a:lnTo>
                  <a:lnTo>
                    <a:pt x="257" y="82"/>
                  </a:lnTo>
                  <a:lnTo>
                    <a:pt x="261" y="81"/>
                  </a:lnTo>
                  <a:lnTo>
                    <a:pt x="262" y="73"/>
                  </a:lnTo>
                  <a:lnTo>
                    <a:pt x="266" y="65"/>
                  </a:lnTo>
                  <a:lnTo>
                    <a:pt x="270" y="57"/>
                  </a:lnTo>
                  <a:lnTo>
                    <a:pt x="276" y="49"/>
                  </a:lnTo>
                  <a:lnTo>
                    <a:pt x="283" y="42"/>
                  </a:lnTo>
                  <a:lnTo>
                    <a:pt x="289" y="36"/>
                  </a:lnTo>
                  <a:lnTo>
                    <a:pt x="295" y="33"/>
                  </a:lnTo>
                  <a:lnTo>
                    <a:pt x="299" y="31"/>
                  </a:lnTo>
                  <a:lnTo>
                    <a:pt x="303" y="31"/>
                  </a:lnTo>
                  <a:lnTo>
                    <a:pt x="308" y="30"/>
                  </a:lnTo>
                  <a:lnTo>
                    <a:pt x="314" y="29"/>
                  </a:lnTo>
                  <a:lnTo>
                    <a:pt x="320" y="26"/>
                  </a:lnTo>
                  <a:lnTo>
                    <a:pt x="327" y="21"/>
                  </a:lnTo>
                  <a:lnTo>
                    <a:pt x="333" y="16"/>
                  </a:lnTo>
                  <a:lnTo>
                    <a:pt x="337" y="9"/>
                  </a:lnTo>
                  <a:lnTo>
                    <a:pt x="341" y="0"/>
                  </a:lnTo>
                  <a:lnTo>
                    <a:pt x="711" y="597"/>
                  </a:lnTo>
                  <a:close/>
                </a:path>
              </a:pathLst>
            </a:custGeom>
            <a:solidFill>
              <a:srgbClr val="0CC10C"/>
            </a:solidFill>
            <a:ln w="9525">
              <a:noFill/>
              <a:round/>
              <a:headEnd/>
              <a:tailEnd/>
            </a:ln>
          </p:spPr>
          <p:txBody>
            <a:bodyPr>
              <a:prstTxWarp prst="textNoShape">
                <a:avLst/>
              </a:prstTxWarp>
            </a:bodyPr>
            <a:lstStyle/>
            <a:p>
              <a:endParaRPr lang="en-US"/>
            </a:p>
          </p:txBody>
        </p:sp>
        <p:sp>
          <p:nvSpPr>
            <p:cNvPr id="168015" name="Freeform 76"/>
            <p:cNvSpPr>
              <a:spLocks/>
            </p:cNvSpPr>
            <p:nvPr/>
          </p:nvSpPr>
          <p:spPr bwMode="auto">
            <a:xfrm>
              <a:off x="2618" y="1910"/>
              <a:ext cx="210" cy="41"/>
            </a:xfrm>
            <a:custGeom>
              <a:avLst/>
              <a:gdLst>
                <a:gd name="T0" fmla="*/ 7 w 419"/>
                <a:gd name="T1" fmla="*/ 11 h 82"/>
                <a:gd name="T2" fmla="*/ 19 w 419"/>
                <a:gd name="T3" fmla="*/ 9 h 82"/>
                <a:gd name="T4" fmla="*/ 32 w 419"/>
                <a:gd name="T5" fmla="*/ 6 h 82"/>
                <a:gd name="T6" fmla="*/ 45 w 419"/>
                <a:gd name="T7" fmla="*/ 4 h 82"/>
                <a:gd name="T8" fmla="*/ 58 w 419"/>
                <a:gd name="T9" fmla="*/ 3 h 82"/>
                <a:gd name="T10" fmla="*/ 72 w 419"/>
                <a:gd name="T11" fmla="*/ 2 h 82"/>
                <a:gd name="T12" fmla="*/ 85 w 419"/>
                <a:gd name="T13" fmla="*/ 1 h 82"/>
                <a:gd name="T14" fmla="*/ 99 w 419"/>
                <a:gd name="T15" fmla="*/ 0 h 82"/>
                <a:gd name="T16" fmla="*/ 104 w 419"/>
                <a:gd name="T17" fmla="*/ 17 h 82"/>
                <a:gd name="T18" fmla="*/ 100 w 419"/>
                <a:gd name="T19" fmla="*/ 17 h 82"/>
                <a:gd name="T20" fmla="*/ 99 w 419"/>
                <a:gd name="T21" fmla="*/ 15 h 82"/>
                <a:gd name="T22" fmla="*/ 101 w 419"/>
                <a:gd name="T23" fmla="*/ 13 h 82"/>
                <a:gd name="T24" fmla="*/ 102 w 419"/>
                <a:gd name="T25" fmla="*/ 12 h 82"/>
                <a:gd name="T26" fmla="*/ 100 w 419"/>
                <a:gd name="T27" fmla="*/ 12 h 82"/>
                <a:gd name="T28" fmla="*/ 96 w 419"/>
                <a:gd name="T29" fmla="*/ 10 h 82"/>
                <a:gd name="T30" fmla="*/ 91 w 419"/>
                <a:gd name="T31" fmla="*/ 10 h 82"/>
                <a:gd name="T32" fmla="*/ 88 w 419"/>
                <a:gd name="T33" fmla="*/ 12 h 82"/>
                <a:gd name="T34" fmla="*/ 86 w 419"/>
                <a:gd name="T35" fmla="*/ 14 h 82"/>
                <a:gd name="T36" fmla="*/ 82 w 419"/>
                <a:gd name="T37" fmla="*/ 14 h 82"/>
                <a:gd name="T38" fmla="*/ 78 w 419"/>
                <a:gd name="T39" fmla="*/ 14 h 82"/>
                <a:gd name="T40" fmla="*/ 75 w 419"/>
                <a:gd name="T41" fmla="*/ 14 h 82"/>
                <a:gd name="T42" fmla="*/ 73 w 419"/>
                <a:gd name="T43" fmla="*/ 14 h 82"/>
                <a:gd name="T44" fmla="*/ 69 w 419"/>
                <a:gd name="T45" fmla="*/ 14 h 82"/>
                <a:gd name="T46" fmla="*/ 66 w 419"/>
                <a:gd name="T47" fmla="*/ 14 h 82"/>
                <a:gd name="T48" fmla="*/ 65 w 419"/>
                <a:gd name="T49" fmla="*/ 14 h 82"/>
                <a:gd name="T50" fmla="*/ 60 w 419"/>
                <a:gd name="T51" fmla="*/ 13 h 82"/>
                <a:gd name="T52" fmla="*/ 58 w 419"/>
                <a:gd name="T53" fmla="*/ 14 h 82"/>
                <a:gd name="T54" fmla="*/ 56 w 419"/>
                <a:gd name="T55" fmla="*/ 15 h 82"/>
                <a:gd name="T56" fmla="*/ 53 w 419"/>
                <a:gd name="T57" fmla="*/ 16 h 82"/>
                <a:gd name="T58" fmla="*/ 48 w 419"/>
                <a:gd name="T59" fmla="*/ 14 h 82"/>
                <a:gd name="T60" fmla="*/ 43 w 419"/>
                <a:gd name="T61" fmla="*/ 16 h 82"/>
                <a:gd name="T62" fmla="*/ 40 w 419"/>
                <a:gd name="T63" fmla="*/ 17 h 82"/>
                <a:gd name="T64" fmla="*/ 38 w 419"/>
                <a:gd name="T65" fmla="*/ 15 h 82"/>
                <a:gd name="T66" fmla="*/ 34 w 419"/>
                <a:gd name="T67" fmla="*/ 17 h 82"/>
                <a:gd name="T68" fmla="*/ 30 w 419"/>
                <a:gd name="T69" fmla="*/ 17 h 82"/>
                <a:gd name="T70" fmla="*/ 27 w 419"/>
                <a:gd name="T71" fmla="*/ 16 h 82"/>
                <a:gd name="T72" fmla="*/ 26 w 419"/>
                <a:gd name="T73" fmla="*/ 16 h 82"/>
                <a:gd name="T74" fmla="*/ 24 w 419"/>
                <a:gd name="T75" fmla="*/ 17 h 82"/>
                <a:gd name="T76" fmla="*/ 18 w 419"/>
                <a:gd name="T77" fmla="*/ 19 h 82"/>
                <a:gd name="T78" fmla="*/ 12 w 419"/>
                <a:gd name="T79" fmla="*/ 20 h 82"/>
                <a:gd name="T80" fmla="*/ 7 w 419"/>
                <a:gd name="T81" fmla="*/ 21 h 82"/>
                <a:gd name="T82" fmla="*/ 4 w 419"/>
                <a:gd name="T83" fmla="*/ 20 h 82"/>
                <a:gd name="T84" fmla="*/ 1 w 419"/>
                <a:gd name="T85" fmla="*/ 17 h 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9"/>
                <a:gd name="T130" fmla="*/ 0 h 82"/>
                <a:gd name="T131" fmla="*/ 419 w 419"/>
                <a:gd name="T132" fmla="*/ 82 h 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9" h="82">
                  <a:moveTo>
                    <a:pt x="0" y="50"/>
                  </a:moveTo>
                  <a:lnTo>
                    <a:pt x="25" y="44"/>
                  </a:lnTo>
                  <a:lnTo>
                    <a:pt x="50" y="38"/>
                  </a:lnTo>
                  <a:lnTo>
                    <a:pt x="76" y="33"/>
                  </a:lnTo>
                  <a:lnTo>
                    <a:pt x="102" y="28"/>
                  </a:lnTo>
                  <a:lnTo>
                    <a:pt x="128" y="24"/>
                  </a:lnTo>
                  <a:lnTo>
                    <a:pt x="154" y="20"/>
                  </a:lnTo>
                  <a:lnTo>
                    <a:pt x="179" y="16"/>
                  </a:lnTo>
                  <a:lnTo>
                    <a:pt x="206" y="13"/>
                  </a:lnTo>
                  <a:lnTo>
                    <a:pt x="232" y="9"/>
                  </a:lnTo>
                  <a:lnTo>
                    <a:pt x="259" y="7"/>
                  </a:lnTo>
                  <a:lnTo>
                    <a:pt x="285" y="5"/>
                  </a:lnTo>
                  <a:lnTo>
                    <a:pt x="312" y="3"/>
                  </a:lnTo>
                  <a:lnTo>
                    <a:pt x="338" y="2"/>
                  </a:lnTo>
                  <a:lnTo>
                    <a:pt x="365" y="1"/>
                  </a:lnTo>
                  <a:lnTo>
                    <a:pt x="393" y="0"/>
                  </a:lnTo>
                  <a:lnTo>
                    <a:pt x="419" y="0"/>
                  </a:lnTo>
                  <a:lnTo>
                    <a:pt x="416" y="68"/>
                  </a:lnTo>
                  <a:lnTo>
                    <a:pt x="404" y="68"/>
                  </a:lnTo>
                  <a:lnTo>
                    <a:pt x="397" y="66"/>
                  </a:lnTo>
                  <a:lnTo>
                    <a:pt x="395" y="62"/>
                  </a:lnTo>
                  <a:lnTo>
                    <a:pt x="396" y="58"/>
                  </a:lnTo>
                  <a:lnTo>
                    <a:pt x="398" y="54"/>
                  </a:lnTo>
                  <a:lnTo>
                    <a:pt x="402" y="51"/>
                  </a:lnTo>
                  <a:lnTo>
                    <a:pt x="405" y="48"/>
                  </a:lnTo>
                  <a:lnTo>
                    <a:pt x="406" y="47"/>
                  </a:lnTo>
                  <a:lnTo>
                    <a:pt x="404" y="46"/>
                  </a:lnTo>
                  <a:lnTo>
                    <a:pt x="398" y="45"/>
                  </a:lnTo>
                  <a:lnTo>
                    <a:pt x="390" y="43"/>
                  </a:lnTo>
                  <a:lnTo>
                    <a:pt x="381" y="40"/>
                  </a:lnTo>
                  <a:lnTo>
                    <a:pt x="372" y="39"/>
                  </a:lnTo>
                  <a:lnTo>
                    <a:pt x="363" y="40"/>
                  </a:lnTo>
                  <a:lnTo>
                    <a:pt x="356" y="43"/>
                  </a:lnTo>
                  <a:lnTo>
                    <a:pt x="351" y="47"/>
                  </a:lnTo>
                  <a:lnTo>
                    <a:pt x="347" y="52"/>
                  </a:lnTo>
                  <a:lnTo>
                    <a:pt x="341" y="54"/>
                  </a:lnTo>
                  <a:lnTo>
                    <a:pt x="333" y="55"/>
                  </a:lnTo>
                  <a:lnTo>
                    <a:pt x="325" y="55"/>
                  </a:lnTo>
                  <a:lnTo>
                    <a:pt x="317" y="54"/>
                  </a:lnTo>
                  <a:lnTo>
                    <a:pt x="309" y="53"/>
                  </a:lnTo>
                  <a:lnTo>
                    <a:pt x="303" y="52"/>
                  </a:lnTo>
                  <a:lnTo>
                    <a:pt x="298" y="53"/>
                  </a:lnTo>
                  <a:lnTo>
                    <a:pt x="295" y="54"/>
                  </a:lnTo>
                  <a:lnTo>
                    <a:pt x="289" y="54"/>
                  </a:lnTo>
                  <a:lnTo>
                    <a:pt x="282" y="54"/>
                  </a:lnTo>
                  <a:lnTo>
                    <a:pt x="275" y="54"/>
                  </a:lnTo>
                  <a:lnTo>
                    <a:pt x="268" y="54"/>
                  </a:lnTo>
                  <a:lnTo>
                    <a:pt x="262" y="54"/>
                  </a:lnTo>
                  <a:lnTo>
                    <a:pt x="258" y="54"/>
                  </a:lnTo>
                  <a:lnTo>
                    <a:pt x="257" y="54"/>
                  </a:lnTo>
                  <a:lnTo>
                    <a:pt x="246" y="51"/>
                  </a:lnTo>
                  <a:lnTo>
                    <a:pt x="238" y="51"/>
                  </a:lnTo>
                  <a:lnTo>
                    <a:pt x="234" y="51"/>
                  </a:lnTo>
                  <a:lnTo>
                    <a:pt x="229" y="53"/>
                  </a:lnTo>
                  <a:lnTo>
                    <a:pt x="227" y="55"/>
                  </a:lnTo>
                  <a:lnTo>
                    <a:pt x="223" y="59"/>
                  </a:lnTo>
                  <a:lnTo>
                    <a:pt x="219" y="61"/>
                  </a:lnTo>
                  <a:lnTo>
                    <a:pt x="212" y="62"/>
                  </a:lnTo>
                  <a:lnTo>
                    <a:pt x="199" y="55"/>
                  </a:lnTo>
                  <a:lnTo>
                    <a:pt x="189" y="53"/>
                  </a:lnTo>
                  <a:lnTo>
                    <a:pt x="179" y="56"/>
                  </a:lnTo>
                  <a:lnTo>
                    <a:pt x="171" y="61"/>
                  </a:lnTo>
                  <a:lnTo>
                    <a:pt x="166" y="66"/>
                  </a:lnTo>
                  <a:lnTo>
                    <a:pt x="160" y="68"/>
                  </a:lnTo>
                  <a:lnTo>
                    <a:pt x="155" y="67"/>
                  </a:lnTo>
                  <a:lnTo>
                    <a:pt x="152" y="59"/>
                  </a:lnTo>
                  <a:lnTo>
                    <a:pt x="143" y="63"/>
                  </a:lnTo>
                  <a:lnTo>
                    <a:pt x="135" y="66"/>
                  </a:lnTo>
                  <a:lnTo>
                    <a:pt x="126" y="67"/>
                  </a:lnTo>
                  <a:lnTo>
                    <a:pt x="120" y="67"/>
                  </a:lnTo>
                  <a:lnTo>
                    <a:pt x="113" y="66"/>
                  </a:lnTo>
                  <a:lnTo>
                    <a:pt x="108" y="63"/>
                  </a:lnTo>
                  <a:lnTo>
                    <a:pt x="105" y="62"/>
                  </a:lnTo>
                  <a:lnTo>
                    <a:pt x="103" y="62"/>
                  </a:lnTo>
                  <a:lnTo>
                    <a:pt x="101" y="63"/>
                  </a:lnTo>
                  <a:lnTo>
                    <a:pt x="93" y="66"/>
                  </a:lnTo>
                  <a:lnTo>
                    <a:pt x="83" y="69"/>
                  </a:lnTo>
                  <a:lnTo>
                    <a:pt x="70" y="73"/>
                  </a:lnTo>
                  <a:lnTo>
                    <a:pt x="56" y="76"/>
                  </a:lnTo>
                  <a:lnTo>
                    <a:pt x="45" y="79"/>
                  </a:lnTo>
                  <a:lnTo>
                    <a:pt x="34" y="82"/>
                  </a:lnTo>
                  <a:lnTo>
                    <a:pt x="27" y="82"/>
                  </a:lnTo>
                  <a:lnTo>
                    <a:pt x="24" y="81"/>
                  </a:lnTo>
                  <a:lnTo>
                    <a:pt x="16" y="78"/>
                  </a:lnTo>
                  <a:lnTo>
                    <a:pt x="8" y="74"/>
                  </a:lnTo>
                  <a:lnTo>
                    <a:pt x="1" y="68"/>
                  </a:lnTo>
                  <a:lnTo>
                    <a:pt x="0" y="50"/>
                  </a:lnTo>
                  <a:close/>
                </a:path>
              </a:pathLst>
            </a:custGeom>
            <a:solidFill>
              <a:srgbClr val="0CC10C"/>
            </a:solidFill>
            <a:ln w="9525">
              <a:noFill/>
              <a:round/>
              <a:headEnd/>
              <a:tailEnd/>
            </a:ln>
          </p:spPr>
          <p:txBody>
            <a:bodyPr>
              <a:prstTxWarp prst="textNoShape">
                <a:avLst/>
              </a:prstTxWarp>
            </a:bodyPr>
            <a:lstStyle/>
            <a:p>
              <a:endParaRPr lang="en-US"/>
            </a:p>
          </p:txBody>
        </p:sp>
        <p:sp>
          <p:nvSpPr>
            <p:cNvPr id="168016" name="Freeform 77"/>
            <p:cNvSpPr>
              <a:spLocks/>
            </p:cNvSpPr>
            <p:nvPr/>
          </p:nvSpPr>
          <p:spPr bwMode="auto">
            <a:xfrm>
              <a:off x="2406" y="1935"/>
              <a:ext cx="212" cy="264"/>
            </a:xfrm>
            <a:custGeom>
              <a:avLst/>
              <a:gdLst>
                <a:gd name="T0" fmla="*/ 103 w 424"/>
                <a:gd name="T1" fmla="*/ 7 h 528"/>
                <a:gd name="T2" fmla="*/ 96 w 424"/>
                <a:gd name="T3" fmla="*/ 9 h 528"/>
                <a:gd name="T4" fmla="*/ 92 w 424"/>
                <a:gd name="T5" fmla="*/ 11 h 528"/>
                <a:gd name="T6" fmla="*/ 91 w 424"/>
                <a:gd name="T7" fmla="*/ 16 h 528"/>
                <a:gd name="T8" fmla="*/ 89 w 424"/>
                <a:gd name="T9" fmla="*/ 25 h 528"/>
                <a:gd name="T10" fmla="*/ 84 w 424"/>
                <a:gd name="T11" fmla="*/ 29 h 528"/>
                <a:gd name="T12" fmla="*/ 79 w 424"/>
                <a:gd name="T13" fmla="*/ 31 h 528"/>
                <a:gd name="T14" fmla="*/ 77 w 424"/>
                <a:gd name="T15" fmla="*/ 38 h 528"/>
                <a:gd name="T16" fmla="*/ 67 w 424"/>
                <a:gd name="T17" fmla="*/ 38 h 528"/>
                <a:gd name="T18" fmla="*/ 61 w 424"/>
                <a:gd name="T19" fmla="*/ 39 h 528"/>
                <a:gd name="T20" fmla="*/ 60 w 424"/>
                <a:gd name="T21" fmla="*/ 41 h 528"/>
                <a:gd name="T22" fmla="*/ 53 w 424"/>
                <a:gd name="T23" fmla="*/ 44 h 528"/>
                <a:gd name="T24" fmla="*/ 53 w 424"/>
                <a:gd name="T25" fmla="*/ 45 h 528"/>
                <a:gd name="T26" fmla="*/ 46 w 424"/>
                <a:gd name="T27" fmla="*/ 46 h 528"/>
                <a:gd name="T28" fmla="*/ 42 w 424"/>
                <a:gd name="T29" fmla="*/ 49 h 528"/>
                <a:gd name="T30" fmla="*/ 41 w 424"/>
                <a:gd name="T31" fmla="*/ 53 h 528"/>
                <a:gd name="T32" fmla="*/ 42 w 424"/>
                <a:gd name="T33" fmla="*/ 52 h 528"/>
                <a:gd name="T34" fmla="*/ 49 w 424"/>
                <a:gd name="T35" fmla="*/ 52 h 528"/>
                <a:gd name="T36" fmla="*/ 48 w 424"/>
                <a:gd name="T37" fmla="*/ 54 h 528"/>
                <a:gd name="T38" fmla="*/ 47 w 424"/>
                <a:gd name="T39" fmla="*/ 55 h 528"/>
                <a:gd name="T40" fmla="*/ 48 w 424"/>
                <a:gd name="T41" fmla="*/ 61 h 528"/>
                <a:gd name="T42" fmla="*/ 46 w 424"/>
                <a:gd name="T43" fmla="*/ 68 h 528"/>
                <a:gd name="T44" fmla="*/ 44 w 424"/>
                <a:gd name="T45" fmla="*/ 69 h 528"/>
                <a:gd name="T46" fmla="*/ 46 w 424"/>
                <a:gd name="T47" fmla="*/ 74 h 528"/>
                <a:gd name="T48" fmla="*/ 38 w 424"/>
                <a:gd name="T49" fmla="*/ 77 h 528"/>
                <a:gd name="T50" fmla="*/ 36 w 424"/>
                <a:gd name="T51" fmla="*/ 90 h 528"/>
                <a:gd name="T52" fmla="*/ 40 w 424"/>
                <a:gd name="T53" fmla="*/ 90 h 528"/>
                <a:gd name="T54" fmla="*/ 42 w 424"/>
                <a:gd name="T55" fmla="*/ 86 h 528"/>
                <a:gd name="T56" fmla="*/ 46 w 424"/>
                <a:gd name="T57" fmla="*/ 91 h 528"/>
                <a:gd name="T58" fmla="*/ 45 w 424"/>
                <a:gd name="T59" fmla="*/ 99 h 528"/>
                <a:gd name="T60" fmla="*/ 47 w 424"/>
                <a:gd name="T61" fmla="*/ 105 h 528"/>
                <a:gd name="T62" fmla="*/ 50 w 424"/>
                <a:gd name="T63" fmla="*/ 106 h 528"/>
                <a:gd name="T64" fmla="*/ 56 w 424"/>
                <a:gd name="T65" fmla="*/ 107 h 528"/>
                <a:gd name="T66" fmla="*/ 60 w 424"/>
                <a:gd name="T67" fmla="*/ 107 h 528"/>
                <a:gd name="T68" fmla="*/ 62 w 424"/>
                <a:gd name="T69" fmla="*/ 102 h 528"/>
                <a:gd name="T70" fmla="*/ 64 w 424"/>
                <a:gd name="T71" fmla="*/ 102 h 528"/>
                <a:gd name="T72" fmla="*/ 69 w 424"/>
                <a:gd name="T73" fmla="*/ 100 h 528"/>
                <a:gd name="T74" fmla="*/ 73 w 424"/>
                <a:gd name="T75" fmla="*/ 108 h 528"/>
                <a:gd name="T76" fmla="*/ 74 w 424"/>
                <a:gd name="T77" fmla="*/ 115 h 528"/>
                <a:gd name="T78" fmla="*/ 71 w 424"/>
                <a:gd name="T79" fmla="*/ 116 h 528"/>
                <a:gd name="T80" fmla="*/ 65 w 424"/>
                <a:gd name="T81" fmla="*/ 117 h 528"/>
                <a:gd name="T82" fmla="*/ 62 w 424"/>
                <a:gd name="T83" fmla="*/ 121 h 528"/>
                <a:gd name="T84" fmla="*/ 56 w 424"/>
                <a:gd name="T85" fmla="*/ 122 h 528"/>
                <a:gd name="T86" fmla="*/ 52 w 424"/>
                <a:gd name="T87" fmla="*/ 123 h 528"/>
                <a:gd name="T88" fmla="*/ 48 w 424"/>
                <a:gd name="T89" fmla="*/ 125 h 528"/>
                <a:gd name="T90" fmla="*/ 43 w 424"/>
                <a:gd name="T91" fmla="*/ 127 h 528"/>
                <a:gd name="T92" fmla="*/ 41 w 424"/>
                <a:gd name="T93" fmla="*/ 131 h 528"/>
                <a:gd name="T94" fmla="*/ 39 w 424"/>
                <a:gd name="T95" fmla="*/ 130 h 528"/>
                <a:gd name="T96" fmla="*/ 37 w 424"/>
                <a:gd name="T97" fmla="*/ 128 h 528"/>
                <a:gd name="T98" fmla="*/ 37 w 424"/>
                <a:gd name="T99" fmla="*/ 127 h 528"/>
                <a:gd name="T100" fmla="*/ 32 w 424"/>
                <a:gd name="T101" fmla="*/ 128 h 528"/>
                <a:gd name="T102" fmla="*/ 25 w 424"/>
                <a:gd name="T103" fmla="*/ 130 h 528"/>
                <a:gd name="T104" fmla="*/ 20 w 424"/>
                <a:gd name="T105" fmla="*/ 131 h 528"/>
                <a:gd name="T106" fmla="*/ 16 w 424"/>
                <a:gd name="T107" fmla="*/ 132 h 528"/>
                <a:gd name="T108" fmla="*/ 1 w 424"/>
                <a:gd name="T109" fmla="*/ 52 h 528"/>
                <a:gd name="T110" fmla="*/ 6 w 424"/>
                <a:gd name="T111" fmla="*/ 44 h 528"/>
                <a:gd name="T112" fmla="*/ 7 w 424"/>
                <a:gd name="T113" fmla="*/ 39 h 528"/>
                <a:gd name="T114" fmla="*/ 16 w 424"/>
                <a:gd name="T115" fmla="*/ 32 h 528"/>
                <a:gd name="T116" fmla="*/ 35 w 424"/>
                <a:gd name="T117" fmla="*/ 24 h 528"/>
                <a:gd name="T118" fmla="*/ 54 w 424"/>
                <a:gd name="T119" fmla="*/ 16 h 528"/>
                <a:gd name="T120" fmla="*/ 73 w 424"/>
                <a:gd name="T121" fmla="*/ 9 h 528"/>
                <a:gd name="T122" fmla="*/ 93 w 424"/>
                <a:gd name="T123" fmla="*/ 4 h 528"/>
                <a:gd name="T124" fmla="*/ 106 w 424"/>
                <a:gd name="T125" fmla="*/ 5 h 5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4"/>
                <a:gd name="T190" fmla="*/ 0 h 528"/>
                <a:gd name="T191" fmla="*/ 424 w 424"/>
                <a:gd name="T192" fmla="*/ 528 h 52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4" h="528">
                  <a:moveTo>
                    <a:pt x="424" y="18"/>
                  </a:moveTo>
                  <a:lnTo>
                    <a:pt x="419" y="21"/>
                  </a:lnTo>
                  <a:lnTo>
                    <a:pt x="411" y="25"/>
                  </a:lnTo>
                  <a:lnTo>
                    <a:pt x="402" y="27"/>
                  </a:lnTo>
                  <a:lnTo>
                    <a:pt x="393" y="29"/>
                  </a:lnTo>
                  <a:lnTo>
                    <a:pt x="382" y="33"/>
                  </a:lnTo>
                  <a:lnTo>
                    <a:pt x="374" y="35"/>
                  </a:lnTo>
                  <a:lnTo>
                    <a:pt x="370" y="40"/>
                  </a:lnTo>
                  <a:lnTo>
                    <a:pt x="367" y="44"/>
                  </a:lnTo>
                  <a:lnTo>
                    <a:pt x="366" y="53"/>
                  </a:lnTo>
                  <a:lnTo>
                    <a:pt x="364" y="57"/>
                  </a:lnTo>
                  <a:lnTo>
                    <a:pt x="362" y="64"/>
                  </a:lnTo>
                  <a:lnTo>
                    <a:pt x="360" y="79"/>
                  </a:lnTo>
                  <a:lnTo>
                    <a:pt x="359" y="89"/>
                  </a:lnTo>
                  <a:lnTo>
                    <a:pt x="356" y="99"/>
                  </a:lnTo>
                  <a:lnTo>
                    <a:pt x="350" y="106"/>
                  </a:lnTo>
                  <a:lnTo>
                    <a:pt x="343" y="111"/>
                  </a:lnTo>
                  <a:lnTo>
                    <a:pt x="335" y="116"/>
                  </a:lnTo>
                  <a:lnTo>
                    <a:pt x="327" y="119"/>
                  </a:lnTo>
                  <a:lnTo>
                    <a:pt x="320" y="123"/>
                  </a:lnTo>
                  <a:lnTo>
                    <a:pt x="313" y="124"/>
                  </a:lnTo>
                  <a:lnTo>
                    <a:pt x="313" y="134"/>
                  </a:lnTo>
                  <a:lnTo>
                    <a:pt x="312" y="144"/>
                  </a:lnTo>
                  <a:lnTo>
                    <a:pt x="306" y="149"/>
                  </a:lnTo>
                  <a:lnTo>
                    <a:pt x="291" y="150"/>
                  </a:lnTo>
                  <a:lnTo>
                    <a:pt x="276" y="150"/>
                  </a:lnTo>
                  <a:lnTo>
                    <a:pt x="265" y="150"/>
                  </a:lnTo>
                  <a:lnTo>
                    <a:pt x="256" y="152"/>
                  </a:lnTo>
                  <a:lnTo>
                    <a:pt x="249" y="153"/>
                  </a:lnTo>
                  <a:lnTo>
                    <a:pt x="244" y="155"/>
                  </a:lnTo>
                  <a:lnTo>
                    <a:pt x="242" y="157"/>
                  </a:lnTo>
                  <a:lnTo>
                    <a:pt x="239" y="161"/>
                  </a:lnTo>
                  <a:lnTo>
                    <a:pt x="239" y="164"/>
                  </a:lnTo>
                  <a:lnTo>
                    <a:pt x="225" y="168"/>
                  </a:lnTo>
                  <a:lnTo>
                    <a:pt x="216" y="171"/>
                  </a:lnTo>
                  <a:lnTo>
                    <a:pt x="212" y="173"/>
                  </a:lnTo>
                  <a:lnTo>
                    <a:pt x="212" y="176"/>
                  </a:lnTo>
                  <a:lnTo>
                    <a:pt x="212" y="177"/>
                  </a:lnTo>
                  <a:lnTo>
                    <a:pt x="211" y="178"/>
                  </a:lnTo>
                  <a:lnTo>
                    <a:pt x="207" y="179"/>
                  </a:lnTo>
                  <a:lnTo>
                    <a:pt x="200" y="180"/>
                  </a:lnTo>
                  <a:lnTo>
                    <a:pt x="183" y="183"/>
                  </a:lnTo>
                  <a:lnTo>
                    <a:pt x="174" y="186"/>
                  </a:lnTo>
                  <a:lnTo>
                    <a:pt x="169" y="190"/>
                  </a:lnTo>
                  <a:lnTo>
                    <a:pt x="167" y="194"/>
                  </a:lnTo>
                  <a:lnTo>
                    <a:pt x="161" y="199"/>
                  </a:lnTo>
                  <a:lnTo>
                    <a:pt x="161" y="205"/>
                  </a:lnTo>
                  <a:lnTo>
                    <a:pt x="163" y="209"/>
                  </a:lnTo>
                  <a:lnTo>
                    <a:pt x="165" y="212"/>
                  </a:lnTo>
                  <a:lnTo>
                    <a:pt x="165" y="210"/>
                  </a:lnTo>
                  <a:lnTo>
                    <a:pt x="166" y="208"/>
                  </a:lnTo>
                  <a:lnTo>
                    <a:pt x="170" y="206"/>
                  </a:lnTo>
                  <a:lnTo>
                    <a:pt x="183" y="203"/>
                  </a:lnTo>
                  <a:lnTo>
                    <a:pt x="195" y="205"/>
                  </a:lnTo>
                  <a:lnTo>
                    <a:pt x="197" y="208"/>
                  </a:lnTo>
                  <a:lnTo>
                    <a:pt x="195" y="213"/>
                  </a:lnTo>
                  <a:lnTo>
                    <a:pt x="192" y="214"/>
                  </a:lnTo>
                  <a:lnTo>
                    <a:pt x="191" y="215"/>
                  </a:lnTo>
                  <a:lnTo>
                    <a:pt x="190" y="217"/>
                  </a:lnTo>
                  <a:lnTo>
                    <a:pt x="186" y="220"/>
                  </a:lnTo>
                  <a:lnTo>
                    <a:pt x="184" y="222"/>
                  </a:lnTo>
                  <a:lnTo>
                    <a:pt x="190" y="230"/>
                  </a:lnTo>
                  <a:lnTo>
                    <a:pt x="191" y="244"/>
                  </a:lnTo>
                  <a:lnTo>
                    <a:pt x="189" y="260"/>
                  </a:lnTo>
                  <a:lnTo>
                    <a:pt x="184" y="270"/>
                  </a:lnTo>
                  <a:lnTo>
                    <a:pt x="181" y="269"/>
                  </a:lnTo>
                  <a:lnTo>
                    <a:pt x="177" y="270"/>
                  </a:lnTo>
                  <a:lnTo>
                    <a:pt x="174" y="271"/>
                  </a:lnTo>
                  <a:lnTo>
                    <a:pt x="173" y="273"/>
                  </a:lnTo>
                  <a:lnTo>
                    <a:pt x="175" y="276"/>
                  </a:lnTo>
                  <a:lnTo>
                    <a:pt x="180" y="285"/>
                  </a:lnTo>
                  <a:lnTo>
                    <a:pt x="181" y="293"/>
                  </a:lnTo>
                  <a:lnTo>
                    <a:pt x="173" y="297"/>
                  </a:lnTo>
                  <a:lnTo>
                    <a:pt x="160" y="299"/>
                  </a:lnTo>
                  <a:lnTo>
                    <a:pt x="152" y="306"/>
                  </a:lnTo>
                  <a:lnTo>
                    <a:pt x="146" y="320"/>
                  </a:lnTo>
                  <a:lnTo>
                    <a:pt x="142" y="341"/>
                  </a:lnTo>
                  <a:lnTo>
                    <a:pt x="143" y="357"/>
                  </a:lnTo>
                  <a:lnTo>
                    <a:pt x="150" y="362"/>
                  </a:lnTo>
                  <a:lnTo>
                    <a:pt x="157" y="361"/>
                  </a:lnTo>
                  <a:lnTo>
                    <a:pt x="160" y="360"/>
                  </a:lnTo>
                  <a:lnTo>
                    <a:pt x="163" y="338"/>
                  </a:lnTo>
                  <a:lnTo>
                    <a:pt x="165" y="339"/>
                  </a:lnTo>
                  <a:lnTo>
                    <a:pt x="168" y="342"/>
                  </a:lnTo>
                  <a:lnTo>
                    <a:pt x="173" y="343"/>
                  </a:lnTo>
                  <a:lnTo>
                    <a:pt x="178" y="342"/>
                  </a:lnTo>
                  <a:lnTo>
                    <a:pt x="182" y="362"/>
                  </a:lnTo>
                  <a:lnTo>
                    <a:pt x="180" y="375"/>
                  </a:lnTo>
                  <a:lnTo>
                    <a:pt x="176" y="384"/>
                  </a:lnTo>
                  <a:lnTo>
                    <a:pt x="180" y="394"/>
                  </a:lnTo>
                  <a:lnTo>
                    <a:pt x="185" y="404"/>
                  </a:lnTo>
                  <a:lnTo>
                    <a:pt x="188" y="413"/>
                  </a:lnTo>
                  <a:lnTo>
                    <a:pt x="188" y="420"/>
                  </a:lnTo>
                  <a:lnTo>
                    <a:pt x="188" y="422"/>
                  </a:lnTo>
                  <a:lnTo>
                    <a:pt x="190" y="422"/>
                  </a:lnTo>
                  <a:lnTo>
                    <a:pt x="197" y="422"/>
                  </a:lnTo>
                  <a:lnTo>
                    <a:pt x="204" y="421"/>
                  </a:lnTo>
                  <a:lnTo>
                    <a:pt x="212" y="417"/>
                  </a:lnTo>
                  <a:lnTo>
                    <a:pt x="221" y="426"/>
                  </a:lnTo>
                  <a:lnTo>
                    <a:pt x="228" y="430"/>
                  </a:lnTo>
                  <a:lnTo>
                    <a:pt x="234" y="428"/>
                  </a:lnTo>
                  <a:lnTo>
                    <a:pt x="239" y="425"/>
                  </a:lnTo>
                  <a:lnTo>
                    <a:pt x="243" y="418"/>
                  </a:lnTo>
                  <a:lnTo>
                    <a:pt x="245" y="412"/>
                  </a:lnTo>
                  <a:lnTo>
                    <a:pt x="248" y="407"/>
                  </a:lnTo>
                  <a:lnTo>
                    <a:pt x="248" y="405"/>
                  </a:lnTo>
                  <a:lnTo>
                    <a:pt x="250" y="406"/>
                  </a:lnTo>
                  <a:lnTo>
                    <a:pt x="256" y="407"/>
                  </a:lnTo>
                  <a:lnTo>
                    <a:pt x="263" y="406"/>
                  </a:lnTo>
                  <a:lnTo>
                    <a:pt x="269" y="402"/>
                  </a:lnTo>
                  <a:lnTo>
                    <a:pt x="274" y="399"/>
                  </a:lnTo>
                  <a:lnTo>
                    <a:pt x="279" y="407"/>
                  </a:lnTo>
                  <a:lnTo>
                    <a:pt x="284" y="419"/>
                  </a:lnTo>
                  <a:lnTo>
                    <a:pt x="292" y="432"/>
                  </a:lnTo>
                  <a:lnTo>
                    <a:pt x="298" y="443"/>
                  </a:lnTo>
                  <a:lnTo>
                    <a:pt x="297" y="452"/>
                  </a:lnTo>
                  <a:lnTo>
                    <a:pt x="295" y="459"/>
                  </a:lnTo>
                  <a:lnTo>
                    <a:pt x="292" y="461"/>
                  </a:lnTo>
                  <a:lnTo>
                    <a:pt x="290" y="461"/>
                  </a:lnTo>
                  <a:lnTo>
                    <a:pt x="284" y="461"/>
                  </a:lnTo>
                  <a:lnTo>
                    <a:pt x="278" y="464"/>
                  </a:lnTo>
                  <a:lnTo>
                    <a:pt x="272" y="467"/>
                  </a:lnTo>
                  <a:lnTo>
                    <a:pt x="257" y="467"/>
                  </a:lnTo>
                  <a:lnTo>
                    <a:pt x="249" y="468"/>
                  </a:lnTo>
                  <a:lnTo>
                    <a:pt x="245" y="473"/>
                  </a:lnTo>
                  <a:lnTo>
                    <a:pt x="246" y="481"/>
                  </a:lnTo>
                  <a:lnTo>
                    <a:pt x="238" y="482"/>
                  </a:lnTo>
                  <a:lnTo>
                    <a:pt x="229" y="485"/>
                  </a:lnTo>
                  <a:lnTo>
                    <a:pt x="221" y="488"/>
                  </a:lnTo>
                  <a:lnTo>
                    <a:pt x="215" y="489"/>
                  </a:lnTo>
                  <a:lnTo>
                    <a:pt x="211" y="489"/>
                  </a:lnTo>
                  <a:lnTo>
                    <a:pt x="205" y="490"/>
                  </a:lnTo>
                  <a:lnTo>
                    <a:pt x="200" y="493"/>
                  </a:lnTo>
                  <a:lnTo>
                    <a:pt x="197" y="495"/>
                  </a:lnTo>
                  <a:lnTo>
                    <a:pt x="192" y="500"/>
                  </a:lnTo>
                  <a:lnTo>
                    <a:pt x="185" y="504"/>
                  </a:lnTo>
                  <a:lnTo>
                    <a:pt x="178" y="508"/>
                  </a:lnTo>
                  <a:lnTo>
                    <a:pt x="171" y="506"/>
                  </a:lnTo>
                  <a:lnTo>
                    <a:pt x="166" y="512"/>
                  </a:lnTo>
                  <a:lnTo>
                    <a:pt x="163" y="518"/>
                  </a:lnTo>
                  <a:lnTo>
                    <a:pt x="163" y="521"/>
                  </a:lnTo>
                  <a:lnTo>
                    <a:pt x="161" y="519"/>
                  </a:lnTo>
                  <a:lnTo>
                    <a:pt x="155" y="517"/>
                  </a:lnTo>
                  <a:lnTo>
                    <a:pt x="150" y="517"/>
                  </a:lnTo>
                  <a:lnTo>
                    <a:pt x="143" y="516"/>
                  </a:lnTo>
                  <a:lnTo>
                    <a:pt x="147" y="512"/>
                  </a:lnTo>
                  <a:lnTo>
                    <a:pt x="148" y="509"/>
                  </a:lnTo>
                  <a:lnTo>
                    <a:pt x="147" y="508"/>
                  </a:lnTo>
                  <a:lnTo>
                    <a:pt x="147" y="506"/>
                  </a:lnTo>
                  <a:lnTo>
                    <a:pt x="143" y="508"/>
                  </a:lnTo>
                  <a:lnTo>
                    <a:pt x="133" y="510"/>
                  </a:lnTo>
                  <a:lnTo>
                    <a:pt x="125" y="510"/>
                  </a:lnTo>
                  <a:lnTo>
                    <a:pt x="122" y="506"/>
                  </a:lnTo>
                  <a:lnTo>
                    <a:pt x="109" y="516"/>
                  </a:lnTo>
                  <a:lnTo>
                    <a:pt x="99" y="520"/>
                  </a:lnTo>
                  <a:lnTo>
                    <a:pt x="90" y="523"/>
                  </a:lnTo>
                  <a:lnTo>
                    <a:pt x="83" y="524"/>
                  </a:lnTo>
                  <a:lnTo>
                    <a:pt x="78" y="524"/>
                  </a:lnTo>
                  <a:lnTo>
                    <a:pt x="72" y="524"/>
                  </a:lnTo>
                  <a:lnTo>
                    <a:pt x="69" y="525"/>
                  </a:lnTo>
                  <a:lnTo>
                    <a:pt x="64" y="528"/>
                  </a:lnTo>
                  <a:lnTo>
                    <a:pt x="1" y="225"/>
                  </a:lnTo>
                  <a:lnTo>
                    <a:pt x="0" y="216"/>
                  </a:lnTo>
                  <a:lnTo>
                    <a:pt x="2" y="205"/>
                  </a:lnTo>
                  <a:lnTo>
                    <a:pt x="8" y="194"/>
                  </a:lnTo>
                  <a:lnTo>
                    <a:pt x="15" y="184"/>
                  </a:lnTo>
                  <a:lnTo>
                    <a:pt x="22" y="176"/>
                  </a:lnTo>
                  <a:lnTo>
                    <a:pt x="27" y="169"/>
                  </a:lnTo>
                  <a:lnTo>
                    <a:pt x="29" y="161"/>
                  </a:lnTo>
                  <a:lnTo>
                    <a:pt x="26" y="154"/>
                  </a:lnTo>
                  <a:lnTo>
                    <a:pt x="16" y="150"/>
                  </a:lnTo>
                  <a:lnTo>
                    <a:pt x="40" y="138"/>
                  </a:lnTo>
                  <a:lnTo>
                    <a:pt x="64" y="126"/>
                  </a:lnTo>
                  <a:lnTo>
                    <a:pt x="89" y="115"/>
                  </a:lnTo>
                  <a:lnTo>
                    <a:pt x="114" y="104"/>
                  </a:lnTo>
                  <a:lnTo>
                    <a:pt x="138" y="93"/>
                  </a:lnTo>
                  <a:lnTo>
                    <a:pt x="163" y="82"/>
                  </a:lnTo>
                  <a:lnTo>
                    <a:pt x="189" y="73"/>
                  </a:lnTo>
                  <a:lnTo>
                    <a:pt x="214" y="63"/>
                  </a:lnTo>
                  <a:lnTo>
                    <a:pt x="239" y="54"/>
                  </a:lnTo>
                  <a:lnTo>
                    <a:pt x="265" y="46"/>
                  </a:lnTo>
                  <a:lnTo>
                    <a:pt x="291" y="36"/>
                  </a:lnTo>
                  <a:lnTo>
                    <a:pt x="317" y="28"/>
                  </a:lnTo>
                  <a:lnTo>
                    <a:pt x="343" y="20"/>
                  </a:lnTo>
                  <a:lnTo>
                    <a:pt x="370" y="13"/>
                  </a:lnTo>
                  <a:lnTo>
                    <a:pt x="396" y="6"/>
                  </a:lnTo>
                  <a:lnTo>
                    <a:pt x="423" y="0"/>
                  </a:lnTo>
                  <a:lnTo>
                    <a:pt x="424" y="18"/>
                  </a:lnTo>
                  <a:close/>
                </a:path>
              </a:pathLst>
            </a:custGeom>
            <a:solidFill>
              <a:srgbClr val="0CC10C"/>
            </a:solidFill>
            <a:ln w="9525">
              <a:noFill/>
              <a:round/>
              <a:headEnd/>
              <a:tailEnd/>
            </a:ln>
          </p:spPr>
          <p:txBody>
            <a:bodyPr>
              <a:prstTxWarp prst="textNoShape">
                <a:avLst/>
              </a:prstTxWarp>
            </a:bodyPr>
            <a:lstStyle/>
            <a:p>
              <a:endParaRPr lang="en-US"/>
            </a:p>
          </p:txBody>
        </p:sp>
        <p:sp>
          <p:nvSpPr>
            <p:cNvPr id="168017" name="Freeform 78"/>
            <p:cNvSpPr>
              <a:spLocks/>
            </p:cNvSpPr>
            <p:nvPr/>
          </p:nvSpPr>
          <p:spPr bwMode="auto">
            <a:xfrm>
              <a:off x="2213" y="2048"/>
              <a:ext cx="226" cy="356"/>
            </a:xfrm>
            <a:custGeom>
              <a:avLst/>
              <a:gdLst>
                <a:gd name="T0" fmla="*/ 111 w 451"/>
                <a:gd name="T1" fmla="*/ 77 h 713"/>
                <a:gd name="T2" fmla="*/ 106 w 451"/>
                <a:gd name="T3" fmla="*/ 78 h 713"/>
                <a:gd name="T4" fmla="*/ 104 w 451"/>
                <a:gd name="T5" fmla="*/ 78 h 713"/>
                <a:gd name="T6" fmla="*/ 99 w 451"/>
                <a:gd name="T7" fmla="*/ 82 h 713"/>
                <a:gd name="T8" fmla="*/ 93 w 451"/>
                <a:gd name="T9" fmla="*/ 91 h 713"/>
                <a:gd name="T10" fmla="*/ 92 w 451"/>
                <a:gd name="T11" fmla="*/ 95 h 713"/>
                <a:gd name="T12" fmla="*/ 90 w 451"/>
                <a:gd name="T13" fmla="*/ 97 h 713"/>
                <a:gd name="T14" fmla="*/ 88 w 451"/>
                <a:gd name="T15" fmla="*/ 106 h 713"/>
                <a:gd name="T16" fmla="*/ 92 w 451"/>
                <a:gd name="T17" fmla="*/ 107 h 713"/>
                <a:gd name="T18" fmla="*/ 92 w 451"/>
                <a:gd name="T19" fmla="*/ 110 h 713"/>
                <a:gd name="T20" fmla="*/ 95 w 451"/>
                <a:gd name="T21" fmla="*/ 111 h 713"/>
                <a:gd name="T22" fmla="*/ 94 w 451"/>
                <a:gd name="T23" fmla="*/ 120 h 713"/>
                <a:gd name="T24" fmla="*/ 97 w 451"/>
                <a:gd name="T25" fmla="*/ 123 h 713"/>
                <a:gd name="T26" fmla="*/ 99 w 451"/>
                <a:gd name="T27" fmla="*/ 126 h 713"/>
                <a:gd name="T28" fmla="*/ 99 w 451"/>
                <a:gd name="T29" fmla="*/ 128 h 713"/>
                <a:gd name="T30" fmla="*/ 98 w 451"/>
                <a:gd name="T31" fmla="*/ 132 h 713"/>
                <a:gd name="T32" fmla="*/ 96 w 451"/>
                <a:gd name="T33" fmla="*/ 141 h 713"/>
                <a:gd name="T34" fmla="*/ 92 w 451"/>
                <a:gd name="T35" fmla="*/ 144 h 713"/>
                <a:gd name="T36" fmla="*/ 91 w 451"/>
                <a:gd name="T37" fmla="*/ 151 h 713"/>
                <a:gd name="T38" fmla="*/ 88 w 451"/>
                <a:gd name="T39" fmla="*/ 155 h 713"/>
                <a:gd name="T40" fmla="*/ 59 w 451"/>
                <a:gd name="T41" fmla="*/ 178 h 713"/>
                <a:gd name="T42" fmla="*/ 3 w 451"/>
                <a:gd name="T43" fmla="*/ 77 h 713"/>
                <a:gd name="T44" fmla="*/ 8 w 451"/>
                <a:gd name="T45" fmla="*/ 74 h 713"/>
                <a:gd name="T46" fmla="*/ 10 w 451"/>
                <a:gd name="T47" fmla="*/ 71 h 713"/>
                <a:gd name="T48" fmla="*/ 14 w 451"/>
                <a:gd name="T49" fmla="*/ 66 h 713"/>
                <a:gd name="T50" fmla="*/ 19 w 451"/>
                <a:gd name="T51" fmla="*/ 63 h 713"/>
                <a:gd name="T52" fmla="*/ 22 w 451"/>
                <a:gd name="T53" fmla="*/ 58 h 713"/>
                <a:gd name="T54" fmla="*/ 29 w 451"/>
                <a:gd name="T55" fmla="*/ 54 h 713"/>
                <a:gd name="T56" fmla="*/ 35 w 451"/>
                <a:gd name="T57" fmla="*/ 51 h 713"/>
                <a:gd name="T58" fmla="*/ 37 w 451"/>
                <a:gd name="T59" fmla="*/ 48 h 713"/>
                <a:gd name="T60" fmla="*/ 38 w 451"/>
                <a:gd name="T61" fmla="*/ 48 h 713"/>
                <a:gd name="T62" fmla="*/ 41 w 451"/>
                <a:gd name="T63" fmla="*/ 41 h 713"/>
                <a:gd name="T64" fmla="*/ 46 w 451"/>
                <a:gd name="T65" fmla="*/ 41 h 713"/>
                <a:gd name="T66" fmla="*/ 50 w 451"/>
                <a:gd name="T67" fmla="*/ 38 h 713"/>
                <a:gd name="T68" fmla="*/ 50 w 451"/>
                <a:gd name="T69" fmla="*/ 35 h 713"/>
                <a:gd name="T70" fmla="*/ 52 w 451"/>
                <a:gd name="T71" fmla="*/ 31 h 713"/>
                <a:gd name="T72" fmla="*/ 56 w 451"/>
                <a:gd name="T73" fmla="*/ 30 h 713"/>
                <a:gd name="T74" fmla="*/ 61 w 451"/>
                <a:gd name="T75" fmla="*/ 29 h 713"/>
                <a:gd name="T76" fmla="*/ 65 w 451"/>
                <a:gd name="T77" fmla="*/ 25 h 713"/>
                <a:gd name="T78" fmla="*/ 68 w 451"/>
                <a:gd name="T79" fmla="*/ 22 h 713"/>
                <a:gd name="T80" fmla="*/ 71 w 451"/>
                <a:gd name="T81" fmla="*/ 24 h 713"/>
                <a:gd name="T82" fmla="*/ 75 w 451"/>
                <a:gd name="T83" fmla="*/ 23 h 713"/>
                <a:gd name="T84" fmla="*/ 78 w 451"/>
                <a:gd name="T85" fmla="*/ 14 h 713"/>
                <a:gd name="T86" fmla="*/ 81 w 451"/>
                <a:gd name="T87" fmla="*/ 7 h 713"/>
                <a:gd name="T88" fmla="*/ 86 w 451"/>
                <a:gd name="T89" fmla="*/ 5 h 713"/>
                <a:gd name="T90" fmla="*/ 90 w 451"/>
                <a:gd name="T91" fmla="*/ 4 h 713"/>
                <a:gd name="T92" fmla="*/ 95 w 451"/>
                <a:gd name="T93" fmla="*/ 2 h 713"/>
                <a:gd name="T94" fmla="*/ 97 w 451"/>
                <a:gd name="T95" fmla="*/ 0 h 7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1"/>
                <a:gd name="T145" fmla="*/ 0 h 713"/>
                <a:gd name="T146" fmla="*/ 451 w 451"/>
                <a:gd name="T147" fmla="*/ 713 h 7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1" h="713">
                  <a:moveTo>
                    <a:pt x="451" y="303"/>
                  </a:moveTo>
                  <a:lnTo>
                    <a:pt x="447" y="307"/>
                  </a:lnTo>
                  <a:lnTo>
                    <a:pt x="441" y="310"/>
                  </a:lnTo>
                  <a:lnTo>
                    <a:pt x="435" y="311"/>
                  </a:lnTo>
                  <a:lnTo>
                    <a:pt x="429" y="313"/>
                  </a:lnTo>
                  <a:lnTo>
                    <a:pt x="424" y="313"/>
                  </a:lnTo>
                  <a:lnTo>
                    <a:pt x="419" y="313"/>
                  </a:lnTo>
                  <a:lnTo>
                    <a:pt x="416" y="314"/>
                  </a:lnTo>
                  <a:lnTo>
                    <a:pt x="414" y="315"/>
                  </a:lnTo>
                  <a:lnTo>
                    <a:pt x="411" y="319"/>
                  </a:lnTo>
                  <a:lnTo>
                    <a:pt x="404" y="325"/>
                  </a:lnTo>
                  <a:lnTo>
                    <a:pt x="395" y="331"/>
                  </a:lnTo>
                  <a:lnTo>
                    <a:pt x="386" y="333"/>
                  </a:lnTo>
                  <a:lnTo>
                    <a:pt x="379" y="356"/>
                  </a:lnTo>
                  <a:lnTo>
                    <a:pt x="372" y="366"/>
                  </a:lnTo>
                  <a:lnTo>
                    <a:pt x="367" y="367"/>
                  </a:lnTo>
                  <a:lnTo>
                    <a:pt x="366" y="366"/>
                  </a:lnTo>
                  <a:lnTo>
                    <a:pt x="365" y="382"/>
                  </a:lnTo>
                  <a:lnTo>
                    <a:pt x="356" y="389"/>
                  </a:lnTo>
                  <a:lnTo>
                    <a:pt x="357" y="391"/>
                  </a:lnTo>
                  <a:lnTo>
                    <a:pt x="351" y="404"/>
                  </a:lnTo>
                  <a:lnTo>
                    <a:pt x="346" y="420"/>
                  </a:lnTo>
                  <a:lnTo>
                    <a:pt x="351" y="427"/>
                  </a:lnTo>
                  <a:lnTo>
                    <a:pt x="360" y="428"/>
                  </a:lnTo>
                  <a:lnTo>
                    <a:pt x="365" y="427"/>
                  </a:lnTo>
                  <a:lnTo>
                    <a:pt x="365" y="428"/>
                  </a:lnTo>
                  <a:lnTo>
                    <a:pt x="364" y="431"/>
                  </a:lnTo>
                  <a:lnTo>
                    <a:pt x="364" y="436"/>
                  </a:lnTo>
                  <a:lnTo>
                    <a:pt x="366" y="440"/>
                  </a:lnTo>
                  <a:lnTo>
                    <a:pt x="374" y="442"/>
                  </a:lnTo>
                  <a:lnTo>
                    <a:pt x="379" y="442"/>
                  </a:lnTo>
                  <a:lnTo>
                    <a:pt x="380" y="446"/>
                  </a:lnTo>
                  <a:lnTo>
                    <a:pt x="375" y="463"/>
                  </a:lnTo>
                  <a:lnTo>
                    <a:pt x="373" y="475"/>
                  </a:lnTo>
                  <a:lnTo>
                    <a:pt x="375" y="482"/>
                  </a:lnTo>
                  <a:lnTo>
                    <a:pt x="379" y="488"/>
                  </a:lnTo>
                  <a:lnTo>
                    <a:pt x="383" y="490"/>
                  </a:lnTo>
                  <a:lnTo>
                    <a:pt x="388" y="493"/>
                  </a:lnTo>
                  <a:lnTo>
                    <a:pt x="393" y="496"/>
                  </a:lnTo>
                  <a:lnTo>
                    <a:pt x="395" y="500"/>
                  </a:lnTo>
                  <a:lnTo>
                    <a:pt x="394" y="507"/>
                  </a:lnTo>
                  <a:lnTo>
                    <a:pt x="394" y="508"/>
                  </a:lnTo>
                  <a:lnTo>
                    <a:pt x="395" y="511"/>
                  </a:lnTo>
                  <a:lnTo>
                    <a:pt x="395" y="514"/>
                  </a:lnTo>
                  <a:lnTo>
                    <a:pt x="393" y="516"/>
                  </a:lnTo>
                  <a:lnTo>
                    <a:pt x="390" y="521"/>
                  </a:lnTo>
                  <a:lnTo>
                    <a:pt x="390" y="529"/>
                  </a:lnTo>
                  <a:lnTo>
                    <a:pt x="390" y="538"/>
                  </a:lnTo>
                  <a:lnTo>
                    <a:pt x="390" y="548"/>
                  </a:lnTo>
                  <a:lnTo>
                    <a:pt x="381" y="564"/>
                  </a:lnTo>
                  <a:lnTo>
                    <a:pt x="373" y="567"/>
                  </a:lnTo>
                  <a:lnTo>
                    <a:pt x="368" y="568"/>
                  </a:lnTo>
                  <a:lnTo>
                    <a:pt x="368" y="577"/>
                  </a:lnTo>
                  <a:lnTo>
                    <a:pt x="370" y="591"/>
                  </a:lnTo>
                  <a:lnTo>
                    <a:pt x="367" y="601"/>
                  </a:lnTo>
                  <a:lnTo>
                    <a:pt x="363" y="604"/>
                  </a:lnTo>
                  <a:lnTo>
                    <a:pt x="356" y="606"/>
                  </a:lnTo>
                  <a:lnTo>
                    <a:pt x="350" y="617"/>
                  </a:lnTo>
                  <a:lnTo>
                    <a:pt x="351" y="621"/>
                  </a:lnTo>
                  <a:lnTo>
                    <a:pt x="355" y="624"/>
                  </a:lnTo>
                  <a:lnTo>
                    <a:pt x="358" y="625"/>
                  </a:lnTo>
                  <a:lnTo>
                    <a:pt x="236" y="713"/>
                  </a:lnTo>
                  <a:lnTo>
                    <a:pt x="0" y="333"/>
                  </a:lnTo>
                  <a:lnTo>
                    <a:pt x="5" y="317"/>
                  </a:lnTo>
                  <a:lnTo>
                    <a:pt x="12" y="308"/>
                  </a:lnTo>
                  <a:lnTo>
                    <a:pt x="19" y="302"/>
                  </a:lnTo>
                  <a:lnTo>
                    <a:pt x="25" y="300"/>
                  </a:lnTo>
                  <a:lnTo>
                    <a:pt x="31" y="299"/>
                  </a:lnTo>
                  <a:lnTo>
                    <a:pt x="35" y="298"/>
                  </a:lnTo>
                  <a:lnTo>
                    <a:pt x="39" y="293"/>
                  </a:lnTo>
                  <a:lnTo>
                    <a:pt x="40" y="285"/>
                  </a:lnTo>
                  <a:lnTo>
                    <a:pt x="42" y="276"/>
                  </a:lnTo>
                  <a:lnTo>
                    <a:pt x="47" y="269"/>
                  </a:lnTo>
                  <a:lnTo>
                    <a:pt x="54" y="264"/>
                  </a:lnTo>
                  <a:lnTo>
                    <a:pt x="61" y="261"/>
                  </a:lnTo>
                  <a:lnTo>
                    <a:pt x="69" y="258"/>
                  </a:lnTo>
                  <a:lnTo>
                    <a:pt x="76" y="255"/>
                  </a:lnTo>
                  <a:lnTo>
                    <a:pt x="81" y="250"/>
                  </a:lnTo>
                  <a:lnTo>
                    <a:pt x="85" y="245"/>
                  </a:lnTo>
                  <a:lnTo>
                    <a:pt x="87" y="233"/>
                  </a:lnTo>
                  <a:lnTo>
                    <a:pt x="88" y="226"/>
                  </a:lnTo>
                  <a:lnTo>
                    <a:pt x="95" y="222"/>
                  </a:lnTo>
                  <a:lnTo>
                    <a:pt x="113" y="217"/>
                  </a:lnTo>
                  <a:lnTo>
                    <a:pt x="123" y="215"/>
                  </a:lnTo>
                  <a:lnTo>
                    <a:pt x="131" y="210"/>
                  </a:lnTo>
                  <a:lnTo>
                    <a:pt x="137" y="207"/>
                  </a:lnTo>
                  <a:lnTo>
                    <a:pt x="141" y="202"/>
                  </a:lnTo>
                  <a:lnTo>
                    <a:pt x="145" y="198"/>
                  </a:lnTo>
                  <a:lnTo>
                    <a:pt x="146" y="195"/>
                  </a:lnTo>
                  <a:lnTo>
                    <a:pt x="147" y="193"/>
                  </a:lnTo>
                  <a:lnTo>
                    <a:pt x="147" y="192"/>
                  </a:lnTo>
                  <a:lnTo>
                    <a:pt x="151" y="192"/>
                  </a:lnTo>
                  <a:lnTo>
                    <a:pt x="156" y="189"/>
                  </a:lnTo>
                  <a:lnTo>
                    <a:pt x="163" y="182"/>
                  </a:lnTo>
                  <a:lnTo>
                    <a:pt x="164" y="166"/>
                  </a:lnTo>
                  <a:lnTo>
                    <a:pt x="170" y="166"/>
                  </a:lnTo>
                  <a:lnTo>
                    <a:pt x="177" y="166"/>
                  </a:lnTo>
                  <a:lnTo>
                    <a:pt x="183" y="164"/>
                  </a:lnTo>
                  <a:lnTo>
                    <a:pt x="189" y="162"/>
                  </a:lnTo>
                  <a:lnTo>
                    <a:pt x="194" y="158"/>
                  </a:lnTo>
                  <a:lnTo>
                    <a:pt x="198" y="154"/>
                  </a:lnTo>
                  <a:lnTo>
                    <a:pt x="199" y="149"/>
                  </a:lnTo>
                  <a:lnTo>
                    <a:pt x="199" y="144"/>
                  </a:lnTo>
                  <a:lnTo>
                    <a:pt x="198" y="140"/>
                  </a:lnTo>
                  <a:lnTo>
                    <a:pt x="199" y="135"/>
                  </a:lnTo>
                  <a:lnTo>
                    <a:pt x="202" y="131"/>
                  </a:lnTo>
                  <a:lnTo>
                    <a:pt x="206" y="127"/>
                  </a:lnTo>
                  <a:lnTo>
                    <a:pt x="212" y="125"/>
                  </a:lnTo>
                  <a:lnTo>
                    <a:pt x="216" y="122"/>
                  </a:lnTo>
                  <a:lnTo>
                    <a:pt x="223" y="121"/>
                  </a:lnTo>
                  <a:lnTo>
                    <a:pt x="229" y="121"/>
                  </a:lnTo>
                  <a:lnTo>
                    <a:pt x="236" y="120"/>
                  </a:lnTo>
                  <a:lnTo>
                    <a:pt x="242" y="117"/>
                  </a:lnTo>
                  <a:lnTo>
                    <a:pt x="249" y="112"/>
                  </a:lnTo>
                  <a:lnTo>
                    <a:pt x="254" y="106"/>
                  </a:lnTo>
                  <a:lnTo>
                    <a:pt x="260" y="101"/>
                  </a:lnTo>
                  <a:lnTo>
                    <a:pt x="265" y="95"/>
                  </a:lnTo>
                  <a:lnTo>
                    <a:pt x="269" y="91"/>
                  </a:lnTo>
                  <a:lnTo>
                    <a:pt x="272" y="90"/>
                  </a:lnTo>
                  <a:lnTo>
                    <a:pt x="275" y="91"/>
                  </a:lnTo>
                  <a:lnTo>
                    <a:pt x="278" y="94"/>
                  </a:lnTo>
                  <a:lnTo>
                    <a:pt x="284" y="96"/>
                  </a:lnTo>
                  <a:lnTo>
                    <a:pt x="290" y="97"/>
                  </a:lnTo>
                  <a:lnTo>
                    <a:pt x="295" y="97"/>
                  </a:lnTo>
                  <a:lnTo>
                    <a:pt x="300" y="94"/>
                  </a:lnTo>
                  <a:lnTo>
                    <a:pt x="304" y="86"/>
                  </a:lnTo>
                  <a:lnTo>
                    <a:pt x="307" y="72"/>
                  </a:lnTo>
                  <a:lnTo>
                    <a:pt x="310" y="57"/>
                  </a:lnTo>
                  <a:lnTo>
                    <a:pt x="314" y="45"/>
                  </a:lnTo>
                  <a:lnTo>
                    <a:pt x="319" y="37"/>
                  </a:lnTo>
                  <a:lnTo>
                    <a:pt x="323" y="30"/>
                  </a:lnTo>
                  <a:lnTo>
                    <a:pt x="329" y="26"/>
                  </a:lnTo>
                  <a:lnTo>
                    <a:pt x="335" y="22"/>
                  </a:lnTo>
                  <a:lnTo>
                    <a:pt x="341" y="20"/>
                  </a:lnTo>
                  <a:lnTo>
                    <a:pt x="345" y="19"/>
                  </a:lnTo>
                  <a:lnTo>
                    <a:pt x="351" y="18"/>
                  </a:lnTo>
                  <a:lnTo>
                    <a:pt x="358" y="16"/>
                  </a:lnTo>
                  <a:lnTo>
                    <a:pt x="365" y="14"/>
                  </a:lnTo>
                  <a:lnTo>
                    <a:pt x="373" y="13"/>
                  </a:lnTo>
                  <a:lnTo>
                    <a:pt x="380" y="10"/>
                  </a:lnTo>
                  <a:lnTo>
                    <a:pt x="384" y="7"/>
                  </a:lnTo>
                  <a:lnTo>
                    <a:pt x="388" y="4"/>
                  </a:lnTo>
                  <a:lnTo>
                    <a:pt x="388" y="0"/>
                  </a:lnTo>
                  <a:lnTo>
                    <a:pt x="451" y="303"/>
                  </a:lnTo>
                  <a:close/>
                </a:path>
              </a:pathLst>
            </a:custGeom>
            <a:solidFill>
              <a:srgbClr val="0CC10C"/>
            </a:solidFill>
            <a:ln w="9525">
              <a:noFill/>
              <a:round/>
              <a:headEnd/>
              <a:tailEnd/>
            </a:ln>
          </p:spPr>
          <p:txBody>
            <a:bodyPr>
              <a:prstTxWarp prst="textNoShape">
                <a:avLst/>
              </a:prstTxWarp>
            </a:bodyPr>
            <a:lstStyle/>
            <a:p>
              <a:endParaRPr lang="en-US"/>
            </a:p>
          </p:txBody>
        </p:sp>
        <p:sp>
          <p:nvSpPr>
            <p:cNvPr id="168018" name="Freeform 79"/>
            <p:cNvSpPr>
              <a:spLocks/>
            </p:cNvSpPr>
            <p:nvPr/>
          </p:nvSpPr>
          <p:spPr bwMode="auto">
            <a:xfrm>
              <a:off x="2331" y="2229"/>
              <a:ext cx="269" cy="292"/>
            </a:xfrm>
            <a:custGeom>
              <a:avLst/>
              <a:gdLst>
                <a:gd name="T0" fmla="*/ 39 w 538"/>
                <a:gd name="T1" fmla="*/ 65 h 584"/>
                <a:gd name="T2" fmla="*/ 39 w 538"/>
                <a:gd name="T3" fmla="*/ 59 h 584"/>
                <a:gd name="T4" fmla="*/ 46 w 538"/>
                <a:gd name="T5" fmla="*/ 53 h 584"/>
                <a:gd name="T6" fmla="*/ 53 w 538"/>
                <a:gd name="T7" fmla="*/ 47 h 584"/>
                <a:gd name="T8" fmla="*/ 64 w 538"/>
                <a:gd name="T9" fmla="*/ 45 h 584"/>
                <a:gd name="T10" fmla="*/ 71 w 538"/>
                <a:gd name="T11" fmla="*/ 35 h 584"/>
                <a:gd name="T12" fmla="*/ 75 w 538"/>
                <a:gd name="T13" fmla="*/ 23 h 584"/>
                <a:gd name="T14" fmla="*/ 79 w 538"/>
                <a:gd name="T15" fmla="*/ 20 h 584"/>
                <a:gd name="T16" fmla="*/ 83 w 538"/>
                <a:gd name="T17" fmla="*/ 16 h 584"/>
                <a:gd name="T18" fmla="*/ 84 w 538"/>
                <a:gd name="T19" fmla="*/ 9 h 584"/>
                <a:gd name="T20" fmla="*/ 82 w 538"/>
                <a:gd name="T21" fmla="*/ 4 h 584"/>
                <a:gd name="T22" fmla="*/ 85 w 538"/>
                <a:gd name="T23" fmla="*/ 0 h 584"/>
                <a:gd name="T24" fmla="*/ 96 w 538"/>
                <a:gd name="T25" fmla="*/ 4 h 584"/>
                <a:gd name="T26" fmla="*/ 102 w 538"/>
                <a:gd name="T27" fmla="*/ 6 h 584"/>
                <a:gd name="T28" fmla="*/ 108 w 538"/>
                <a:gd name="T29" fmla="*/ 14 h 584"/>
                <a:gd name="T30" fmla="*/ 110 w 538"/>
                <a:gd name="T31" fmla="*/ 27 h 584"/>
                <a:gd name="T32" fmla="*/ 103 w 538"/>
                <a:gd name="T33" fmla="*/ 31 h 584"/>
                <a:gd name="T34" fmla="*/ 104 w 538"/>
                <a:gd name="T35" fmla="*/ 38 h 584"/>
                <a:gd name="T36" fmla="*/ 114 w 538"/>
                <a:gd name="T37" fmla="*/ 39 h 584"/>
                <a:gd name="T38" fmla="*/ 117 w 538"/>
                <a:gd name="T39" fmla="*/ 37 h 584"/>
                <a:gd name="T40" fmla="*/ 123 w 538"/>
                <a:gd name="T41" fmla="*/ 31 h 584"/>
                <a:gd name="T42" fmla="*/ 126 w 538"/>
                <a:gd name="T43" fmla="*/ 36 h 584"/>
                <a:gd name="T44" fmla="*/ 123 w 538"/>
                <a:gd name="T45" fmla="*/ 44 h 584"/>
                <a:gd name="T46" fmla="*/ 122 w 538"/>
                <a:gd name="T47" fmla="*/ 52 h 584"/>
                <a:gd name="T48" fmla="*/ 121 w 538"/>
                <a:gd name="T49" fmla="*/ 61 h 584"/>
                <a:gd name="T50" fmla="*/ 124 w 538"/>
                <a:gd name="T51" fmla="*/ 69 h 584"/>
                <a:gd name="T52" fmla="*/ 129 w 538"/>
                <a:gd name="T53" fmla="*/ 75 h 584"/>
                <a:gd name="T54" fmla="*/ 121 w 538"/>
                <a:gd name="T55" fmla="*/ 76 h 584"/>
                <a:gd name="T56" fmla="*/ 118 w 538"/>
                <a:gd name="T57" fmla="*/ 80 h 584"/>
                <a:gd name="T58" fmla="*/ 129 w 538"/>
                <a:gd name="T59" fmla="*/ 80 h 584"/>
                <a:gd name="T60" fmla="*/ 135 w 538"/>
                <a:gd name="T61" fmla="*/ 86 h 584"/>
                <a:gd name="T62" fmla="*/ 126 w 538"/>
                <a:gd name="T63" fmla="*/ 93 h 584"/>
                <a:gd name="T64" fmla="*/ 115 w 538"/>
                <a:gd name="T65" fmla="*/ 101 h 584"/>
                <a:gd name="T66" fmla="*/ 105 w 538"/>
                <a:gd name="T67" fmla="*/ 102 h 584"/>
                <a:gd name="T68" fmla="*/ 100 w 538"/>
                <a:gd name="T69" fmla="*/ 106 h 584"/>
                <a:gd name="T70" fmla="*/ 93 w 538"/>
                <a:gd name="T71" fmla="*/ 101 h 584"/>
                <a:gd name="T72" fmla="*/ 87 w 538"/>
                <a:gd name="T73" fmla="*/ 95 h 584"/>
                <a:gd name="T74" fmla="*/ 76 w 538"/>
                <a:gd name="T75" fmla="*/ 96 h 584"/>
                <a:gd name="T76" fmla="*/ 69 w 538"/>
                <a:gd name="T77" fmla="*/ 95 h 584"/>
                <a:gd name="T78" fmla="*/ 62 w 538"/>
                <a:gd name="T79" fmla="*/ 99 h 584"/>
                <a:gd name="T80" fmla="*/ 51 w 538"/>
                <a:gd name="T81" fmla="*/ 106 h 584"/>
                <a:gd name="T82" fmla="*/ 42 w 538"/>
                <a:gd name="T83" fmla="*/ 109 h 584"/>
                <a:gd name="T84" fmla="*/ 44 w 538"/>
                <a:gd name="T85" fmla="*/ 111 h 584"/>
                <a:gd name="T86" fmla="*/ 54 w 538"/>
                <a:gd name="T87" fmla="*/ 107 h 584"/>
                <a:gd name="T88" fmla="*/ 61 w 538"/>
                <a:gd name="T89" fmla="*/ 103 h 584"/>
                <a:gd name="T90" fmla="*/ 71 w 538"/>
                <a:gd name="T91" fmla="*/ 100 h 584"/>
                <a:gd name="T92" fmla="*/ 81 w 538"/>
                <a:gd name="T93" fmla="*/ 102 h 584"/>
                <a:gd name="T94" fmla="*/ 89 w 538"/>
                <a:gd name="T95" fmla="*/ 105 h 584"/>
                <a:gd name="T96" fmla="*/ 75 w 538"/>
                <a:gd name="T97" fmla="*/ 107 h 584"/>
                <a:gd name="T98" fmla="*/ 73 w 538"/>
                <a:gd name="T99" fmla="*/ 112 h 584"/>
                <a:gd name="T100" fmla="*/ 78 w 538"/>
                <a:gd name="T101" fmla="*/ 113 h 584"/>
                <a:gd name="T102" fmla="*/ 82 w 538"/>
                <a:gd name="T103" fmla="*/ 125 h 584"/>
                <a:gd name="T104" fmla="*/ 95 w 538"/>
                <a:gd name="T105" fmla="*/ 125 h 584"/>
                <a:gd name="T106" fmla="*/ 90 w 538"/>
                <a:gd name="T107" fmla="*/ 135 h 584"/>
                <a:gd name="T108" fmla="*/ 85 w 538"/>
                <a:gd name="T109" fmla="*/ 141 h 584"/>
                <a:gd name="T110" fmla="*/ 75 w 538"/>
                <a:gd name="T111" fmla="*/ 143 h 584"/>
                <a:gd name="T112" fmla="*/ 63 w 538"/>
                <a:gd name="T113" fmla="*/ 146 h 584"/>
                <a:gd name="T114" fmla="*/ 64 w 538"/>
                <a:gd name="T115" fmla="*/ 139 h 584"/>
                <a:gd name="T116" fmla="*/ 73 w 538"/>
                <a:gd name="T117" fmla="*/ 134 h 584"/>
                <a:gd name="T118" fmla="*/ 62 w 538"/>
                <a:gd name="T119" fmla="*/ 134 h 584"/>
                <a:gd name="T120" fmla="*/ 46 w 538"/>
                <a:gd name="T121" fmla="*/ 135 h 584"/>
                <a:gd name="T122" fmla="*/ 34 w 538"/>
                <a:gd name="T123" fmla="*/ 139 h 5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8"/>
                <a:gd name="T187" fmla="*/ 0 h 584"/>
                <a:gd name="T188" fmla="*/ 538 w 538"/>
                <a:gd name="T189" fmla="*/ 584 h 5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8" h="584">
                  <a:moveTo>
                    <a:pt x="122" y="263"/>
                  </a:moveTo>
                  <a:lnTo>
                    <a:pt x="127" y="265"/>
                  </a:lnTo>
                  <a:lnTo>
                    <a:pt x="137" y="266"/>
                  </a:lnTo>
                  <a:lnTo>
                    <a:pt x="147" y="266"/>
                  </a:lnTo>
                  <a:lnTo>
                    <a:pt x="152" y="265"/>
                  </a:lnTo>
                  <a:lnTo>
                    <a:pt x="152" y="263"/>
                  </a:lnTo>
                  <a:lnTo>
                    <a:pt x="153" y="259"/>
                  </a:lnTo>
                  <a:lnTo>
                    <a:pt x="153" y="256"/>
                  </a:lnTo>
                  <a:lnTo>
                    <a:pt x="153" y="255"/>
                  </a:lnTo>
                  <a:lnTo>
                    <a:pt x="155" y="253"/>
                  </a:lnTo>
                  <a:lnTo>
                    <a:pt x="160" y="250"/>
                  </a:lnTo>
                  <a:lnTo>
                    <a:pt x="163" y="247"/>
                  </a:lnTo>
                  <a:lnTo>
                    <a:pt x="163" y="244"/>
                  </a:lnTo>
                  <a:lnTo>
                    <a:pt x="154" y="234"/>
                  </a:lnTo>
                  <a:lnTo>
                    <a:pt x="157" y="227"/>
                  </a:lnTo>
                  <a:lnTo>
                    <a:pt x="163" y="224"/>
                  </a:lnTo>
                  <a:lnTo>
                    <a:pt x="168" y="220"/>
                  </a:lnTo>
                  <a:lnTo>
                    <a:pt x="170" y="217"/>
                  </a:lnTo>
                  <a:lnTo>
                    <a:pt x="175" y="214"/>
                  </a:lnTo>
                  <a:lnTo>
                    <a:pt x="180" y="213"/>
                  </a:lnTo>
                  <a:lnTo>
                    <a:pt x="182" y="212"/>
                  </a:lnTo>
                  <a:lnTo>
                    <a:pt x="185" y="202"/>
                  </a:lnTo>
                  <a:lnTo>
                    <a:pt x="190" y="195"/>
                  </a:lnTo>
                  <a:lnTo>
                    <a:pt x="195" y="192"/>
                  </a:lnTo>
                  <a:lnTo>
                    <a:pt x="197" y="191"/>
                  </a:lnTo>
                  <a:lnTo>
                    <a:pt x="203" y="190"/>
                  </a:lnTo>
                  <a:lnTo>
                    <a:pt x="207" y="188"/>
                  </a:lnTo>
                  <a:lnTo>
                    <a:pt x="210" y="186"/>
                  </a:lnTo>
                  <a:lnTo>
                    <a:pt x="208" y="182"/>
                  </a:lnTo>
                  <a:lnTo>
                    <a:pt x="212" y="182"/>
                  </a:lnTo>
                  <a:lnTo>
                    <a:pt x="220" y="182"/>
                  </a:lnTo>
                  <a:lnTo>
                    <a:pt x="228" y="181"/>
                  </a:lnTo>
                  <a:lnTo>
                    <a:pt x="237" y="180"/>
                  </a:lnTo>
                  <a:lnTo>
                    <a:pt x="246" y="177"/>
                  </a:lnTo>
                  <a:lnTo>
                    <a:pt x="255" y="179"/>
                  </a:lnTo>
                  <a:lnTo>
                    <a:pt x="260" y="176"/>
                  </a:lnTo>
                  <a:lnTo>
                    <a:pt x="263" y="167"/>
                  </a:lnTo>
                  <a:lnTo>
                    <a:pt x="264" y="153"/>
                  </a:lnTo>
                  <a:lnTo>
                    <a:pt x="266" y="144"/>
                  </a:lnTo>
                  <a:lnTo>
                    <a:pt x="272" y="141"/>
                  </a:lnTo>
                  <a:lnTo>
                    <a:pt x="281" y="143"/>
                  </a:lnTo>
                  <a:lnTo>
                    <a:pt x="281" y="138"/>
                  </a:lnTo>
                  <a:lnTo>
                    <a:pt x="282" y="134"/>
                  </a:lnTo>
                  <a:lnTo>
                    <a:pt x="284" y="129"/>
                  </a:lnTo>
                  <a:lnTo>
                    <a:pt x="288" y="126"/>
                  </a:lnTo>
                  <a:lnTo>
                    <a:pt x="287" y="109"/>
                  </a:lnTo>
                  <a:lnTo>
                    <a:pt x="288" y="99"/>
                  </a:lnTo>
                  <a:lnTo>
                    <a:pt x="293" y="93"/>
                  </a:lnTo>
                  <a:lnTo>
                    <a:pt x="298" y="92"/>
                  </a:lnTo>
                  <a:lnTo>
                    <a:pt x="304" y="92"/>
                  </a:lnTo>
                  <a:lnTo>
                    <a:pt x="309" y="93"/>
                  </a:lnTo>
                  <a:lnTo>
                    <a:pt x="311" y="93"/>
                  </a:lnTo>
                  <a:lnTo>
                    <a:pt x="311" y="91"/>
                  </a:lnTo>
                  <a:lnTo>
                    <a:pt x="309" y="85"/>
                  </a:lnTo>
                  <a:lnTo>
                    <a:pt x="311" y="81"/>
                  </a:lnTo>
                  <a:lnTo>
                    <a:pt x="314" y="78"/>
                  </a:lnTo>
                  <a:lnTo>
                    <a:pt x="317" y="77"/>
                  </a:lnTo>
                  <a:lnTo>
                    <a:pt x="318" y="76"/>
                  </a:lnTo>
                  <a:lnTo>
                    <a:pt x="319" y="73"/>
                  </a:lnTo>
                  <a:lnTo>
                    <a:pt x="322" y="69"/>
                  </a:lnTo>
                  <a:lnTo>
                    <a:pt x="325" y="65"/>
                  </a:lnTo>
                  <a:lnTo>
                    <a:pt x="328" y="62"/>
                  </a:lnTo>
                  <a:lnTo>
                    <a:pt x="331" y="61"/>
                  </a:lnTo>
                  <a:lnTo>
                    <a:pt x="334" y="59"/>
                  </a:lnTo>
                  <a:lnTo>
                    <a:pt x="336" y="54"/>
                  </a:lnTo>
                  <a:lnTo>
                    <a:pt x="335" y="44"/>
                  </a:lnTo>
                  <a:lnTo>
                    <a:pt x="337" y="40"/>
                  </a:lnTo>
                  <a:lnTo>
                    <a:pt x="340" y="39"/>
                  </a:lnTo>
                  <a:lnTo>
                    <a:pt x="339" y="38"/>
                  </a:lnTo>
                  <a:lnTo>
                    <a:pt x="335" y="33"/>
                  </a:lnTo>
                  <a:lnTo>
                    <a:pt x="334" y="28"/>
                  </a:lnTo>
                  <a:lnTo>
                    <a:pt x="332" y="23"/>
                  </a:lnTo>
                  <a:lnTo>
                    <a:pt x="332" y="22"/>
                  </a:lnTo>
                  <a:lnTo>
                    <a:pt x="331" y="21"/>
                  </a:lnTo>
                  <a:lnTo>
                    <a:pt x="327" y="20"/>
                  </a:lnTo>
                  <a:lnTo>
                    <a:pt x="326" y="16"/>
                  </a:lnTo>
                  <a:lnTo>
                    <a:pt x="326" y="14"/>
                  </a:lnTo>
                  <a:lnTo>
                    <a:pt x="327" y="10"/>
                  </a:lnTo>
                  <a:lnTo>
                    <a:pt x="327" y="7"/>
                  </a:lnTo>
                  <a:lnTo>
                    <a:pt x="326" y="5"/>
                  </a:lnTo>
                  <a:lnTo>
                    <a:pt x="326" y="4"/>
                  </a:lnTo>
                  <a:lnTo>
                    <a:pt x="328" y="2"/>
                  </a:lnTo>
                  <a:lnTo>
                    <a:pt x="333" y="1"/>
                  </a:lnTo>
                  <a:lnTo>
                    <a:pt x="339" y="0"/>
                  </a:lnTo>
                  <a:lnTo>
                    <a:pt x="343" y="1"/>
                  </a:lnTo>
                  <a:lnTo>
                    <a:pt x="347" y="4"/>
                  </a:lnTo>
                  <a:lnTo>
                    <a:pt x="351" y="6"/>
                  </a:lnTo>
                  <a:lnTo>
                    <a:pt x="358" y="7"/>
                  </a:lnTo>
                  <a:lnTo>
                    <a:pt x="369" y="8"/>
                  </a:lnTo>
                  <a:lnTo>
                    <a:pt x="378" y="10"/>
                  </a:lnTo>
                  <a:lnTo>
                    <a:pt x="381" y="14"/>
                  </a:lnTo>
                  <a:lnTo>
                    <a:pt x="381" y="15"/>
                  </a:lnTo>
                  <a:lnTo>
                    <a:pt x="380" y="16"/>
                  </a:lnTo>
                  <a:lnTo>
                    <a:pt x="387" y="18"/>
                  </a:lnTo>
                  <a:lnTo>
                    <a:pt x="395" y="20"/>
                  </a:lnTo>
                  <a:lnTo>
                    <a:pt x="402" y="20"/>
                  </a:lnTo>
                  <a:lnTo>
                    <a:pt x="405" y="20"/>
                  </a:lnTo>
                  <a:lnTo>
                    <a:pt x="405" y="21"/>
                  </a:lnTo>
                  <a:lnTo>
                    <a:pt x="407" y="23"/>
                  </a:lnTo>
                  <a:lnTo>
                    <a:pt x="410" y="28"/>
                  </a:lnTo>
                  <a:lnTo>
                    <a:pt x="418" y="33"/>
                  </a:lnTo>
                  <a:lnTo>
                    <a:pt x="426" y="39"/>
                  </a:lnTo>
                  <a:lnTo>
                    <a:pt x="429" y="44"/>
                  </a:lnTo>
                  <a:lnTo>
                    <a:pt x="429" y="48"/>
                  </a:lnTo>
                  <a:lnTo>
                    <a:pt x="431" y="53"/>
                  </a:lnTo>
                  <a:lnTo>
                    <a:pt x="434" y="59"/>
                  </a:lnTo>
                  <a:lnTo>
                    <a:pt x="435" y="68"/>
                  </a:lnTo>
                  <a:lnTo>
                    <a:pt x="437" y="78"/>
                  </a:lnTo>
                  <a:lnTo>
                    <a:pt x="439" y="86"/>
                  </a:lnTo>
                  <a:lnTo>
                    <a:pt x="443" y="93"/>
                  </a:lnTo>
                  <a:lnTo>
                    <a:pt x="442" y="103"/>
                  </a:lnTo>
                  <a:lnTo>
                    <a:pt x="439" y="108"/>
                  </a:lnTo>
                  <a:lnTo>
                    <a:pt x="437" y="105"/>
                  </a:lnTo>
                  <a:lnTo>
                    <a:pt x="433" y="100"/>
                  </a:lnTo>
                  <a:lnTo>
                    <a:pt x="427" y="101"/>
                  </a:lnTo>
                  <a:lnTo>
                    <a:pt x="420" y="106"/>
                  </a:lnTo>
                  <a:lnTo>
                    <a:pt x="417" y="111"/>
                  </a:lnTo>
                  <a:lnTo>
                    <a:pt x="415" y="116"/>
                  </a:lnTo>
                  <a:lnTo>
                    <a:pt x="411" y="124"/>
                  </a:lnTo>
                  <a:lnTo>
                    <a:pt x="409" y="134"/>
                  </a:lnTo>
                  <a:lnTo>
                    <a:pt x="412" y="138"/>
                  </a:lnTo>
                  <a:lnTo>
                    <a:pt x="416" y="141"/>
                  </a:lnTo>
                  <a:lnTo>
                    <a:pt x="417" y="143"/>
                  </a:lnTo>
                  <a:lnTo>
                    <a:pt x="416" y="144"/>
                  </a:lnTo>
                  <a:lnTo>
                    <a:pt x="414" y="145"/>
                  </a:lnTo>
                  <a:lnTo>
                    <a:pt x="416" y="151"/>
                  </a:lnTo>
                  <a:lnTo>
                    <a:pt x="424" y="154"/>
                  </a:lnTo>
                  <a:lnTo>
                    <a:pt x="433" y="157"/>
                  </a:lnTo>
                  <a:lnTo>
                    <a:pt x="439" y="156"/>
                  </a:lnTo>
                  <a:lnTo>
                    <a:pt x="442" y="153"/>
                  </a:lnTo>
                  <a:lnTo>
                    <a:pt x="446" y="152"/>
                  </a:lnTo>
                  <a:lnTo>
                    <a:pt x="449" y="153"/>
                  </a:lnTo>
                  <a:lnTo>
                    <a:pt x="453" y="156"/>
                  </a:lnTo>
                  <a:lnTo>
                    <a:pt x="455" y="154"/>
                  </a:lnTo>
                  <a:lnTo>
                    <a:pt x="457" y="154"/>
                  </a:lnTo>
                  <a:lnTo>
                    <a:pt x="458" y="156"/>
                  </a:lnTo>
                  <a:lnTo>
                    <a:pt x="460" y="156"/>
                  </a:lnTo>
                  <a:lnTo>
                    <a:pt x="461" y="154"/>
                  </a:lnTo>
                  <a:lnTo>
                    <a:pt x="463" y="151"/>
                  </a:lnTo>
                  <a:lnTo>
                    <a:pt x="467" y="146"/>
                  </a:lnTo>
                  <a:lnTo>
                    <a:pt x="472" y="144"/>
                  </a:lnTo>
                  <a:lnTo>
                    <a:pt x="471" y="141"/>
                  </a:lnTo>
                  <a:lnTo>
                    <a:pt x="472" y="137"/>
                  </a:lnTo>
                  <a:lnTo>
                    <a:pt x="473" y="134"/>
                  </a:lnTo>
                  <a:lnTo>
                    <a:pt x="472" y="130"/>
                  </a:lnTo>
                  <a:lnTo>
                    <a:pt x="483" y="121"/>
                  </a:lnTo>
                  <a:lnTo>
                    <a:pt x="490" y="121"/>
                  </a:lnTo>
                  <a:lnTo>
                    <a:pt x="495" y="126"/>
                  </a:lnTo>
                  <a:lnTo>
                    <a:pt x="496" y="129"/>
                  </a:lnTo>
                  <a:lnTo>
                    <a:pt x="505" y="126"/>
                  </a:lnTo>
                  <a:lnTo>
                    <a:pt x="505" y="128"/>
                  </a:lnTo>
                  <a:lnTo>
                    <a:pt x="506" y="133"/>
                  </a:lnTo>
                  <a:lnTo>
                    <a:pt x="505" y="137"/>
                  </a:lnTo>
                  <a:lnTo>
                    <a:pt x="502" y="141"/>
                  </a:lnTo>
                  <a:lnTo>
                    <a:pt x="499" y="144"/>
                  </a:lnTo>
                  <a:lnTo>
                    <a:pt x="494" y="148"/>
                  </a:lnTo>
                  <a:lnTo>
                    <a:pt x="491" y="150"/>
                  </a:lnTo>
                  <a:lnTo>
                    <a:pt x="490" y="151"/>
                  </a:lnTo>
                  <a:lnTo>
                    <a:pt x="492" y="160"/>
                  </a:lnTo>
                  <a:lnTo>
                    <a:pt x="486" y="165"/>
                  </a:lnTo>
                  <a:lnTo>
                    <a:pt x="490" y="176"/>
                  </a:lnTo>
                  <a:lnTo>
                    <a:pt x="488" y="187"/>
                  </a:lnTo>
                  <a:lnTo>
                    <a:pt x="486" y="192"/>
                  </a:lnTo>
                  <a:lnTo>
                    <a:pt x="485" y="195"/>
                  </a:lnTo>
                  <a:lnTo>
                    <a:pt x="485" y="196"/>
                  </a:lnTo>
                  <a:lnTo>
                    <a:pt x="486" y="199"/>
                  </a:lnTo>
                  <a:lnTo>
                    <a:pt x="486" y="204"/>
                  </a:lnTo>
                  <a:lnTo>
                    <a:pt x="485" y="207"/>
                  </a:lnTo>
                  <a:lnTo>
                    <a:pt x="483" y="211"/>
                  </a:lnTo>
                  <a:lnTo>
                    <a:pt x="483" y="218"/>
                  </a:lnTo>
                  <a:lnTo>
                    <a:pt x="483" y="225"/>
                  </a:lnTo>
                  <a:lnTo>
                    <a:pt x="483" y="227"/>
                  </a:lnTo>
                  <a:lnTo>
                    <a:pt x="477" y="228"/>
                  </a:lnTo>
                  <a:lnTo>
                    <a:pt x="480" y="236"/>
                  </a:lnTo>
                  <a:lnTo>
                    <a:pt x="482" y="242"/>
                  </a:lnTo>
                  <a:lnTo>
                    <a:pt x="480" y="247"/>
                  </a:lnTo>
                  <a:lnTo>
                    <a:pt x="482" y="253"/>
                  </a:lnTo>
                  <a:lnTo>
                    <a:pt x="491" y="263"/>
                  </a:lnTo>
                  <a:lnTo>
                    <a:pt x="490" y="267"/>
                  </a:lnTo>
                  <a:lnTo>
                    <a:pt x="485" y="272"/>
                  </a:lnTo>
                  <a:lnTo>
                    <a:pt x="485" y="277"/>
                  </a:lnTo>
                  <a:lnTo>
                    <a:pt x="495" y="275"/>
                  </a:lnTo>
                  <a:lnTo>
                    <a:pt x="505" y="277"/>
                  </a:lnTo>
                  <a:lnTo>
                    <a:pt x="510" y="280"/>
                  </a:lnTo>
                  <a:lnTo>
                    <a:pt x="515" y="283"/>
                  </a:lnTo>
                  <a:lnTo>
                    <a:pt x="517" y="287"/>
                  </a:lnTo>
                  <a:lnTo>
                    <a:pt x="518" y="292"/>
                  </a:lnTo>
                  <a:lnTo>
                    <a:pt x="517" y="295"/>
                  </a:lnTo>
                  <a:lnTo>
                    <a:pt x="515" y="297"/>
                  </a:lnTo>
                  <a:lnTo>
                    <a:pt x="511" y="300"/>
                  </a:lnTo>
                  <a:lnTo>
                    <a:pt x="506" y="301"/>
                  </a:lnTo>
                  <a:lnTo>
                    <a:pt x="500" y="303"/>
                  </a:lnTo>
                  <a:lnTo>
                    <a:pt x="494" y="303"/>
                  </a:lnTo>
                  <a:lnTo>
                    <a:pt x="490" y="304"/>
                  </a:lnTo>
                  <a:lnTo>
                    <a:pt x="485" y="304"/>
                  </a:lnTo>
                  <a:lnTo>
                    <a:pt x="482" y="304"/>
                  </a:lnTo>
                  <a:lnTo>
                    <a:pt x="480" y="304"/>
                  </a:lnTo>
                  <a:lnTo>
                    <a:pt x="480" y="311"/>
                  </a:lnTo>
                  <a:lnTo>
                    <a:pt x="477" y="313"/>
                  </a:lnTo>
                  <a:lnTo>
                    <a:pt x="473" y="316"/>
                  </a:lnTo>
                  <a:lnTo>
                    <a:pt x="471" y="318"/>
                  </a:lnTo>
                  <a:lnTo>
                    <a:pt x="470" y="319"/>
                  </a:lnTo>
                  <a:lnTo>
                    <a:pt x="470" y="320"/>
                  </a:lnTo>
                  <a:lnTo>
                    <a:pt x="472" y="321"/>
                  </a:lnTo>
                  <a:lnTo>
                    <a:pt x="478" y="320"/>
                  </a:lnTo>
                  <a:lnTo>
                    <a:pt x="490" y="316"/>
                  </a:lnTo>
                  <a:lnTo>
                    <a:pt x="501" y="313"/>
                  </a:lnTo>
                  <a:lnTo>
                    <a:pt x="508" y="316"/>
                  </a:lnTo>
                  <a:lnTo>
                    <a:pt x="513" y="319"/>
                  </a:lnTo>
                  <a:lnTo>
                    <a:pt x="516" y="319"/>
                  </a:lnTo>
                  <a:lnTo>
                    <a:pt x="521" y="317"/>
                  </a:lnTo>
                  <a:lnTo>
                    <a:pt x="525" y="316"/>
                  </a:lnTo>
                  <a:lnTo>
                    <a:pt x="530" y="317"/>
                  </a:lnTo>
                  <a:lnTo>
                    <a:pt x="533" y="319"/>
                  </a:lnTo>
                  <a:lnTo>
                    <a:pt x="536" y="325"/>
                  </a:lnTo>
                  <a:lnTo>
                    <a:pt x="538" y="333"/>
                  </a:lnTo>
                  <a:lnTo>
                    <a:pt x="537" y="341"/>
                  </a:lnTo>
                  <a:lnTo>
                    <a:pt x="535" y="344"/>
                  </a:lnTo>
                  <a:lnTo>
                    <a:pt x="530" y="346"/>
                  </a:lnTo>
                  <a:lnTo>
                    <a:pt x="524" y="347"/>
                  </a:lnTo>
                  <a:lnTo>
                    <a:pt x="518" y="351"/>
                  </a:lnTo>
                  <a:lnTo>
                    <a:pt x="513" y="361"/>
                  </a:lnTo>
                  <a:lnTo>
                    <a:pt x="508" y="368"/>
                  </a:lnTo>
                  <a:lnTo>
                    <a:pt x="502" y="370"/>
                  </a:lnTo>
                  <a:lnTo>
                    <a:pt x="498" y="371"/>
                  </a:lnTo>
                  <a:lnTo>
                    <a:pt x="494" y="376"/>
                  </a:lnTo>
                  <a:lnTo>
                    <a:pt x="492" y="384"/>
                  </a:lnTo>
                  <a:lnTo>
                    <a:pt x="487" y="391"/>
                  </a:lnTo>
                  <a:lnTo>
                    <a:pt x="480" y="394"/>
                  </a:lnTo>
                  <a:lnTo>
                    <a:pt x="473" y="395"/>
                  </a:lnTo>
                  <a:lnTo>
                    <a:pt x="460" y="401"/>
                  </a:lnTo>
                  <a:lnTo>
                    <a:pt x="448" y="404"/>
                  </a:lnTo>
                  <a:lnTo>
                    <a:pt x="440" y="407"/>
                  </a:lnTo>
                  <a:lnTo>
                    <a:pt x="432" y="407"/>
                  </a:lnTo>
                  <a:lnTo>
                    <a:pt x="427" y="407"/>
                  </a:lnTo>
                  <a:lnTo>
                    <a:pt x="423" y="407"/>
                  </a:lnTo>
                  <a:lnTo>
                    <a:pt x="422" y="406"/>
                  </a:lnTo>
                  <a:lnTo>
                    <a:pt x="420" y="406"/>
                  </a:lnTo>
                  <a:lnTo>
                    <a:pt x="418" y="406"/>
                  </a:lnTo>
                  <a:lnTo>
                    <a:pt x="414" y="406"/>
                  </a:lnTo>
                  <a:lnTo>
                    <a:pt x="408" y="406"/>
                  </a:lnTo>
                  <a:lnTo>
                    <a:pt x="402" y="406"/>
                  </a:lnTo>
                  <a:lnTo>
                    <a:pt x="399" y="408"/>
                  </a:lnTo>
                  <a:lnTo>
                    <a:pt x="397" y="412"/>
                  </a:lnTo>
                  <a:lnTo>
                    <a:pt x="397" y="422"/>
                  </a:lnTo>
                  <a:lnTo>
                    <a:pt x="399" y="433"/>
                  </a:lnTo>
                  <a:lnTo>
                    <a:pt x="388" y="438"/>
                  </a:lnTo>
                  <a:lnTo>
                    <a:pt x="379" y="436"/>
                  </a:lnTo>
                  <a:lnTo>
                    <a:pt x="373" y="429"/>
                  </a:lnTo>
                  <a:lnTo>
                    <a:pt x="371" y="417"/>
                  </a:lnTo>
                  <a:lnTo>
                    <a:pt x="371" y="408"/>
                  </a:lnTo>
                  <a:lnTo>
                    <a:pt x="369" y="404"/>
                  </a:lnTo>
                  <a:lnTo>
                    <a:pt x="366" y="403"/>
                  </a:lnTo>
                  <a:lnTo>
                    <a:pt x="365" y="403"/>
                  </a:lnTo>
                  <a:lnTo>
                    <a:pt x="365" y="401"/>
                  </a:lnTo>
                  <a:lnTo>
                    <a:pt x="364" y="395"/>
                  </a:lnTo>
                  <a:lnTo>
                    <a:pt x="362" y="388"/>
                  </a:lnTo>
                  <a:lnTo>
                    <a:pt x="359" y="381"/>
                  </a:lnTo>
                  <a:lnTo>
                    <a:pt x="348" y="377"/>
                  </a:lnTo>
                  <a:lnTo>
                    <a:pt x="339" y="376"/>
                  </a:lnTo>
                  <a:lnTo>
                    <a:pt x="331" y="376"/>
                  </a:lnTo>
                  <a:lnTo>
                    <a:pt x="324" y="377"/>
                  </a:lnTo>
                  <a:lnTo>
                    <a:pt x="318" y="379"/>
                  </a:lnTo>
                  <a:lnTo>
                    <a:pt x="313" y="381"/>
                  </a:lnTo>
                  <a:lnTo>
                    <a:pt x="309" y="383"/>
                  </a:lnTo>
                  <a:lnTo>
                    <a:pt x="304" y="384"/>
                  </a:lnTo>
                  <a:lnTo>
                    <a:pt x="294" y="381"/>
                  </a:lnTo>
                  <a:lnTo>
                    <a:pt x="286" y="383"/>
                  </a:lnTo>
                  <a:lnTo>
                    <a:pt x="280" y="385"/>
                  </a:lnTo>
                  <a:lnTo>
                    <a:pt x="279" y="385"/>
                  </a:lnTo>
                  <a:lnTo>
                    <a:pt x="278" y="383"/>
                  </a:lnTo>
                  <a:lnTo>
                    <a:pt x="275" y="380"/>
                  </a:lnTo>
                  <a:lnTo>
                    <a:pt x="274" y="379"/>
                  </a:lnTo>
                  <a:lnTo>
                    <a:pt x="273" y="379"/>
                  </a:lnTo>
                  <a:lnTo>
                    <a:pt x="266" y="380"/>
                  </a:lnTo>
                  <a:lnTo>
                    <a:pt x="264" y="384"/>
                  </a:lnTo>
                  <a:lnTo>
                    <a:pt x="261" y="388"/>
                  </a:lnTo>
                  <a:lnTo>
                    <a:pt x="257" y="391"/>
                  </a:lnTo>
                  <a:lnTo>
                    <a:pt x="252" y="392"/>
                  </a:lnTo>
                  <a:lnTo>
                    <a:pt x="248" y="394"/>
                  </a:lnTo>
                  <a:lnTo>
                    <a:pt x="241" y="396"/>
                  </a:lnTo>
                  <a:lnTo>
                    <a:pt x="235" y="401"/>
                  </a:lnTo>
                  <a:lnTo>
                    <a:pt x="228" y="404"/>
                  </a:lnTo>
                  <a:lnTo>
                    <a:pt x="221" y="409"/>
                  </a:lnTo>
                  <a:lnTo>
                    <a:pt x="216" y="412"/>
                  </a:lnTo>
                  <a:lnTo>
                    <a:pt x="212" y="416"/>
                  </a:lnTo>
                  <a:lnTo>
                    <a:pt x="204" y="421"/>
                  </a:lnTo>
                  <a:lnTo>
                    <a:pt x="195" y="423"/>
                  </a:lnTo>
                  <a:lnTo>
                    <a:pt x="187" y="425"/>
                  </a:lnTo>
                  <a:lnTo>
                    <a:pt x="182" y="429"/>
                  </a:lnTo>
                  <a:lnTo>
                    <a:pt x="180" y="432"/>
                  </a:lnTo>
                  <a:lnTo>
                    <a:pt x="175" y="434"/>
                  </a:lnTo>
                  <a:lnTo>
                    <a:pt x="169" y="436"/>
                  </a:lnTo>
                  <a:lnTo>
                    <a:pt x="165" y="436"/>
                  </a:lnTo>
                  <a:lnTo>
                    <a:pt x="161" y="437"/>
                  </a:lnTo>
                  <a:lnTo>
                    <a:pt x="162" y="440"/>
                  </a:lnTo>
                  <a:lnTo>
                    <a:pt x="163" y="444"/>
                  </a:lnTo>
                  <a:lnTo>
                    <a:pt x="165" y="445"/>
                  </a:lnTo>
                  <a:lnTo>
                    <a:pt x="166" y="445"/>
                  </a:lnTo>
                  <a:lnTo>
                    <a:pt x="168" y="444"/>
                  </a:lnTo>
                  <a:lnTo>
                    <a:pt x="174" y="444"/>
                  </a:lnTo>
                  <a:lnTo>
                    <a:pt x="183" y="444"/>
                  </a:lnTo>
                  <a:lnTo>
                    <a:pt x="189" y="444"/>
                  </a:lnTo>
                  <a:lnTo>
                    <a:pt x="195" y="441"/>
                  </a:lnTo>
                  <a:lnTo>
                    <a:pt x="200" y="438"/>
                  </a:lnTo>
                  <a:lnTo>
                    <a:pt x="206" y="434"/>
                  </a:lnTo>
                  <a:lnTo>
                    <a:pt x="211" y="431"/>
                  </a:lnTo>
                  <a:lnTo>
                    <a:pt x="214" y="427"/>
                  </a:lnTo>
                  <a:lnTo>
                    <a:pt x="218" y="425"/>
                  </a:lnTo>
                  <a:lnTo>
                    <a:pt x="221" y="424"/>
                  </a:lnTo>
                  <a:lnTo>
                    <a:pt x="223" y="421"/>
                  </a:lnTo>
                  <a:lnTo>
                    <a:pt x="227" y="418"/>
                  </a:lnTo>
                  <a:lnTo>
                    <a:pt x="231" y="415"/>
                  </a:lnTo>
                  <a:lnTo>
                    <a:pt x="236" y="412"/>
                  </a:lnTo>
                  <a:lnTo>
                    <a:pt x="241" y="410"/>
                  </a:lnTo>
                  <a:lnTo>
                    <a:pt x="246" y="409"/>
                  </a:lnTo>
                  <a:lnTo>
                    <a:pt x="251" y="408"/>
                  </a:lnTo>
                  <a:lnTo>
                    <a:pt x="257" y="409"/>
                  </a:lnTo>
                  <a:lnTo>
                    <a:pt x="263" y="409"/>
                  </a:lnTo>
                  <a:lnTo>
                    <a:pt x="269" y="407"/>
                  </a:lnTo>
                  <a:lnTo>
                    <a:pt x="276" y="403"/>
                  </a:lnTo>
                  <a:lnTo>
                    <a:pt x="284" y="400"/>
                  </a:lnTo>
                  <a:lnTo>
                    <a:pt x="293" y="396"/>
                  </a:lnTo>
                  <a:lnTo>
                    <a:pt x="299" y="394"/>
                  </a:lnTo>
                  <a:lnTo>
                    <a:pt x="305" y="395"/>
                  </a:lnTo>
                  <a:lnTo>
                    <a:pt x="309" y="399"/>
                  </a:lnTo>
                  <a:lnTo>
                    <a:pt x="312" y="403"/>
                  </a:lnTo>
                  <a:lnTo>
                    <a:pt x="317" y="404"/>
                  </a:lnTo>
                  <a:lnTo>
                    <a:pt x="321" y="406"/>
                  </a:lnTo>
                  <a:lnTo>
                    <a:pt x="327" y="404"/>
                  </a:lnTo>
                  <a:lnTo>
                    <a:pt x="333" y="402"/>
                  </a:lnTo>
                  <a:lnTo>
                    <a:pt x="340" y="401"/>
                  </a:lnTo>
                  <a:lnTo>
                    <a:pt x="346" y="400"/>
                  </a:lnTo>
                  <a:lnTo>
                    <a:pt x="350" y="399"/>
                  </a:lnTo>
                  <a:lnTo>
                    <a:pt x="356" y="412"/>
                  </a:lnTo>
                  <a:lnTo>
                    <a:pt x="356" y="419"/>
                  </a:lnTo>
                  <a:lnTo>
                    <a:pt x="350" y="424"/>
                  </a:lnTo>
                  <a:lnTo>
                    <a:pt x="341" y="426"/>
                  </a:lnTo>
                  <a:lnTo>
                    <a:pt x="334" y="427"/>
                  </a:lnTo>
                  <a:lnTo>
                    <a:pt x="326" y="427"/>
                  </a:lnTo>
                  <a:lnTo>
                    <a:pt x="317" y="427"/>
                  </a:lnTo>
                  <a:lnTo>
                    <a:pt x="308" y="427"/>
                  </a:lnTo>
                  <a:lnTo>
                    <a:pt x="299" y="427"/>
                  </a:lnTo>
                  <a:lnTo>
                    <a:pt x="294" y="429"/>
                  </a:lnTo>
                  <a:lnTo>
                    <a:pt x="290" y="429"/>
                  </a:lnTo>
                  <a:lnTo>
                    <a:pt x="290" y="430"/>
                  </a:lnTo>
                  <a:lnTo>
                    <a:pt x="293" y="433"/>
                  </a:lnTo>
                  <a:lnTo>
                    <a:pt x="291" y="438"/>
                  </a:lnTo>
                  <a:lnTo>
                    <a:pt x="289" y="442"/>
                  </a:lnTo>
                  <a:lnTo>
                    <a:pt x="290" y="445"/>
                  </a:lnTo>
                  <a:lnTo>
                    <a:pt x="296" y="445"/>
                  </a:lnTo>
                  <a:lnTo>
                    <a:pt x="302" y="444"/>
                  </a:lnTo>
                  <a:lnTo>
                    <a:pt x="306" y="442"/>
                  </a:lnTo>
                  <a:lnTo>
                    <a:pt x="309" y="441"/>
                  </a:lnTo>
                  <a:lnTo>
                    <a:pt x="310" y="442"/>
                  </a:lnTo>
                  <a:lnTo>
                    <a:pt x="312" y="445"/>
                  </a:lnTo>
                  <a:lnTo>
                    <a:pt x="312" y="449"/>
                  </a:lnTo>
                  <a:lnTo>
                    <a:pt x="309" y="453"/>
                  </a:lnTo>
                  <a:lnTo>
                    <a:pt x="305" y="460"/>
                  </a:lnTo>
                  <a:lnTo>
                    <a:pt x="306" y="472"/>
                  </a:lnTo>
                  <a:lnTo>
                    <a:pt x="309" y="485"/>
                  </a:lnTo>
                  <a:lnTo>
                    <a:pt x="311" y="493"/>
                  </a:lnTo>
                  <a:lnTo>
                    <a:pt x="316" y="495"/>
                  </a:lnTo>
                  <a:lnTo>
                    <a:pt x="325" y="497"/>
                  </a:lnTo>
                  <a:lnTo>
                    <a:pt x="335" y="495"/>
                  </a:lnTo>
                  <a:lnTo>
                    <a:pt x="341" y="490"/>
                  </a:lnTo>
                  <a:lnTo>
                    <a:pt x="343" y="494"/>
                  </a:lnTo>
                  <a:lnTo>
                    <a:pt x="348" y="497"/>
                  </a:lnTo>
                  <a:lnTo>
                    <a:pt x="351" y="499"/>
                  </a:lnTo>
                  <a:lnTo>
                    <a:pt x="354" y="500"/>
                  </a:lnTo>
                  <a:lnTo>
                    <a:pt x="378" y="499"/>
                  </a:lnTo>
                  <a:lnTo>
                    <a:pt x="378" y="500"/>
                  </a:lnTo>
                  <a:lnTo>
                    <a:pt x="380" y="502"/>
                  </a:lnTo>
                  <a:lnTo>
                    <a:pt x="381" y="508"/>
                  </a:lnTo>
                  <a:lnTo>
                    <a:pt x="381" y="520"/>
                  </a:lnTo>
                  <a:lnTo>
                    <a:pt x="378" y="530"/>
                  </a:lnTo>
                  <a:lnTo>
                    <a:pt x="370" y="535"/>
                  </a:lnTo>
                  <a:lnTo>
                    <a:pt x="359" y="538"/>
                  </a:lnTo>
                  <a:lnTo>
                    <a:pt x="350" y="540"/>
                  </a:lnTo>
                  <a:lnTo>
                    <a:pt x="349" y="548"/>
                  </a:lnTo>
                  <a:lnTo>
                    <a:pt x="346" y="555"/>
                  </a:lnTo>
                  <a:lnTo>
                    <a:pt x="342" y="560"/>
                  </a:lnTo>
                  <a:lnTo>
                    <a:pt x="341" y="562"/>
                  </a:lnTo>
                  <a:lnTo>
                    <a:pt x="339" y="563"/>
                  </a:lnTo>
                  <a:lnTo>
                    <a:pt x="336" y="563"/>
                  </a:lnTo>
                  <a:lnTo>
                    <a:pt x="333" y="565"/>
                  </a:lnTo>
                  <a:lnTo>
                    <a:pt x="327" y="566"/>
                  </a:lnTo>
                  <a:lnTo>
                    <a:pt x="320" y="566"/>
                  </a:lnTo>
                  <a:lnTo>
                    <a:pt x="311" y="566"/>
                  </a:lnTo>
                  <a:lnTo>
                    <a:pt x="301" y="565"/>
                  </a:lnTo>
                  <a:lnTo>
                    <a:pt x="297" y="569"/>
                  </a:lnTo>
                  <a:lnTo>
                    <a:pt x="293" y="571"/>
                  </a:lnTo>
                  <a:lnTo>
                    <a:pt x="287" y="569"/>
                  </a:lnTo>
                  <a:lnTo>
                    <a:pt x="281" y="565"/>
                  </a:lnTo>
                  <a:lnTo>
                    <a:pt x="275" y="562"/>
                  </a:lnTo>
                  <a:lnTo>
                    <a:pt x="268" y="567"/>
                  </a:lnTo>
                  <a:lnTo>
                    <a:pt x="260" y="575"/>
                  </a:lnTo>
                  <a:lnTo>
                    <a:pt x="251" y="582"/>
                  </a:lnTo>
                  <a:lnTo>
                    <a:pt x="238" y="584"/>
                  </a:lnTo>
                  <a:lnTo>
                    <a:pt x="236" y="577"/>
                  </a:lnTo>
                  <a:lnTo>
                    <a:pt x="240" y="568"/>
                  </a:lnTo>
                  <a:lnTo>
                    <a:pt x="250" y="563"/>
                  </a:lnTo>
                  <a:lnTo>
                    <a:pt x="251" y="560"/>
                  </a:lnTo>
                  <a:lnTo>
                    <a:pt x="252" y="558"/>
                  </a:lnTo>
                  <a:lnTo>
                    <a:pt x="256" y="554"/>
                  </a:lnTo>
                  <a:lnTo>
                    <a:pt x="259" y="552"/>
                  </a:lnTo>
                  <a:lnTo>
                    <a:pt x="264" y="548"/>
                  </a:lnTo>
                  <a:lnTo>
                    <a:pt x="269" y="546"/>
                  </a:lnTo>
                  <a:lnTo>
                    <a:pt x="276" y="543"/>
                  </a:lnTo>
                  <a:lnTo>
                    <a:pt x="284" y="540"/>
                  </a:lnTo>
                  <a:lnTo>
                    <a:pt x="290" y="538"/>
                  </a:lnTo>
                  <a:lnTo>
                    <a:pt x="291" y="535"/>
                  </a:lnTo>
                  <a:lnTo>
                    <a:pt x="289" y="531"/>
                  </a:lnTo>
                  <a:lnTo>
                    <a:pt x="284" y="528"/>
                  </a:lnTo>
                  <a:lnTo>
                    <a:pt x="278" y="527"/>
                  </a:lnTo>
                  <a:lnTo>
                    <a:pt x="271" y="525"/>
                  </a:lnTo>
                  <a:lnTo>
                    <a:pt x="264" y="527"/>
                  </a:lnTo>
                  <a:lnTo>
                    <a:pt x="257" y="530"/>
                  </a:lnTo>
                  <a:lnTo>
                    <a:pt x="248" y="536"/>
                  </a:lnTo>
                  <a:lnTo>
                    <a:pt x="237" y="540"/>
                  </a:lnTo>
                  <a:lnTo>
                    <a:pt x="227" y="541"/>
                  </a:lnTo>
                  <a:lnTo>
                    <a:pt x="215" y="543"/>
                  </a:lnTo>
                  <a:lnTo>
                    <a:pt x="205" y="541"/>
                  </a:lnTo>
                  <a:lnTo>
                    <a:pt x="196" y="540"/>
                  </a:lnTo>
                  <a:lnTo>
                    <a:pt x="189" y="539"/>
                  </a:lnTo>
                  <a:lnTo>
                    <a:pt x="184" y="538"/>
                  </a:lnTo>
                  <a:lnTo>
                    <a:pt x="180" y="537"/>
                  </a:lnTo>
                  <a:lnTo>
                    <a:pt x="173" y="537"/>
                  </a:lnTo>
                  <a:lnTo>
                    <a:pt x="165" y="537"/>
                  </a:lnTo>
                  <a:lnTo>
                    <a:pt x="155" y="539"/>
                  </a:lnTo>
                  <a:lnTo>
                    <a:pt x="147" y="543"/>
                  </a:lnTo>
                  <a:lnTo>
                    <a:pt x="139" y="548"/>
                  </a:lnTo>
                  <a:lnTo>
                    <a:pt x="135" y="556"/>
                  </a:lnTo>
                  <a:lnTo>
                    <a:pt x="134" y="568"/>
                  </a:lnTo>
                  <a:lnTo>
                    <a:pt x="0" y="351"/>
                  </a:lnTo>
                  <a:lnTo>
                    <a:pt x="122" y="263"/>
                  </a:lnTo>
                  <a:close/>
                </a:path>
              </a:pathLst>
            </a:custGeom>
            <a:solidFill>
              <a:srgbClr val="0CC10C"/>
            </a:solidFill>
            <a:ln w="9525">
              <a:noFill/>
              <a:round/>
              <a:headEnd/>
              <a:tailEnd/>
            </a:ln>
          </p:spPr>
          <p:txBody>
            <a:bodyPr>
              <a:prstTxWarp prst="textNoShape">
                <a:avLst/>
              </a:prstTxWarp>
            </a:bodyPr>
            <a:lstStyle/>
            <a:p>
              <a:endParaRPr lang="en-US"/>
            </a:p>
          </p:txBody>
        </p:sp>
        <p:sp>
          <p:nvSpPr>
            <p:cNvPr id="168019" name="Freeform 80"/>
            <p:cNvSpPr>
              <a:spLocks/>
            </p:cNvSpPr>
            <p:nvPr/>
          </p:nvSpPr>
          <p:spPr bwMode="auto">
            <a:xfrm>
              <a:off x="1996" y="2465"/>
              <a:ext cx="264" cy="368"/>
            </a:xfrm>
            <a:custGeom>
              <a:avLst/>
              <a:gdLst>
                <a:gd name="T0" fmla="*/ 124 w 529"/>
                <a:gd name="T1" fmla="*/ 80 h 734"/>
                <a:gd name="T2" fmla="*/ 113 w 529"/>
                <a:gd name="T3" fmla="*/ 84 h 734"/>
                <a:gd name="T4" fmla="*/ 108 w 529"/>
                <a:gd name="T5" fmla="*/ 93 h 734"/>
                <a:gd name="T6" fmla="*/ 107 w 529"/>
                <a:gd name="T7" fmla="*/ 109 h 734"/>
                <a:gd name="T8" fmla="*/ 107 w 529"/>
                <a:gd name="T9" fmla="*/ 116 h 734"/>
                <a:gd name="T10" fmla="*/ 101 w 529"/>
                <a:gd name="T11" fmla="*/ 123 h 734"/>
                <a:gd name="T12" fmla="*/ 103 w 529"/>
                <a:gd name="T13" fmla="*/ 131 h 734"/>
                <a:gd name="T14" fmla="*/ 96 w 529"/>
                <a:gd name="T15" fmla="*/ 135 h 734"/>
                <a:gd name="T16" fmla="*/ 95 w 529"/>
                <a:gd name="T17" fmla="*/ 120 h 734"/>
                <a:gd name="T18" fmla="*/ 94 w 529"/>
                <a:gd name="T19" fmla="*/ 113 h 734"/>
                <a:gd name="T20" fmla="*/ 97 w 529"/>
                <a:gd name="T21" fmla="*/ 106 h 734"/>
                <a:gd name="T22" fmla="*/ 97 w 529"/>
                <a:gd name="T23" fmla="*/ 95 h 734"/>
                <a:gd name="T24" fmla="*/ 92 w 529"/>
                <a:gd name="T25" fmla="*/ 93 h 734"/>
                <a:gd name="T26" fmla="*/ 93 w 529"/>
                <a:gd name="T27" fmla="*/ 85 h 734"/>
                <a:gd name="T28" fmla="*/ 87 w 529"/>
                <a:gd name="T29" fmla="*/ 79 h 734"/>
                <a:gd name="T30" fmla="*/ 80 w 529"/>
                <a:gd name="T31" fmla="*/ 77 h 734"/>
                <a:gd name="T32" fmla="*/ 74 w 529"/>
                <a:gd name="T33" fmla="*/ 74 h 734"/>
                <a:gd name="T34" fmla="*/ 75 w 529"/>
                <a:gd name="T35" fmla="*/ 81 h 734"/>
                <a:gd name="T36" fmla="*/ 75 w 529"/>
                <a:gd name="T37" fmla="*/ 91 h 734"/>
                <a:gd name="T38" fmla="*/ 69 w 529"/>
                <a:gd name="T39" fmla="*/ 87 h 734"/>
                <a:gd name="T40" fmla="*/ 65 w 529"/>
                <a:gd name="T41" fmla="*/ 78 h 734"/>
                <a:gd name="T42" fmla="*/ 60 w 529"/>
                <a:gd name="T43" fmla="*/ 69 h 734"/>
                <a:gd name="T44" fmla="*/ 52 w 529"/>
                <a:gd name="T45" fmla="*/ 65 h 734"/>
                <a:gd name="T46" fmla="*/ 44 w 529"/>
                <a:gd name="T47" fmla="*/ 71 h 734"/>
                <a:gd name="T48" fmla="*/ 40 w 529"/>
                <a:gd name="T49" fmla="*/ 80 h 734"/>
                <a:gd name="T50" fmla="*/ 36 w 529"/>
                <a:gd name="T51" fmla="*/ 90 h 734"/>
                <a:gd name="T52" fmla="*/ 30 w 529"/>
                <a:gd name="T53" fmla="*/ 101 h 734"/>
                <a:gd name="T54" fmla="*/ 26 w 529"/>
                <a:gd name="T55" fmla="*/ 116 h 734"/>
                <a:gd name="T56" fmla="*/ 24 w 529"/>
                <a:gd name="T57" fmla="*/ 127 h 734"/>
                <a:gd name="T58" fmla="*/ 26 w 529"/>
                <a:gd name="T59" fmla="*/ 144 h 734"/>
                <a:gd name="T60" fmla="*/ 35 w 529"/>
                <a:gd name="T61" fmla="*/ 158 h 734"/>
                <a:gd name="T62" fmla="*/ 45 w 529"/>
                <a:gd name="T63" fmla="*/ 151 h 734"/>
                <a:gd name="T64" fmla="*/ 45 w 529"/>
                <a:gd name="T65" fmla="*/ 140 h 734"/>
                <a:gd name="T66" fmla="*/ 56 w 529"/>
                <a:gd name="T67" fmla="*/ 140 h 734"/>
                <a:gd name="T68" fmla="*/ 63 w 529"/>
                <a:gd name="T69" fmla="*/ 150 h 734"/>
                <a:gd name="T70" fmla="*/ 56 w 529"/>
                <a:gd name="T71" fmla="*/ 157 h 734"/>
                <a:gd name="T72" fmla="*/ 50 w 529"/>
                <a:gd name="T73" fmla="*/ 164 h 734"/>
                <a:gd name="T74" fmla="*/ 41 w 529"/>
                <a:gd name="T75" fmla="*/ 180 h 734"/>
                <a:gd name="T76" fmla="*/ 30 w 529"/>
                <a:gd name="T77" fmla="*/ 178 h 734"/>
                <a:gd name="T78" fmla="*/ 25 w 529"/>
                <a:gd name="T79" fmla="*/ 170 h 734"/>
                <a:gd name="T80" fmla="*/ 18 w 529"/>
                <a:gd name="T81" fmla="*/ 161 h 734"/>
                <a:gd name="T82" fmla="*/ 10 w 529"/>
                <a:gd name="T83" fmla="*/ 149 h 734"/>
                <a:gd name="T84" fmla="*/ 9 w 529"/>
                <a:gd name="T85" fmla="*/ 137 h 734"/>
                <a:gd name="T86" fmla="*/ 6 w 529"/>
                <a:gd name="T87" fmla="*/ 125 h 734"/>
                <a:gd name="T88" fmla="*/ 1 w 529"/>
                <a:gd name="T89" fmla="*/ 113 h 734"/>
                <a:gd name="T90" fmla="*/ 5 w 529"/>
                <a:gd name="T91" fmla="*/ 99 h 734"/>
                <a:gd name="T92" fmla="*/ 5 w 529"/>
                <a:gd name="T93" fmla="*/ 88 h 734"/>
                <a:gd name="T94" fmla="*/ 11 w 529"/>
                <a:gd name="T95" fmla="*/ 76 h 734"/>
                <a:gd name="T96" fmla="*/ 9 w 529"/>
                <a:gd name="T97" fmla="*/ 54 h 734"/>
                <a:gd name="T98" fmla="*/ 15 w 529"/>
                <a:gd name="T99" fmla="*/ 37 h 734"/>
                <a:gd name="T100" fmla="*/ 18 w 529"/>
                <a:gd name="T101" fmla="*/ 27 h 734"/>
                <a:gd name="T102" fmla="*/ 23 w 529"/>
                <a:gd name="T103" fmla="*/ 16 h 734"/>
                <a:gd name="T104" fmla="*/ 16 w 529"/>
                <a:gd name="T105" fmla="*/ 20 h 734"/>
                <a:gd name="T106" fmla="*/ 11 w 529"/>
                <a:gd name="T107" fmla="*/ 37 h 734"/>
                <a:gd name="T108" fmla="*/ 6 w 529"/>
                <a:gd name="T109" fmla="*/ 53 h 734"/>
                <a:gd name="T110" fmla="*/ 4 w 529"/>
                <a:gd name="T111" fmla="*/ 60 h 734"/>
                <a:gd name="T112" fmla="*/ 0 w 529"/>
                <a:gd name="T113" fmla="*/ 59 h 734"/>
                <a:gd name="T114" fmla="*/ 3 w 529"/>
                <a:gd name="T115" fmla="*/ 47 h 734"/>
                <a:gd name="T116" fmla="*/ 5 w 529"/>
                <a:gd name="T117" fmla="*/ 37 h 734"/>
                <a:gd name="T118" fmla="*/ 8 w 529"/>
                <a:gd name="T119" fmla="*/ 23 h 734"/>
                <a:gd name="T120" fmla="*/ 20 w 529"/>
                <a:gd name="T121" fmla="*/ 6 h 734"/>
                <a:gd name="T122" fmla="*/ 23 w 529"/>
                <a:gd name="T123" fmla="*/ 0 h 7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9"/>
                <a:gd name="T187" fmla="*/ 0 h 734"/>
                <a:gd name="T188" fmla="*/ 529 w 529"/>
                <a:gd name="T189" fmla="*/ 734 h 7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9" h="734">
                  <a:moveTo>
                    <a:pt x="529" y="299"/>
                  </a:moveTo>
                  <a:lnTo>
                    <a:pt x="528" y="302"/>
                  </a:lnTo>
                  <a:lnTo>
                    <a:pt x="523" y="311"/>
                  </a:lnTo>
                  <a:lnTo>
                    <a:pt x="516" y="317"/>
                  </a:lnTo>
                  <a:lnTo>
                    <a:pt x="507" y="319"/>
                  </a:lnTo>
                  <a:lnTo>
                    <a:pt x="501" y="319"/>
                  </a:lnTo>
                  <a:lnTo>
                    <a:pt x="496" y="320"/>
                  </a:lnTo>
                  <a:lnTo>
                    <a:pt x="490" y="322"/>
                  </a:lnTo>
                  <a:lnTo>
                    <a:pt x="483" y="324"/>
                  </a:lnTo>
                  <a:lnTo>
                    <a:pt x="477" y="328"/>
                  </a:lnTo>
                  <a:lnTo>
                    <a:pt x="471" y="330"/>
                  </a:lnTo>
                  <a:lnTo>
                    <a:pt x="466" y="332"/>
                  </a:lnTo>
                  <a:lnTo>
                    <a:pt x="461" y="334"/>
                  </a:lnTo>
                  <a:lnTo>
                    <a:pt x="452" y="334"/>
                  </a:lnTo>
                  <a:lnTo>
                    <a:pt x="445" y="334"/>
                  </a:lnTo>
                  <a:lnTo>
                    <a:pt x="439" y="337"/>
                  </a:lnTo>
                  <a:lnTo>
                    <a:pt x="433" y="343"/>
                  </a:lnTo>
                  <a:lnTo>
                    <a:pt x="433" y="345"/>
                  </a:lnTo>
                  <a:lnTo>
                    <a:pt x="435" y="352"/>
                  </a:lnTo>
                  <a:lnTo>
                    <a:pt x="435" y="361"/>
                  </a:lnTo>
                  <a:lnTo>
                    <a:pt x="433" y="369"/>
                  </a:lnTo>
                  <a:lnTo>
                    <a:pt x="424" y="383"/>
                  </a:lnTo>
                  <a:lnTo>
                    <a:pt x="420" y="395"/>
                  </a:lnTo>
                  <a:lnTo>
                    <a:pt x="418" y="404"/>
                  </a:lnTo>
                  <a:lnTo>
                    <a:pt x="418" y="412"/>
                  </a:lnTo>
                  <a:lnTo>
                    <a:pt x="421" y="419"/>
                  </a:lnTo>
                  <a:lnTo>
                    <a:pt x="424" y="426"/>
                  </a:lnTo>
                  <a:lnTo>
                    <a:pt x="429" y="432"/>
                  </a:lnTo>
                  <a:lnTo>
                    <a:pt x="430" y="436"/>
                  </a:lnTo>
                  <a:lnTo>
                    <a:pt x="429" y="441"/>
                  </a:lnTo>
                  <a:lnTo>
                    <a:pt x="429" y="444"/>
                  </a:lnTo>
                  <a:lnTo>
                    <a:pt x="432" y="446"/>
                  </a:lnTo>
                  <a:lnTo>
                    <a:pt x="439" y="448"/>
                  </a:lnTo>
                  <a:lnTo>
                    <a:pt x="433" y="455"/>
                  </a:lnTo>
                  <a:lnTo>
                    <a:pt x="429" y="461"/>
                  </a:lnTo>
                  <a:lnTo>
                    <a:pt x="424" y="468"/>
                  </a:lnTo>
                  <a:lnTo>
                    <a:pt x="418" y="475"/>
                  </a:lnTo>
                  <a:lnTo>
                    <a:pt x="412" y="475"/>
                  </a:lnTo>
                  <a:lnTo>
                    <a:pt x="409" y="478"/>
                  </a:lnTo>
                  <a:lnTo>
                    <a:pt x="407" y="480"/>
                  </a:lnTo>
                  <a:lnTo>
                    <a:pt x="406" y="483"/>
                  </a:lnTo>
                  <a:lnTo>
                    <a:pt x="405" y="489"/>
                  </a:lnTo>
                  <a:lnTo>
                    <a:pt x="405" y="494"/>
                  </a:lnTo>
                  <a:lnTo>
                    <a:pt x="406" y="499"/>
                  </a:lnTo>
                  <a:lnTo>
                    <a:pt x="408" y="505"/>
                  </a:lnTo>
                  <a:lnTo>
                    <a:pt x="412" y="510"/>
                  </a:lnTo>
                  <a:lnTo>
                    <a:pt x="413" y="514"/>
                  </a:lnTo>
                  <a:lnTo>
                    <a:pt x="413" y="519"/>
                  </a:lnTo>
                  <a:lnTo>
                    <a:pt x="412" y="520"/>
                  </a:lnTo>
                  <a:lnTo>
                    <a:pt x="409" y="519"/>
                  </a:lnTo>
                  <a:lnTo>
                    <a:pt x="407" y="519"/>
                  </a:lnTo>
                  <a:lnTo>
                    <a:pt x="405" y="520"/>
                  </a:lnTo>
                  <a:lnTo>
                    <a:pt x="401" y="527"/>
                  </a:lnTo>
                  <a:lnTo>
                    <a:pt x="397" y="534"/>
                  </a:lnTo>
                  <a:lnTo>
                    <a:pt x="390" y="538"/>
                  </a:lnTo>
                  <a:lnTo>
                    <a:pt x="384" y="536"/>
                  </a:lnTo>
                  <a:lnTo>
                    <a:pt x="382" y="532"/>
                  </a:lnTo>
                  <a:lnTo>
                    <a:pt x="383" y="525"/>
                  </a:lnTo>
                  <a:lnTo>
                    <a:pt x="383" y="516"/>
                  </a:lnTo>
                  <a:lnTo>
                    <a:pt x="380" y="506"/>
                  </a:lnTo>
                  <a:lnTo>
                    <a:pt x="376" y="498"/>
                  </a:lnTo>
                  <a:lnTo>
                    <a:pt x="379" y="488"/>
                  </a:lnTo>
                  <a:lnTo>
                    <a:pt x="382" y="478"/>
                  </a:lnTo>
                  <a:lnTo>
                    <a:pt x="382" y="470"/>
                  </a:lnTo>
                  <a:lnTo>
                    <a:pt x="378" y="463"/>
                  </a:lnTo>
                  <a:lnTo>
                    <a:pt x="379" y="460"/>
                  </a:lnTo>
                  <a:lnTo>
                    <a:pt x="380" y="458"/>
                  </a:lnTo>
                  <a:lnTo>
                    <a:pt x="380" y="456"/>
                  </a:lnTo>
                  <a:lnTo>
                    <a:pt x="379" y="453"/>
                  </a:lnTo>
                  <a:lnTo>
                    <a:pt x="379" y="451"/>
                  </a:lnTo>
                  <a:lnTo>
                    <a:pt x="380" y="448"/>
                  </a:lnTo>
                  <a:lnTo>
                    <a:pt x="385" y="444"/>
                  </a:lnTo>
                  <a:lnTo>
                    <a:pt x="394" y="442"/>
                  </a:lnTo>
                  <a:lnTo>
                    <a:pt x="393" y="440"/>
                  </a:lnTo>
                  <a:lnTo>
                    <a:pt x="390" y="434"/>
                  </a:lnTo>
                  <a:lnTo>
                    <a:pt x="389" y="428"/>
                  </a:lnTo>
                  <a:lnTo>
                    <a:pt x="391" y="423"/>
                  </a:lnTo>
                  <a:lnTo>
                    <a:pt x="397" y="419"/>
                  </a:lnTo>
                  <a:lnTo>
                    <a:pt x="402" y="412"/>
                  </a:lnTo>
                  <a:lnTo>
                    <a:pt x="402" y="403"/>
                  </a:lnTo>
                  <a:lnTo>
                    <a:pt x="397" y="394"/>
                  </a:lnTo>
                  <a:lnTo>
                    <a:pt x="395" y="387"/>
                  </a:lnTo>
                  <a:lnTo>
                    <a:pt x="393" y="381"/>
                  </a:lnTo>
                  <a:lnTo>
                    <a:pt x="390" y="377"/>
                  </a:lnTo>
                  <a:lnTo>
                    <a:pt x="386" y="379"/>
                  </a:lnTo>
                  <a:lnTo>
                    <a:pt x="384" y="376"/>
                  </a:lnTo>
                  <a:lnTo>
                    <a:pt x="380" y="376"/>
                  </a:lnTo>
                  <a:lnTo>
                    <a:pt x="377" y="377"/>
                  </a:lnTo>
                  <a:lnTo>
                    <a:pt x="374" y="376"/>
                  </a:lnTo>
                  <a:lnTo>
                    <a:pt x="371" y="374"/>
                  </a:lnTo>
                  <a:lnTo>
                    <a:pt x="370" y="369"/>
                  </a:lnTo>
                  <a:lnTo>
                    <a:pt x="371" y="365"/>
                  </a:lnTo>
                  <a:lnTo>
                    <a:pt x="374" y="361"/>
                  </a:lnTo>
                  <a:lnTo>
                    <a:pt x="377" y="358"/>
                  </a:lnTo>
                  <a:lnTo>
                    <a:pt x="379" y="353"/>
                  </a:lnTo>
                  <a:lnTo>
                    <a:pt x="380" y="350"/>
                  </a:lnTo>
                  <a:lnTo>
                    <a:pt x="379" y="346"/>
                  </a:lnTo>
                  <a:lnTo>
                    <a:pt x="372" y="339"/>
                  </a:lnTo>
                  <a:lnTo>
                    <a:pt x="372" y="337"/>
                  </a:lnTo>
                  <a:lnTo>
                    <a:pt x="375" y="335"/>
                  </a:lnTo>
                  <a:lnTo>
                    <a:pt x="374" y="328"/>
                  </a:lnTo>
                  <a:lnTo>
                    <a:pt x="360" y="326"/>
                  </a:lnTo>
                  <a:lnTo>
                    <a:pt x="353" y="322"/>
                  </a:lnTo>
                  <a:lnTo>
                    <a:pt x="351" y="320"/>
                  </a:lnTo>
                  <a:lnTo>
                    <a:pt x="351" y="316"/>
                  </a:lnTo>
                  <a:lnTo>
                    <a:pt x="353" y="315"/>
                  </a:lnTo>
                  <a:lnTo>
                    <a:pt x="354" y="313"/>
                  </a:lnTo>
                  <a:lnTo>
                    <a:pt x="353" y="313"/>
                  </a:lnTo>
                  <a:lnTo>
                    <a:pt x="349" y="313"/>
                  </a:lnTo>
                  <a:lnTo>
                    <a:pt x="338" y="313"/>
                  </a:lnTo>
                  <a:lnTo>
                    <a:pt x="329" y="312"/>
                  </a:lnTo>
                  <a:lnTo>
                    <a:pt x="323" y="308"/>
                  </a:lnTo>
                  <a:lnTo>
                    <a:pt x="319" y="304"/>
                  </a:lnTo>
                  <a:lnTo>
                    <a:pt x="318" y="299"/>
                  </a:lnTo>
                  <a:lnTo>
                    <a:pt x="317" y="296"/>
                  </a:lnTo>
                  <a:lnTo>
                    <a:pt x="312" y="293"/>
                  </a:lnTo>
                  <a:lnTo>
                    <a:pt x="304" y="290"/>
                  </a:lnTo>
                  <a:lnTo>
                    <a:pt x="297" y="289"/>
                  </a:lnTo>
                  <a:lnTo>
                    <a:pt x="296" y="293"/>
                  </a:lnTo>
                  <a:lnTo>
                    <a:pt x="297" y="299"/>
                  </a:lnTo>
                  <a:lnTo>
                    <a:pt x="299" y="301"/>
                  </a:lnTo>
                  <a:lnTo>
                    <a:pt x="300" y="304"/>
                  </a:lnTo>
                  <a:lnTo>
                    <a:pt x="303" y="308"/>
                  </a:lnTo>
                  <a:lnTo>
                    <a:pt x="306" y="313"/>
                  </a:lnTo>
                  <a:lnTo>
                    <a:pt x="304" y="316"/>
                  </a:lnTo>
                  <a:lnTo>
                    <a:pt x="301" y="321"/>
                  </a:lnTo>
                  <a:lnTo>
                    <a:pt x="301" y="331"/>
                  </a:lnTo>
                  <a:lnTo>
                    <a:pt x="301" y="342"/>
                  </a:lnTo>
                  <a:lnTo>
                    <a:pt x="303" y="350"/>
                  </a:lnTo>
                  <a:lnTo>
                    <a:pt x="304" y="355"/>
                  </a:lnTo>
                  <a:lnTo>
                    <a:pt x="304" y="360"/>
                  </a:lnTo>
                  <a:lnTo>
                    <a:pt x="303" y="362"/>
                  </a:lnTo>
                  <a:lnTo>
                    <a:pt x="302" y="364"/>
                  </a:lnTo>
                  <a:lnTo>
                    <a:pt x="300" y="365"/>
                  </a:lnTo>
                  <a:lnTo>
                    <a:pt x="293" y="365"/>
                  </a:lnTo>
                  <a:lnTo>
                    <a:pt x="286" y="362"/>
                  </a:lnTo>
                  <a:lnTo>
                    <a:pt x="280" y="354"/>
                  </a:lnTo>
                  <a:lnTo>
                    <a:pt x="280" y="351"/>
                  </a:lnTo>
                  <a:lnTo>
                    <a:pt x="278" y="349"/>
                  </a:lnTo>
                  <a:lnTo>
                    <a:pt x="276" y="347"/>
                  </a:lnTo>
                  <a:lnTo>
                    <a:pt x="274" y="343"/>
                  </a:lnTo>
                  <a:lnTo>
                    <a:pt x="277" y="329"/>
                  </a:lnTo>
                  <a:lnTo>
                    <a:pt x="274" y="320"/>
                  </a:lnTo>
                  <a:lnTo>
                    <a:pt x="271" y="315"/>
                  </a:lnTo>
                  <a:lnTo>
                    <a:pt x="269" y="314"/>
                  </a:lnTo>
                  <a:lnTo>
                    <a:pt x="264" y="316"/>
                  </a:lnTo>
                  <a:lnTo>
                    <a:pt x="262" y="312"/>
                  </a:lnTo>
                  <a:lnTo>
                    <a:pt x="261" y="304"/>
                  </a:lnTo>
                  <a:lnTo>
                    <a:pt x="259" y="293"/>
                  </a:lnTo>
                  <a:lnTo>
                    <a:pt x="258" y="284"/>
                  </a:lnTo>
                  <a:lnTo>
                    <a:pt x="257" y="276"/>
                  </a:lnTo>
                  <a:lnTo>
                    <a:pt x="254" y="273"/>
                  </a:lnTo>
                  <a:lnTo>
                    <a:pt x="246" y="274"/>
                  </a:lnTo>
                  <a:lnTo>
                    <a:pt x="241" y="275"/>
                  </a:lnTo>
                  <a:lnTo>
                    <a:pt x="236" y="274"/>
                  </a:lnTo>
                  <a:lnTo>
                    <a:pt x="233" y="273"/>
                  </a:lnTo>
                  <a:lnTo>
                    <a:pt x="230" y="270"/>
                  </a:lnTo>
                  <a:lnTo>
                    <a:pt x="226" y="268"/>
                  </a:lnTo>
                  <a:lnTo>
                    <a:pt x="221" y="264"/>
                  </a:lnTo>
                  <a:lnTo>
                    <a:pt x="216" y="262"/>
                  </a:lnTo>
                  <a:lnTo>
                    <a:pt x="208" y="260"/>
                  </a:lnTo>
                  <a:lnTo>
                    <a:pt x="204" y="259"/>
                  </a:lnTo>
                  <a:lnTo>
                    <a:pt x="198" y="259"/>
                  </a:lnTo>
                  <a:lnTo>
                    <a:pt x="190" y="260"/>
                  </a:lnTo>
                  <a:lnTo>
                    <a:pt x="185" y="262"/>
                  </a:lnTo>
                  <a:lnTo>
                    <a:pt x="181" y="267"/>
                  </a:lnTo>
                  <a:lnTo>
                    <a:pt x="180" y="274"/>
                  </a:lnTo>
                  <a:lnTo>
                    <a:pt x="179" y="283"/>
                  </a:lnTo>
                  <a:lnTo>
                    <a:pt x="178" y="292"/>
                  </a:lnTo>
                  <a:lnTo>
                    <a:pt x="175" y="297"/>
                  </a:lnTo>
                  <a:lnTo>
                    <a:pt x="174" y="298"/>
                  </a:lnTo>
                  <a:lnTo>
                    <a:pt x="171" y="298"/>
                  </a:lnTo>
                  <a:lnTo>
                    <a:pt x="166" y="304"/>
                  </a:lnTo>
                  <a:lnTo>
                    <a:pt x="165" y="312"/>
                  </a:lnTo>
                  <a:lnTo>
                    <a:pt x="163" y="319"/>
                  </a:lnTo>
                  <a:lnTo>
                    <a:pt x="158" y="324"/>
                  </a:lnTo>
                  <a:lnTo>
                    <a:pt x="151" y="328"/>
                  </a:lnTo>
                  <a:lnTo>
                    <a:pt x="150" y="343"/>
                  </a:lnTo>
                  <a:lnTo>
                    <a:pt x="145" y="349"/>
                  </a:lnTo>
                  <a:lnTo>
                    <a:pt x="142" y="351"/>
                  </a:lnTo>
                  <a:lnTo>
                    <a:pt x="142" y="352"/>
                  </a:lnTo>
                  <a:lnTo>
                    <a:pt x="145" y="358"/>
                  </a:lnTo>
                  <a:lnTo>
                    <a:pt x="149" y="369"/>
                  </a:lnTo>
                  <a:lnTo>
                    <a:pt x="151" y="382"/>
                  </a:lnTo>
                  <a:lnTo>
                    <a:pt x="150" y="391"/>
                  </a:lnTo>
                  <a:lnTo>
                    <a:pt x="141" y="392"/>
                  </a:lnTo>
                  <a:lnTo>
                    <a:pt x="133" y="395"/>
                  </a:lnTo>
                  <a:lnTo>
                    <a:pt x="126" y="398"/>
                  </a:lnTo>
                  <a:lnTo>
                    <a:pt x="120" y="402"/>
                  </a:lnTo>
                  <a:lnTo>
                    <a:pt x="115" y="406"/>
                  </a:lnTo>
                  <a:lnTo>
                    <a:pt x="112" y="412"/>
                  </a:lnTo>
                  <a:lnTo>
                    <a:pt x="111" y="418"/>
                  </a:lnTo>
                  <a:lnTo>
                    <a:pt x="112" y="423"/>
                  </a:lnTo>
                  <a:lnTo>
                    <a:pt x="112" y="433"/>
                  </a:lnTo>
                  <a:lnTo>
                    <a:pt x="110" y="446"/>
                  </a:lnTo>
                  <a:lnTo>
                    <a:pt x="106" y="460"/>
                  </a:lnTo>
                  <a:lnTo>
                    <a:pt x="100" y="468"/>
                  </a:lnTo>
                  <a:lnTo>
                    <a:pt x="100" y="472"/>
                  </a:lnTo>
                  <a:lnTo>
                    <a:pt x="98" y="478"/>
                  </a:lnTo>
                  <a:lnTo>
                    <a:pt x="97" y="482"/>
                  </a:lnTo>
                  <a:lnTo>
                    <a:pt x="96" y="485"/>
                  </a:lnTo>
                  <a:lnTo>
                    <a:pt x="97" y="490"/>
                  </a:lnTo>
                  <a:lnTo>
                    <a:pt x="98" y="504"/>
                  </a:lnTo>
                  <a:lnTo>
                    <a:pt x="98" y="521"/>
                  </a:lnTo>
                  <a:lnTo>
                    <a:pt x="97" y="535"/>
                  </a:lnTo>
                  <a:lnTo>
                    <a:pt x="89" y="541"/>
                  </a:lnTo>
                  <a:lnTo>
                    <a:pt x="84" y="550"/>
                  </a:lnTo>
                  <a:lnTo>
                    <a:pt x="87" y="561"/>
                  </a:lnTo>
                  <a:lnTo>
                    <a:pt x="95" y="567"/>
                  </a:lnTo>
                  <a:lnTo>
                    <a:pt x="104" y="572"/>
                  </a:lnTo>
                  <a:lnTo>
                    <a:pt x="110" y="578"/>
                  </a:lnTo>
                  <a:lnTo>
                    <a:pt x="112" y="585"/>
                  </a:lnTo>
                  <a:lnTo>
                    <a:pt x="113" y="589"/>
                  </a:lnTo>
                  <a:lnTo>
                    <a:pt x="115" y="597"/>
                  </a:lnTo>
                  <a:lnTo>
                    <a:pt x="122" y="611"/>
                  </a:lnTo>
                  <a:lnTo>
                    <a:pt x="130" y="625"/>
                  </a:lnTo>
                  <a:lnTo>
                    <a:pt x="140" y="631"/>
                  </a:lnTo>
                  <a:lnTo>
                    <a:pt x="150" y="630"/>
                  </a:lnTo>
                  <a:lnTo>
                    <a:pt x="159" y="626"/>
                  </a:lnTo>
                  <a:lnTo>
                    <a:pt x="167" y="623"/>
                  </a:lnTo>
                  <a:lnTo>
                    <a:pt x="173" y="617"/>
                  </a:lnTo>
                  <a:lnTo>
                    <a:pt x="178" y="612"/>
                  </a:lnTo>
                  <a:lnTo>
                    <a:pt x="180" y="608"/>
                  </a:lnTo>
                  <a:lnTo>
                    <a:pt x="180" y="603"/>
                  </a:lnTo>
                  <a:lnTo>
                    <a:pt x="178" y="601"/>
                  </a:lnTo>
                  <a:lnTo>
                    <a:pt x="172" y="592"/>
                  </a:lnTo>
                  <a:lnTo>
                    <a:pt x="168" y="584"/>
                  </a:lnTo>
                  <a:lnTo>
                    <a:pt x="168" y="576"/>
                  </a:lnTo>
                  <a:lnTo>
                    <a:pt x="172" y="569"/>
                  </a:lnTo>
                  <a:lnTo>
                    <a:pt x="175" y="563"/>
                  </a:lnTo>
                  <a:lnTo>
                    <a:pt x="181" y="558"/>
                  </a:lnTo>
                  <a:lnTo>
                    <a:pt x="188" y="557"/>
                  </a:lnTo>
                  <a:lnTo>
                    <a:pt x="196" y="558"/>
                  </a:lnTo>
                  <a:lnTo>
                    <a:pt x="203" y="559"/>
                  </a:lnTo>
                  <a:lnTo>
                    <a:pt x="210" y="559"/>
                  </a:lnTo>
                  <a:lnTo>
                    <a:pt x="216" y="557"/>
                  </a:lnTo>
                  <a:lnTo>
                    <a:pt x="221" y="556"/>
                  </a:lnTo>
                  <a:lnTo>
                    <a:pt x="227" y="556"/>
                  </a:lnTo>
                  <a:lnTo>
                    <a:pt x="233" y="557"/>
                  </a:lnTo>
                  <a:lnTo>
                    <a:pt x="240" y="563"/>
                  </a:lnTo>
                  <a:lnTo>
                    <a:pt x="247" y="572"/>
                  </a:lnTo>
                  <a:lnTo>
                    <a:pt x="255" y="586"/>
                  </a:lnTo>
                  <a:lnTo>
                    <a:pt x="258" y="594"/>
                  </a:lnTo>
                  <a:lnTo>
                    <a:pt x="257" y="596"/>
                  </a:lnTo>
                  <a:lnTo>
                    <a:pt x="255" y="597"/>
                  </a:lnTo>
                  <a:lnTo>
                    <a:pt x="250" y="596"/>
                  </a:lnTo>
                  <a:lnTo>
                    <a:pt x="246" y="596"/>
                  </a:lnTo>
                  <a:lnTo>
                    <a:pt x="242" y="600"/>
                  </a:lnTo>
                  <a:lnTo>
                    <a:pt x="241" y="607"/>
                  </a:lnTo>
                  <a:lnTo>
                    <a:pt x="239" y="620"/>
                  </a:lnTo>
                  <a:lnTo>
                    <a:pt x="232" y="625"/>
                  </a:lnTo>
                  <a:lnTo>
                    <a:pt x="226" y="627"/>
                  </a:lnTo>
                  <a:lnTo>
                    <a:pt x="223" y="637"/>
                  </a:lnTo>
                  <a:lnTo>
                    <a:pt x="221" y="642"/>
                  </a:lnTo>
                  <a:lnTo>
                    <a:pt x="220" y="647"/>
                  </a:lnTo>
                  <a:lnTo>
                    <a:pt x="217" y="650"/>
                  </a:lnTo>
                  <a:lnTo>
                    <a:pt x="213" y="652"/>
                  </a:lnTo>
                  <a:lnTo>
                    <a:pt x="209" y="653"/>
                  </a:lnTo>
                  <a:lnTo>
                    <a:pt x="202" y="652"/>
                  </a:lnTo>
                  <a:lnTo>
                    <a:pt x="195" y="652"/>
                  </a:lnTo>
                  <a:lnTo>
                    <a:pt x="187" y="650"/>
                  </a:lnTo>
                  <a:lnTo>
                    <a:pt x="189" y="660"/>
                  </a:lnTo>
                  <a:lnTo>
                    <a:pt x="187" y="679"/>
                  </a:lnTo>
                  <a:lnTo>
                    <a:pt x="182" y="700"/>
                  </a:lnTo>
                  <a:lnTo>
                    <a:pt x="175" y="711"/>
                  </a:lnTo>
                  <a:lnTo>
                    <a:pt x="167" y="716"/>
                  </a:lnTo>
                  <a:lnTo>
                    <a:pt x="160" y="724"/>
                  </a:lnTo>
                  <a:lnTo>
                    <a:pt x="160" y="731"/>
                  </a:lnTo>
                  <a:lnTo>
                    <a:pt x="173" y="734"/>
                  </a:lnTo>
                  <a:lnTo>
                    <a:pt x="115" y="731"/>
                  </a:lnTo>
                  <a:lnTo>
                    <a:pt x="115" y="723"/>
                  </a:lnTo>
                  <a:lnTo>
                    <a:pt x="119" y="715"/>
                  </a:lnTo>
                  <a:lnTo>
                    <a:pt x="122" y="709"/>
                  </a:lnTo>
                  <a:lnTo>
                    <a:pt x="125" y="706"/>
                  </a:lnTo>
                  <a:lnTo>
                    <a:pt x="122" y="706"/>
                  </a:lnTo>
                  <a:lnTo>
                    <a:pt x="117" y="705"/>
                  </a:lnTo>
                  <a:lnTo>
                    <a:pt x="110" y="702"/>
                  </a:lnTo>
                  <a:lnTo>
                    <a:pt x="106" y="699"/>
                  </a:lnTo>
                  <a:lnTo>
                    <a:pt x="106" y="691"/>
                  </a:lnTo>
                  <a:lnTo>
                    <a:pt x="102" y="679"/>
                  </a:lnTo>
                  <a:lnTo>
                    <a:pt x="96" y="670"/>
                  </a:lnTo>
                  <a:lnTo>
                    <a:pt x="94" y="667"/>
                  </a:lnTo>
                  <a:lnTo>
                    <a:pt x="95" y="662"/>
                  </a:lnTo>
                  <a:lnTo>
                    <a:pt x="96" y="653"/>
                  </a:lnTo>
                  <a:lnTo>
                    <a:pt x="94" y="645"/>
                  </a:lnTo>
                  <a:lnTo>
                    <a:pt x="85" y="642"/>
                  </a:lnTo>
                  <a:lnTo>
                    <a:pt x="75" y="643"/>
                  </a:lnTo>
                  <a:lnTo>
                    <a:pt x="68" y="640"/>
                  </a:lnTo>
                  <a:lnTo>
                    <a:pt x="61" y="635"/>
                  </a:lnTo>
                  <a:lnTo>
                    <a:pt x="53" y="632"/>
                  </a:lnTo>
                  <a:lnTo>
                    <a:pt x="46" y="626"/>
                  </a:lnTo>
                  <a:lnTo>
                    <a:pt x="42" y="616"/>
                  </a:lnTo>
                  <a:lnTo>
                    <a:pt x="41" y="604"/>
                  </a:lnTo>
                  <a:lnTo>
                    <a:pt x="43" y="593"/>
                  </a:lnTo>
                  <a:lnTo>
                    <a:pt x="44" y="584"/>
                  </a:lnTo>
                  <a:lnTo>
                    <a:pt x="39" y="574"/>
                  </a:lnTo>
                  <a:lnTo>
                    <a:pt x="36" y="566"/>
                  </a:lnTo>
                  <a:lnTo>
                    <a:pt x="36" y="561"/>
                  </a:lnTo>
                  <a:lnTo>
                    <a:pt x="38" y="555"/>
                  </a:lnTo>
                  <a:lnTo>
                    <a:pt x="38" y="549"/>
                  </a:lnTo>
                  <a:lnTo>
                    <a:pt x="37" y="544"/>
                  </a:lnTo>
                  <a:lnTo>
                    <a:pt x="36" y="540"/>
                  </a:lnTo>
                  <a:lnTo>
                    <a:pt x="31" y="534"/>
                  </a:lnTo>
                  <a:lnTo>
                    <a:pt x="26" y="528"/>
                  </a:lnTo>
                  <a:lnTo>
                    <a:pt x="22" y="521"/>
                  </a:lnTo>
                  <a:lnTo>
                    <a:pt x="23" y="513"/>
                  </a:lnTo>
                  <a:lnTo>
                    <a:pt x="27" y="505"/>
                  </a:lnTo>
                  <a:lnTo>
                    <a:pt x="27" y="496"/>
                  </a:lnTo>
                  <a:lnTo>
                    <a:pt x="24" y="489"/>
                  </a:lnTo>
                  <a:lnTo>
                    <a:pt x="23" y="487"/>
                  </a:lnTo>
                  <a:lnTo>
                    <a:pt x="11" y="487"/>
                  </a:lnTo>
                  <a:lnTo>
                    <a:pt x="11" y="482"/>
                  </a:lnTo>
                  <a:lnTo>
                    <a:pt x="11" y="472"/>
                  </a:lnTo>
                  <a:lnTo>
                    <a:pt x="9" y="460"/>
                  </a:lnTo>
                  <a:lnTo>
                    <a:pt x="7" y="451"/>
                  </a:lnTo>
                  <a:lnTo>
                    <a:pt x="7" y="441"/>
                  </a:lnTo>
                  <a:lnTo>
                    <a:pt x="12" y="425"/>
                  </a:lnTo>
                  <a:lnTo>
                    <a:pt x="16" y="412"/>
                  </a:lnTo>
                  <a:lnTo>
                    <a:pt x="19" y="406"/>
                  </a:lnTo>
                  <a:lnTo>
                    <a:pt x="20" y="404"/>
                  </a:lnTo>
                  <a:lnTo>
                    <a:pt x="22" y="397"/>
                  </a:lnTo>
                  <a:lnTo>
                    <a:pt x="22" y="392"/>
                  </a:lnTo>
                  <a:lnTo>
                    <a:pt x="16" y="391"/>
                  </a:lnTo>
                  <a:lnTo>
                    <a:pt x="11" y="390"/>
                  </a:lnTo>
                  <a:lnTo>
                    <a:pt x="12" y="383"/>
                  </a:lnTo>
                  <a:lnTo>
                    <a:pt x="17" y="376"/>
                  </a:lnTo>
                  <a:lnTo>
                    <a:pt x="26" y="369"/>
                  </a:lnTo>
                  <a:lnTo>
                    <a:pt x="23" y="362"/>
                  </a:lnTo>
                  <a:lnTo>
                    <a:pt x="21" y="352"/>
                  </a:lnTo>
                  <a:lnTo>
                    <a:pt x="23" y="345"/>
                  </a:lnTo>
                  <a:lnTo>
                    <a:pt x="34" y="346"/>
                  </a:lnTo>
                  <a:lnTo>
                    <a:pt x="34" y="331"/>
                  </a:lnTo>
                  <a:lnTo>
                    <a:pt x="44" y="327"/>
                  </a:lnTo>
                  <a:lnTo>
                    <a:pt x="51" y="320"/>
                  </a:lnTo>
                  <a:lnTo>
                    <a:pt x="53" y="311"/>
                  </a:lnTo>
                  <a:lnTo>
                    <a:pt x="46" y="301"/>
                  </a:lnTo>
                  <a:lnTo>
                    <a:pt x="37" y="291"/>
                  </a:lnTo>
                  <a:lnTo>
                    <a:pt x="31" y="278"/>
                  </a:lnTo>
                  <a:lnTo>
                    <a:pt x="31" y="264"/>
                  </a:lnTo>
                  <a:lnTo>
                    <a:pt x="36" y="253"/>
                  </a:lnTo>
                  <a:lnTo>
                    <a:pt x="32" y="233"/>
                  </a:lnTo>
                  <a:lnTo>
                    <a:pt x="35" y="222"/>
                  </a:lnTo>
                  <a:lnTo>
                    <a:pt x="39" y="216"/>
                  </a:lnTo>
                  <a:lnTo>
                    <a:pt x="44" y="209"/>
                  </a:lnTo>
                  <a:lnTo>
                    <a:pt x="47" y="186"/>
                  </a:lnTo>
                  <a:lnTo>
                    <a:pt x="52" y="173"/>
                  </a:lnTo>
                  <a:lnTo>
                    <a:pt x="57" y="168"/>
                  </a:lnTo>
                  <a:lnTo>
                    <a:pt x="61" y="164"/>
                  </a:lnTo>
                  <a:lnTo>
                    <a:pt x="64" y="158"/>
                  </a:lnTo>
                  <a:lnTo>
                    <a:pt x="62" y="148"/>
                  </a:lnTo>
                  <a:lnTo>
                    <a:pt x="61" y="138"/>
                  </a:lnTo>
                  <a:lnTo>
                    <a:pt x="60" y="129"/>
                  </a:lnTo>
                  <a:lnTo>
                    <a:pt x="61" y="122"/>
                  </a:lnTo>
                  <a:lnTo>
                    <a:pt x="66" y="116"/>
                  </a:lnTo>
                  <a:lnTo>
                    <a:pt x="69" y="111"/>
                  </a:lnTo>
                  <a:lnTo>
                    <a:pt x="70" y="110"/>
                  </a:lnTo>
                  <a:lnTo>
                    <a:pt x="72" y="108"/>
                  </a:lnTo>
                  <a:lnTo>
                    <a:pt x="73" y="102"/>
                  </a:lnTo>
                  <a:lnTo>
                    <a:pt x="74" y="94"/>
                  </a:lnTo>
                  <a:lnTo>
                    <a:pt x="73" y="85"/>
                  </a:lnTo>
                  <a:lnTo>
                    <a:pt x="77" y="71"/>
                  </a:lnTo>
                  <a:lnTo>
                    <a:pt x="83" y="65"/>
                  </a:lnTo>
                  <a:lnTo>
                    <a:pt x="89" y="63"/>
                  </a:lnTo>
                  <a:lnTo>
                    <a:pt x="92" y="61"/>
                  </a:lnTo>
                  <a:lnTo>
                    <a:pt x="94" y="57"/>
                  </a:lnTo>
                  <a:lnTo>
                    <a:pt x="92" y="56"/>
                  </a:lnTo>
                  <a:lnTo>
                    <a:pt x="89" y="55"/>
                  </a:lnTo>
                  <a:lnTo>
                    <a:pt x="83" y="55"/>
                  </a:lnTo>
                  <a:lnTo>
                    <a:pt x="77" y="58"/>
                  </a:lnTo>
                  <a:lnTo>
                    <a:pt x="70" y="67"/>
                  </a:lnTo>
                  <a:lnTo>
                    <a:pt x="65" y="77"/>
                  </a:lnTo>
                  <a:lnTo>
                    <a:pt x="62" y="80"/>
                  </a:lnTo>
                  <a:lnTo>
                    <a:pt x="60" y="99"/>
                  </a:lnTo>
                  <a:lnTo>
                    <a:pt x="58" y="100"/>
                  </a:lnTo>
                  <a:lnTo>
                    <a:pt x="53" y="106"/>
                  </a:lnTo>
                  <a:lnTo>
                    <a:pt x="49" y="116"/>
                  </a:lnTo>
                  <a:lnTo>
                    <a:pt x="46" y="134"/>
                  </a:lnTo>
                  <a:lnTo>
                    <a:pt x="45" y="146"/>
                  </a:lnTo>
                  <a:lnTo>
                    <a:pt x="45" y="157"/>
                  </a:lnTo>
                  <a:lnTo>
                    <a:pt x="43" y="170"/>
                  </a:lnTo>
                  <a:lnTo>
                    <a:pt x="38" y="180"/>
                  </a:lnTo>
                  <a:lnTo>
                    <a:pt x="34" y="185"/>
                  </a:lnTo>
                  <a:lnTo>
                    <a:pt x="30" y="195"/>
                  </a:lnTo>
                  <a:lnTo>
                    <a:pt x="28" y="206"/>
                  </a:lnTo>
                  <a:lnTo>
                    <a:pt x="27" y="210"/>
                  </a:lnTo>
                  <a:lnTo>
                    <a:pt x="27" y="213"/>
                  </a:lnTo>
                  <a:lnTo>
                    <a:pt x="26" y="216"/>
                  </a:lnTo>
                  <a:lnTo>
                    <a:pt x="24" y="221"/>
                  </a:lnTo>
                  <a:lnTo>
                    <a:pt x="21" y="223"/>
                  </a:lnTo>
                  <a:lnTo>
                    <a:pt x="17" y="226"/>
                  </a:lnTo>
                  <a:lnTo>
                    <a:pt x="16" y="232"/>
                  </a:lnTo>
                  <a:lnTo>
                    <a:pt x="17" y="239"/>
                  </a:lnTo>
                  <a:lnTo>
                    <a:pt x="17" y="243"/>
                  </a:lnTo>
                  <a:lnTo>
                    <a:pt x="16" y="244"/>
                  </a:lnTo>
                  <a:lnTo>
                    <a:pt x="15" y="247"/>
                  </a:lnTo>
                  <a:lnTo>
                    <a:pt x="12" y="251"/>
                  </a:lnTo>
                  <a:lnTo>
                    <a:pt x="7" y="250"/>
                  </a:lnTo>
                  <a:lnTo>
                    <a:pt x="2" y="244"/>
                  </a:lnTo>
                  <a:lnTo>
                    <a:pt x="0" y="233"/>
                  </a:lnTo>
                  <a:lnTo>
                    <a:pt x="0" y="224"/>
                  </a:lnTo>
                  <a:lnTo>
                    <a:pt x="2" y="217"/>
                  </a:lnTo>
                  <a:lnTo>
                    <a:pt x="5" y="210"/>
                  </a:lnTo>
                  <a:lnTo>
                    <a:pt x="5" y="203"/>
                  </a:lnTo>
                  <a:lnTo>
                    <a:pt x="4" y="198"/>
                  </a:lnTo>
                  <a:lnTo>
                    <a:pt x="2" y="195"/>
                  </a:lnTo>
                  <a:lnTo>
                    <a:pt x="12" y="185"/>
                  </a:lnTo>
                  <a:lnTo>
                    <a:pt x="11" y="183"/>
                  </a:lnTo>
                  <a:lnTo>
                    <a:pt x="8" y="177"/>
                  </a:lnTo>
                  <a:lnTo>
                    <a:pt x="7" y="169"/>
                  </a:lnTo>
                  <a:lnTo>
                    <a:pt x="12" y="163"/>
                  </a:lnTo>
                  <a:lnTo>
                    <a:pt x="17" y="157"/>
                  </a:lnTo>
                  <a:lnTo>
                    <a:pt x="21" y="153"/>
                  </a:lnTo>
                  <a:lnTo>
                    <a:pt x="21" y="148"/>
                  </a:lnTo>
                  <a:lnTo>
                    <a:pt x="19" y="145"/>
                  </a:lnTo>
                  <a:lnTo>
                    <a:pt x="19" y="140"/>
                  </a:lnTo>
                  <a:lnTo>
                    <a:pt x="22" y="133"/>
                  </a:lnTo>
                  <a:lnTo>
                    <a:pt x="26" y="129"/>
                  </a:lnTo>
                  <a:lnTo>
                    <a:pt x="28" y="126"/>
                  </a:lnTo>
                  <a:lnTo>
                    <a:pt x="29" y="111"/>
                  </a:lnTo>
                  <a:lnTo>
                    <a:pt x="34" y="92"/>
                  </a:lnTo>
                  <a:lnTo>
                    <a:pt x="42" y="74"/>
                  </a:lnTo>
                  <a:lnTo>
                    <a:pt x="49" y="64"/>
                  </a:lnTo>
                  <a:lnTo>
                    <a:pt x="57" y="57"/>
                  </a:lnTo>
                  <a:lnTo>
                    <a:pt x="62" y="48"/>
                  </a:lnTo>
                  <a:lnTo>
                    <a:pt x="66" y="39"/>
                  </a:lnTo>
                  <a:lnTo>
                    <a:pt x="67" y="31"/>
                  </a:lnTo>
                  <a:lnTo>
                    <a:pt x="80" y="24"/>
                  </a:lnTo>
                  <a:lnTo>
                    <a:pt x="88" y="19"/>
                  </a:lnTo>
                  <a:lnTo>
                    <a:pt x="92" y="16"/>
                  </a:lnTo>
                  <a:lnTo>
                    <a:pt x="94" y="13"/>
                  </a:lnTo>
                  <a:lnTo>
                    <a:pt x="94" y="11"/>
                  </a:lnTo>
                  <a:lnTo>
                    <a:pt x="92" y="9"/>
                  </a:lnTo>
                  <a:lnTo>
                    <a:pt x="92" y="5"/>
                  </a:lnTo>
                  <a:lnTo>
                    <a:pt x="94" y="0"/>
                  </a:lnTo>
                  <a:lnTo>
                    <a:pt x="529" y="299"/>
                  </a:lnTo>
                  <a:close/>
                </a:path>
              </a:pathLst>
            </a:custGeom>
            <a:solidFill>
              <a:srgbClr val="0CC10C"/>
            </a:solidFill>
            <a:ln w="9525">
              <a:noFill/>
              <a:round/>
              <a:headEnd/>
              <a:tailEnd/>
            </a:ln>
          </p:spPr>
          <p:txBody>
            <a:bodyPr>
              <a:prstTxWarp prst="textNoShape">
                <a:avLst/>
              </a:prstTxWarp>
            </a:bodyPr>
            <a:lstStyle/>
            <a:p>
              <a:endParaRPr lang="en-US"/>
            </a:p>
          </p:txBody>
        </p:sp>
        <p:sp>
          <p:nvSpPr>
            <p:cNvPr id="168020" name="Freeform 81"/>
            <p:cNvSpPr>
              <a:spLocks/>
            </p:cNvSpPr>
            <p:nvPr/>
          </p:nvSpPr>
          <p:spPr bwMode="auto">
            <a:xfrm>
              <a:off x="2053" y="2831"/>
              <a:ext cx="239" cy="247"/>
            </a:xfrm>
            <a:custGeom>
              <a:avLst/>
              <a:gdLst>
                <a:gd name="T0" fmla="*/ 22 w 477"/>
                <a:gd name="T1" fmla="*/ 5 h 494"/>
                <a:gd name="T2" fmla="*/ 30 w 477"/>
                <a:gd name="T3" fmla="*/ 7 h 494"/>
                <a:gd name="T4" fmla="*/ 34 w 477"/>
                <a:gd name="T5" fmla="*/ 12 h 494"/>
                <a:gd name="T6" fmla="*/ 36 w 477"/>
                <a:gd name="T7" fmla="*/ 18 h 494"/>
                <a:gd name="T8" fmla="*/ 31 w 477"/>
                <a:gd name="T9" fmla="*/ 26 h 494"/>
                <a:gd name="T10" fmla="*/ 34 w 477"/>
                <a:gd name="T11" fmla="*/ 33 h 494"/>
                <a:gd name="T12" fmla="*/ 30 w 477"/>
                <a:gd name="T13" fmla="*/ 40 h 494"/>
                <a:gd name="T14" fmla="*/ 28 w 477"/>
                <a:gd name="T15" fmla="*/ 42 h 494"/>
                <a:gd name="T16" fmla="*/ 29 w 477"/>
                <a:gd name="T17" fmla="*/ 47 h 494"/>
                <a:gd name="T18" fmla="*/ 30 w 477"/>
                <a:gd name="T19" fmla="*/ 53 h 494"/>
                <a:gd name="T20" fmla="*/ 30 w 477"/>
                <a:gd name="T21" fmla="*/ 62 h 494"/>
                <a:gd name="T22" fmla="*/ 34 w 477"/>
                <a:gd name="T23" fmla="*/ 72 h 494"/>
                <a:gd name="T24" fmla="*/ 37 w 477"/>
                <a:gd name="T25" fmla="*/ 75 h 494"/>
                <a:gd name="T26" fmla="*/ 43 w 477"/>
                <a:gd name="T27" fmla="*/ 75 h 494"/>
                <a:gd name="T28" fmla="*/ 47 w 477"/>
                <a:gd name="T29" fmla="*/ 74 h 494"/>
                <a:gd name="T30" fmla="*/ 53 w 477"/>
                <a:gd name="T31" fmla="*/ 76 h 494"/>
                <a:gd name="T32" fmla="*/ 58 w 477"/>
                <a:gd name="T33" fmla="*/ 81 h 494"/>
                <a:gd name="T34" fmla="*/ 61 w 477"/>
                <a:gd name="T35" fmla="*/ 95 h 494"/>
                <a:gd name="T36" fmla="*/ 65 w 477"/>
                <a:gd name="T37" fmla="*/ 82 h 494"/>
                <a:gd name="T38" fmla="*/ 68 w 477"/>
                <a:gd name="T39" fmla="*/ 78 h 494"/>
                <a:gd name="T40" fmla="*/ 73 w 477"/>
                <a:gd name="T41" fmla="*/ 74 h 494"/>
                <a:gd name="T42" fmla="*/ 84 w 477"/>
                <a:gd name="T43" fmla="*/ 73 h 494"/>
                <a:gd name="T44" fmla="*/ 90 w 477"/>
                <a:gd name="T45" fmla="*/ 71 h 494"/>
                <a:gd name="T46" fmla="*/ 97 w 477"/>
                <a:gd name="T47" fmla="*/ 71 h 494"/>
                <a:gd name="T48" fmla="*/ 100 w 477"/>
                <a:gd name="T49" fmla="*/ 73 h 494"/>
                <a:gd name="T50" fmla="*/ 94 w 477"/>
                <a:gd name="T51" fmla="*/ 78 h 494"/>
                <a:gd name="T52" fmla="*/ 96 w 477"/>
                <a:gd name="T53" fmla="*/ 85 h 494"/>
                <a:gd name="T54" fmla="*/ 91 w 477"/>
                <a:gd name="T55" fmla="*/ 92 h 494"/>
                <a:gd name="T56" fmla="*/ 89 w 477"/>
                <a:gd name="T57" fmla="*/ 99 h 494"/>
                <a:gd name="T58" fmla="*/ 96 w 477"/>
                <a:gd name="T59" fmla="*/ 101 h 494"/>
                <a:gd name="T60" fmla="*/ 99 w 477"/>
                <a:gd name="T61" fmla="*/ 95 h 494"/>
                <a:gd name="T62" fmla="*/ 96 w 477"/>
                <a:gd name="T63" fmla="*/ 91 h 494"/>
                <a:gd name="T64" fmla="*/ 103 w 477"/>
                <a:gd name="T65" fmla="*/ 78 h 494"/>
                <a:gd name="T66" fmla="*/ 109 w 477"/>
                <a:gd name="T67" fmla="*/ 76 h 494"/>
                <a:gd name="T68" fmla="*/ 110 w 477"/>
                <a:gd name="T69" fmla="*/ 88 h 494"/>
                <a:gd name="T70" fmla="*/ 114 w 477"/>
                <a:gd name="T71" fmla="*/ 94 h 494"/>
                <a:gd name="T72" fmla="*/ 119 w 477"/>
                <a:gd name="T73" fmla="*/ 99 h 494"/>
                <a:gd name="T74" fmla="*/ 58 w 477"/>
                <a:gd name="T75" fmla="*/ 116 h 494"/>
                <a:gd name="T76" fmla="*/ 58 w 477"/>
                <a:gd name="T77" fmla="*/ 113 h 494"/>
                <a:gd name="T78" fmla="*/ 57 w 477"/>
                <a:gd name="T79" fmla="*/ 105 h 494"/>
                <a:gd name="T80" fmla="*/ 55 w 477"/>
                <a:gd name="T81" fmla="*/ 98 h 494"/>
                <a:gd name="T82" fmla="*/ 54 w 477"/>
                <a:gd name="T83" fmla="*/ 95 h 494"/>
                <a:gd name="T84" fmla="*/ 52 w 477"/>
                <a:gd name="T85" fmla="*/ 89 h 494"/>
                <a:gd name="T86" fmla="*/ 51 w 477"/>
                <a:gd name="T87" fmla="*/ 87 h 494"/>
                <a:gd name="T88" fmla="*/ 48 w 477"/>
                <a:gd name="T89" fmla="*/ 81 h 494"/>
                <a:gd name="T90" fmla="*/ 38 w 477"/>
                <a:gd name="T91" fmla="*/ 84 h 494"/>
                <a:gd name="T92" fmla="*/ 34 w 477"/>
                <a:gd name="T93" fmla="*/ 77 h 494"/>
                <a:gd name="T94" fmla="*/ 28 w 477"/>
                <a:gd name="T95" fmla="*/ 77 h 494"/>
                <a:gd name="T96" fmla="*/ 26 w 477"/>
                <a:gd name="T97" fmla="*/ 77 h 494"/>
                <a:gd name="T98" fmla="*/ 27 w 477"/>
                <a:gd name="T99" fmla="*/ 63 h 494"/>
                <a:gd name="T100" fmla="*/ 21 w 477"/>
                <a:gd name="T101" fmla="*/ 52 h 494"/>
                <a:gd name="T102" fmla="*/ 18 w 477"/>
                <a:gd name="T103" fmla="*/ 46 h 494"/>
                <a:gd name="T104" fmla="*/ 18 w 477"/>
                <a:gd name="T105" fmla="*/ 42 h 494"/>
                <a:gd name="T106" fmla="*/ 13 w 477"/>
                <a:gd name="T107" fmla="*/ 34 h 494"/>
                <a:gd name="T108" fmla="*/ 14 w 477"/>
                <a:gd name="T109" fmla="*/ 27 h 494"/>
                <a:gd name="T110" fmla="*/ 10 w 477"/>
                <a:gd name="T111" fmla="*/ 19 h 494"/>
                <a:gd name="T112" fmla="*/ 7 w 477"/>
                <a:gd name="T113" fmla="*/ 12 h 494"/>
                <a:gd name="T114" fmla="*/ 2 w 477"/>
                <a:gd name="T115" fmla="*/ 7 h 494"/>
                <a:gd name="T116" fmla="*/ 15 w 477"/>
                <a:gd name="T117" fmla="*/ 1 h 4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7"/>
                <a:gd name="T178" fmla="*/ 0 h 494"/>
                <a:gd name="T179" fmla="*/ 477 w 477"/>
                <a:gd name="T180" fmla="*/ 494 h 4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7" h="494">
                  <a:moveTo>
                    <a:pt x="58" y="3"/>
                  </a:moveTo>
                  <a:lnTo>
                    <a:pt x="74" y="7"/>
                  </a:lnTo>
                  <a:lnTo>
                    <a:pt x="82" y="12"/>
                  </a:lnTo>
                  <a:lnTo>
                    <a:pt x="88" y="17"/>
                  </a:lnTo>
                  <a:lnTo>
                    <a:pt x="91" y="22"/>
                  </a:lnTo>
                  <a:lnTo>
                    <a:pt x="101" y="23"/>
                  </a:lnTo>
                  <a:lnTo>
                    <a:pt x="109" y="24"/>
                  </a:lnTo>
                  <a:lnTo>
                    <a:pt x="117" y="28"/>
                  </a:lnTo>
                  <a:lnTo>
                    <a:pt x="124" y="31"/>
                  </a:lnTo>
                  <a:lnTo>
                    <a:pt x="128" y="36"/>
                  </a:lnTo>
                  <a:lnTo>
                    <a:pt x="132" y="40"/>
                  </a:lnTo>
                  <a:lnTo>
                    <a:pt x="133" y="45"/>
                  </a:lnTo>
                  <a:lnTo>
                    <a:pt x="132" y="51"/>
                  </a:lnTo>
                  <a:lnTo>
                    <a:pt x="142" y="55"/>
                  </a:lnTo>
                  <a:lnTo>
                    <a:pt x="144" y="62"/>
                  </a:lnTo>
                  <a:lnTo>
                    <a:pt x="142" y="70"/>
                  </a:lnTo>
                  <a:lnTo>
                    <a:pt x="136" y="76"/>
                  </a:lnTo>
                  <a:lnTo>
                    <a:pt x="131" y="82"/>
                  </a:lnTo>
                  <a:lnTo>
                    <a:pt x="125" y="91"/>
                  </a:lnTo>
                  <a:lnTo>
                    <a:pt x="124" y="101"/>
                  </a:lnTo>
                  <a:lnTo>
                    <a:pt x="127" y="109"/>
                  </a:lnTo>
                  <a:lnTo>
                    <a:pt x="126" y="115"/>
                  </a:lnTo>
                  <a:lnTo>
                    <a:pt x="129" y="122"/>
                  </a:lnTo>
                  <a:lnTo>
                    <a:pt x="133" y="130"/>
                  </a:lnTo>
                  <a:lnTo>
                    <a:pt x="135" y="142"/>
                  </a:lnTo>
                  <a:lnTo>
                    <a:pt x="132" y="152"/>
                  </a:lnTo>
                  <a:lnTo>
                    <a:pt x="125" y="158"/>
                  </a:lnTo>
                  <a:lnTo>
                    <a:pt x="117" y="160"/>
                  </a:lnTo>
                  <a:lnTo>
                    <a:pt x="113" y="160"/>
                  </a:lnTo>
                  <a:lnTo>
                    <a:pt x="113" y="161"/>
                  </a:lnTo>
                  <a:lnTo>
                    <a:pt x="112" y="164"/>
                  </a:lnTo>
                  <a:lnTo>
                    <a:pt x="111" y="166"/>
                  </a:lnTo>
                  <a:lnTo>
                    <a:pt x="108" y="167"/>
                  </a:lnTo>
                  <a:lnTo>
                    <a:pt x="111" y="172"/>
                  </a:lnTo>
                  <a:lnTo>
                    <a:pt x="113" y="179"/>
                  </a:lnTo>
                  <a:lnTo>
                    <a:pt x="115" y="186"/>
                  </a:lnTo>
                  <a:lnTo>
                    <a:pt x="115" y="188"/>
                  </a:lnTo>
                  <a:lnTo>
                    <a:pt x="118" y="197"/>
                  </a:lnTo>
                  <a:lnTo>
                    <a:pt x="119" y="204"/>
                  </a:lnTo>
                  <a:lnTo>
                    <a:pt x="118" y="209"/>
                  </a:lnTo>
                  <a:lnTo>
                    <a:pt x="110" y="210"/>
                  </a:lnTo>
                  <a:lnTo>
                    <a:pt x="117" y="224"/>
                  </a:lnTo>
                  <a:lnTo>
                    <a:pt x="119" y="235"/>
                  </a:lnTo>
                  <a:lnTo>
                    <a:pt x="120" y="245"/>
                  </a:lnTo>
                  <a:lnTo>
                    <a:pt x="121" y="255"/>
                  </a:lnTo>
                  <a:lnTo>
                    <a:pt x="131" y="260"/>
                  </a:lnTo>
                  <a:lnTo>
                    <a:pt x="134" y="273"/>
                  </a:lnTo>
                  <a:lnTo>
                    <a:pt x="134" y="287"/>
                  </a:lnTo>
                  <a:lnTo>
                    <a:pt x="134" y="296"/>
                  </a:lnTo>
                  <a:lnTo>
                    <a:pt x="135" y="298"/>
                  </a:lnTo>
                  <a:lnTo>
                    <a:pt x="140" y="300"/>
                  </a:lnTo>
                  <a:lnTo>
                    <a:pt x="146" y="300"/>
                  </a:lnTo>
                  <a:lnTo>
                    <a:pt x="153" y="300"/>
                  </a:lnTo>
                  <a:lnTo>
                    <a:pt x="159" y="300"/>
                  </a:lnTo>
                  <a:lnTo>
                    <a:pt x="166" y="298"/>
                  </a:lnTo>
                  <a:lnTo>
                    <a:pt x="172" y="297"/>
                  </a:lnTo>
                  <a:lnTo>
                    <a:pt x="176" y="296"/>
                  </a:lnTo>
                  <a:lnTo>
                    <a:pt x="179" y="295"/>
                  </a:lnTo>
                  <a:lnTo>
                    <a:pt x="182" y="295"/>
                  </a:lnTo>
                  <a:lnTo>
                    <a:pt x="188" y="294"/>
                  </a:lnTo>
                  <a:lnTo>
                    <a:pt x="194" y="295"/>
                  </a:lnTo>
                  <a:lnTo>
                    <a:pt x="200" y="296"/>
                  </a:lnTo>
                  <a:lnTo>
                    <a:pt x="204" y="298"/>
                  </a:lnTo>
                  <a:lnTo>
                    <a:pt x="209" y="302"/>
                  </a:lnTo>
                  <a:lnTo>
                    <a:pt x="212" y="308"/>
                  </a:lnTo>
                  <a:lnTo>
                    <a:pt x="222" y="311"/>
                  </a:lnTo>
                  <a:lnTo>
                    <a:pt x="227" y="316"/>
                  </a:lnTo>
                  <a:lnTo>
                    <a:pt x="230" y="323"/>
                  </a:lnTo>
                  <a:lnTo>
                    <a:pt x="231" y="333"/>
                  </a:lnTo>
                  <a:lnTo>
                    <a:pt x="233" y="351"/>
                  </a:lnTo>
                  <a:lnTo>
                    <a:pt x="238" y="371"/>
                  </a:lnTo>
                  <a:lnTo>
                    <a:pt x="244" y="377"/>
                  </a:lnTo>
                  <a:lnTo>
                    <a:pt x="250" y="355"/>
                  </a:lnTo>
                  <a:lnTo>
                    <a:pt x="252" y="342"/>
                  </a:lnTo>
                  <a:lnTo>
                    <a:pt x="255" y="333"/>
                  </a:lnTo>
                  <a:lnTo>
                    <a:pt x="260" y="326"/>
                  </a:lnTo>
                  <a:lnTo>
                    <a:pt x="265" y="321"/>
                  </a:lnTo>
                  <a:lnTo>
                    <a:pt x="270" y="319"/>
                  </a:lnTo>
                  <a:lnTo>
                    <a:pt x="272" y="315"/>
                  </a:lnTo>
                  <a:lnTo>
                    <a:pt x="272" y="309"/>
                  </a:lnTo>
                  <a:lnTo>
                    <a:pt x="271" y="303"/>
                  </a:lnTo>
                  <a:lnTo>
                    <a:pt x="274" y="300"/>
                  </a:lnTo>
                  <a:lnTo>
                    <a:pt x="280" y="296"/>
                  </a:lnTo>
                  <a:lnTo>
                    <a:pt x="290" y="294"/>
                  </a:lnTo>
                  <a:lnTo>
                    <a:pt x="301" y="291"/>
                  </a:lnTo>
                  <a:lnTo>
                    <a:pt x="314" y="289"/>
                  </a:lnTo>
                  <a:lnTo>
                    <a:pt x="324" y="288"/>
                  </a:lnTo>
                  <a:lnTo>
                    <a:pt x="333" y="289"/>
                  </a:lnTo>
                  <a:lnTo>
                    <a:pt x="339" y="290"/>
                  </a:lnTo>
                  <a:lnTo>
                    <a:pt x="345" y="283"/>
                  </a:lnTo>
                  <a:lnTo>
                    <a:pt x="351" y="280"/>
                  </a:lnTo>
                  <a:lnTo>
                    <a:pt x="359" y="281"/>
                  </a:lnTo>
                  <a:lnTo>
                    <a:pt x="369" y="286"/>
                  </a:lnTo>
                  <a:lnTo>
                    <a:pt x="378" y="286"/>
                  </a:lnTo>
                  <a:lnTo>
                    <a:pt x="384" y="285"/>
                  </a:lnTo>
                  <a:lnTo>
                    <a:pt x="388" y="282"/>
                  </a:lnTo>
                  <a:lnTo>
                    <a:pt x="392" y="280"/>
                  </a:lnTo>
                  <a:lnTo>
                    <a:pt x="397" y="280"/>
                  </a:lnTo>
                  <a:lnTo>
                    <a:pt x="399" y="283"/>
                  </a:lnTo>
                  <a:lnTo>
                    <a:pt x="398" y="289"/>
                  </a:lnTo>
                  <a:lnTo>
                    <a:pt x="389" y="294"/>
                  </a:lnTo>
                  <a:lnTo>
                    <a:pt x="378" y="298"/>
                  </a:lnTo>
                  <a:lnTo>
                    <a:pt x="374" y="304"/>
                  </a:lnTo>
                  <a:lnTo>
                    <a:pt x="373" y="311"/>
                  </a:lnTo>
                  <a:lnTo>
                    <a:pt x="374" y="318"/>
                  </a:lnTo>
                  <a:lnTo>
                    <a:pt x="376" y="324"/>
                  </a:lnTo>
                  <a:lnTo>
                    <a:pt x="380" y="331"/>
                  </a:lnTo>
                  <a:lnTo>
                    <a:pt x="382" y="338"/>
                  </a:lnTo>
                  <a:lnTo>
                    <a:pt x="378" y="344"/>
                  </a:lnTo>
                  <a:lnTo>
                    <a:pt x="373" y="353"/>
                  </a:lnTo>
                  <a:lnTo>
                    <a:pt x="367" y="359"/>
                  </a:lnTo>
                  <a:lnTo>
                    <a:pt x="362" y="365"/>
                  </a:lnTo>
                  <a:lnTo>
                    <a:pt x="358" y="371"/>
                  </a:lnTo>
                  <a:lnTo>
                    <a:pt x="353" y="379"/>
                  </a:lnTo>
                  <a:lnTo>
                    <a:pt x="351" y="388"/>
                  </a:lnTo>
                  <a:lnTo>
                    <a:pt x="354" y="396"/>
                  </a:lnTo>
                  <a:lnTo>
                    <a:pt x="363" y="403"/>
                  </a:lnTo>
                  <a:lnTo>
                    <a:pt x="373" y="407"/>
                  </a:lnTo>
                  <a:lnTo>
                    <a:pt x="377" y="407"/>
                  </a:lnTo>
                  <a:lnTo>
                    <a:pt x="381" y="404"/>
                  </a:lnTo>
                  <a:lnTo>
                    <a:pt x="388" y="399"/>
                  </a:lnTo>
                  <a:lnTo>
                    <a:pt x="393" y="391"/>
                  </a:lnTo>
                  <a:lnTo>
                    <a:pt x="395" y="384"/>
                  </a:lnTo>
                  <a:lnTo>
                    <a:pt x="393" y="378"/>
                  </a:lnTo>
                  <a:lnTo>
                    <a:pt x="392" y="376"/>
                  </a:lnTo>
                  <a:lnTo>
                    <a:pt x="389" y="373"/>
                  </a:lnTo>
                  <a:lnTo>
                    <a:pt x="384" y="369"/>
                  </a:lnTo>
                  <a:lnTo>
                    <a:pt x="384" y="361"/>
                  </a:lnTo>
                  <a:lnTo>
                    <a:pt x="396" y="351"/>
                  </a:lnTo>
                  <a:lnTo>
                    <a:pt x="408" y="339"/>
                  </a:lnTo>
                  <a:lnTo>
                    <a:pt x="412" y="324"/>
                  </a:lnTo>
                  <a:lnTo>
                    <a:pt x="411" y="310"/>
                  </a:lnTo>
                  <a:lnTo>
                    <a:pt x="408" y="304"/>
                  </a:lnTo>
                  <a:lnTo>
                    <a:pt x="422" y="298"/>
                  </a:lnTo>
                  <a:lnTo>
                    <a:pt x="430" y="297"/>
                  </a:lnTo>
                  <a:lnTo>
                    <a:pt x="436" y="303"/>
                  </a:lnTo>
                  <a:lnTo>
                    <a:pt x="438" y="316"/>
                  </a:lnTo>
                  <a:lnTo>
                    <a:pt x="439" y="331"/>
                  </a:lnTo>
                  <a:lnTo>
                    <a:pt x="441" y="341"/>
                  </a:lnTo>
                  <a:lnTo>
                    <a:pt x="439" y="349"/>
                  </a:lnTo>
                  <a:lnTo>
                    <a:pt x="435" y="355"/>
                  </a:lnTo>
                  <a:lnTo>
                    <a:pt x="439" y="366"/>
                  </a:lnTo>
                  <a:lnTo>
                    <a:pt x="446" y="372"/>
                  </a:lnTo>
                  <a:lnTo>
                    <a:pt x="453" y="374"/>
                  </a:lnTo>
                  <a:lnTo>
                    <a:pt x="460" y="376"/>
                  </a:lnTo>
                  <a:lnTo>
                    <a:pt x="467" y="379"/>
                  </a:lnTo>
                  <a:lnTo>
                    <a:pt x="473" y="386"/>
                  </a:lnTo>
                  <a:lnTo>
                    <a:pt x="476" y="394"/>
                  </a:lnTo>
                  <a:lnTo>
                    <a:pt x="477" y="397"/>
                  </a:lnTo>
                  <a:lnTo>
                    <a:pt x="225" y="494"/>
                  </a:lnTo>
                  <a:lnTo>
                    <a:pt x="229" y="474"/>
                  </a:lnTo>
                  <a:lnTo>
                    <a:pt x="232" y="461"/>
                  </a:lnTo>
                  <a:lnTo>
                    <a:pt x="236" y="454"/>
                  </a:lnTo>
                  <a:lnTo>
                    <a:pt x="237" y="453"/>
                  </a:lnTo>
                  <a:lnTo>
                    <a:pt x="236" y="453"/>
                  </a:lnTo>
                  <a:lnTo>
                    <a:pt x="232" y="450"/>
                  </a:lnTo>
                  <a:lnTo>
                    <a:pt x="230" y="445"/>
                  </a:lnTo>
                  <a:lnTo>
                    <a:pt x="231" y="433"/>
                  </a:lnTo>
                  <a:lnTo>
                    <a:pt x="230" y="423"/>
                  </a:lnTo>
                  <a:lnTo>
                    <a:pt x="225" y="419"/>
                  </a:lnTo>
                  <a:lnTo>
                    <a:pt x="219" y="416"/>
                  </a:lnTo>
                  <a:lnTo>
                    <a:pt x="219" y="408"/>
                  </a:lnTo>
                  <a:lnTo>
                    <a:pt x="221" y="397"/>
                  </a:lnTo>
                  <a:lnTo>
                    <a:pt x="218" y="389"/>
                  </a:lnTo>
                  <a:lnTo>
                    <a:pt x="215" y="384"/>
                  </a:lnTo>
                  <a:lnTo>
                    <a:pt x="212" y="383"/>
                  </a:lnTo>
                  <a:lnTo>
                    <a:pt x="214" y="380"/>
                  </a:lnTo>
                  <a:lnTo>
                    <a:pt x="215" y="377"/>
                  </a:lnTo>
                  <a:lnTo>
                    <a:pt x="215" y="372"/>
                  </a:lnTo>
                  <a:lnTo>
                    <a:pt x="214" y="369"/>
                  </a:lnTo>
                  <a:lnTo>
                    <a:pt x="208" y="362"/>
                  </a:lnTo>
                  <a:lnTo>
                    <a:pt x="207" y="353"/>
                  </a:lnTo>
                  <a:lnTo>
                    <a:pt x="207" y="346"/>
                  </a:lnTo>
                  <a:lnTo>
                    <a:pt x="207" y="343"/>
                  </a:lnTo>
                  <a:lnTo>
                    <a:pt x="206" y="344"/>
                  </a:lnTo>
                  <a:lnTo>
                    <a:pt x="204" y="346"/>
                  </a:lnTo>
                  <a:lnTo>
                    <a:pt x="202" y="344"/>
                  </a:lnTo>
                  <a:lnTo>
                    <a:pt x="201" y="338"/>
                  </a:lnTo>
                  <a:lnTo>
                    <a:pt x="196" y="323"/>
                  </a:lnTo>
                  <a:lnTo>
                    <a:pt x="189" y="323"/>
                  </a:lnTo>
                  <a:lnTo>
                    <a:pt x="182" y="330"/>
                  </a:lnTo>
                  <a:lnTo>
                    <a:pt x="178" y="339"/>
                  </a:lnTo>
                  <a:lnTo>
                    <a:pt x="162" y="340"/>
                  </a:lnTo>
                  <a:lnTo>
                    <a:pt x="151" y="335"/>
                  </a:lnTo>
                  <a:lnTo>
                    <a:pt x="146" y="328"/>
                  </a:lnTo>
                  <a:lnTo>
                    <a:pt x="144" y="318"/>
                  </a:lnTo>
                  <a:lnTo>
                    <a:pt x="142" y="310"/>
                  </a:lnTo>
                  <a:lnTo>
                    <a:pt x="134" y="306"/>
                  </a:lnTo>
                  <a:lnTo>
                    <a:pt x="125" y="306"/>
                  </a:lnTo>
                  <a:lnTo>
                    <a:pt x="116" y="309"/>
                  </a:lnTo>
                  <a:lnTo>
                    <a:pt x="110" y="310"/>
                  </a:lnTo>
                  <a:lnTo>
                    <a:pt x="110" y="308"/>
                  </a:lnTo>
                  <a:lnTo>
                    <a:pt x="111" y="304"/>
                  </a:lnTo>
                  <a:lnTo>
                    <a:pt x="112" y="302"/>
                  </a:lnTo>
                  <a:lnTo>
                    <a:pt x="109" y="303"/>
                  </a:lnTo>
                  <a:lnTo>
                    <a:pt x="103" y="305"/>
                  </a:lnTo>
                  <a:lnTo>
                    <a:pt x="98" y="302"/>
                  </a:lnTo>
                  <a:lnTo>
                    <a:pt x="103" y="285"/>
                  </a:lnTo>
                  <a:lnTo>
                    <a:pt x="108" y="264"/>
                  </a:lnTo>
                  <a:lnTo>
                    <a:pt x="105" y="250"/>
                  </a:lnTo>
                  <a:lnTo>
                    <a:pt x="98" y="241"/>
                  </a:lnTo>
                  <a:lnTo>
                    <a:pt x="90" y="234"/>
                  </a:lnTo>
                  <a:lnTo>
                    <a:pt x="86" y="219"/>
                  </a:lnTo>
                  <a:lnTo>
                    <a:pt x="83" y="207"/>
                  </a:lnTo>
                  <a:lnTo>
                    <a:pt x="79" y="198"/>
                  </a:lnTo>
                  <a:lnTo>
                    <a:pt x="72" y="191"/>
                  </a:lnTo>
                  <a:lnTo>
                    <a:pt x="68" y="186"/>
                  </a:lnTo>
                  <a:lnTo>
                    <a:pt x="71" y="181"/>
                  </a:lnTo>
                  <a:lnTo>
                    <a:pt x="76" y="175"/>
                  </a:lnTo>
                  <a:lnTo>
                    <a:pt x="80" y="172"/>
                  </a:lnTo>
                  <a:lnTo>
                    <a:pt x="78" y="171"/>
                  </a:lnTo>
                  <a:lnTo>
                    <a:pt x="71" y="166"/>
                  </a:lnTo>
                  <a:lnTo>
                    <a:pt x="65" y="159"/>
                  </a:lnTo>
                  <a:lnTo>
                    <a:pt x="61" y="147"/>
                  </a:lnTo>
                  <a:lnTo>
                    <a:pt x="58" y="142"/>
                  </a:lnTo>
                  <a:lnTo>
                    <a:pt x="51" y="136"/>
                  </a:lnTo>
                  <a:lnTo>
                    <a:pt x="47" y="131"/>
                  </a:lnTo>
                  <a:lnTo>
                    <a:pt x="47" y="127"/>
                  </a:lnTo>
                  <a:lnTo>
                    <a:pt x="52" y="120"/>
                  </a:lnTo>
                  <a:lnTo>
                    <a:pt x="55" y="108"/>
                  </a:lnTo>
                  <a:lnTo>
                    <a:pt x="53" y="95"/>
                  </a:lnTo>
                  <a:lnTo>
                    <a:pt x="48" y="81"/>
                  </a:lnTo>
                  <a:lnTo>
                    <a:pt x="40" y="80"/>
                  </a:lnTo>
                  <a:lnTo>
                    <a:pt x="38" y="73"/>
                  </a:lnTo>
                  <a:lnTo>
                    <a:pt x="38" y="63"/>
                  </a:lnTo>
                  <a:lnTo>
                    <a:pt x="36" y="56"/>
                  </a:lnTo>
                  <a:lnTo>
                    <a:pt x="30" y="51"/>
                  </a:lnTo>
                  <a:lnTo>
                    <a:pt x="26" y="45"/>
                  </a:lnTo>
                  <a:lnTo>
                    <a:pt x="22" y="39"/>
                  </a:lnTo>
                  <a:lnTo>
                    <a:pt x="21" y="37"/>
                  </a:lnTo>
                  <a:lnTo>
                    <a:pt x="6" y="30"/>
                  </a:lnTo>
                  <a:lnTo>
                    <a:pt x="6" y="27"/>
                  </a:lnTo>
                  <a:lnTo>
                    <a:pt x="5" y="17"/>
                  </a:lnTo>
                  <a:lnTo>
                    <a:pt x="3" y="8"/>
                  </a:lnTo>
                  <a:lnTo>
                    <a:pt x="0" y="0"/>
                  </a:lnTo>
                  <a:lnTo>
                    <a:pt x="58" y="3"/>
                  </a:lnTo>
                  <a:close/>
                </a:path>
              </a:pathLst>
            </a:custGeom>
            <a:solidFill>
              <a:srgbClr val="0CC10C"/>
            </a:solidFill>
            <a:ln w="9525">
              <a:noFill/>
              <a:round/>
              <a:headEnd/>
              <a:tailEnd/>
            </a:ln>
          </p:spPr>
          <p:txBody>
            <a:bodyPr>
              <a:prstTxWarp prst="textNoShape">
                <a:avLst/>
              </a:prstTxWarp>
            </a:bodyPr>
            <a:lstStyle/>
            <a:p>
              <a:endParaRPr lang="en-US"/>
            </a:p>
          </p:txBody>
        </p:sp>
        <p:sp>
          <p:nvSpPr>
            <p:cNvPr id="168021" name="Freeform 82"/>
            <p:cNvSpPr>
              <a:spLocks/>
            </p:cNvSpPr>
            <p:nvPr/>
          </p:nvSpPr>
          <p:spPr bwMode="auto">
            <a:xfrm>
              <a:off x="2119" y="3030"/>
              <a:ext cx="292" cy="255"/>
            </a:xfrm>
            <a:custGeom>
              <a:avLst/>
              <a:gdLst>
                <a:gd name="T0" fmla="*/ 88 w 583"/>
                <a:gd name="T1" fmla="*/ 0 h 512"/>
                <a:gd name="T2" fmla="*/ 94 w 583"/>
                <a:gd name="T3" fmla="*/ 2 h 512"/>
                <a:gd name="T4" fmla="*/ 99 w 583"/>
                <a:gd name="T5" fmla="*/ 2 h 512"/>
                <a:gd name="T6" fmla="*/ 105 w 583"/>
                <a:gd name="T7" fmla="*/ 6 h 512"/>
                <a:gd name="T8" fmla="*/ 109 w 583"/>
                <a:gd name="T9" fmla="*/ 8 h 512"/>
                <a:gd name="T10" fmla="*/ 114 w 583"/>
                <a:gd name="T11" fmla="*/ 6 h 512"/>
                <a:gd name="T12" fmla="*/ 118 w 583"/>
                <a:gd name="T13" fmla="*/ 5 h 512"/>
                <a:gd name="T14" fmla="*/ 122 w 583"/>
                <a:gd name="T15" fmla="*/ 5 h 512"/>
                <a:gd name="T16" fmla="*/ 127 w 583"/>
                <a:gd name="T17" fmla="*/ 7 h 512"/>
                <a:gd name="T18" fmla="*/ 127 w 583"/>
                <a:gd name="T19" fmla="*/ 11 h 512"/>
                <a:gd name="T20" fmla="*/ 123 w 583"/>
                <a:gd name="T21" fmla="*/ 10 h 512"/>
                <a:gd name="T22" fmla="*/ 120 w 583"/>
                <a:gd name="T23" fmla="*/ 11 h 512"/>
                <a:gd name="T24" fmla="*/ 116 w 583"/>
                <a:gd name="T25" fmla="*/ 12 h 512"/>
                <a:gd name="T26" fmla="*/ 118 w 583"/>
                <a:gd name="T27" fmla="*/ 14 h 512"/>
                <a:gd name="T28" fmla="*/ 121 w 583"/>
                <a:gd name="T29" fmla="*/ 18 h 512"/>
                <a:gd name="T30" fmla="*/ 125 w 583"/>
                <a:gd name="T31" fmla="*/ 16 h 512"/>
                <a:gd name="T32" fmla="*/ 129 w 583"/>
                <a:gd name="T33" fmla="*/ 18 h 512"/>
                <a:gd name="T34" fmla="*/ 132 w 583"/>
                <a:gd name="T35" fmla="*/ 27 h 512"/>
                <a:gd name="T36" fmla="*/ 138 w 583"/>
                <a:gd name="T37" fmla="*/ 27 h 512"/>
                <a:gd name="T38" fmla="*/ 141 w 583"/>
                <a:gd name="T39" fmla="*/ 33 h 512"/>
                <a:gd name="T40" fmla="*/ 146 w 583"/>
                <a:gd name="T41" fmla="*/ 43 h 512"/>
                <a:gd name="T42" fmla="*/ 31 w 583"/>
                <a:gd name="T43" fmla="*/ 127 h 512"/>
                <a:gd name="T44" fmla="*/ 23 w 583"/>
                <a:gd name="T45" fmla="*/ 120 h 512"/>
                <a:gd name="T46" fmla="*/ 21 w 583"/>
                <a:gd name="T47" fmla="*/ 116 h 512"/>
                <a:gd name="T48" fmla="*/ 21 w 583"/>
                <a:gd name="T49" fmla="*/ 109 h 512"/>
                <a:gd name="T50" fmla="*/ 17 w 583"/>
                <a:gd name="T51" fmla="*/ 103 h 512"/>
                <a:gd name="T52" fmla="*/ 14 w 583"/>
                <a:gd name="T53" fmla="*/ 93 h 512"/>
                <a:gd name="T54" fmla="*/ 6 w 583"/>
                <a:gd name="T55" fmla="*/ 86 h 512"/>
                <a:gd name="T56" fmla="*/ 6 w 583"/>
                <a:gd name="T57" fmla="*/ 80 h 512"/>
                <a:gd name="T58" fmla="*/ 8 w 583"/>
                <a:gd name="T59" fmla="*/ 76 h 512"/>
                <a:gd name="T60" fmla="*/ 0 w 583"/>
                <a:gd name="T61" fmla="*/ 70 h 512"/>
                <a:gd name="T62" fmla="*/ 2 w 583"/>
                <a:gd name="T63" fmla="*/ 65 h 512"/>
                <a:gd name="T64" fmla="*/ 4 w 583"/>
                <a:gd name="T65" fmla="*/ 61 h 512"/>
                <a:gd name="T66" fmla="*/ 2 w 583"/>
                <a:gd name="T67" fmla="*/ 54 h 512"/>
                <a:gd name="T68" fmla="*/ 2 w 583"/>
                <a:gd name="T69" fmla="*/ 48 h 512"/>
                <a:gd name="T70" fmla="*/ 5 w 583"/>
                <a:gd name="T71" fmla="*/ 44 h 512"/>
                <a:gd name="T72" fmla="*/ 8 w 583"/>
                <a:gd name="T73" fmla="*/ 42 h 512"/>
                <a:gd name="T74" fmla="*/ 7 w 583"/>
                <a:gd name="T75" fmla="*/ 37 h 512"/>
                <a:gd name="T76" fmla="*/ 12 w 583"/>
                <a:gd name="T77" fmla="*/ 34 h 512"/>
                <a:gd name="T78" fmla="*/ 15 w 583"/>
                <a:gd name="T79" fmla="*/ 29 h 512"/>
                <a:gd name="T80" fmla="*/ 20 w 583"/>
                <a:gd name="T81" fmla="*/ 27 h 512"/>
                <a:gd name="T82" fmla="*/ 23 w 583"/>
                <a:gd name="T83" fmla="*/ 26 h 5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3"/>
                <a:gd name="T127" fmla="*/ 0 h 512"/>
                <a:gd name="T128" fmla="*/ 583 w 583"/>
                <a:gd name="T129" fmla="*/ 512 h 5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3" h="512">
                  <a:moveTo>
                    <a:pt x="344" y="0"/>
                  </a:moveTo>
                  <a:lnTo>
                    <a:pt x="347" y="0"/>
                  </a:lnTo>
                  <a:lnTo>
                    <a:pt x="351" y="3"/>
                  </a:lnTo>
                  <a:lnTo>
                    <a:pt x="358" y="4"/>
                  </a:lnTo>
                  <a:lnTo>
                    <a:pt x="366" y="6"/>
                  </a:lnTo>
                  <a:lnTo>
                    <a:pt x="374" y="9"/>
                  </a:lnTo>
                  <a:lnTo>
                    <a:pt x="383" y="10"/>
                  </a:lnTo>
                  <a:lnTo>
                    <a:pt x="389" y="11"/>
                  </a:lnTo>
                  <a:lnTo>
                    <a:pt x="394" y="11"/>
                  </a:lnTo>
                  <a:lnTo>
                    <a:pt x="401" y="12"/>
                  </a:lnTo>
                  <a:lnTo>
                    <a:pt x="409" y="17"/>
                  </a:lnTo>
                  <a:lnTo>
                    <a:pt x="418" y="25"/>
                  </a:lnTo>
                  <a:lnTo>
                    <a:pt x="424" y="30"/>
                  </a:lnTo>
                  <a:lnTo>
                    <a:pt x="427" y="32"/>
                  </a:lnTo>
                  <a:lnTo>
                    <a:pt x="433" y="32"/>
                  </a:lnTo>
                  <a:lnTo>
                    <a:pt x="440" y="30"/>
                  </a:lnTo>
                  <a:lnTo>
                    <a:pt x="448" y="28"/>
                  </a:lnTo>
                  <a:lnTo>
                    <a:pt x="455" y="26"/>
                  </a:lnTo>
                  <a:lnTo>
                    <a:pt x="462" y="24"/>
                  </a:lnTo>
                  <a:lnTo>
                    <a:pt x="468" y="22"/>
                  </a:lnTo>
                  <a:lnTo>
                    <a:pt x="471" y="21"/>
                  </a:lnTo>
                  <a:lnTo>
                    <a:pt x="475" y="20"/>
                  </a:lnTo>
                  <a:lnTo>
                    <a:pt x="480" y="20"/>
                  </a:lnTo>
                  <a:lnTo>
                    <a:pt x="487" y="21"/>
                  </a:lnTo>
                  <a:lnTo>
                    <a:pt x="495" y="22"/>
                  </a:lnTo>
                  <a:lnTo>
                    <a:pt x="502" y="25"/>
                  </a:lnTo>
                  <a:lnTo>
                    <a:pt x="508" y="29"/>
                  </a:lnTo>
                  <a:lnTo>
                    <a:pt x="513" y="35"/>
                  </a:lnTo>
                  <a:lnTo>
                    <a:pt x="515" y="43"/>
                  </a:lnTo>
                  <a:lnTo>
                    <a:pt x="507" y="44"/>
                  </a:lnTo>
                  <a:lnTo>
                    <a:pt x="499" y="44"/>
                  </a:lnTo>
                  <a:lnTo>
                    <a:pt x="493" y="43"/>
                  </a:lnTo>
                  <a:lnTo>
                    <a:pt x="491" y="42"/>
                  </a:lnTo>
                  <a:lnTo>
                    <a:pt x="490" y="42"/>
                  </a:lnTo>
                  <a:lnTo>
                    <a:pt x="485" y="43"/>
                  </a:lnTo>
                  <a:lnTo>
                    <a:pt x="480" y="44"/>
                  </a:lnTo>
                  <a:lnTo>
                    <a:pt x="475" y="45"/>
                  </a:lnTo>
                  <a:lnTo>
                    <a:pt x="468" y="48"/>
                  </a:lnTo>
                  <a:lnTo>
                    <a:pt x="463" y="50"/>
                  </a:lnTo>
                  <a:lnTo>
                    <a:pt x="461" y="52"/>
                  </a:lnTo>
                  <a:lnTo>
                    <a:pt x="461" y="56"/>
                  </a:lnTo>
                  <a:lnTo>
                    <a:pt x="469" y="58"/>
                  </a:lnTo>
                  <a:lnTo>
                    <a:pt x="476" y="62"/>
                  </a:lnTo>
                  <a:lnTo>
                    <a:pt x="480" y="66"/>
                  </a:lnTo>
                  <a:lnTo>
                    <a:pt x="483" y="73"/>
                  </a:lnTo>
                  <a:lnTo>
                    <a:pt x="487" y="70"/>
                  </a:lnTo>
                  <a:lnTo>
                    <a:pt x="493" y="66"/>
                  </a:lnTo>
                  <a:lnTo>
                    <a:pt x="500" y="65"/>
                  </a:lnTo>
                  <a:lnTo>
                    <a:pt x="506" y="65"/>
                  </a:lnTo>
                  <a:lnTo>
                    <a:pt x="512" y="67"/>
                  </a:lnTo>
                  <a:lnTo>
                    <a:pt x="516" y="72"/>
                  </a:lnTo>
                  <a:lnTo>
                    <a:pt x="520" y="80"/>
                  </a:lnTo>
                  <a:lnTo>
                    <a:pt x="521" y="91"/>
                  </a:lnTo>
                  <a:lnTo>
                    <a:pt x="527" y="110"/>
                  </a:lnTo>
                  <a:lnTo>
                    <a:pt x="537" y="115"/>
                  </a:lnTo>
                  <a:lnTo>
                    <a:pt x="546" y="112"/>
                  </a:lnTo>
                  <a:lnTo>
                    <a:pt x="551" y="110"/>
                  </a:lnTo>
                  <a:lnTo>
                    <a:pt x="552" y="113"/>
                  </a:lnTo>
                  <a:lnTo>
                    <a:pt x="555" y="123"/>
                  </a:lnTo>
                  <a:lnTo>
                    <a:pt x="562" y="134"/>
                  </a:lnTo>
                  <a:lnTo>
                    <a:pt x="574" y="144"/>
                  </a:lnTo>
                  <a:lnTo>
                    <a:pt x="583" y="158"/>
                  </a:lnTo>
                  <a:lnTo>
                    <a:pt x="582" y="174"/>
                  </a:lnTo>
                  <a:lnTo>
                    <a:pt x="578" y="191"/>
                  </a:lnTo>
                  <a:lnTo>
                    <a:pt x="583" y="202"/>
                  </a:lnTo>
                  <a:lnTo>
                    <a:pt x="122" y="512"/>
                  </a:lnTo>
                  <a:lnTo>
                    <a:pt x="113" y="505"/>
                  </a:lnTo>
                  <a:lnTo>
                    <a:pt x="103" y="494"/>
                  </a:lnTo>
                  <a:lnTo>
                    <a:pt x="92" y="483"/>
                  </a:lnTo>
                  <a:lnTo>
                    <a:pt x="89" y="479"/>
                  </a:lnTo>
                  <a:lnTo>
                    <a:pt x="86" y="475"/>
                  </a:lnTo>
                  <a:lnTo>
                    <a:pt x="83" y="467"/>
                  </a:lnTo>
                  <a:lnTo>
                    <a:pt x="79" y="457"/>
                  </a:lnTo>
                  <a:lnTo>
                    <a:pt x="81" y="447"/>
                  </a:lnTo>
                  <a:lnTo>
                    <a:pt x="81" y="437"/>
                  </a:lnTo>
                  <a:lnTo>
                    <a:pt x="77" y="427"/>
                  </a:lnTo>
                  <a:lnTo>
                    <a:pt x="71" y="419"/>
                  </a:lnTo>
                  <a:lnTo>
                    <a:pt x="66" y="413"/>
                  </a:lnTo>
                  <a:lnTo>
                    <a:pt x="67" y="399"/>
                  </a:lnTo>
                  <a:lnTo>
                    <a:pt x="62" y="385"/>
                  </a:lnTo>
                  <a:lnTo>
                    <a:pt x="53" y="374"/>
                  </a:lnTo>
                  <a:lnTo>
                    <a:pt x="43" y="368"/>
                  </a:lnTo>
                  <a:lnTo>
                    <a:pt x="32" y="361"/>
                  </a:lnTo>
                  <a:lnTo>
                    <a:pt x="23" y="348"/>
                  </a:lnTo>
                  <a:lnTo>
                    <a:pt x="16" y="336"/>
                  </a:lnTo>
                  <a:lnTo>
                    <a:pt x="16" y="329"/>
                  </a:lnTo>
                  <a:lnTo>
                    <a:pt x="21" y="324"/>
                  </a:lnTo>
                  <a:lnTo>
                    <a:pt x="25" y="316"/>
                  </a:lnTo>
                  <a:lnTo>
                    <a:pt x="29" y="309"/>
                  </a:lnTo>
                  <a:lnTo>
                    <a:pt x="30" y="306"/>
                  </a:lnTo>
                  <a:lnTo>
                    <a:pt x="11" y="309"/>
                  </a:lnTo>
                  <a:lnTo>
                    <a:pt x="3" y="293"/>
                  </a:lnTo>
                  <a:lnTo>
                    <a:pt x="0" y="282"/>
                  </a:lnTo>
                  <a:lnTo>
                    <a:pt x="0" y="274"/>
                  </a:lnTo>
                  <a:lnTo>
                    <a:pt x="2" y="267"/>
                  </a:lnTo>
                  <a:lnTo>
                    <a:pt x="7" y="262"/>
                  </a:lnTo>
                  <a:lnTo>
                    <a:pt x="10" y="256"/>
                  </a:lnTo>
                  <a:lnTo>
                    <a:pt x="14" y="252"/>
                  </a:lnTo>
                  <a:lnTo>
                    <a:pt x="14" y="245"/>
                  </a:lnTo>
                  <a:lnTo>
                    <a:pt x="11" y="234"/>
                  </a:lnTo>
                  <a:lnTo>
                    <a:pt x="8" y="225"/>
                  </a:lnTo>
                  <a:lnTo>
                    <a:pt x="8" y="216"/>
                  </a:lnTo>
                  <a:lnTo>
                    <a:pt x="15" y="209"/>
                  </a:lnTo>
                  <a:lnTo>
                    <a:pt x="9" y="200"/>
                  </a:lnTo>
                  <a:lnTo>
                    <a:pt x="7" y="192"/>
                  </a:lnTo>
                  <a:lnTo>
                    <a:pt x="8" y="186"/>
                  </a:lnTo>
                  <a:lnTo>
                    <a:pt x="13" y="181"/>
                  </a:lnTo>
                  <a:lnTo>
                    <a:pt x="17" y="178"/>
                  </a:lnTo>
                  <a:lnTo>
                    <a:pt x="23" y="174"/>
                  </a:lnTo>
                  <a:lnTo>
                    <a:pt x="28" y="171"/>
                  </a:lnTo>
                  <a:lnTo>
                    <a:pt x="31" y="168"/>
                  </a:lnTo>
                  <a:lnTo>
                    <a:pt x="25" y="159"/>
                  </a:lnTo>
                  <a:lnTo>
                    <a:pt x="25" y="153"/>
                  </a:lnTo>
                  <a:lnTo>
                    <a:pt x="28" y="149"/>
                  </a:lnTo>
                  <a:lnTo>
                    <a:pt x="32" y="146"/>
                  </a:lnTo>
                  <a:lnTo>
                    <a:pt x="39" y="142"/>
                  </a:lnTo>
                  <a:lnTo>
                    <a:pt x="46" y="136"/>
                  </a:lnTo>
                  <a:lnTo>
                    <a:pt x="51" y="130"/>
                  </a:lnTo>
                  <a:lnTo>
                    <a:pt x="51" y="121"/>
                  </a:lnTo>
                  <a:lnTo>
                    <a:pt x="59" y="116"/>
                  </a:lnTo>
                  <a:lnTo>
                    <a:pt x="67" y="112"/>
                  </a:lnTo>
                  <a:lnTo>
                    <a:pt x="74" y="111"/>
                  </a:lnTo>
                  <a:lnTo>
                    <a:pt x="79" y="111"/>
                  </a:lnTo>
                  <a:lnTo>
                    <a:pt x="84" y="111"/>
                  </a:lnTo>
                  <a:lnTo>
                    <a:pt x="88" y="109"/>
                  </a:lnTo>
                  <a:lnTo>
                    <a:pt x="91" y="104"/>
                  </a:lnTo>
                  <a:lnTo>
                    <a:pt x="92" y="97"/>
                  </a:lnTo>
                  <a:lnTo>
                    <a:pt x="344" y="0"/>
                  </a:lnTo>
                  <a:close/>
                </a:path>
              </a:pathLst>
            </a:custGeom>
            <a:solidFill>
              <a:srgbClr val="0CC10C"/>
            </a:solidFill>
            <a:ln w="9525">
              <a:noFill/>
              <a:round/>
              <a:headEnd/>
              <a:tailEnd/>
            </a:ln>
          </p:spPr>
          <p:txBody>
            <a:bodyPr>
              <a:prstTxWarp prst="textNoShape">
                <a:avLst/>
              </a:prstTxWarp>
            </a:bodyPr>
            <a:lstStyle/>
            <a:p>
              <a:endParaRPr lang="en-US"/>
            </a:p>
          </p:txBody>
        </p:sp>
        <p:sp>
          <p:nvSpPr>
            <p:cNvPr id="168022" name="Freeform 83"/>
            <p:cNvSpPr>
              <a:spLocks/>
            </p:cNvSpPr>
            <p:nvPr/>
          </p:nvSpPr>
          <p:spPr bwMode="auto">
            <a:xfrm>
              <a:off x="2178" y="3131"/>
              <a:ext cx="457" cy="361"/>
            </a:xfrm>
            <a:custGeom>
              <a:avLst/>
              <a:gdLst>
                <a:gd name="T0" fmla="*/ 123 w 914"/>
                <a:gd name="T1" fmla="*/ 2 h 722"/>
                <a:gd name="T2" fmla="*/ 131 w 914"/>
                <a:gd name="T3" fmla="*/ 4 h 722"/>
                <a:gd name="T4" fmla="*/ 136 w 914"/>
                <a:gd name="T5" fmla="*/ 6 h 722"/>
                <a:gd name="T6" fmla="*/ 146 w 914"/>
                <a:gd name="T7" fmla="*/ 6 h 722"/>
                <a:gd name="T8" fmla="*/ 154 w 914"/>
                <a:gd name="T9" fmla="*/ 10 h 722"/>
                <a:gd name="T10" fmla="*/ 160 w 914"/>
                <a:gd name="T11" fmla="*/ 12 h 722"/>
                <a:gd name="T12" fmla="*/ 164 w 914"/>
                <a:gd name="T13" fmla="*/ 14 h 722"/>
                <a:gd name="T14" fmla="*/ 170 w 914"/>
                <a:gd name="T15" fmla="*/ 25 h 722"/>
                <a:gd name="T16" fmla="*/ 176 w 914"/>
                <a:gd name="T17" fmla="*/ 36 h 722"/>
                <a:gd name="T18" fmla="*/ 179 w 914"/>
                <a:gd name="T19" fmla="*/ 49 h 722"/>
                <a:gd name="T20" fmla="*/ 176 w 914"/>
                <a:gd name="T21" fmla="*/ 51 h 722"/>
                <a:gd name="T22" fmla="*/ 169 w 914"/>
                <a:gd name="T23" fmla="*/ 54 h 722"/>
                <a:gd name="T24" fmla="*/ 160 w 914"/>
                <a:gd name="T25" fmla="*/ 58 h 722"/>
                <a:gd name="T26" fmla="*/ 155 w 914"/>
                <a:gd name="T27" fmla="*/ 63 h 722"/>
                <a:gd name="T28" fmla="*/ 165 w 914"/>
                <a:gd name="T29" fmla="*/ 60 h 722"/>
                <a:gd name="T30" fmla="*/ 172 w 914"/>
                <a:gd name="T31" fmla="*/ 61 h 722"/>
                <a:gd name="T32" fmla="*/ 179 w 914"/>
                <a:gd name="T33" fmla="*/ 56 h 722"/>
                <a:gd name="T34" fmla="*/ 184 w 914"/>
                <a:gd name="T35" fmla="*/ 54 h 722"/>
                <a:gd name="T36" fmla="*/ 183 w 914"/>
                <a:gd name="T37" fmla="*/ 59 h 722"/>
                <a:gd name="T38" fmla="*/ 185 w 914"/>
                <a:gd name="T39" fmla="*/ 61 h 722"/>
                <a:gd name="T40" fmla="*/ 190 w 914"/>
                <a:gd name="T41" fmla="*/ 57 h 722"/>
                <a:gd name="T42" fmla="*/ 193 w 914"/>
                <a:gd name="T43" fmla="*/ 63 h 722"/>
                <a:gd name="T44" fmla="*/ 184 w 914"/>
                <a:gd name="T45" fmla="*/ 69 h 722"/>
                <a:gd name="T46" fmla="*/ 179 w 914"/>
                <a:gd name="T47" fmla="*/ 69 h 722"/>
                <a:gd name="T48" fmla="*/ 177 w 914"/>
                <a:gd name="T49" fmla="*/ 69 h 722"/>
                <a:gd name="T50" fmla="*/ 173 w 914"/>
                <a:gd name="T51" fmla="*/ 71 h 722"/>
                <a:gd name="T52" fmla="*/ 168 w 914"/>
                <a:gd name="T53" fmla="*/ 71 h 722"/>
                <a:gd name="T54" fmla="*/ 164 w 914"/>
                <a:gd name="T55" fmla="*/ 76 h 722"/>
                <a:gd name="T56" fmla="*/ 170 w 914"/>
                <a:gd name="T57" fmla="*/ 76 h 722"/>
                <a:gd name="T58" fmla="*/ 176 w 914"/>
                <a:gd name="T59" fmla="*/ 74 h 722"/>
                <a:gd name="T60" fmla="*/ 182 w 914"/>
                <a:gd name="T61" fmla="*/ 73 h 722"/>
                <a:gd name="T62" fmla="*/ 192 w 914"/>
                <a:gd name="T63" fmla="*/ 70 h 722"/>
                <a:gd name="T64" fmla="*/ 197 w 914"/>
                <a:gd name="T65" fmla="*/ 70 h 722"/>
                <a:gd name="T66" fmla="*/ 201 w 914"/>
                <a:gd name="T67" fmla="*/ 65 h 722"/>
                <a:gd name="T68" fmla="*/ 207 w 914"/>
                <a:gd name="T69" fmla="*/ 67 h 722"/>
                <a:gd name="T70" fmla="*/ 217 w 914"/>
                <a:gd name="T71" fmla="*/ 69 h 722"/>
                <a:gd name="T72" fmla="*/ 225 w 914"/>
                <a:gd name="T73" fmla="*/ 70 h 722"/>
                <a:gd name="T74" fmla="*/ 218 w 914"/>
                <a:gd name="T75" fmla="*/ 78 h 722"/>
                <a:gd name="T76" fmla="*/ 224 w 914"/>
                <a:gd name="T77" fmla="*/ 79 h 722"/>
                <a:gd name="T78" fmla="*/ 69 w 914"/>
                <a:gd name="T79" fmla="*/ 180 h 722"/>
                <a:gd name="T80" fmla="*/ 65 w 914"/>
                <a:gd name="T81" fmla="*/ 172 h 722"/>
                <a:gd name="T82" fmla="*/ 64 w 914"/>
                <a:gd name="T83" fmla="*/ 163 h 722"/>
                <a:gd name="T84" fmla="*/ 56 w 914"/>
                <a:gd name="T85" fmla="*/ 159 h 722"/>
                <a:gd name="T86" fmla="*/ 55 w 914"/>
                <a:gd name="T87" fmla="*/ 150 h 722"/>
                <a:gd name="T88" fmla="*/ 51 w 914"/>
                <a:gd name="T89" fmla="*/ 145 h 722"/>
                <a:gd name="T90" fmla="*/ 55 w 914"/>
                <a:gd name="T91" fmla="*/ 139 h 722"/>
                <a:gd name="T92" fmla="*/ 51 w 914"/>
                <a:gd name="T93" fmla="*/ 135 h 722"/>
                <a:gd name="T94" fmla="*/ 47 w 914"/>
                <a:gd name="T95" fmla="*/ 130 h 722"/>
                <a:gd name="T96" fmla="*/ 40 w 914"/>
                <a:gd name="T97" fmla="*/ 128 h 722"/>
                <a:gd name="T98" fmla="*/ 34 w 914"/>
                <a:gd name="T99" fmla="*/ 118 h 722"/>
                <a:gd name="T100" fmla="*/ 26 w 914"/>
                <a:gd name="T101" fmla="*/ 112 h 722"/>
                <a:gd name="T102" fmla="*/ 17 w 914"/>
                <a:gd name="T103" fmla="*/ 103 h 722"/>
                <a:gd name="T104" fmla="*/ 9 w 914"/>
                <a:gd name="T105" fmla="*/ 92 h 722"/>
                <a:gd name="T106" fmla="*/ 7 w 914"/>
                <a:gd name="T107" fmla="*/ 88 h 722"/>
                <a:gd name="T108" fmla="*/ 1 w 914"/>
                <a:gd name="T109" fmla="*/ 83 h 722"/>
                <a:gd name="T110" fmla="*/ 117 w 914"/>
                <a:gd name="T111" fmla="*/ 0 h 7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722"/>
                <a:gd name="T170" fmla="*/ 914 w 914"/>
                <a:gd name="T171" fmla="*/ 722 h 7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722">
                  <a:moveTo>
                    <a:pt x="466" y="0"/>
                  </a:moveTo>
                  <a:lnTo>
                    <a:pt x="473" y="4"/>
                  </a:lnTo>
                  <a:lnTo>
                    <a:pt x="481" y="5"/>
                  </a:lnTo>
                  <a:lnTo>
                    <a:pt x="490" y="6"/>
                  </a:lnTo>
                  <a:lnTo>
                    <a:pt x="499" y="6"/>
                  </a:lnTo>
                  <a:lnTo>
                    <a:pt x="509" y="7"/>
                  </a:lnTo>
                  <a:lnTo>
                    <a:pt x="517" y="9"/>
                  </a:lnTo>
                  <a:lnTo>
                    <a:pt x="522" y="13"/>
                  </a:lnTo>
                  <a:lnTo>
                    <a:pt x="526" y="19"/>
                  </a:lnTo>
                  <a:lnTo>
                    <a:pt x="529" y="23"/>
                  </a:lnTo>
                  <a:lnTo>
                    <a:pt x="535" y="23"/>
                  </a:lnTo>
                  <a:lnTo>
                    <a:pt x="542" y="21"/>
                  </a:lnTo>
                  <a:lnTo>
                    <a:pt x="550" y="19"/>
                  </a:lnTo>
                  <a:lnTo>
                    <a:pt x="559" y="17"/>
                  </a:lnTo>
                  <a:lnTo>
                    <a:pt x="570" y="19"/>
                  </a:lnTo>
                  <a:lnTo>
                    <a:pt x="581" y="24"/>
                  </a:lnTo>
                  <a:lnTo>
                    <a:pt x="592" y="38"/>
                  </a:lnTo>
                  <a:lnTo>
                    <a:pt x="599" y="36"/>
                  </a:lnTo>
                  <a:lnTo>
                    <a:pt x="607" y="36"/>
                  </a:lnTo>
                  <a:lnTo>
                    <a:pt x="615" y="37"/>
                  </a:lnTo>
                  <a:lnTo>
                    <a:pt x="623" y="39"/>
                  </a:lnTo>
                  <a:lnTo>
                    <a:pt x="628" y="43"/>
                  </a:lnTo>
                  <a:lnTo>
                    <a:pt x="634" y="45"/>
                  </a:lnTo>
                  <a:lnTo>
                    <a:pt x="638" y="47"/>
                  </a:lnTo>
                  <a:lnTo>
                    <a:pt x="639" y="48"/>
                  </a:lnTo>
                  <a:lnTo>
                    <a:pt x="654" y="47"/>
                  </a:lnTo>
                  <a:lnTo>
                    <a:pt x="654" y="50"/>
                  </a:lnTo>
                  <a:lnTo>
                    <a:pt x="654" y="55"/>
                  </a:lnTo>
                  <a:lnTo>
                    <a:pt x="656" y="63"/>
                  </a:lnTo>
                  <a:lnTo>
                    <a:pt x="661" y="74"/>
                  </a:lnTo>
                  <a:lnTo>
                    <a:pt x="669" y="85"/>
                  </a:lnTo>
                  <a:lnTo>
                    <a:pt x="677" y="97"/>
                  </a:lnTo>
                  <a:lnTo>
                    <a:pt x="684" y="112"/>
                  </a:lnTo>
                  <a:lnTo>
                    <a:pt x="686" y="128"/>
                  </a:lnTo>
                  <a:lnTo>
                    <a:pt x="691" y="139"/>
                  </a:lnTo>
                  <a:lnTo>
                    <a:pt x="701" y="144"/>
                  </a:lnTo>
                  <a:lnTo>
                    <a:pt x="713" y="152"/>
                  </a:lnTo>
                  <a:lnTo>
                    <a:pt x="716" y="173"/>
                  </a:lnTo>
                  <a:lnTo>
                    <a:pt x="715" y="191"/>
                  </a:lnTo>
                  <a:lnTo>
                    <a:pt x="713" y="196"/>
                  </a:lnTo>
                  <a:lnTo>
                    <a:pt x="709" y="192"/>
                  </a:lnTo>
                  <a:lnTo>
                    <a:pt x="705" y="192"/>
                  </a:lnTo>
                  <a:lnTo>
                    <a:pt x="702" y="197"/>
                  </a:lnTo>
                  <a:lnTo>
                    <a:pt x="702" y="202"/>
                  </a:lnTo>
                  <a:lnTo>
                    <a:pt x="700" y="207"/>
                  </a:lnTo>
                  <a:lnTo>
                    <a:pt x="692" y="211"/>
                  </a:lnTo>
                  <a:lnTo>
                    <a:pt x="685" y="212"/>
                  </a:lnTo>
                  <a:lnTo>
                    <a:pt x="676" y="216"/>
                  </a:lnTo>
                  <a:lnTo>
                    <a:pt x="667" y="219"/>
                  </a:lnTo>
                  <a:lnTo>
                    <a:pt x="657" y="222"/>
                  </a:lnTo>
                  <a:lnTo>
                    <a:pt x="648" y="227"/>
                  </a:lnTo>
                  <a:lnTo>
                    <a:pt x="639" y="230"/>
                  </a:lnTo>
                  <a:lnTo>
                    <a:pt x="632" y="234"/>
                  </a:lnTo>
                  <a:lnTo>
                    <a:pt x="625" y="236"/>
                  </a:lnTo>
                  <a:lnTo>
                    <a:pt x="617" y="243"/>
                  </a:lnTo>
                  <a:lnTo>
                    <a:pt x="617" y="252"/>
                  </a:lnTo>
                  <a:lnTo>
                    <a:pt x="623" y="259"/>
                  </a:lnTo>
                  <a:lnTo>
                    <a:pt x="635" y="256"/>
                  </a:lnTo>
                  <a:lnTo>
                    <a:pt x="649" y="245"/>
                  </a:lnTo>
                  <a:lnTo>
                    <a:pt x="660" y="239"/>
                  </a:lnTo>
                  <a:lnTo>
                    <a:pt x="667" y="236"/>
                  </a:lnTo>
                  <a:lnTo>
                    <a:pt x="669" y="243"/>
                  </a:lnTo>
                  <a:lnTo>
                    <a:pt x="678" y="243"/>
                  </a:lnTo>
                  <a:lnTo>
                    <a:pt x="687" y="242"/>
                  </a:lnTo>
                  <a:lnTo>
                    <a:pt x="695" y="239"/>
                  </a:lnTo>
                  <a:lnTo>
                    <a:pt x="702" y="234"/>
                  </a:lnTo>
                  <a:lnTo>
                    <a:pt x="709" y="229"/>
                  </a:lnTo>
                  <a:lnTo>
                    <a:pt x="715" y="224"/>
                  </a:lnTo>
                  <a:lnTo>
                    <a:pt x="718" y="217"/>
                  </a:lnTo>
                  <a:lnTo>
                    <a:pt x="722" y="211"/>
                  </a:lnTo>
                  <a:lnTo>
                    <a:pt x="730" y="211"/>
                  </a:lnTo>
                  <a:lnTo>
                    <a:pt x="735" y="213"/>
                  </a:lnTo>
                  <a:lnTo>
                    <a:pt x="737" y="219"/>
                  </a:lnTo>
                  <a:lnTo>
                    <a:pt x="736" y="226"/>
                  </a:lnTo>
                  <a:lnTo>
                    <a:pt x="732" y="232"/>
                  </a:lnTo>
                  <a:lnTo>
                    <a:pt x="729" y="235"/>
                  </a:lnTo>
                  <a:lnTo>
                    <a:pt x="725" y="240"/>
                  </a:lnTo>
                  <a:lnTo>
                    <a:pt x="725" y="247"/>
                  </a:lnTo>
                  <a:lnTo>
                    <a:pt x="732" y="244"/>
                  </a:lnTo>
                  <a:lnTo>
                    <a:pt x="739" y="241"/>
                  </a:lnTo>
                  <a:lnTo>
                    <a:pt x="745" y="236"/>
                  </a:lnTo>
                  <a:lnTo>
                    <a:pt x="751" y="232"/>
                  </a:lnTo>
                  <a:lnTo>
                    <a:pt x="755" y="228"/>
                  </a:lnTo>
                  <a:lnTo>
                    <a:pt x="760" y="227"/>
                  </a:lnTo>
                  <a:lnTo>
                    <a:pt x="764" y="227"/>
                  </a:lnTo>
                  <a:lnTo>
                    <a:pt x="768" y="230"/>
                  </a:lnTo>
                  <a:lnTo>
                    <a:pt x="773" y="241"/>
                  </a:lnTo>
                  <a:lnTo>
                    <a:pt x="771" y="252"/>
                  </a:lnTo>
                  <a:lnTo>
                    <a:pt x="764" y="263"/>
                  </a:lnTo>
                  <a:lnTo>
                    <a:pt x="751" y="271"/>
                  </a:lnTo>
                  <a:lnTo>
                    <a:pt x="741" y="273"/>
                  </a:lnTo>
                  <a:lnTo>
                    <a:pt x="735" y="275"/>
                  </a:lnTo>
                  <a:lnTo>
                    <a:pt x="726" y="275"/>
                  </a:lnTo>
                  <a:lnTo>
                    <a:pt x="721" y="274"/>
                  </a:lnTo>
                  <a:lnTo>
                    <a:pt x="716" y="274"/>
                  </a:lnTo>
                  <a:lnTo>
                    <a:pt x="713" y="273"/>
                  </a:lnTo>
                  <a:lnTo>
                    <a:pt x="710" y="272"/>
                  </a:lnTo>
                  <a:lnTo>
                    <a:pt x="709" y="272"/>
                  </a:lnTo>
                  <a:lnTo>
                    <a:pt x="708" y="273"/>
                  </a:lnTo>
                  <a:lnTo>
                    <a:pt x="707" y="275"/>
                  </a:lnTo>
                  <a:lnTo>
                    <a:pt x="703" y="279"/>
                  </a:lnTo>
                  <a:lnTo>
                    <a:pt x="699" y="282"/>
                  </a:lnTo>
                  <a:lnTo>
                    <a:pt x="695" y="283"/>
                  </a:lnTo>
                  <a:lnTo>
                    <a:pt x="691" y="282"/>
                  </a:lnTo>
                  <a:lnTo>
                    <a:pt x="686" y="282"/>
                  </a:lnTo>
                  <a:lnTo>
                    <a:pt x="680" y="281"/>
                  </a:lnTo>
                  <a:lnTo>
                    <a:pt x="675" y="281"/>
                  </a:lnTo>
                  <a:lnTo>
                    <a:pt x="669" y="282"/>
                  </a:lnTo>
                  <a:lnTo>
                    <a:pt x="662" y="286"/>
                  </a:lnTo>
                  <a:lnTo>
                    <a:pt x="656" y="292"/>
                  </a:lnTo>
                  <a:lnTo>
                    <a:pt x="650" y="301"/>
                  </a:lnTo>
                  <a:lnTo>
                    <a:pt x="654" y="303"/>
                  </a:lnTo>
                  <a:lnTo>
                    <a:pt x="663" y="301"/>
                  </a:lnTo>
                  <a:lnTo>
                    <a:pt x="671" y="302"/>
                  </a:lnTo>
                  <a:lnTo>
                    <a:pt x="675" y="303"/>
                  </a:lnTo>
                  <a:lnTo>
                    <a:pt x="679" y="302"/>
                  </a:lnTo>
                  <a:lnTo>
                    <a:pt x="685" y="300"/>
                  </a:lnTo>
                  <a:lnTo>
                    <a:pt x="691" y="297"/>
                  </a:lnTo>
                  <a:lnTo>
                    <a:pt x="695" y="296"/>
                  </a:lnTo>
                  <a:lnTo>
                    <a:pt x="701" y="295"/>
                  </a:lnTo>
                  <a:lnTo>
                    <a:pt x="706" y="295"/>
                  </a:lnTo>
                  <a:lnTo>
                    <a:pt x="710" y="297"/>
                  </a:lnTo>
                  <a:lnTo>
                    <a:pt x="718" y="295"/>
                  </a:lnTo>
                  <a:lnTo>
                    <a:pt x="728" y="292"/>
                  </a:lnTo>
                  <a:lnTo>
                    <a:pt x="738" y="287"/>
                  </a:lnTo>
                  <a:lnTo>
                    <a:pt x="748" y="283"/>
                  </a:lnTo>
                  <a:lnTo>
                    <a:pt x="759" y="281"/>
                  </a:lnTo>
                  <a:lnTo>
                    <a:pt x="768" y="280"/>
                  </a:lnTo>
                  <a:lnTo>
                    <a:pt x="775" y="280"/>
                  </a:lnTo>
                  <a:lnTo>
                    <a:pt x="779" y="283"/>
                  </a:lnTo>
                  <a:lnTo>
                    <a:pt x="782" y="280"/>
                  </a:lnTo>
                  <a:lnTo>
                    <a:pt x="785" y="277"/>
                  </a:lnTo>
                  <a:lnTo>
                    <a:pt x="789" y="271"/>
                  </a:lnTo>
                  <a:lnTo>
                    <a:pt x="793" y="266"/>
                  </a:lnTo>
                  <a:lnTo>
                    <a:pt x="798" y="262"/>
                  </a:lnTo>
                  <a:lnTo>
                    <a:pt x="804" y="257"/>
                  </a:lnTo>
                  <a:lnTo>
                    <a:pt x="809" y="256"/>
                  </a:lnTo>
                  <a:lnTo>
                    <a:pt x="815" y="256"/>
                  </a:lnTo>
                  <a:lnTo>
                    <a:pt x="819" y="263"/>
                  </a:lnTo>
                  <a:lnTo>
                    <a:pt x="826" y="267"/>
                  </a:lnTo>
                  <a:lnTo>
                    <a:pt x="835" y="271"/>
                  </a:lnTo>
                  <a:lnTo>
                    <a:pt x="845" y="272"/>
                  </a:lnTo>
                  <a:lnTo>
                    <a:pt x="857" y="273"/>
                  </a:lnTo>
                  <a:lnTo>
                    <a:pt x="868" y="273"/>
                  </a:lnTo>
                  <a:lnTo>
                    <a:pt x="877" y="272"/>
                  </a:lnTo>
                  <a:lnTo>
                    <a:pt x="884" y="271"/>
                  </a:lnTo>
                  <a:lnTo>
                    <a:pt x="895" y="272"/>
                  </a:lnTo>
                  <a:lnTo>
                    <a:pt x="900" y="279"/>
                  </a:lnTo>
                  <a:lnTo>
                    <a:pt x="897" y="290"/>
                  </a:lnTo>
                  <a:lnTo>
                    <a:pt x="881" y="302"/>
                  </a:lnTo>
                  <a:lnTo>
                    <a:pt x="873" y="308"/>
                  </a:lnTo>
                  <a:lnTo>
                    <a:pt x="869" y="311"/>
                  </a:lnTo>
                  <a:lnTo>
                    <a:pt x="872" y="315"/>
                  </a:lnTo>
                  <a:lnTo>
                    <a:pt x="877" y="316"/>
                  </a:lnTo>
                  <a:lnTo>
                    <a:pt x="885" y="316"/>
                  </a:lnTo>
                  <a:lnTo>
                    <a:pt x="896" y="315"/>
                  </a:lnTo>
                  <a:lnTo>
                    <a:pt x="905" y="310"/>
                  </a:lnTo>
                  <a:lnTo>
                    <a:pt x="914" y="303"/>
                  </a:lnTo>
                  <a:lnTo>
                    <a:pt x="287" y="722"/>
                  </a:lnTo>
                  <a:lnTo>
                    <a:pt x="275" y="718"/>
                  </a:lnTo>
                  <a:lnTo>
                    <a:pt x="267" y="711"/>
                  </a:lnTo>
                  <a:lnTo>
                    <a:pt x="262" y="703"/>
                  </a:lnTo>
                  <a:lnTo>
                    <a:pt x="261" y="695"/>
                  </a:lnTo>
                  <a:lnTo>
                    <a:pt x="260" y="687"/>
                  </a:lnTo>
                  <a:lnTo>
                    <a:pt x="259" y="679"/>
                  </a:lnTo>
                  <a:lnTo>
                    <a:pt x="257" y="672"/>
                  </a:lnTo>
                  <a:lnTo>
                    <a:pt x="254" y="666"/>
                  </a:lnTo>
                  <a:lnTo>
                    <a:pt x="253" y="652"/>
                  </a:lnTo>
                  <a:lnTo>
                    <a:pt x="247" y="644"/>
                  </a:lnTo>
                  <a:lnTo>
                    <a:pt x="240" y="638"/>
                  </a:lnTo>
                  <a:lnTo>
                    <a:pt x="232" y="636"/>
                  </a:lnTo>
                  <a:lnTo>
                    <a:pt x="224" y="634"/>
                  </a:lnTo>
                  <a:lnTo>
                    <a:pt x="218" y="630"/>
                  </a:lnTo>
                  <a:lnTo>
                    <a:pt x="215" y="624"/>
                  </a:lnTo>
                  <a:lnTo>
                    <a:pt x="216" y="616"/>
                  </a:lnTo>
                  <a:lnTo>
                    <a:pt x="217" y="598"/>
                  </a:lnTo>
                  <a:lnTo>
                    <a:pt x="211" y="588"/>
                  </a:lnTo>
                  <a:lnTo>
                    <a:pt x="203" y="581"/>
                  </a:lnTo>
                  <a:lnTo>
                    <a:pt x="200" y="580"/>
                  </a:lnTo>
                  <a:lnTo>
                    <a:pt x="202" y="577"/>
                  </a:lnTo>
                  <a:lnTo>
                    <a:pt x="209" y="570"/>
                  </a:lnTo>
                  <a:lnTo>
                    <a:pt x="215" y="563"/>
                  </a:lnTo>
                  <a:lnTo>
                    <a:pt x="218" y="559"/>
                  </a:lnTo>
                  <a:lnTo>
                    <a:pt x="218" y="556"/>
                  </a:lnTo>
                  <a:lnTo>
                    <a:pt x="216" y="554"/>
                  </a:lnTo>
                  <a:lnTo>
                    <a:pt x="211" y="553"/>
                  </a:lnTo>
                  <a:lnTo>
                    <a:pt x="203" y="553"/>
                  </a:lnTo>
                  <a:lnTo>
                    <a:pt x="203" y="537"/>
                  </a:lnTo>
                  <a:lnTo>
                    <a:pt x="198" y="527"/>
                  </a:lnTo>
                  <a:lnTo>
                    <a:pt x="191" y="520"/>
                  </a:lnTo>
                  <a:lnTo>
                    <a:pt x="187" y="517"/>
                  </a:lnTo>
                  <a:lnTo>
                    <a:pt x="186" y="517"/>
                  </a:lnTo>
                  <a:lnTo>
                    <a:pt x="181" y="517"/>
                  </a:lnTo>
                  <a:lnTo>
                    <a:pt x="174" y="516"/>
                  </a:lnTo>
                  <a:lnTo>
                    <a:pt x="168" y="513"/>
                  </a:lnTo>
                  <a:lnTo>
                    <a:pt x="160" y="509"/>
                  </a:lnTo>
                  <a:lnTo>
                    <a:pt x="151" y="502"/>
                  </a:lnTo>
                  <a:lnTo>
                    <a:pt x="145" y="494"/>
                  </a:lnTo>
                  <a:lnTo>
                    <a:pt x="140" y="482"/>
                  </a:lnTo>
                  <a:lnTo>
                    <a:pt x="134" y="471"/>
                  </a:lnTo>
                  <a:lnTo>
                    <a:pt x="127" y="463"/>
                  </a:lnTo>
                  <a:lnTo>
                    <a:pt x="119" y="457"/>
                  </a:lnTo>
                  <a:lnTo>
                    <a:pt x="110" y="453"/>
                  </a:lnTo>
                  <a:lnTo>
                    <a:pt x="101" y="447"/>
                  </a:lnTo>
                  <a:lnTo>
                    <a:pt x="94" y="441"/>
                  </a:lnTo>
                  <a:lnTo>
                    <a:pt x="88" y="432"/>
                  </a:lnTo>
                  <a:lnTo>
                    <a:pt x="86" y="421"/>
                  </a:lnTo>
                  <a:lnTo>
                    <a:pt x="65" y="410"/>
                  </a:lnTo>
                  <a:lnTo>
                    <a:pt x="50" y="399"/>
                  </a:lnTo>
                  <a:lnTo>
                    <a:pt x="42" y="387"/>
                  </a:lnTo>
                  <a:lnTo>
                    <a:pt x="37" y="376"/>
                  </a:lnTo>
                  <a:lnTo>
                    <a:pt x="35" y="365"/>
                  </a:lnTo>
                  <a:lnTo>
                    <a:pt x="35" y="358"/>
                  </a:lnTo>
                  <a:lnTo>
                    <a:pt x="34" y="353"/>
                  </a:lnTo>
                  <a:lnTo>
                    <a:pt x="32" y="351"/>
                  </a:lnTo>
                  <a:lnTo>
                    <a:pt x="27" y="350"/>
                  </a:lnTo>
                  <a:lnTo>
                    <a:pt x="21" y="348"/>
                  </a:lnTo>
                  <a:lnTo>
                    <a:pt x="15" y="343"/>
                  </a:lnTo>
                  <a:lnTo>
                    <a:pt x="9" y="338"/>
                  </a:lnTo>
                  <a:lnTo>
                    <a:pt x="4" y="332"/>
                  </a:lnTo>
                  <a:lnTo>
                    <a:pt x="0" y="325"/>
                  </a:lnTo>
                  <a:lnTo>
                    <a:pt x="0" y="317"/>
                  </a:lnTo>
                  <a:lnTo>
                    <a:pt x="5" y="310"/>
                  </a:lnTo>
                  <a:lnTo>
                    <a:pt x="466" y="0"/>
                  </a:lnTo>
                  <a:close/>
                </a:path>
              </a:pathLst>
            </a:custGeom>
            <a:solidFill>
              <a:srgbClr val="0CC10C"/>
            </a:solidFill>
            <a:ln w="9525">
              <a:noFill/>
              <a:round/>
              <a:headEnd/>
              <a:tailEnd/>
            </a:ln>
          </p:spPr>
          <p:txBody>
            <a:bodyPr>
              <a:prstTxWarp prst="textNoShape">
                <a:avLst/>
              </a:prstTxWarp>
            </a:bodyPr>
            <a:lstStyle/>
            <a:p>
              <a:endParaRPr lang="en-US"/>
            </a:p>
          </p:txBody>
        </p:sp>
        <p:sp>
          <p:nvSpPr>
            <p:cNvPr id="168023" name="Freeform 84"/>
            <p:cNvSpPr>
              <a:spLocks/>
            </p:cNvSpPr>
            <p:nvPr/>
          </p:nvSpPr>
          <p:spPr bwMode="auto">
            <a:xfrm>
              <a:off x="2318" y="3282"/>
              <a:ext cx="482" cy="372"/>
            </a:xfrm>
            <a:custGeom>
              <a:avLst/>
              <a:gdLst>
                <a:gd name="T0" fmla="*/ 166 w 965"/>
                <a:gd name="T1" fmla="*/ 6 h 744"/>
                <a:gd name="T2" fmla="*/ 176 w 965"/>
                <a:gd name="T3" fmla="*/ 9 h 744"/>
                <a:gd name="T4" fmla="*/ 181 w 965"/>
                <a:gd name="T5" fmla="*/ 8 h 744"/>
                <a:gd name="T6" fmla="*/ 191 w 965"/>
                <a:gd name="T7" fmla="*/ 12 h 744"/>
                <a:gd name="T8" fmla="*/ 197 w 965"/>
                <a:gd name="T9" fmla="*/ 19 h 744"/>
                <a:gd name="T10" fmla="*/ 203 w 965"/>
                <a:gd name="T11" fmla="*/ 19 h 744"/>
                <a:gd name="T12" fmla="*/ 208 w 965"/>
                <a:gd name="T13" fmla="*/ 21 h 744"/>
                <a:gd name="T14" fmla="*/ 217 w 965"/>
                <a:gd name="T15" fmla="*/ 25 h 744"/>
                <a:gd name="T16" fmla="*/ 222 w 965"/>
                <a:gd name="T17" fmla="*/ 28 h 744"/>
                <a:gd name="T18" fmla="*/ 222 w 965"/>
                <a:gd name="T19" fmla="*/ 30 h 744"/>
                <a:gd name="T20" fmla="*/ 231 w 965"/>
                <a:gd name="T21" fmla="*/ 29 h 744"/>
                <a:gd name="T22" fmla="*/ 235 w 965"/>
                <a:gd name="T23" fmla="*/ 31 h 744"/>
                <a:gd name="T24" fmla="*/ 241 w 965"/>
                <a:gd name="T25" fmla="*/ 37 h 744"/>
                <a:gd name="T26" fmla="*/ 238 w 965"/>
                <a:gd name="T27" fmla="*/ 43 h 744"/>
                <a:gd name="T28" fmla="*/ 233 w 965"/>
                <a:gd name="T29" fmla="*/ 49 h 744"/>
                <a:gd name="T30" fmla="*/ 224 w 965"/>
                <a:gd name="T31" fmla="*/ 55 h 744"/>
                <a:gd name="T32" fmla="*/ 221 w 965"/>
                <a:gd name="T33" fmla="*/ 60 h 744"/>
                <a:gd name="T34" fmla="*/ 213 w 965"/>
                <a:gd name="T35" fmla="*/ 65 h 744"/>
                <a:gd name="T36" fmla="*/ 210 w 965"/>
                <a:gd name="T37" fmla="*/ 70 h 744"/>
                <a:gd name="T38" fmla="*/ 211 w 965"/>
                <a:gd name="T39" fmla="*/ 72 h 744"/>
                <a:gd name="T40" fmla="*/ 206 w 965"/>
                <a:gd name="T41" fmla="*/ 75 h 744"/>
                <a:gd name="T42" fmla="*/ 198 w 965"/>
                <a:gd name="T43" fmla="*/ 85 h 744"/>
                <a:gd name="T44" fmla="*/ 198 w 965"/>
                <a:gd name="T45" fmla="*/ 100 h 744"/>
                <a:gd name="T46" fmla="*/ 195 w 965"/>
                <a:gd name="T47" fmla="*/ 107 h 744"/>
                <a:gd name="T48" fmla="*/ 190 w 965"/>
                <a:gd name="T49" fmla="*/ 118 h 744"/>
                <a:gd name="T50" fmla="*/ 182 w 965"/>
                <a:gd name="T51" fmla="*/ 125 h 744"/>
                <a:gd name="T52" fmla="*/ 170 w 965"/>
                <a:gd name="T53" fmla="*/ 122 h 744"/>
                <a:gd name="T54" fmla="*/ 167 w 965"/>
                <a:gd name="T55" fmla="*/ 127 h 744"/>
                <a:gd name="T56" fmla="*/ 160 w 965"/>
                <a:gd name="T57" fmla="*/ 128 h 744"/>
                <a:gd name="T58" fmla="*/ 146 w 965"/>
                <a:gd name="T59" fmla="*/ 127 h 744"/>
                <a:gd name="T60" fmla="*/ 143 w 965"/>
                <a:gd name="T61" fmla="*/ 130 h 744"/>
                <a:gd name="T62" fmla="*/ 137 w 965"/>
                <a:gd name="T63" fmla="*/ 131 h 744"/>
                <a:gd name="T64" fmla="*/ 136 w 965"/>
                <a:gd name="T65" fmla="*/ 137 h 744"/>
                <a:gd name="T66" fmla="*/ 140 w 965"/>
                <a:gd name="T67" fmla="*/ 154 h 744"/>
                <a:gd name="T68" fmla="*/ 136 w 965"/>
                <a:gd name="T69" fmla="*/ 151 h 744"/>
                <a:gd name="T70" fmla="*/ 134 w 965"/>
                <a:gd name="T71" fmla="*/ 154 h 744"/>
                <a:gd name="T72" fmla="*/ 127 w 965"/>
                <a:gd name="T73" fmla="*/ 161 h 744"/>
                <a:gd name="T74" fmla="*/ 118 w 965"/>
                <a:gd name="T75" fmla="*/ 161 h 744"/>
                <a:gd name="T76" fmla="*/ 112 w 965"/>
                <a:gd name="T77" fmla="*/ 164 h 744"/>
                <a:gd name="T78" fmla="*/ 109 w 965"/>
                <a:gd name="T79" fmla="*/ 166 h 744"/>
                <a:gd name="T80" fmla="*/ 103 w 965"/>
                <a:gd name="T81" fmla="*/ 163 h 744"/>
                <a:gd name="T82" fmla="*/ 97 w 965"/>
                <a:gd name="T83" fmla="*/ 160 h 744"/>
                <a:gd name="T84" fmla="*/ 93 w 965"/>
                <a:gd name="T85" fmla="*/ 156 h 744"/>
                <a:gd name="T86" fmla="*/ 92 w 965"/>
                <a:gd name="T87" fmla="*/ 169 h 744"/>
                <a:gd name="T88" fmla="*/ 80 w 965"/>
                <a:gd name="T89" fmla="*/ 167 h 744"/>
                <a:gd name="T90" fmla="*/ 72 w 965"/>
                <a:gd name="T91" fmla="*/ 175 h 744"/>
                <a:gd name="T92" fmla="*/ 76 w 965"/>
                <a:gd name="T93" fmla="*/ 184 h 744"/>
                <a:gd name="T94" fmla="*/ 65 w 965"/>
                <a:gd name="T95" fmla="*/ 182 h 744"/>
                <a:gd name="T96" fmla="*/ 52 w 965"/>
                <a:gd name="T97" fmla="*/ 176 h 744"/>
                <a:gd name="T98" fmla="*/ 40 w 965"/>
                <a:gd name="T99" fmla="*/ 170 h 744"/>
                <a:gd name="T100" fmla="*/ 28 w 965"/>
                <a:gd name="T101" fmla="*/ 163 h 744"/>
                <a:gd name="T102" fmla="*/ 24 w 965"/>
                <a:gd name="T103" fmla="*/ 159 h 744"/>
                <a:gd name="T104" fmla="*/ 23 w 965"/>
                <a:gd name="T105" fmla="*/ 152 h 744"/>
                <a:gd name="T106" fmla="*/ 14 w 965"/>
                <a:gd name="T107" fmla="*/ 140 h 744"/>
                <a:gd name="T108" fmla="*/ 8 w 965"/>
                <a:gd name="T109" fmla="*/ 135 h 744"/>
                <a:gd name="T110" fmla="*/ 6 w 965"/>
                <a:gd name="T111" fmla="*/ 126 h 744"/>
                <a:gd name="T112" fmla="*/ 2 w 965"/>
                <a:gd name="T113" fmla="*/ 119 h 744"/>
                <a:gd name="T114" fmla="*/ 158 w 965"/>
                <a:gd name="T115" fmla="*/ 0 h 7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65"/>
                <a:gd name="T175" fmla="*/ 0 h 744"/>
                <a:gd name="T176" fmla="*/ 965 w 965"/>
                <a:gd name="T177" fmla="*/ 744 h 7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65" h="744">
                  <a:moveTo>
                    <a:pt x="634" y="0"/>
                  </a:moveTo>
                  <a:lnTo>
                    <a:pt x="643" y="8"/>
                  </a:lnTo>
                  <a:lnTo>
                    <a:pt x="654" y="15"/>
                  </a:lnTo>
                  <a:lnTo>
                    <a:pt x="667" y="21"/>
                  </a:lnTo>
                  <a:lnTo>
                    <a:pt x="679" y="27"/>
                  </a:lnTo>
                  <a:lnTo>
                    <a:pt x="691" y="31"/>
                  </a:lnTo>
                  <a:lnTo>
                    <a:pt x="700" y="35"/>
                  </a:lnTo>
                  <a:lnTo>
                    <a:pt x="707" y="36"/>
                  </a:lnTo>
                  <a:lnTo>
                    <a:pt x="709" y="37"/>
                  </a:lnTo>
                  <a:lnTo>
                    <a:pt x="711" y="36"/>
                  </a:lnTo>
                  <a:lnTo>
                    <a:pt x="717" y="33"/>
                  </a:lnTo>
                  <a:lnTo>
                    <a:pt x="726" y="31"/>
                  </a:lnTo>
                  <a:lnTo>
                    <a:pt x="737" y="30"/>
                  </a:lnTo>
                  <a:lnTo>
                    <a:pt x="747" y="31"/>
                  </a:lnTo>
                  <a:lnTo>
                    <a:pt x="758" y="36"/>
                  </a:lnTo>
                  <a:lnTo>
                    <a:pt x="766" y="45"/>
                  </a:lnTo>
                  <a:lnTo>
                    <a:pt x="771" y="60"/>
                  </a:lnTo>
                  <a:lnTo>
                    <a:pt x="775" y="67"/>
                  </a:lnTo>
                  <a:lnTo>
                    <a:pt x="781" y="71"/>
                  </a:lnTo>
                  <a:lnTo>
                    <a:pt x="788" y="74"/>
                  </a:lnTo>
                  <a:lnTo>
                    <a:pt x="796" y="75"/>
                  </a:lnTo>
                  <a:lnTo>
                    <a:pt x="804" y="75"/>
                  </a:lnTo>
                  <a:lnTo>
                    <a:pt x="809" y="74"/>
                  </a:lnTo>
                  <a:lnTo>
                    <a:pt x="814" y="73"/>
                  </a:lnTo>
                  <a:lnTo>
                    <a:pt x="816" y="73"/>
                  </a:lnTo>
                  <a:lnTo>
                    <a:pt x="819" y="74"/>
                  </a:lnTo>
                  <a:lnTo>
                    <a:pt x="826" y="77"/>
                  </a:lnTo>
                  <a:lnTo>
                    <a:pt x="832" y="84"/>
                  </a:lnTo>
                  <a:lnTo>
                    <a:pt x="837" y="95"/>
                  </a:lnTo>
                  <a:lnTo>
                    <a:pt x="846" y="95"/>
                  </a:lnTo>
                  <a:lnTo>
                    <a:pt x="857" y="95"/>
                  </a:lnTo>
                  <a:lnTo>
                    <a:pt x="868" y="97"/>
                  </a:lnTo>
                  <a:lnTo>
                    <a:pt x="879" y="99"/>
                  </a:lnTo>
                  <a:lnTo>
                    <a:pt x="887" y="101"/>
                  </a:lnTo>
                  <a:lnTo>
                    <a:pt x="892" y="105"/>
                  </a:lnTo>
                  <a:lnTo>
                    <a:pt x="891" y="109"/>
                  </a:lnTo>
                  <a:lnTo>
                    <a:pt x="885" y="114"/>
                  </a:lnTo>
                  <a:lnTo>
                    <a:pt x="880" y="118"/>
                  </a:lnTo>
                  <a:lnTo>
                    <a:pt x="881" y="120"/>
                  </a:lnTo>
                  <a:lnTo>
                    <a:pt x="888" y="120"/>
                  </a:lnTo>
                  <a:lnTo>
                    <a:pt x="898" y="120"/>
                  </a:lnTo>
                  <a:lnTo>
                    <a:pt x="910" y="119"/>
                  </a:lnTo>
                  <a:lnTo>
                    <a:pt x="920" y="118"/>
                  </a:lnTo>
                  <a:lnTo>
                    <a:pt x="927" y="116"/>
                  </a:lnTo>
                  <a:lnTo>
                    <a:pt x="930" y="116"/>
                  </a:lnTo>
                  <a:lnTo>
                    <a:pt x="932" y="118"/>
                  </a:lnTo>
                  <a:lnTo>
                    <a:pt x="936" y="120"/>
                  </a:lnTo>
                  <a:lnTo>
                    <a:pt x="943" y="124"/>
                  </a:lnTo>
                  <a:lnTo>
                    <a:pt x="950" y="129"/>
                  </a:lnTo>
                  <a:lnTo>
                    <a:pt x="957" y="135"/>
                  </a:lnTo>
                  <a:lnTo>
                    <a:pt x="962" y="141"/>
                  </a:lnTo>
                  <a:lnTo>
                    <a:pt x="965" y="146"/>
                  </a:lnTo>
                  <a:lnTo>
                    <a:pt x="965" y="151"/>
                  </a:lnTo>
                  <a:lnTo>
                    <a:pt x="962" y="156"/>
                  </a:lnTo>
                  <a:lnTo>
                    <a:pt x="958" y="162"/>
                  </a:lnTo>
                  <a:lnTo>
                    <a:pt x="953" y="169"/>
                  </a:lnTo>
                  <a:lnTo>
                    <a:pt x="949" y="176"/>
                  </a:lnTo>
                  <a:lnTo>
                    <a:pt x="943" y="183"/>
                  </a:lnTo>
                  <a:lnTo>
                    <a:pt x="937" y="190"/>
                  </a:lnTo>
                  <a:lnTo>
                    <a:pt x="933" y="195"/>
                  </a:lnTo>
                  <a:lnTo>
                    <a:pt x="927" y="197"/>
                  </a:lnTo>
                  <a:lnTo>
                    <a:pt x="917" y="202"/>
                  </a:lnTo>
                  <a:lnTo>
                    <a:pt x="906" y="210"/>
                  </a:lnTo>
                  <a:lnTo>
                    <a:pt x="899" y="219"/>
                  </a:lnTo>
                  <a:lnTo>
                    <a:pt x="898" y="227"/>
                  </a:lnTo>
                  <a:lnTo>
                    <a:pt x="897" y="230"/>
                  </a:lnTo>
                  <a:lnTo>
                    <a:pt x="892" y="235"/>
                  </a:lnTo>
                  <a:lnTo>
                    <a:pt x="884" y="239"/>
                  </a:lnTo>
                  <a:lnTo>
                    <a:pt x="875" y="242"/>
                  </a:lnTo>
                  <a:lnTo>
                    <a:pt x="866" y="247"/>
                  </a:lnTo>
                  <a:lnTo>
                    <a:pt x="859" y="251"/>
                  </a:lnTo>
                  <a:lnTo>
                    <a:pt x="854" y="257"/>
                  </a:lnTo>
                  <a:lnTo>
                    <a:pt x="853" y="263"/>
                  </a:lnTo>
                  <a:lnTo>
                    <a:pt x="853" y="273"/>
                  </a:lnTo>
                  <a:lnTo>
                    <a:pt x="849" y="278"/>
                  </a:lnTo>
                  <a:lnTo>
                    <a:pt x="843" y="279"/>
                  </a:lnTo>
                  <a:lnTo>
                    <a:pt x="841" y="279"/>
                  </a:lnTo>
                  <a:lnTo>
                    <a:pt x="842" y="280"/>
                  </a:lnTo>
                  <a:lnTo>
                    <a:pt x="844" y="282"/>
                  </a:lnTo>
                  <a:lnTo>
                    <a:pt x="846" y="286"/>
                  </a:lnTo>
                  <a:lnTo>
                    <a:pt x="846" y="290"/>
                  </a:lnTo>
                  <a:lnTo>
                    <a:pt x="844" y="294"/>
                  </a:lnTo>
                  <a:lnTo>
                    <a:pt x="837" y="297"/>
                  </a:lnTo>
                  <a:lnTo>
                    <a:pt x="826" y="300"/>
                  </a:lnTo>
                  <a:lnTo>
                    <a:pt x="806" y="301"/>
                  </a:lnTo>
                  <a:lnTo>
                    <a:pt x="804" y="315"/>
                  </a:lnTo>
                  <a:lnTo>
                    <a:pt x="799" y="328"/>
                  </a:lnTo>
                  <a:lnTo>
                    <a:pt x="792" y="339"/>
                  </a:lnTo>
                  <a:lnTo>
                    <a:pt x="786" y="346"/>
                  </a:lnTo>
                  <a:lnTo>
                    <a:pt x="799" y="363"/>
                  </a:lnTo>
                  <a:lnTo>
                    <a:pt x="801" y="381"/>
                  </a:lnTo>
                  <a:lnTo>
                    <a:pt x="794" y="397"/>
                  </a:lnTo>
                  <a:lnTo>
                    <a:pt x="782" y="410"/>
                  </a:lnTo>
                  <a:lnTo>
                    <a:pt x="777" y="416"/>
                  </a:lnTo>
                  <a:lnTo>
                    <a:pt x="778" y="422"/>
                  </a:lnTo>
                  <a:lnTo>
                    <a:pt x="781" y="427"/>
                  </a:lnTo>
                  <a:lnTo>
                    <a:pt x="783" y="436"/>
                  </a:lnTo>
                  <a:lnTo>
                    <a:pt x="782" y="445"/>
                  </a:lnTo>
                  <a:lnTo>
                    <a:pt x="776" y="456"/>
                  </a:lnTo>
                  <a:lnTo>
                    <a:pt x="762" y="470"/>
                  </a:lnTo>
                  <a:lnTo>
                    <a:pt x="738" y="486"/>
                  </a:lnTo>
                  <a:lnTo>
                    <a:pt x="739" y="493"/>
                  </a:lnTo>
                  <a:lnTo>
                    <a:pt x="735" y="498"/>
                  </a:lnTo>
                  <a:lnTo>
                    <a:pt x="728" y="499"/>
                  </a:lnTo>
                  <a:lnTo>
                    <a:pt x="717" y="499"/>
                  </a:lnTo>
                  <a:lnTo>
                    <a:pt x="706" y="497"/>
                  </a:lnTo>
                  <a:lnTo>
                    <a:pt x="693" y="492"/>
                  </a:lnTo>
                  <a:lnTo>
                    <a:pt x="683" y="486"/>
                  </a:lnTo>
                  <a:lnTo>
                    <a:pt x="673" y="477"/>
                  </a:lnTo>
                  <a:lnTo>
                    <a:pt x="668" y="485"/>
                  </a:lnTo>
                  <a:lnTo>
                    <a:pt x="667" y="497"/>
                  </a:lnTo>
                  <a:lnTo>
                    <a:pt x="668" y="506"/>
                  </a:lnTo>
                  <a:lnTo>
                    <a:pt x="669" y="510"/>
                  </a:lnTo>
                  <a:lnTo>
                    <a:pt x="665" y="510"/>
                  </a:lnTo>
                  <a:lnTo>
                    <a:pt x="656" y="510"/>
                  </a:lnTo>
                  <a:lnTo>
                    <a:pt x="642" y="510"/>
                  </a:lnTo>
                  <a:lnTo>
                    <a:pt x="627" y="510"/>
                  </a:lnTo>
                  <a:lnTo>
                    <a:pt x="611" y="509"/>
                  </a:lnTo>
                  <a:lnTo>
                    <a:pt x="597" y="508"/>
                  </a:lnTo>
                  <a:lnTo>
                    <a:pt x="586" y="506"/>
                  </a:lnTo>
                  <a:lnTo>
                    <a:pt x="579" y="503"/>
                  </a:lnTo>
                  <a:lnTo>
                    <a:pt x="577" y="514"/>
                  </a:lnTo>
                  <a:lnTo>
                    <a:pt x="574" y="517"/>
                  </a:lnTo>
                  <a:lnTo>
                    <a:pt x="572" y="520"/>
                  </a:lnTo>
                  <a:lnTo>
                    <a:pt x="571" y="525"/>
                  </a:lnTo>
                  <a:lnTo>
                    <a:pt x="564" y="525"/>
                  </a:lnTo>
                  <a:lnTo>
                    <a:pt x="558" y="523"/>
                  </a:lnTo>
                  <a:lnTo>
                    <a:pt x="551" y="522"/>
                  </a:lnTo>
                  <a:lnTo>
                    <a:pt x="547" y="521"/>
                  </a:lnTo>
                  <a:lnTo>
                    <a:pt x="543" y="524"/>
                  </a:lnTo>
                  <a:lnTo>
                    <a:pt x="543" y="532"/>
                  </a:lnTo>
                  <a:lnTo>
                    <a:pt x="547" y="547"/>
                  </a:lnTo>
                  <a:lnTo>
                    <a:pt x="554" y="570"/>
                  </a:lnTo>
                  <a:lnTo>
                    <a:pt x="561" y="593"/>
                  </a:lnTo>
                  <a:lnTo>
                    <a:pt x="563" y="607"/>
                  </a:lnTo>
                  <a:lnTo>
                    <a:pt x="562" y="613"/>
                  </a:lnTo>
                  <a:lnTo>
                    <a:pt x="558" y="614"/>
                  </a:lnTo>
                  <a:lnTo>
                    <a:pt x="554" y="612"/>
                  </a:lnTo>
                  <a:lnTo>
                    <a:pt x="549" y="607"/>
                  </a:lnTo>
                  <a:lnTo>
                    <a:pt x="544" y="604"/>
                  </a:lnTo>
                  <a:lnTo>
                    <a:pt x="543" y="601"/>
                  </a:lnTo>
                  <a:lnTo>
                    <a:pt x="542" y="604"/>
                  </a:lnTo>
                  <a:lnTo>
                    <a:pt x="541" y="608"/>
                  </a:lnTo>
                  <a:lnTo>
                    <a:pt x="537" y="615"/>
                  </a:lnTo>
                  <a:lnTo>
                    <a:pt x="533" y="622"/>
                  </a:lnTo>
                  <a:lnTo>
                    <a:pt x="527" y="630"/>
                  </a:lnTo>
                  <a:lnTo>
                    <a:pt x="519" y="636"/>
                  </a:lnTo>
                  <a:lnTo>
                    <a:pt x="511" y="641"/>
                  </a:lnTo>
                  <a:lnTo>
                    <a:pt x="501" y="641"/>
                  </a:lnTo>
                  <a:lnTo>
                    <a:pt x="490" y="639"/>
                  </a:lnTo>
                  <a:lnTo>
                    <a:pt x="481" y="641"/>
                  </a:lnTo>
                  <a:lnTo>
                    <a:pt x="472" y="642"/>
                  </a:lnTo>
                  <a:lnTo>
                    <a:pt x="464" y="644"/>
                  </a:lnTo>
                  <a:lnTo>
                    <a:pt x="457" y="647"/>
                  </a:lnTo>
                  <a:lnTo>
                    <a:pt x="452" y="652"/>
                  </a:lnTo>
                  <a:lnTo>
                    <a:pt x="448" y="656"/>
                  </a:lnTo>
                  <a:lnTo>
                    <a:pt x="445" y="659"/>
                  </a:lnTo>
                  <a:lnTo>
                    <a:pt x="443" y="661"/>
                  </a:lnTo>
                  <a:lnTo>
                    <a:pt x="440" y="662"/>
                  </a:lnTo>
                  <a:lnTo>
                    <a:pt x="436" y="662"/>
                  </a:lnTo>
                  <a:lnTo>
                    <a:pt x="431" y="661"/>
                  </a:lnTo>
                  <a:lnTo>
                    <a:pt x="426" y="659"/>
                  </a:lnTo>
                  <a:lnTo>
                    <a:pt x="421" y="656"/>
                  </a:lnTo>
                  <a:lnTo>
                    <a:pt x="415" y="652"/>
                  </a:lnTo>
                  <a:lnTo>
                    <a:pt x="411" y="647"/>
                  </a:lnTo>
                  <a:lnTo>
                    <a:pt x="403" y="641"/>
                  </a:lnTo>
                  <a:lnTo>
                    <a:pt x="396" y="638"/>
                  </a:lnTo>
                  <a:lnTo>
                    <a:pt x="391" y="639"/>
                  </a:lnTo>
                  <a:lnTo>
                    <a:pt x="390" y="639"/>
                  </a:lnTo>
                  <a:lnTo>
                    <a:pt x="387" y="632"/>
                  </a:lnTo>
                  <a:lnTo>
                    <a:pt x="378" y="622"/>
                  </a:lnTo>
                  <a:lnTo>
                    <a:pt x="374" y="621"/>
                  </a:lnTo>
                  <a:lnTo>
                    <a:pt x="377" y="644"/>
                  </a:lnTo>
                  <a:lnTo>
                    <a:pt x="380" y="660"/>
                  </a:lnTo>
                  <a:lnTo>
                    <a:pt x="377" y="669"/>
                  </a:lnTo>
                  <a:lnTo>
                    <a:pt x="370" y="674"/>
                  </a:lnTo>
                  <a:lnTo>
                    <a:pt x="360" y="674"/>
                  </a:lnTo>
                  <a:lnTo>
                    <a:pt x="348" y="673"/>
                  </a:lnTo>
                  <a:lnTo>
                    <a:pt x="336" y="669"/>
                  </a:lnTo>
                  <a:lnTo>
                    <a:pt x="323" y="666"/>
                  </a:lnTo>
                  <a:lnTo>
                    <a:pt x="312" y="664"/>
                  </a:lnTo>
                  <a:lnTo>
                    <a:pt x="297" y="668"/>
                  </a:lnTo>
                  <a:lnTo>
                    <a:pt x="290" y="681"/>
                  </a:lnTo>
                  <a:lnTo>
                    <a:pt x="289" y="697"/>
                  </a:lnTo>
                  <a:lnTo>
                    <a:pt x="292" y="710"/>
                  </a:lnTo>
                  <a:lnTo>
                    <a:pt x="302" y="715"/>
                  </a:lnTo>
                  <a:lnTo>
                    <a:pt x="306" y="725"/>
                  </a:lnTo>
                  <a:lnTo>
                    <a:pt x="304" y="735"/>
                  </a:lnTo>
                  <a:lnTo>
                    <a:pt x="297" y="744"/>
                  </a:lnTo>
                  <a:lnTo>
                    <a:pt x="284" y="738"/>
                  </a:lnTo>
                  <a:lnTo>
                    <a:pt x="272" y="733"/>
                  </a:lnTo>
                  <a:lnTo>
                    <a:pt x="260" y="727"/>
                  </a:lnTo>
                  <a:lnTo>
                    <a:pt x="247" y="721"/>
                  </a:lnTo>
                  <a:lnTo>
                    <a:pt x="236" y="715"/>
                  </a:lnTo>
                  <a:lnTo>
                    <a:pt x="223" y="709"/>
                  </a:lnTo>
                  <a:lnTo>
                    <a:pt x="210" y="703"/>
                  </a:lnTo>
                  <a:lnTo>
                    <a:pt x="199" y="697"/>
                  </a:lnTo>
                  <a:lnTo>
                    <a:pt x="186" y="690"/>
                  </a:lnTo>
                  <a:lnTo>
                    <a:pt x="174" y="684"/>
                  </a:lnTo>
                  <a:lnTo>
                    <a:pt x="162" y="677"/>
                  </a:lnTo>
                  <a:lnTo>
                    <a:pt x="150" y="671"/>
                  </a:lnTo>
                  <a:lnTo>
                    <a:pt x="139" y="665"/>
                  </a:lnTo>
                  <a:lnTo>
                    <a:pt x="126" y="658"/>
                  </a:lnTo>
                  <a:lnTo>
                    <a:pt x="115" y="651"/>
                  </a:lnTo>
                  <a:lnTo>
                    <a:pt x="103" y="644"/>
                  </a:lnTo>
                  <a:lnTo>
                    <a:pt x="107" y="641"/>
                  </a:lnTo>
                  <a:lnTo>
                    <a:pt x="102" y="639"/>
                  </a:lnTo>
                  <a:lnTo>
                    <a:pt x="97" y="635"/>
                  </a:lnTo>
                  <a:lnTo>
                    <a:pt x="95" y="629"/>
                  </a:lnTo>
                  <a:lnTo>
                    <a:pt x="98" y="621"/>
                  </a:lnTo>
                  <a:lnTo>
                    <a:pt x="100" y="614"/>
                  </a:lnTo>
                  <a:lnTo>
                    <a:pt x="93" y="605"/>
                  </a:lnTo>
                  <a:lnTo>
                    <a:pt x="82" y="594"/>
                  </a:lnTo>
                  <a:lnTo>
                    <a:pt x="77" y="578"/>
                  </a:lnTo>
                  <a:lnTo>
                    <a:pt x="71" y="565"/>
                  </a:lnTo>
                  <a:lnTo>
                    <a:pt x="59" y="559"/>
                  </a:lnTo>
                  <a:lnTo>
                    <a:pt x="48" y="558"/>
                  </a:lnTo>
                  <a:lnTo>
                    <a:pt x="43" y="558"/>
                  </a:lnTo>
                  <a:lnTo>
                    <a:pt x="43" y="540"/>
                  </a:lnTo>
                  <a:lnTo>
                    <a:pt x="33" y="537"/>
                  </a:lnTo>
                  <a:lnTo>
                    <a:pt x="27" y="531"/>
                  </a:lnTo>
                  <a:lnTo>
                    <a:pt x="26" y="522"/>
                  </a:lnTo>
                  <a:lnTo>
                    <a:pt x="26" y="513"/>
                  </a:lnTo>
                  <a:lnTo>
                    <a:pt x="27" y="502"/>
                  </a:lnTo>
                  <a:lnTo>
                    <a:pt x="27" y="494"/>
                  </a:lnTo>
                  <a:lnTo>
                    <a:pt x="26" y="487"/>
                  </a:lnTo>
                  <a:lnTo>
                    <a:pt x="21" y="484"/>
                  </a:lnTo>
                  <a:lnTo>
                    <a:pt x="9" y="476"/>
                  </a:lnTo>
                  <a:lnTo>
                    <a:pt x="2" y="460"/>
                  </a:lnTo>
                  <a:lnTo>
                    <a:pt x="0" y="440"/>
                  </a:lnTo>
                  <a:lnTo>
                    <a:pt x="7" y="419"/>
                  </a:lnTo>
                  <a:lnTo>
                    <a:pt x="634" y="0"/>
                  </a:lnTo>
                  <a:close/>
                </a:path>
              </a:pathLst>
            </a:custGeom>
            <a:solidFill>
              <a:srgbClr val="0CC10C"/>
            </a:solidFill>
            <a:ln w="9525">
              <a:noFill/>
              <a:round/>
              <a:headEnd/>
              <a:tailEnd/>
            </a:ln>
          </p:spPr>
          <p:txBody>
            <a:bodyPr>
              <a:prstTxWarp prst="textNoShape">
                <a:avLst/>
              </a:prstTxWarp>
            </a:bodyPr>
            <a:lstStyle/>
            <a:p>
              <a:endParaRPr lang="en-US"/>
            </a:p>
          </p:txBody>
        </p:sp>
        <p:sp>
          <p:nvSpPr>
            <p:cNvPr id="168024" name="Freeform 85"/>
            <p:cNvSpPr>
              <a:spLocks/>
            </p:cNvSpPr>
            <p:nvPr/>
          </p:nvSpPr>
          <p:spPr bwMode="auto">
            <a:xfrm>
              <a:off x="2138" y="2753"/>
              <a:ext cx="102" cy="81"/>
            </a:xfrm>
            <a:custGeom>
              <a:avLst/>
              <a:gdLst>
                <a:gd name="T0" fmla="*/ 10 w 204"/>
                <a:gd name="T1" fmla="*/ 1 h 163"/>
                <a:gd name="T2" fmla="*/ 13 w 204"/>
                <a:gd name="T3" fmla="*/ 0 h 163"/>
                <a:gd name="T4" fmla="*/ 15 w 204"/>
                <a:gd name="T5" fmla="*/ 0 h 163"/>
                <a:gd name="T6" fmla="*/ 18 w 204"/>
                <a:gd name="T7" fmla="*/ 0 h 163"/>
                <a:gd name="T8" fmla="*/ 20 w 204"/>
                <a:gd name="T9" fmla="*/ 3 h 163"/>
                <a:gd name="T10" fmla="*/ 21 w 204"/>
                <a:gd name="T11" fmla="*/ 7 h 163"/>
                <a:gd name="T12" fmla="*/ 24 w 204"/>
                <a:gd name="T13" fmla="*/ 10 h 163"/>
                <a:gd name="T14" fmla="*/ 27 w 204"/>
                <a:gd name="T15" fmla="*/ 13 h 163"/>
                <a:gd name="T16" fmla="*/ 30 w 204"/>
                <a:gd name="T17" fmla="*/ 16 h 163"/>
                <a:gd name="T18" fmla="*/ 31 w 204"/>
                <a:gd name="T19" fmla="*/ 21 h 163"/>
                <a:gd name="T20" fmla="*/ 33 w 204"/>
                <a:gd name="T21" fmla="*/ 24 h 163"/>
                <a:gd name="T22" fmla="*/ 36 w 204"/>
                <a:gd name="T23" fmla="*/ 24 h 163"/>
                <a:gd name="T24" fmla="*/ 37 w 204"/>
                <a:gd name="T25" fmla="*/ 27 h 163"/>
                <a:gd name="T26" fmla="*/ 38 w 204"/>
                <a:gd name="T27" fmla="*/ 32 h 163"/>
                <a:gd name="T28" fmla="*/ 42 w 204"/>
                <a:gd name="T29" fmla="*/ 34 h 163"/>
                <a:gd name="T30" fmla="*/ 46 w 204"/>
                <a:gd name="T31" fmla="*/ 35 h 163"/>
                <a:gd name="T32" fmla="*/ 49 w 204"/>
                <a:gd name="T33" fmla="*/ 35 h 163"/>
                <a:gd name="T34" fmla="*/ 50 w 204"/>
                <a:gd name="T35" fmla="*/ 35 h 163"/>
                <a:gd name="T36" fmla="*/ 51 w 204"/>
                <a:gd name="T37" fmla="*/ 37 h 163"/>
                <a:gd name="T38" fmla="*/ 50 w 204"/>
                <a:gd name="T39" fmla="*/ 39 h 163"/>
                <a:gd name="T40" fmla="*/ 47 w 204"/>
                <a:gd name="T41" fmla="*/ 40 h 163"/>
                <a:gd name="T42" fmla="*/ 44 w 204"/>
                <a:gd name="T43" fmla="*/ 40 h 163"/>
                <a:gd name="T44" fmla="*/ 40 w 204"/>
                <a:gd name="T45" fmla="*/ 40 h 163"/>
                <a:gd name="T46" fmla="*/ 37 w 204"/>
                <a:gd name="T47" fmla="*/ 39 h 163"/>
                <a:gd name="T48" fmla="*/ 35 w 204"/>
                <a:gd name="T49" fmla="*/ 38 h 163"/>
                <a:gd name="T50" fmla="*/ 34 w 204"/>
                <a:gd name="T51" fmla="*/ 38 h 163"/>
                <a:gd name="T52" fmla="*/ 32 w 204"/>
                <a:gd name="T53" fmla="*/ 38 h 163"/>
                <a:gd name="T54" fmla="*/ 29 w 204"/>
                <a:gd name="T55" fmla="*/ 37 h 163"/>
                <a:gd name="T56" fmla="*/ 27 w 204"/>
                <a:gd name="T57" fmla="*/ 36 h 163"/>
                <a:gd name="T58" fmla="*/ 25 w 204"/>
                <a:gd name="T59" fmla="*/ 35 h 163"/>
                <a:gd name="T60" fmla="*/ 24 w 204"/>
                <a:gd name="T61" fmla="*/ 33 h 163"/>
                <a:gd name="T62" fmla="*/ 24 w 204"/>
                <a:gd name="T63" fmla="*/ 31 h 163"/>
                <a:gd name="T64" fmla="*/ 26 w 204"/>
                <a:gd name="T65" fmla="*/ 29 h 163"/>
                <a:gd name="T66" fmla="*/ 28 w 204"/>
                <a:gd name="T67" fmla="*/ 28 h 163"/>
                <a:gd name="T68" fmla="*/ 29 w 204"/>
                <a:gd name="T69" fmla="*/ 25 h 163"/>
                <a:gd name="T70" fmla="*/ 29 w 204"/>
                <a:gd name="T71" fmla="*/ 23 h 163"/>
                <a:gd name="T72" fmla="*/ 29 w 204"/>
                <a:gd name="T73" fmla="*/ 22 h 163"/>
                <a:gd name="T74" fmla="*/ 28 w 204"/>
                <a:gd name="T75" fmla="*/ 22 h 163"/>
                <a:gd name="T76" fmla="*/ 27 w 204"/>
                <a:gd name="T77" fmla="*/ 21 h 163"/>
                <a:gd name="T78" fmla="*/ 27 w 204"/>
                <a:gd name="T79" fmla="*/ 20 h 163"/>
                <a:gd name="T80" fmla="*/ 27 w 204"/>
                <a:gd name="T81" fmla="*/ 19 h 163"/>
                <a:gd name="T82" fmla="*/ 25 w 204"/>
                <a:gd name="T83" fmla="*/ 18 h 163"/>
                <a:gd name="T84" fmla="*/ 23 w 204"/>
                <a:gd name="T85" fmla="*/ 18 h 163"/>
                <a:gd name="T86" fmla="*/ 23 w 204"/>
                <a:gd name="T87" fmla="*/ 17 h 163"/>
                <a:gd name="T88" fmla="*/ 21 w 204"/>
                <a:gd name="T89" fmla="*/ 16 h 163"/>
                <a:gd name="T90" fmla="*/ 19 w 204"/>
                <a:gd name="T91" fmla="*/ 13 h 163"/>
                <a:gd name="T92" fmla="*/ 17 w 204"/>
                <a:gd name="T93" fmla="*/ 11 h 163"/>
                <a:gd name="T94" fmla="*/ 17 w 204"/>
                <a:gd name="T95" fmla="*/ 12 h 163"/>
                <a:gd name="T96" fmla="*/ 14 w 204"/>
                <a:gd name="T97" fmla="*/ 12 h 163"/>
                <a:gd name="T98" fmla="*/ 11 w 204"/>
                <a:gd name="T99" fmla="*/ 11 h 163"/>
                <a:gd name="T100" fmla="*/ 9 w 204"/>
                <a:gd name="T101" fmla="*/ 11 h 163"/>
                <a:gd name="T102" fmla="*/ 9 w 204"/>
                <a:gd name="T103" fmla="*/ 12 h 163"/>
                <a:gd name="T104" fmla="*/ 6 w 204"/>
                <a:gd name="T105" fmla="*/ 12 h 163"/>
                <a:gd name="T106" fmla="*/ 2 w 204"/>
                <a:gd name="T107" fmla="*/ 11 h 163"/>
                <a:gd name="T108" fmla="*/ 1 w 204"/>
                <a:gd name="T109" fmla="*/ 8 h 163"/>
                <a:gd name="T110" fmla="*/ 1 w 204"/>
                <a:gd name="T111" fmla="*/ 7 h 163"/>
                <a:gd name="T112" fmla="*/ 2 w 204"/>
                <a:gd name="T113" fmla="*/ 6 h 163"/>
                <a:gd name="T114" fmla="*/ 2 w 204"/>
                <a:gd name="T115" fmla="*/ 6 h 163"/>
                <a:gd name="T116" fmla="*/ 4 w 204"/>
                <a:gd name="T117" fmla="*/ 5 h 163"/>
                <a:gd name="T118" fmla="*/ 8 w 204"/>
                <a:gd name="T119" fmla="*/ 2 h 1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4"/>
                <a:gd name="T181" fmla="*/ 0 h 163"/>
                <a:gd name="T182" fmla="*/ 204 w 204"/>
                <a:gd name="T183" fmla="*/ 163 h 1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4" h="163">
                  <a:moveTo>
                    <a:pt x="36" y="7"/>
                  </a:moveTo>
                  <a:lnTo>
                    <a:pt x="40" y="5"/>
                  </a:lnTo>
                  <a:lnTo>
                    <a:pt x="45" y="3"/>
                  </a:lnTo>
                  <a:lnTo>
                    <a:pt x="50" y="2"/>
                  </a:lnTo>
                  <a:lnTo>
                    <a:pt x="54" y="0"/>
                  </a:lnTo>
                  <a:lnTo>
                    <a:pt x="59" y="2"/>
                  </a:lnTo>
                  <a:lnTo>
                    <a:pt x="63" y="2"/>
                  </a:lnTo>
                  <a:lnTo>
                    <a:pt x="69" y="3"/>
                  </a:lnTo>
                  <a:lnTo>
                    <a:pt x="74" y="5"/>
                  </a:lnTo>
                  <a:lnTo>
                    <a:pt x="77" y="13"/>
                  </a:lnTo>
                  <a:lnTo>
                    <a:pt x="81" y="21"/>
                  </a:lnTo>
                  <a:lnTo>
                    <a:pt x="84" y="29"/>
                  </a:lnTo>
                  <a:lnTo>
                    <a:pt x="89" y="36"/>
                  </a:lnTo>
                  <a:lnTo>
                    <a:pt x="94" y="43"/>
                  </a:lnTo>
                  <a:lnTo>
                    <a:pt x="100" y="49"/>
                  </a:lnTo>
                  <a:lnTo>
                    <a:pt x="107" y="55"/>
                  </a:lnTo>
                  <a:lnTo>
                    <a:pt x="115" y="58"/>
                  </a:lnTo>
                  <a:lnTo>
                    <a:pt x="120" y="66"/>
                  </a:lnTo>
                  <a:lnTo>
                    <a:pt x="122" y="76"/>
                  </a:lnTo>
                  <a:lnTo>
                    <a:pt x="122" y="86"/>
                  </a:lnTo>
                  <a:lnTo>
                    <a:pt x="124" y="95"/>
                  </a:lnTo>
                  <a:lnTo>
                    <a:pt x="130" y="96"/>
                  </a:lnTo>
                  <a:lnTo>
                    <a:pt x="135" y="97"/>
                  </a:lnTo>
                  <a:lnTo>
                    <a:pt x="141" y="99"/>
                  </a:lnTo>
                  <a:lnTo>
                    <a:pt x="145" y="101"/>
                  </a:lnTo>
                  <a:lnTo>
                    <a:pt x="147" y="110"/>
                  </a:lnTo>
                  <a:lnTo>
                    <a:pt x="150" y="119"/>
                  </a:lnTo>
                  <a:lnTo>
                    <a:pt x="152" y="129"/>
                  </a:lnTo>
                  <a:lnTo>
                    <a:pt x="157" y="137"/>
                  </a:lnTo>
                  <a:lnTo>
                    <a:pt x="165" y="139"/>
                  </a:lnTo>
                  <a:lnTo>
                    <a:pt x="174" y="140"/>
                  </a:lnTo>
                  <a:lnTo>
                    <a:pt x="182" y="141"/>
                  </a:lnTo>
                  <a:lnTo>
                    <a:pt x="190" y="140"/>
                  </a:lnTo>
                  <a:lnTo>
                    <a:pt x="195" y="140"/>
                  </a:lnTo>
                  <a:lnTo>
                    <a:pt x="198" y="141"/>
                  </a:lnTo>
                  <a:lnTo>
                    <a:pt x="200" y="143"/>
                  </a:lnTo>
                  <a:lnTo>
                    <a:pt x="204" y="144"/>
                  </a:lnTo>
                  <a:lnTo>
                    <a:pt x="203" y="150"/>
                  </a:lnTo>
                  <a:lnTo>
                    <a:pt x="200" y="154"/>
                  </a:lnTo>
                  <a:lnTo>
                    <a:pt x="197" y="158"/>
                  </a:lnTo>
                  <a:lnTo>
                    <a:pt x="194" y="163"/>
                  </a:lnTo>
                  <a:lnTo>
                    <a:pt x="187" y="163"/>
                  </a:lnTo>
                  <a:lnTo>
                    <a:pt x="180" y="163"/>
                  </a:lnTo>
                  <a:lnTo>
                    <a:pt x="173" y="163"/>
                  </a:lnTo>
                  <a:lnTo>
                    <a:pt x="166" y="163"/>
                  </a:lnTo>
                  <a:lnTo>
                    <a:pt x="159" y="162"/>
                  </a:lnTo>
                  <a:lnTo>
                    <a:pt x="152" y="159"/>
                  </a:lnTo>
                  <a:lnTo>
                    <a:pt x="146" y="156"/>
                  </a:lnTo>
                  <a:lnTo>
                    <a:pt x="141" y="152"/>
                  </a:lnTo>
                  <a:lnTo>
                    <a:pt x="138" y="152"/>
                  </a:lnTo>
                  <a:lnTo>
                    <a:pt x="136" y="152"/>
                  </a:lnTo>
                  <a:lnTo>
                    <a:pt x="134" y="152"/>
                  </a:lnTo>
                  <a:lnTo>
                    <a:pt x="131" y="154"/>
                  </a:lnTo>
                  <a:lnTo>
                    <a:pt x="127" y="152"/>
                  </a:lnTo>
                  <a:lnTo>
                    <a:pt x="121" y="150"/>
                  </a:lnTo>
                  <a:lnTo>
                    <a:pt x="116" y="149"/>
                  </a:lnTo>
                  <a:lnTo>
                    <a:pt x="112" y="147"/>
                  </a:lnTo>
                  <a:lnTo>
                    <a:pt x="107" y="146"/>
                  </a:lnTo>
                  <a:lnTo>
                    <a:pt x="104" y="143"/>
                  </a:lnTo>
                  <a:lnTo>
                    <a:pt x="99" y="141"/>
                  </a:lnTo>
                  <a:lnTo>
                    <a:pt x="94" y="140"/>
                  </a:lnTo>
                  <a:lnTo>
                    <a:pt x="93" y="135"/>
                  </a:lnTo>
                  <a:lnTo>
                    <a:pt x="93" y="131"/>
                  </a:lnTo>
                  <a:lnTo>
                    <a:pt x="94" y="126"/>
                  </a:lnTo>
                  <a:lnTo>
                    <a:pt x="96" y="121"/>
                  </a:lnTo>
                  <a:lnTo>
                    <a:pt x="101" y="119"/>
                  </a:lnTo>
                  <a:lnTo>
                    <a:pt x="107" y="116"/>
                  </a:lnTo>
                  <a:lnTo>
                    <a:pt x="111" y="112"/>
                  </a:lnTo>
                  <a:lnTo>
                    <a:pt x="115" y="108"/>
                  </a:lnTo>
                  <a:lnTo>
                    <a:pt x="115" y="103"/>
                  </a:lnTo>
                  <a:lnTo>
                    <a:pt x="114" y="98"/>
                  </a:lnTo>
                  <a:lnTo>
                    <a:pt x="113" y="94"/>
                  </a:lnTo>
                  <a:lnTo>
                    <a:pt x="114" y="89"/>
                  </a:lnTo>
                  <a:lnTo>
                    <a:pt x="113" y="89"/>
                  </a:lnTo>
                  <a:lnTo>
                    <a:pt x="111" y="88"/>
                  </a:lnTo>
                  <a:lnTo>
                    <a:pt x="109" y="88"/>
                  </a:lnTo>
                  <a:lnTo>
                    <a:pt x="108" y="88"/>
                  </a:lnTo>
                  <a:lnTo>
                    <a:pt x="108" y="87"/>
                  </a:lnTo>
                  <a:lnTo>
                    <a:pt x="108" y="84"/>
                  </a:lnTo>
                  <a:lnTo>
                    <a:pt x="108" y="83"/>
                  </a:lnTo>
                  <a:lnTo>
                    <a:pt x="109" y="82"/>
                  </a:lnTo>
                  <a:lnTo>
                    <a:pt x="106" y="78"/>
                  </a:lnTo>
                  <a:lnTo>
                    <a:pt x="101" y="76"/>
                  </a:lnTo>
                  <a:lnTo>
                    <a:pt x="97" y="75"/>
                  </a:lnTo>
                  <a:lnTo>
                    <a:pt x="92" y="74"/>
                  </a:lnTo>
                  <a:lnTo>
                    <a:pt x="91" y="72"/>
                  </a:lnTo>
                  <a:lnTo>
                    <a:pt x="91" y="71"/>
                  </a:lnTo>
                  <a:lnTo>
                    <a:pt x="90" y="68"/>
                  </a:lnTo>
                  <a:lnTo>
                    <a:pt x="89" y="67"/>
                  </a:lnTo>
                  <a:lnTo>
                    <a:pt x="81" y="65"/>
                  </a:lnTo>
                  <a:lnTo>
                    <a:pt x="76" y="60"/>
                  </a:lnTo>
                  <a:lnTo>
                    <a:pt x="73" y="52"/>
                  </a:lnTo>
                  <a:lnTo>
                    <a:pt x="69" y="46"/>
                  </a:lnTo>
                  <a:lnTo>
                    <a:pt x="66" y="46"/>
                  </a:lnTo>
                  <a:lnTo>
                    <a:pt x="65" y="48"/>
                  </a:lnTo>
                  <a:lnTo>
                    <a:pt x="65" y="50"/>
                  </a:lnTo>
                  <a:lnTo>
                    <a:pt x="65" y="52"/>
                  </a:lnTo>
                  <a:lnTo>
                    <a:pt x="56" y="50"/>
                  </a:lnTo>
                  <a:lnTo>
                    <a:pt x="50" y="48"/>
                  </a:lnTo>
                  <a:lnTo>
                    <a:pt x="43" y="46"/>
                  </a:lnTo>
                  <a:lnTo>
                    <a:pt x="36" y="44"/>
                  </a:lnTo>
                  <a:lnTo>
                    <a:pt x="35" y="45"/>
                  </a:lnTo>
                  <a:lnTo>
                    <a:pt x="35" y="48"/>
                  </a:lnTo>
                  <a:lnTo>
                    <a:pt x="35" y="49"/>
                  </a:lnTo>
                  <a:lnTo>
                    <a:pt x="33" y="50"/>
                  </a:lnTo>
                  <a:lnTo>
                    <a:pt x="24" y="51"/>
                  </a:lnTo>
                  <a:lnTo>
                    <a:pt x="15" y="49"/>
                  </a:lnTo>
                  <a:lnTo>
                    <a:pt x="7" y="44"/>
                  </a:lnTo>
                  <a:lnTo>
                    <a:pt x="0" y="38"/>
                  </a:lnTo>
                  <a:lnTo>
                    <a:pt x="1" y="35"/>
                  </a:lnTo>
                  <a:lnTo>
                    <a:pt x="2" y="31"/>
                  </a:lnTo>
                  <a:lnTo>
                    <a:pt x="2" y="28"/>
                  </a:lnTo>
                  <a:lnTo>
                    <a:pt x="3" y="23"/>
                  </a:lnTo>
                  <a:lnTo>
                    <a:pt x="5" y="25"/>
                  </a:lnTo>
                  <a:lnTo>
                    <a:pt x="7" y="25"/>
                  </a:lnTo>
                  <a:lnTo>
                    <a:pt x="8" y="25"/>
                  </a:lnTo>
                  <a:lnTo>
                    <a:pt x="9" y="26"/>
                  </a:lnTo>
                  <a:lnTo>
                    <a:pt x="16" y="22"/>
                  </a:lnTo>
                  <a:lnTo>
                    <a:pt x="25" y="15"/>
                  </a:lnTo>
                  <a:lnTo>
                    <a:pt x="32" y="10"/>
                  </a:lnTo>
                  <a:lnTo>
                    <a:pt x="36" y="7"/>
                  </a:lnTo>
                  <a:close/>
                </a:path>
              </a:pathLst>
            </a:custGeom>
            <a:solidFill>
              <a:srgbClr val="0CC10C"/>
            </a:solidFill>
            <a:ln w="9525">
              <a:noFill/>
              <a:round/>
              <a:headEnd/>
              <a:tailEnd/>
            </a:ln>
          </p:spPr>
          <p:txBody>
            <a:bodyPr>
              <a:prstTxWarp prst="textNoShape">
                <a:avLst/>
              </a:prstTxWarp>
            </a:bodyPr>
            <a:lstStyle/>
            <a:p>
              <a:endParaRPr lang="en-US"/>
            </a:p>
          </p:txBody>
        </p:sp>
        <p:sp>
          <p:nvSpPr>
            <p:cNvPr id="168025" name="Freeform 86"/>
            <p:cNvSpPr>
              <a:spLocks/>
            </p:cNvSpPr>
            <p:nvPr/>
          </p:nvSpPr>
          <p:spPr bwMode="auto">
            <a:xfrm>
              <a:off x="2198" y="2748"/>
              <a:ext cx="16" cy="14"/>
            </a:xfrm>
            <a:custGeom>
              <a:avLst/>
              <a:gdLst>
                <a:gd name="T0" fmla="*/ 6 w 31"/>
                <a:gd name="T1" fmla="*/ 2 h 29"/>
                <a:gd name="T2" fmla="*/ 6 w 31"/>
                <a:gd name="T3" fmla="*/ 2 h 29"/>
                <a:gd name="T4" fmla="*/ 7 w 31"/>
                <a:gd name="T5" fmla="*/ 3 h 29"/>
                <a:gd name="T6" fmla="*/ 8 w 31"/>
                <a:gd name="T7" fmla="*/ 3 h 29"/>
                <a:gd name="T8" fmla="*/ 8 w 31"/>
                <a:gd name="T9" fmla="*/ 3 h 29"/>
                <a:gd name="T10" fmla="*/ 8 w 31"/>
                <a:gd name="T11" fmla="*/ 4 h 29"/>
                <a:gd name="T12" fmla="*/ 8 w 31"/>
                <a:gd name="T13" fmla="*/ 5 h 29"/>
                <a:gd name="T14" fmla="*/ 8 w 31"/>
                <a:gd name="T15" fmla="*/ 5 h 29"/>
                <a:gd name="T16" fmla="*/ 8 w 31"/>
                <a:gd name="T17" fmla="*/ 6 h 29"/>
                <a:gd name="T18" fmla="*/ 7 w 31"/>
                <a:gd name="T19" fmla="*/ 7 h 29"/>
                <a:gd name="T20" fmla="*/ 5 w 31"/>
                <a:gd name="T21" fmla="*/ 7 h 29"/>
                <a:gd name="T22" fmla="*/ 3 w 31"/>
                <a:gd name="T23" fmla="*/ 7 h 29"/>
                <a:gd name="T24" fmla="*/ 2 w 31"/>
                <a:gd name="T25" fmla="*/ 7 h 29"/>
                <a:gd name="T26" fmla="*/ 2 w 31"/>
                <a:gd name="T27" fmla="*/ 6 h 29"/>
                <a:gd name="T28" fmla="*/ 1 w 31"/>
                <a:gd name="T29" fmla="*/ 5 h 29"/>
                <a:gd name="T30" fmla="*/ 1 w 31"/>
                <a:gd name="T31" fmla="*/ 5 h 29"/>
                <a:gd name="T32" fmla="*/ 0 w 31"/>
                <a:gd name="T33" fmla="*/ 4 h 29"/>
                <a:gd name="T34" fmla="*/ 0 w 31"/>
                <a:gd name="T35" fmla="*/ 3 h 29"/>
                <a:gd name="T36" fmla="*/ 1 w 31"/>
                <a:gd name="T37" fmla="*/ 2 h 29"/>
                <a:gd name="T38" fmla="*/ 1 w 31"/>
                <a:gd name="T39" fmla="*/ 1 h 29"/>
                <a:gd name="T40" fmla="*/ 2 w 31"/>
                <a:gd name="T41" fmla="*/ 1 h 29"/>
                <a:gd name="T42" fmla="*/ 3 w 31"/>
                <a:gd name="T43" fmla="*/ 0 h 29"/>
                <a:gd name="T44" fmla="*/ 5 w 31"/>
                <a:gd name="T45" fmla="*/ 0 h 29"/>
                <a:gd name="T46" fmla="*/ 6 w 31"/>
                <a:gd name="T47" fmla="*/ 0 h 29"/>
                <a:gd name="T48" fmla="*/ 6 w 31"/>
                <a:gd name="T49" fmla="*/ 2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
                <a:gd name="T76" fmla="*/ 0 h 29"/>
                <a:gd name="T77" fmla="*/ 31 w 31"/>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 h="29">
                  <a:moveTo>
                    <a:pt x="22" y="8"/>
                  </a:moveTo>
                  <a:lnTo>
                    <a:pt x="24" y="11"/>
                  </a:lnTo>
                  <a:lnTo>
                    <a:pt x="26" y="12"/>
                  </a:lnTo>
                  <a:lnTo>
                    <a:pt x="29" y="14"/>
                  </a:lnTo>
                  <a:lnTo>
                    <a:pt x="31" y="15"/>
                  </a:lnTo>
                  <a:lnTo>
                    <a:pt x="31" y="17"/>
                  </a:lnTo>
                  <a:lnTo>
                    <a:pt x="31" y="20"/>
                  </a:lnTo>
                  <a:lnTo>
                    <a:pt x="31" y="23"/>
                  </a:lnTo>
                  <a:lnTo>
                    <a:pt x="31" y="25"/>
                  </a:lnTo>
                  <a:lnTo>
                    <a:pt x="25" y="29"/>
                  </a:lnTo>
                  <a:lnTo>
                    <a:pt x="19" y="29"/>
                  </a:lnTo>
                  <a:lnTo>
                    <a:pt x="12" y="29"/>
                  </a:lnTo>
                  <a:lnTo>
                    <a:pt x="7" y="29"/>
                  </a:lnTo>
                  <a:lnTo>
                    <a:pt x="6" y="27"/>
                  </a:lnTo>
                  <a:lnTo>
                    <a:pt x="4" y="23"/>
                  </a:lnTo>
                  <a:lnTo>
                    <a:pt x="2" y="21"/>
                  </a:lnTo>
                  <a:lnTo>
                    <a:pt x="0" y="19"/>
                  </a:lnTo>
                  <a:lnTo>
                    <a:pt x="0" y="14"/>
                  </a:lnTo>
                  <a:lnTo>
                    <a:pt x="1" y="9"/>
                  </a:lnTo>
                  <a:lnTo>
                    <a:pt x="3" y="6"/>
                  </a:lnTo>
                  <a:lnTo>
                    <a:pt x="8" y="4"/>
                  </a:lnTo>
                  <a:lnTo>
                    <a:pt x="11" y="0"/>
                  </a:lnTo>
                  <a:lnTo>
                    <a:pt x="17" y="0"/>
                  </a:lnTo>
                  <a:lnTo>
                    <a:pt x="21" y="2"/>
                  </a:lnTo>
                  <a:lnTo>
                    <a:pt x="22" y="8"/>
                  </a:lnTo>
                  <a:close/>
                </a:path>
              </a:pathLst>
            </a:custGeom>
            <a:solidFill>
              <a:srgbClr val="0CC10C"/>
            </a:solidFill>
            <a:ln w="9525">
              <a:noFill/>
              <a:round/>
              <a:headEnd/>
              <a:tailEnd/>
            </a:ln>
          </p:spPr>
          <p:txBody>
            <a:bodyPr>
              <a:prstTxWarp prst="textNoShape">
                <a:avLst/>
              </a:prstTxWarp>
            </a:bodyPr>
            <a:lstStyle/>
            <a:p>
              <a:endParaRPr lang="en-US"/>
            </a:p>
          </p:txBody>
        </p:sp>
        <p:sp>
          <p:nvSpPr>
            <p:cNvPr id="168026" name="Freeform 87"/>
            <p:cNvSpPr>
              <a:spLocks/>
            </p:cNvSpPr>
            <p:nvPr/>
          </p:nvSpPr>
          <p:spPr bwMode="auto">
            <a:xfrm>
              <a:off x="2233" y="2735"/>
              <a:ext cx="7" cy="15"/>
            </a:xfrm>
            <a:custGeom>
              <a:avLst/>
              <a:gdLst>
                <a:gd name="T0" fmla="*/ 1 w 15"/>
                <a:gd name="T1" fmla="*/ 1 h 29"/>
                <a:gd name="T2" fmla="*/ 2 w 15"/>
                <a:gd name="T3" fmla="*/ 1 h 29"/>
                <a:gd name="T4" fmla="*/ 2 w 15"/>
                <a:gd name="T5" fmla="*/ 1 h 29"/>
                <a:gd name="T6" fmla="*/ 2 w 15"/>
                <a:gd name="T7" fmla="*/ 1 h 29"/>
                <a:gd name="T8" fmla="*/ 2 w 15"/>
                <a:gd name="T9" fmla="*/ 2 h 29"/>
                <a:gd name="T10" fmla="*/ 2 w 15"/>
                <a:gd name="T11" fmla="*/ 2 h 29"/>
                <a:gd name="T12" fmla="*/ 2 w 15"/>
                <a:gd name="T13" fmla="*/ 2 h 29"/>
                <a:gd name="T14" fmla="*/ 2 w 15"/>
                <a:gd name="T15" fmla="*/ 2 h 29"/>
                <a:gd name="T16" fmla="*/ 2 w 15"/>
                <a:gd name="T17" fmla="*/ 2 h 29"/>
                <a:gd name="T18" fmla="*/ 2 w 15"/>
                <a:gd name="T19" fmla="*/ 3 h 29"/>
                <a:gd name="T20" fmla="*/ 2 w 15"/>
                <a:gd name="T21" fmla="*/ 3 h 29"/>
                <a:gd name="T22" fmla="*/ 3 w 15"/>
                <a:gd name="T23" fmla="*/ 4 h 29"/>
                <a:gd name="T24" fmla="*/ 3 w 15"/>
                <a:gd name="T25" fmla="*/ 4 h 29"/>
                <a:gd name="T26" fmla="*/ 3 w 15"/>
                <a:gd name="T27" fmla="*/ 4 h 29"/>
                <a:gd name="T28" fmla="*/ 3 w 15"/>
                <a:gd name="T29" fmla="*/ 5 h 29"/>
                <a:gd name="T30" fmla="*/ 2 w 15"/>
                <a:gd name="T31" fmla="*/ 5 h 29"/>
                <a:gd name="T32" fmla="*/ 2 w 15"/>
                <a:gd name="T33" fmla="*/ 5 h 29"/>
                <a:gd name="T34" fmla="*/ 2 w 15"/>
                <a:gd name="T35" fmla="*/ 6 h 29"/>
                <a:gd name="T36" fmla="*/ 2 w 15"/>
                <a:gd name="T37" fmla="*/ 6 h 29"/>
                <a:gd name="T38" fmla="*/ 2 w 15"/>
                <a:gd name="T39" fmla="*/ 7 h 29"/>
                <a:gd name="T40" fmla="*/ 1 w 15"/>
                <a:gd name="T41" fmla="*/ 8 h 29"/>
                <a:gd name="T42" fmla="*/ 1 w 15"/>
                <a:gd name="T43" fmla="*/ 8 h 29"/>
                <a:gd name="T44" fmla="*/ 1 w 15"/>
                <a:gd name="T45" fmla="*/ 8 h 29"/>
                <a:gd name="T46" fmla="*/ 0 w 15"/>
                <a:gd name="T47" fmla="*/ 8 h 29"/>
                <a:gd name="T48" fmla="*/ 0 w 15"/>
                <a:gd name="T49" fmla="*/ 8 h 29"/>
                <a:gd name="T50" fmla="*/ 0 w 15"/>
                <a:gd name="T51" fmla="*/ 7 h 29"/>
                <a:gd name="T52" fmla="*/ 0 w 15"/>
                <a:gd name="T53" fmla="*/ 7 h 29"/>
                <a:gd name="T54" fmla="*/ 0 w 15"/>
                <a:gd name="T55" fmla="*/ 7 h 29"/>
                <a:gd name="T56" fmla="*/ 0 w 15"/>
                <a:gd name="T57" fmla="*/ 7 h 29"/>
                <a:gd name="T58" fmla="*/ 0 w 15"/>
                <a:gd name="T59" fmla="*/ 6 h 29"/>
                <a:gd name="T60" fmla="*/ 0 w 15"/>
                <a:gd name="T61" fmla="*/ 6 h 29"/>
                <a:gd name="T62" fmla="*/ 0 w 15"/>
                <a:gd name="T63" fmla="*/ 6 h 29"/>
                <a:gd name="T64" fmla="*/ 0 w 15"/>
                <a:gd name="T65" fmla="*/ 6 h 29"/>
                <a:gd name="T66" fmla="*/ 1 w 15"/>
                <a:gd name="T67" fmla="*/ 5 h 29"/>
                <a:gd name="T68" fmla="*/ 1 w 15"/>
                <a:gd name="T69" fmla="*/ 3 h 29"/>
                <a:gd name="T70" fmla="*/ 0 w 15"/>
                <a:gd name="T71" fmla="*/ 2 h 29"/>
                <a:gd name="T72" fmla="*/ 0 w 15"/>
                <a:gd name="T73" fmla="*/ 0 h 29"/>
                <a:gd name="T74" fmla="*/ 0 w 15"/>
                <a:gd name="T75" fmla="*/ 0 h 29"/>
                <a:gd name="T76" fmla="*/ 1 w 15"/>
                <a:gd name="T77" fmla="*/ 0 h 29"/>
                <a:gd name="T78" fmla="*/ 1 w 15"/>
                <a:gd name="T79" fmla="*/ 1 h 29"/>
                <a:gd name="T80" fmla="*/ 2 w 15"/>
                <a:gd name="T81" fmla="*/ 1 h 29"/>
                <a:gd name="T82" fmla="*/ 2 w 15"/>
                <a:gd name="T83" fmla="*/ 1 h 29"/>
                <a:gd name="T84" fmla="*/ 2 w 15"/>
                <a:gd name="T85" fmla="*/ 1 h 29"/>
                <a:gd name="T86" fmla="*/ 1 w 15"/>
                <a:gd name="T87" fmla="*/ 1 h 29"/>
                <a:gd name="T88" fmla="*/ 1 w 15"/>
                <a:gd name="T89" fmla="*/ 1 h 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
                <a:gd name="T136" fmla="*/ 0 h 29"/>
                <a:gd name="T137" fmla="*/ 15 w 15"/>
                <a:gd name="T138" fmla="*/ 29 h 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 h="29">
                  <a:moveTo>
                    <a:pt x="7" y="1"/>
                  </a:moveTo>
                  <a:lnTo>
                    <a:pt x="8" y="2"/>
                  </a:lnTo>
                  <a:lnTo>
                    <a:pt x="8" y="3"/>
                  </a:lnTo>
                  <a:lnTo>
                    <a:pt x="8" y="4"/>
                  </a:lnTo>
                  <a:lnTo>
                    <a:pt x="8" y="6"/>
                  </a:lnTo>
                  <a:lnTo>
                    <a:pt x="9" y="6"/>
                  </a:lnTo>
                  <a:lnTo>
                    <a:pt x="10" y="7"/>
                  </a:lnTo>
                  <a:lnTo>
                    <a:pt x="10" y="8"/>
                  </a:lnTo>
                  <a:lnTo>
                    <a:pt x="11" y="8"/>
                  </a:lnTo>
                  <a:lnTo>
                    <a:pt x="11" y="10"/>
                  </a:lnTo>
                  <a:lnTo>
                    <a:pt x="11" y="12"/>
                  </a:lnTo>
                  <a:lnTo>
                    <a:pt x="13" y="14"/>
                  </a:lnTo>
                  <a:lnTo>
                    <a:pt x="15" y="15"/>
                  </a:lnTo>
                  <a:lnTo>
                    <a:pt x="14" y="16"/>
                  </a:lnTo>
                  <a:lnTo>
                    <a:pt x="13" y="17"/>
                  </a:lnTo>
                  <a:lnTo>
                    <a:pt x="11" y="18"/>
                  </a:lnTo>
                  <a:lnTo>
                    <a:pt x="10" y="18"/>
                  </a:lnTo>
                  <a:lnTo>
                    <a:pt x="10" y="22"/>
                  </a:lnTo>
                  <a:lnTo>
                    <a:pt x="9" y="24"/>
                  </a:lnTo>
                  <a:lnTo>
                    <a:pt x="8" y="26"/>
                  </a:lnTo>
                  <a:lnTo>
                    <a:pt x="6" y="29"/>
                  </a:lnTo>
                  <a:lnTo>
                    <a:pt x="5" y="29"/>
                  </a:lnTo>
                  <a:lnTo>
                    <a:pt x="3" y="29"/>
                  </a:lnTo>
                  <a:lnTo>
                    <a:pt x="2" y="29"/>
                  </a:lnTo>
                  <a:lnTo>
                    <a:pt x="1" y="27"/>
                  </a:lnTo>
                  <a:lnTo>
                    <a:pt x="1" y="26"/>
                  </a:lnTo>
                  <a:lnTo>
                    <a:pt x="0" y="26"/>
                  </a:lnTo>
                  <a:lnTo>
                    <a:pt x="0" y="25"/>
                  </a:lnTo>
                  <a:lnTo>
                    <a:pt x="0" y="24"/>
                  </a:lnTo>
                  <a:lnTo>
                    <a:pt x="0" y="23"/>
                  </a:lnTo>
                  <a:lnTo>
                    <a:pt x="5" y="19"/>
                  </a:lnTo>
                  <a:lnTo>
                    <a:pt x="5" y="12"/>
                  </a:lnTo>
                  <a:lnTo>
                    <a:pt x="2" y="7"/>
                  </a:lnTo>
                  <a:lnTo>
                    <a:pt x="2" y="0"/>
                  </a:lnTo>
                  <a:lnTo>
                    <a:pt x="3" y="0"/>
                  </a:lnTo>
                  <a:lnTo>
                    <a:pt x="6" y="0"/>
                  </a:lnTo>
                  <a:lnTo>
                    <a:pt x="7" y="1"/>
                  </a:lnTo>
                  <a:lnTo>
                    <a:pt x="8" y="1"/>
                  </a:lnTo>
                  <a:lnTo>
                    <a:pt x="7" y="1"/>
                  </a:lnTo>
                  <a:close/>
                </a:path>
              </a:pathLst>
            </a:custGeom>
            <a:solidFill>
              <a:srgbClr val="0CC10C"/>
            </a:solidFill>
            <a:ln w="9525">
              <a:noFill/>
              <a:round/>
              <a:headEnd/>
              <a:tailEnd/>
            </a:ln>
          </p:spPr>
          <p:txBody>
            <a:bodyPr>
              <a:prstTxWarp prst="textNoShape">
                <a:avLst/>
              </a:prstTxWarp>
            </a:bodyPr>
            <a:lstStyle/>
            <a:p>
              <a:endParaRPr lang="en-US"/>
            </a:p>
          </p:txBody>
        </p:sp>
        <p:sp>
          <p:nvSpPr>
            <p:cNvPr id="168027" name="Freeform 88"/>
            <p:cNvSpPr>
              <a:spLocks/>
            </p:cNvSpPr>
            <p:nvPr/>
          </p:nvSpPr>
          <p:spPr bwMode="auto">
            <a:xfrm>
              <a:off x="2204" y="2843"/>
              <a:ext cx="80" cy="42"/>
            </a:xfrm>
            <a:custGeom>
              <a:avLst/>
              <a:gdLst>
                <a:gd name="T0" fmla="*/ 7 w 161"/>
                <a:gd name="T1" fmla="*/ 10 h 85"/>
                <a:gd name="T2" fmla="*/ 8 w 161"/>
                <a:gd name="T3" fmla="*/ 10 h 85"/>
                <a:gd name="T4" fmla="*/ 10 w 161"/>
                <a:gd name="T5" fmla="*/ 10 h 85"/>
                <a:gd name="T6" fmla="*/ 14 w 161"/>
                <a:gd name="T7" fmla="*/ 10 h 85"/>
                <a:gd name="T8" fmla="*/ 14 w 161"/>
                <a:gd name="T9" fmla="*/ 9 h 85"/>
                <a:gd name="T10" fmla="*/ 14 w 161"/>
                <a:gd name="T11" fmla="*/ 7 h 85"/>
                <a:gd name="T12" fmla="*/ 14 w 161"/>
                <a:gd name="T13" fmla="*/ 5 h 85"/>
                <a:gd name="T14" fmla="*/ 13 w 161"/>
                <a:gd name="T15" fmla="*/ 3 h 85"/>
                <a:gd name="T16" fmla="*/ 12 w 161"/>
                <a:gd name="T17" fmla="*/ 1 h 85"/>
                <a:gd name="T18" fmla="*/ 16 w 161"/>
                <a:gd name="T19" fmla="*/ 1 h 85"/>
                <a:gd name="T20" fmla="*/ 18 w 161"/>
                <a:gd name="T21" fmla="*/ 0 h 85"/>
                <a:gd name="T22" fmla="*/ 21 w 161"/>
                <a:gd name="T23" fmla="*/ 1 h 85"/>
                <a:gd name="T24" fmla="*/ 23 w 161"/>
                <a:gd name="T25" fmla="*/ 1 h 85"/>
                <a:gd name="T26" fmla="*/ 23 w 161"/>
                <a:gd name="T27" fmla="*/ 1 h 85"/>
                <a:gd name="T28" fmla="*/ 24 w 161"/>
                <a:gd name="T29" fmla="*/ 1 h 85"/>
                <a:gd name="T30" fmla="*/ 26 w 161"/>
                <a:gd name="T31" fmla="*/ 2 h 85"/>
                <a:gd name="T32" fmla="*/ 28 w 161"/>
                <a:gd name="T33" fmla="*/ 4 h 85"/>
                <a:gd name="T34" fmla="*/ 32 w 161"/>
                <a:gd name="T35" fmla="*/ 7 h 85"/>
                <a:gd name="T36" fmla="*/ 34 w 161"/>
                <a:gd name="T37" fmla="*/ 8 h 85"/>
                <a:gd name="T38" fmla="*/ 34 w 161"/>
                <a:gd name="T39" fmla="*/ 9 h 85"/>
                <a:gd name="T40" fmla="*/ 35 w 161"/>
                <a:gd name="T41" fmla="*/ 10 h 85"/>
                <a:gd name="T42" fmla="*/ 37 w 161"/>
                <a:gd name="T43" fmla="*/ 12 h 85"/>
                <a:gd name="T44" fmla="*/ 39 w 161"/>
                <a:gd name="T45" fmla="*/ 13 h 85"/>
                <a:gd name="T46" fmla="*/ 40 w 161"/>
                <a:gd name="T47" fmla="*/ 15 h 85"/>
                <a:gd name="T48" fmla="*/ 38 w 161"/>
                <a:gd name="T49" fmla="*/ 16 h 85"/>
                <a:gd name="T50" fmla="*/ 37 w 161"/>
                <a:gd name="T51" fmla="*/ 18 h 85"/>
                <a:gd name="T52" fmla="*/ 36 w 161"/>
                <a:gd name="T53" fmla="*/ 20 h 85"/>
                <a:gd name="T54" fmla="*/ 35 w 161"/>
                <a:gd name="T55" fmla="*/ 21 h 85"/>
                <a:gd name="T56" fmla="*/ 33 w 161"/>
                <a:gd name="T57" fmla="*/ 21 h 85"/>
                <a:gd name="T58" fmla="*/ 29 w 161"/>
                <a:gd name="T59" fmla="*/ 20 h 85"/>
                <a:gd name="T60" fmla="*/ 26 w 161"/>
                <a:gd name="T61" fmla="*/ 20 h 85"/>
                <a:gd name="T62" fmla="*/ 23 w 161"/>
                <a:gd name="T63" fmla="*/ 20 h 85"/>
                <a:gd name="T64" fmla="*/ 21 w 161"/>
                <a:gd name="T65" fmla="*/ 20 h 85"/>
                <a:gd name="T66" fmla="*/ 20 w 161"/>
                <a:gd name="T67" fmla="*/ 20 h 85"/>
                <a:gd name="T68" fmla="*/ 20 w 161"/>
                <a:gd name="T69" fmla="*/ 21 h 85"/>
                <a:gd name="T70" fmla="*/ 19 w 161"/>
                <a:gd name="T71" fmla="*/ 20 h 85"/>
                <a:gd name="T72" fmla="*/ 18 w 161"/>
                <a:gd name="T73" fmla="*/ 20 h 85"/>
                <a:gd name="T74" fmla="*/ 16 w 161"/>
                <a:gd name="T75" fmla="*/ 18 h 85"/>
                <a:gd name="T76" fmla="*/ 15 w 161"/>
                <a:gd name="T77" fmla="*/ 18 h 85"/>
                <a:gd name="T78" fmla="*/ 14 w 161"/>
                <a:gd name="T79" fmla="*/ 18 h 85"/>
                <a:gd name="T80" fmla="*/ 13 w 161"/>
                <a:gd name="T81" fmla="*/ 17 h 85"/>
                <a:gd name="T82" fmla="*/ 12 w 161"/>
                <a:gd name="T83" fmla="*/ 16 h 85"/>
                <a:gd name="T84" fmla="*/ 11 w 161"/>
                <a:gd name="T85" fmla="*/ 15 h 85"/>
                <a:gd name="T86" fmla="*/ 8 w 161"/>
                <a:gd name="T87" fmla="*/ 15 h 85"/>
                <a:gd name="T88" fmla="*/ 6 w 161"/>
                <a:gd name="T89" fmla="*/ 15 h 85"/>
                <a:gd name="T90" fmla="*/ 4 w 161"/>
                <a:gd name="T91" fmla="*/ 15 h 85"/>
                <a:gd name="T92" fmla="*/ 3 w 161"/>
                <a:gd name="T93" fmla="*/ 13 h 85"/>
                <a:gd name="T94" fmla="*/ 1 w 161"/>
                <a:gd name="T95" fmla="*/ 13 h 85"/>
                <a:gd name="T96" fmla="*/ 0 w 161"/>
                <a:gd name="T97" fmla="*/ 11 h 85"/>
                <a:gd name="T98" fmla="*/ 0 w 161"/>
                <a:gd name="T99" fmla="*/ 8 h 85"/>
                <a:gd name="T100" fmla="*/ 1 w 161"/>
                <a:gd name="T101" fmla="*/ 7 h 85"/>
                <a:gd name="T102" fmla="*/ 3 w 161"/>
                <a:gd name="T103" fmla="*/ 7 h 85"/>
                <a:gd name="T104" fmla="*/ 5 w 161"/>
                <a:gd name="T105" fmla="*/ 9 h 85"/>
                <a:gd name="T106" fmla="*/ 6 w 161"/>
                <a:gd name="T107" fmla="*/ 10 h 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1"/>
                <a:gd name="T163" fmla="*/ 0 h 85"/>
                <a:gd name="T164" fmla="*/ 161 w 161"/>
                <a:gd name="T165" fmla="*/ 85 h 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1" h="85">
                  <a:moveTo>
                    <a:pt x="27" y="42"/>
                  </a:moveTo>
                  <a:lnTo>
                    <a:pt x="29" y="40"/>
                  </a:lnTo>
                  <a:lnTo>
                    <a:pt x="33" y="42"/>
                  </a:lnTo>
                  <a:lnTo>
                    <a:pt x="35" y="42"/>
                  </a:lnTo>
                  <a:lnTo>
                    <a:pt x="37" y="39"/>
                  </a:lnTo>
                  <a:lnTo>
                    <a:pt x="43" y="40"/>
                  </a:lnTo>
                  <a:lnTo>
                    <a:pt x="50" y="42"/>
                  </a:lnTo>
                  <a:lnTo>
                    <a:pt x="56" y="43"/>
                  </a:lnTo>
                  <a:lnTo>
                    <a:pt x="61" y="40"/>
                  </a:lnTo>
                  <a:lnTo>
                    <a:pt x="59" y="38"/>
                  </a:lnTo>
                  <a:lnTo>
                    <a:pt x="57" y="33"/>
                  </a:lnTo>
                  <a:lnTo>
                    <a:pt x="56" y="28"/>
                  </a:lnTo>
                  <a:lnTo>
                    <a:pt x="58" y="24"/>
                  </a:lnTo>
                  <a:lnTo>
                    <a:pt x="58" y="21"/>
                  </a:lnTo>
                  <a:lnTo>
                    <a:pt x="56" y="16"/>
                  </a:lnTo>
                  <a:lnTo>
                    <a:pt x="53" y="12"/>
                  </a:lnTo>
                  <a:lnTo>
                    <a:pt x="49" y="7"/>
                  </a:lnTo>
                  <a:lnTo>
                    <a:pt x="50" y="6"/>
                  </a:lnTo>
                  <a:lnTo>
                    <a:pt x="57" y="5"/>
                  </a:lnTo>
                  <a:lnTo>
                    <a:pt x="64" y="4"/>
                  </a:lnTo>
                  <a:lnTo>
                    <a:pt x="67" y="0"/>
                  </a:lnTo>
                  <a:lnTo>
                    <a:pt x="73" y="1"/>
                  </a:lnTo>
                  <a:lnTo>
                    <a:pt x="80" y="2"/>
                  </a:lnTo>
                  <a:lnTo>
                    <a:pt x="87" y="4"/>
                  </a:lnTo>
                  <a:lnTo>
                    <a:pt x="93" y="2"/>
                  </a:lnTo>
                  <a:lnTo>
                    <a:pt x="94" y="4"/>
                  </a:lnTo>
                  <a:lnTo>
                    <a:pt x="95" y="5"/>
                  </a:lnTo>
                  <a:lnTo>
                    <a:pt x="95" y="6"/>
                  </a:lnTo>
                  <a:lnTo>
                    <a:pt x="96" y="7"/>
                  </a:lnTo>
                  <a:lnTo>
                    <a:pt x="99" y="7"/>
                  </a:lnTo>
                  <a:lnTo>
                    <a:pt x="102" y="8"/>
                  </a:lnTo>
                  <a:lnTo>
                    <a:pt x="105" y="9"/>
                  </a:lnTo>
                  <a:lnTo>
                    <a:pt x="108" y="10"/>
                  </a:lnTo>
                  <a:lnTo>
                    <a:pt x="113" y="17"/>
                  </a:lnTo>
                  <a:lnTo>
                    <a:pt x="120" y="23"/>
                  </a:lnTo>
                  <a:lnTo>
                    <a:pt x="128" y="28"/>
                  </a:lnTo>
                  <a:lnTo>
                    <a:pt x="137" y="31"/>
                  </a:lnTo>
                  <a:lnTo>
                    <a:pt x="137" y="33"/>
                  </a:lnTo>
                  <a:lnTo>
                    <a:pt x="137" y="36"/>
                  </a:lnTo>
                  <a:lnTo>
                    <a:pt x="137" y="38"/>
                  </a:lnTo>
                  <a:lnTo>
                    <a:pt x="137" y="40"/>
                  </a:lnTo>
                  <a:lnTo>
                    <a:pt x="143" y="40"/>
                  </a:lnTo>
                  <a:lnTo>
                    <a:pt x="147" y="44"/>
                  </a:lnTo>
                  <a:lnTo>
                    <a:pt x="149" y="48"/>
                  </a:lnTo>
                  <a:lnTo>
                    <a:pt x="152" y="53"/>
                  </a:lnTo>
                  <a:lnTo>
                    <a:pt x="156" y="54"/>
                  </a:lnTo>
                  <a:lnTo>
                    <a:pt x="159" y="58"/>
                  </a:lnTo>
                  <a:lnTo>
                    <a:pt x="161" y="62"/>
                  </a:lnTo>
                  <a:lnTo>
                    <a:pt x="159" y="63"/>
                  </a:lnTo>
                  <a:lnTo>
                    <a:pt x="154" y="65"/>
                  </a:lnTo>
                  <a:lnTo>
                    <a:pt x="150" y="69"/>
                  </a:lnTo>
                  <a:lnTo>
                    <a:pt x="149" y="74"/>
                  </a:lnTo>
                  <a:lnTo>
                    <a:pt x="148" y="80"/>
                  </a:lnTo>
                  <a:lnTo>
                    <a:pt x="144" y="81"/>
                  </a:lnTo>
                  <a:lnTo>
                    <a:pt x="142" y="82"/>
                  </a:lnTo>
                  <a:lnTo>
                    <a:pt x="140" y="84"/>
                  </a:lnTo>
                  <a:lnTo>
                    <a:pt x="140" y="85"/>
                  </a:lnTo>
                  <a:lnTo>
                    <a:pt x="133" y="85"/>
                  </a:lnTo>
                  <a:lnTo>
                    <a:pt x="126" y="84"/>
                  </a:lnTo>
                  <a:lnTo>
                    <a:pt x="119" y="82"/>
                  </a:lnTo>
                  <a:lnTo>
                    <a:pt x="112" y="81"/>
                  </a:lnTo>
                  <a:lnTo>
                    <a:pt x="106" y="83"/>
                  </a:lnTo>
                  <a:lnTo>
                    <a:pt x="101" y="83"/>
                  </a:lnTo>
                  <a:lnTo>
                    <a:pt x="94" y="82"/>
                  </a:lnTo>
                  <a:lnTo>
                    <a:pt x="88" y="82"/>
                  </a:lnTo>
                  <a:lnTo>
                    <a:pt x="86" y="83"/>
                  </a:lnTo>
                  <a:lnTo>
                    <a:pt x="84" y="83"/>
                  </a:lnTo>
                  <a:lnTo>
                    <a:pt x="82" y="83"/>
                  </a:lnTo>
                  <a:lnTo>
                    <a:pt x="81" y="84"/>
                  </a:lnTo>
                  <a:lnTo>
                    <a:pt x="80" y="84"/>
                  </a:lnTo>
                  <a:lnTo>
                    <a:pt x="78" y="83"/>
                  </a:lnTo>
                  <a:lnTo>
                    <a:pt x="76" y="83"/>
                  </a:lnTo>
                  <a:lnTo>
                    <a:pt x="75" y="83"/>
                  </a:lnTo>
                  <a:lnTo>
                    <a:pt x="73" y="80"/>
                  </a:lnTo>
                  <a:lnTo>
                    <a:pt x="69" y="77"/>
                  </a:lnTo>
                  <a:lnTo>
                    <a:pt x="67" y="75"/>
                  </a:lnTo>
                  <a:lnTo>
                    <a:pt x="65" y="72"/>
                  </a:lnTo>
                  <a:lnTo>
                    <a:pt x="63" y="73"/>
                  </a:lnTo>
                  <a:lnTo>
                    <a:pt x="60" y="73"/>
                  </a:lnTo>
                  <a:lnTo>
                    <a:pt x="58" y="73"/>
                  </a:lnTo>
                  <a:lnTo>
                    <a:pt x="56" y="73"/>
                  </a:lnTo>
                  <a:lnTo>
                    <a:pt x="53" y="70"/>
                  </a:lnTo>
                  <a:lnTo>
                    <a:pt x="51" y="68"/>
                  </a:lnTo>
                  <a:lnTo>
                    <a:pt x="50" y="66"/>
                  </a:lnTo>
                  <a:lnTo>
                    <a:pt x="49" y="63"/>
                  </a:lnTo>
                  <a:lnTo>
                    <a:pt x="44" y="63"/>
                  </a:lnTo>
                  <a:lnTo>
                    <a:pt x="38" y="63"/>
                  </a:lnTo>
                  <a:lnTo>
                    <a:pt x="34" y="63"/>
                  </a:lnTo>
                  <a:lnTo>
                    <a:pt x="28" y="63"/>
                  </a:lnTo>
                  <a:lnTo>
                    <a:pt x="25" y="61"/>
                  </a:lnTo>
                  <a:lnTo>
                    <a:pt x="21" y="60"/>
                  </a:lnTo>
                  <a:lnTo>
                    <a:pt x="18" y="60"/>
                  </a:lnTo>
                  <a:lnTo>
                    <a:pt x="14" y="58"/>
                  </a:lnTo>
                  <a:lnTo>
                    <a:pt x="12" y="55"/>
                  </a:lnTo>
                  <a:lnTo>
                    <a:pt x="10" y="54"/>
                  </a:lnTo>
                  <a:lnTo>
                    <a:pt x="7" y="52"/>
                  </a:lnTo>
                  <a:lnTo>
                    <a:pt x="5" y="51"/>
                  </a:lnTo>
                  <a:lnTo>
                    <a:pt x="3" y="45"/>
                  </a:lnTo>
                  <a:lnTo>
                    <a:pt x="1" y="40"/>
                  </a:lnTo>
                  <a:lnTo>
                    <a:pt x="0" y="35"/>
                  </a:lnTo>
                  <a:lnTo>
                    <a:pt x="1" y="30"/>
                  </a:lnTo>
                  <a:lnTo>
                    <a:pt x="6" y="28"/>
                  </a:lnTo>
                  <a:lnTo>
                    <a:pt x="11" y="28"/>
                  </a:lnTo>
                  <a:lnTo>
                    <a:pt x="15" y="30"/>
                  </a:lnTo>
                  <a:lnTo>
                    <a:pt x="20" y="32"/>
                  </a:lnTo>
                  <a:lnTo>
                    <a:pt x="21" y="36"/>
                  </a:lnTo>
                  <a:lnTo>
                    <a:pt x="23" y="39"/>
                  </a:lnTo>
                  <a:lnTo>
                    <a:pt x="26" y="40"/>
                  </a:lnTo>
                  <a:lnTo>
                    <a:pt x="27" y="42"/>
                  </a:lnTo>
                  <a:close/>
                </a:path>
              </a:pathLst>
            </a:custGeom>
            <a:solidFill>
              <a:srgbClr val="0CC10C"/>
            </a:solidFill>
            <a:ln w="9525">
              <a:noFill/>
              <a:round/>
              <a:headEnd/>
              <a:tailEnd/>
            </a:ln>
          </p:spPr>
          <p:txBody>
            <a:bodyPr>
              <a:prstTxWarp prst="textNoShape">
                <a:avLst/>
              </a:prstTxWarp>
            </a:bodyPr>
            <a:lstStyle/>
            <a:p>
              <a:endParaRPr lang="en-US"/>
            </a:p>
          </p:txBody>
        </p:sp>
        <p:sp>
          <p:nvSpPr>
            <p:cNvPr id="168028" name="Freeform 89"/>
            <p:cNvSpPr>
              <a:spLocks/>
            </p:cNvSpPr>
            <p:nvPr/>
          </p:nvSpPr>
          <p:spPr bwMode="auto">
            <a:xfrm>
              <a:off x="2286" y="2884"/>
              <a:ext cx="24" cy="14"/>
            </a:xfrm>
            <a:custGeom>
              <a:avLst/>
              <a:gdLst>
                <a:gd name="T0" fmla="*/ 7 w 47"/>
                <a:gd name="T1" fmla="*/ 6 h 29"/>
                <a:gd name="T2" fmla="*/ 8 w 47"/>
                <a:gd name="T3" fmla="*/ 7 h 29"/>
                <a:gd name="T4" fmla="*/ 9 w 47"/>
                <a:gd name="T5" fmla="*/ 7 h 29"/>
                <a:gd name="T6" fmla="*/ 10 w 47"/>
                <a:gd name="T7" fmla="*/ 7 h 29"/>
                <a:gd name="T8" fmla="*/ 11 w 47"/>
                <a:gd name="T9" fmla="*/ 7 h 29"/>
                <a:gd name="T10" fmla="*/ 12 w 47"/>
                <a:gd name="T11" fmla="*/ 5 h 29"/>
                <a:gd name="T12" fmla="*/ 12 w 47"/>
                <a:gd name="T13" fmla="*/ 4 h 29"/>
                <a:gd name="T14" fmla="*/ 12 w 47"/>
                <a:gd name="T15" fmla="*/ 3 h 29"/>
                <a:gd name="T16" fmla="*/ 12 w 47"/>
                <a:gd name="T17" fmla="*/ 1 h 29"/>
                <a:gd name="T18" fmla="*/ 12 w 47"/>
                <a:gd name="T19" fmla="*/ 1 h 29"/>
                <a:gd name="T20" fmla="*/ 12 w 47"/>
                <a:gd name="T21" fmla="*/ 1 h 29"/>
                <a:gd name="T22" fmla="*/ 11 w 47"/>
                <a:gd name="T23" fmla="*/ 1 h 29"/>
                <a:gd name="T24" fmla="*/ 11 w 47"/>
                <a:gd name="T25" fmla="*/ 1 h 29"/>
                <a:gd name="T26" fmla="*/ 10 w 47"/>
                <a:gd name="T27" fmla="*/ 0 h 29"/>
                <a:gd name="T28" fmla="*/ 9 w 47"/>
                <a:gd name="T29" fmla="*/ 0 h 29"/>
                <a:gd name="T30" fmla="*/ 8 w 47"/>
                <a:gd name="T31" fmla="*/ 0 h 29"/>
                <a:gd name="T32" fmla="*/ 7 w 47"/>
                <a:gd name="T33" fmla="*/ 0 h 29"/>
                <a:gd name="T34" fmla="*/ 6 w 47"/>
                <a:gd name="T35" fmla="*/ 0 h 29"/>
                <a:gd name="T36" fmla="*/ 4 w 47"/>
                <a:gd name="T37" fmla="*/ 0 h 29"/>
                <a:gd name="T38" fmla="*/ 2 w 47"/>
                <a:gd name="T39" fmla="*/ 0 h 29"/>
                <a:gd name="T40" fmla="*/ 1 w 47"/>
                <a:gd name="T41" fmla="*/ 0 h 29"/>
                <a:gd name="T42" fmla="*/ 0 w 47"/>
                <a:gd name="T43" fmla="*/ 1 h 29"/>
                <a:gd name="T44" fmla="*/ 0 w 47"/>
                <a:gd name="T45" fmla="*/ 2 h 29"/>
                <a:gd name="T46" fmla="*/ 1 w 47"/>
                <a:gd name="T47" fmla="*/ 3 h 29"/>
                <a:gd name="T48" fmla="*/ 2 w 47"/>
                <a:gd name="T49" fmla="*/ 4 h 29"/>
                <a:gd name="T50" fmla="*/ 4 w 47"/>
                <a:gd name="T51" fmla="*/ 4 h 29"/>
                <a:gd name="T52" fmla="*/ 5 w 47"/>
                <a:gd name="T53" fmla="*/ 4 h 29"/>
                <a:gd name="T54" fmla="*/ 5 w 47"/>
                <a:gd name="T55" fmla="*/ 4 h 29"/>
                <a:gd name="T56" fmla="*/ 6 w 47"/>
                <a:gd name="T57" fmla="*/ 5 h 29"/>
                <a:gd name="T58" fmla="*/ 6 w 47"/>
                <a:gd name="T59" fmla="*/ 5 h 29"/>
                <a:gd name="T60" fmla="*/ 6 w 47"/>
                <a:gd name="T61" fmla="*/ 6 h 29"/>
                <a:gd name="T62" fmla="*/ 6 w 47"/>
                <a:gd name="T63" fmla="*/ 7 h 29"/>
                <a:gd name="T64" fmla="*/ 7 w 47"/>
                <a:gd name="T65" fmla="*/ 6 h 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29"/>
                <a:gd name="T101" fmla="*/ 47 w 47"/>
                <a:gd name="T102" fmla="*/ 29 h 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29">
                  <a:moveTo>
                    <a:pt x="28" y="27"/>
                  </a:moveTo>
                  <a:lnTo>
                    <a:pt x="31" y="28"/>
                  </a:lnTo>
                  <a:lnTo>
                    <a:pt x="36" y="28"/>
                  </a:lnTo>
                  <a:lnTo>
                    <a:pt x="39" y="29"/>
                  </a:lnTo>
                  <a:lnTo>
                    <a:pt x="43" y="29"/>
                  </a:lnTo>
                  <a:lnTo>
                    <a:pt x="45" y="23"/>
                  </a:lnTo>
                  <a:lnTo>
                    <a:pt x="47" y="18"/>
                  </a:lnTo>
                  <a:lnTo>
                    <a:pt x="47" y="13"/>
                  </a:lnTo>
                  <a:lnTo>
                    <a:pt x="47" y="7"/>
                  </a:lnTo>
                  <a:lnTo>
                    <a:pt x="46" y="7"/>
                  </a:lnTo>
                  <a:lnTo>
                    <a:pt x="45" y="7"/>
                  </a:lnTo>
                  <a:lnTo>
                    <a:pt x="44" y="7"/>
                  </a:lnTo>
                  <a:lnTo>
                    <a:pt x="43" y="7"/>
                  </a:lnTo>
                  <a:lnTo>
                    <a:pt x="39" y="3"/>
                  </a:lnTo>
                  <a:lnTo>
                    <a:pt x="35" y="1"/>
                  </a:lnTo>
                  <a:lnTo>
                    <a:pt x="30" y="1"/>
                  </a:lnTo>
                  <a:lnTo>
                    <a:pt x="25" y="2"/>
                  </a:lnTo>
                  <a:lnTo>
                    <a:pt x="21" y="0"/>
                  </a:lnTo>
                  <a:lnTo>
                    <a:pt x="15" y="0"/>
                  </a:lnTo>
                  <a:lnTo>
                    <a:pt x="8" y="1"/>
                  </a:lnTo>
                  <a:lnTo>
                    <a:pt x="2" y="2"/>
                  </a:lnTo>
                  <a:lnTo>
                    <a:pt x="0" y="6"/>
                  </a:lnTo>
                  <a:lnTo>
                    <a:pt x="0" y="10"/>
                  </a:lnTo>
                  <a:lnTo>
                    <a:pt x="1" y="14"/>
                  </a:lnTo>
                  <a:lnTo>
                    <a:pt x="7" y="16"/>
                  </a:lnTo>
                  <a:lnTo>
                    <a:pt x="13" y="16"/>
                  </a:lnTo>
                  <a:lnTo>
                    <a:pt x="17" y="16"/>
                  </a:lnTo>
                  <a:lnTo>
                    <a:pt x="20" y="17"/>
                  </a:lnTo>
                  <a:lnTo>
                    <a:pt x="21" y="20"/>
                  </a:lnTo>
                  <a:lnTo>
                    <a:pt x="21" y="23"/>
                  </a:lnTo>
                  <a:lnTo>
                    <a:pt x="21" y="27"/>
                  </a:lnTo>
                  <a:lnTo>
                    <a:pt x="23" y="28"/>
                  </a:lnTo>
                  <a:lnTo>
                    <a:pt x="28" y="27"/>
                  </a:lnTo>
                  <a:close/>
                </a:path>
              </a:pathLst>
            </a:custGeom>
            <a:solidFill>
              <a:srgbClr val="0CC10C"/>
            </a:solidFill>
            <a:ln w="9525">
              <a:noFill/>
              <a:round/>
              <a:headEnd/>
              <a:tailEnd/>
            </a:ln>
          </p:spPr>
          <p:txBody>
            <a:bodyPr>
              <a:prstTxWarp prst="textNoShape">
                <a:avLst/>
              </a:prstTxWarp>
            </a:bodyPr>
            <a:lstStyle/>
            <a:p>
              <a:endParaRPr lang="en-US"/>
            </a:p>
          </p:txBody>
        </p:sp>
        <p:sp>
          <p:nvSpPr>
            <p:cNvPr id="168029" name="Freeform 90"/>
            <p:cNvSpPr>
              <a:spLocks/>
            </p:cNvSpPr>
            <p:nvPr/>
          </p:nvSpPr>
          <p:spPr bwMode="auto">
            <a:xfrm>
              <a:off x="2162" y="2840"/>
              <a:ext cx="29" cy="16"/>
            </a:xfrm>
            <a:custGeom>
              <a:avLst/>
              <a:gdLst>
                <a:gd name="T0" fmla="*/ 11 w 59"/>
                <a:gd name="T1" fmla="*/ 1 h 34"/>
                <a:gd name="T2" fmla="*/ 12 w 59"/>
                <a:gd name="T3" fmla="*/ 3 h 34"/>
                <a:gd name="T4" fmla="*/ 12 w 59"/>
                <a:gd name="T5" fmla="*/ 4 h 34"/>
                <a:gd name="T6" fmla="*/ 13 w 59"/>
                <a:gd name="T7" fmla="*/ 5 h 34"/>
                <a:gd name="T8" fmla="*/ 14 w 59"/>
                <a:gd name="T9" fmla="*/ 6 h 34"/>
                <a:gd name="T10" fmla="*/ 14 w 59"/>
                <a:gd name="T11" fmla="*/ 6 h 34"/>
                <a:gd name="T12" fmla="*/ 14 w 59"/>
                <a:gd name="T13" fmla="*/ 7 h 34"/>
                <a:gd name="T14" fmla="*/ 14 w 59"/>
                <a:gd name="T15" fmla="*/ 7 h 34"/>
                <a:gd name="T16" fmla="*/ 14 w 59"/>
                <a:gd name="T17" fmla="*/ 8 h 34"/>
                <a:gd name="T18" fmla="*/ 13 w 59"/>
                <a:gd name="T19" fmla="*/ 8 h 34"/>
                <a:gd name="T20" fmla="*/ 13 w 59"/>
                <a:gd name="T21" fmla="*/ 8 h 34"/>
                <a:gd name="T22" fmla="*/ 12 w 59"/>
                <a:gd name="T23" fmla="*/ 8 h 34"/>
                <a:gd name="T24" fmla="*/ 11 w 59"/>
                <a:gd name="T25" fmla="*/ 8 h 34"/>
                <a:gd name="T26" fmla="*/ 10 w 59"/>
                <a:gd name="T27" fmla="*/ 7 h 34"/>
                <a:gd name="T28" fmla="*/ 9 w 59"/>
                <a:gd name="T29" fmla="*/ 7 h 34"/>
                <a:gd name="T30" fmla="*/ 8 w 59"/>
                <a:gd name="T31" fmla="*/ 6 h 34"/>
                <a:gd name="T32" fmla="*/ 7 w 59"/>
                <a:gd name="T33" fmla="*/ 6 h 34"/>
                <a:gd name="T34" fmla="*/ 6 w 59"/>
                <a:gd name="T35" fmla="*/ 6 h 34"/>
                <a:gd name="T36" fmla="*/ 6 w 59"/>
                <a:gd name="T37" fmla="*/ 6 h 34"/>
                <a:gd name="T38" fmla="*/ 5 w 59"/>
                <a:gd name="T39" fmla="*/ 6 h 34"/>
                <a:gd name="T40" fmla="*/ 5 w 59"/>
                <a:gd name="T41" fmla="*/ 6 h 34"/>
                <a:gd name="T42" fmla="*/ 4 w 59"/>
                <a:gd name="T43" fmla="*/ 5 h 34"/>
                <a:gd name="T44" fmla="*/ 3 w 59"/>
                <a:gd name="T45" fmla="*/ 5 h 34"/>
                <a:gd name="T46" fmla="*/ 2 w 59"/>
                <a:gd name="T47" fmla="*/ 5 h 34"/>
                <a:gd name="T48" fmla="*/ 1 w 59"/>
                <a:gd name="T49" fmla="*/ 5 h 34"/>
                <a:gd name="T50" fmla="*/ 1 w 59"/>
                <a:gd name="T51" fmla="*/ 4 h 34"/>
                <a:gd name="T52" fmla="*/ 0 w 59"/>
                <a:gd name="T53" fmla="*/ 3 h 34"/>
                <a:gd name="T54" fmla="*/ 0 w 59"/>
                <a:gd name="T55" fmla="*/ 2 h 34"/>
                <a:gd name="T56" fmla="*/ 0 w 59"/>
                <a:gd name="T57" fmla="*/ 1 h 34"/>
                <a:gd name="T58" fmla="*/ 1 w 59"/>
                <a:gd name="T59" fmla="*/ 1 h 34"/>
                <a:gd name="T60" fmla="*/ 2 w 59"/>
                <a:gd name="T61" fmla="*/ 0 h 34"/>
                <a:gd name="T62" fmla="*/ 4 w 59"/>
                <a:gd name="T63" fmla="*/ 0 h 34"/>
                <a:gd name="T64" fmla="*/ 7 w 59"/>
                <a:gd name="T65" fmla="*/ 0 h 34"/>
                <a:gd name="T66" fmla="*/ 9 w 59"/>
                <a:gd name="T67" fmla="*/ 0 h 34"/>
                <a:gd name="T68" fmla="*/ 10 w 59"/>
                <a:gd name="T69" fmla="*/ 0 h 34"/>
                <a:gd name="T70" fmla="*/ 11 w 59"/>
                <a:gd name="T71" fmla="*/ 1 h 34"/>
                <a:gd name="T72" fmla="*/ 11 w 59"/>
                <a:gd name="T73" fmla="*/ 1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
                <a:gd name="T112" fmla="*/ 0 h 34"/>
                <a:gd name="T113" fmla="*/ 59 w 59"/>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 h="34">
                  <a:moveTo>
                    <a:pt x="46" y="7"/>
                  </a:moveTo>
                  <a:lnTo>
                    <a:pt x="48" y="13"/>
                  </a:lnTo>
                  <a:lnTo>
                    <a:pt x="51" y="18"/>
                  </a:lnTo>
                  <a:lnTo>
                    <a:pt x="55" y="22"/>
                  </a:lnTo>
                  <a:lnTo>
                    <a:pt x="59" y="27"/>
                  </a:lnTo>
                  <a:lnTo>
                    <a:pt x="58" y="28"/>
                  </a:lnTo>
                  <a:lnTo>
                    <a:pt x="58" y="30"/>
                  </a:lnTo>
                  <a:lnTo>
                    <a:pt x="58" y="31"/>
                  </a:lnTo>
                  <a:lnTo>
                    <a:pt x="57" y="34"/>
                  </a:lnTo>
                  <a:lnTo>
                    <a:pt x="54" y="34"/>
                  </a:lnTo>
                  <a:lnTo>
                    <a:pt x="52" y="34"/>
                  </a:lnTo>
                  <a:lnTo>
                    <a:pt x="48" y="34"/>
                  </a:lnTo>
                  <a:lnTo>
                    <a:pt x="46" y="34"/>
                  </a:lnTo>
                  <a:lnTo>
                    <a:pt x="42" y="30"/>
                  </a:lnTo>
                  <a:lnTo>
                    <a:pt x="37" y="29"/>
                  </a:lnTo>
                  <a:lnTo>
                    <a:pt x="32" y="28"/>
                  </a:lnTo>
                  <a:lnTo>
                    <a:pt x="28" y="26"/>
                  </a:lnTo>
                  <a:lnTo>
                    <a:pt x="25" y="27"/>
                  </a:lnTo>
                  <a:lnTo>
                    <a:pt x="24" y="27"/>
                  </a:lnTo>
                  <a:lnTo>
                    <a:pt x="22" y="26"/>
                  </a:lnTo>
                  <a:lnTo>
                    <a:pt x="20" y="26"/>
                  </a:lnTo>
                  <a:lnTo>
                    <a:pt x="16" y="23"/>
                  </a:lnTo>
                  <a:lnTo>
                    <a:pt x="13" y="22"/>
                  </a:lnTo>
                  <a:lnTo>
                    <a:pt x="9" y="22"/>
                  </a:lnTo>
                  <a:lnTo>
                    <a:pt x="6" y="21"/>
                  </a:lnTo>
                  <a:lnTo>
                    <a:pt x="4" y="18"/>
                  </a:lnTo>
                  <a:lnTo>
                    <a:pt x="2" y="14"/>
                  </a:lnTo>
                  <a:lnTo>
                    <a:pt x="1" y="11"/>
                  </a:lnTo>
                  <a:lnTo>
                    <a:pt x="0" y="6"/>
                  </a:lnTo>
                  <a:lnTo>
                    <a:pt x="5" y="4"/>
                  </a:lnTo>
                  <a:lnTo>
                    <a:pt x="10" y="1"/>
                  </a:lnTo>
                  <a:lnTo>
                    <a:pt x="19" y="1"/>
                  </a:lnTo>
                  <a:lnTo>
                    <a:pt x="28" y="0"/>
                  </a:lnTo>
                  <a:lnTo>
                    <a:pt x="36" y="1"/>
                  </a:lnTo>
                  <a:lnTo>
                    <a:pt x="42" y="3"/>
                  </a:lnTo>
                  <a:lnTo>
                    <a:pt x="46" y="4"/>
                  </a:lnTo>
                  <a:lnTo>
                    <a:pt x="46" y="7"/>
                  </a:lnTo>
                  <a:close/>
                </a:path>
              </a:pathLst>
            </a:custGeom>
            <a:solidFill>
              <a:srgbClr val="0CC10C"/>
            </a:solidFill>
            <a:ln w="9525">
              <a:noFill/>
              <a:round/>
              <a:headEnd/>
              <a:tailEnd/>
            </a:ln>
          </p:spPr>
          <p:txBody>
            <a:bodyPr>
              <a:prstTxWarp prst="textNoShape">
                <a:avLst/>
              </a:prstTxWarp>
            </a:bodyPr>
            <a:lstStyle/>
            <a:p>
              <a:endParaRPr lang="en-US"/>
            </a:p>
          </p:txBody>
        </p:sp>
        <p:sp>
          <p:nvSpPr>
            <p:cNvPr id="168030" name="Freeform 91"/>
            <p:cNvSpPr>
              <a:spLocks/>
            </p:cNvSpPr>
            <p:nvPr/>
          </p:nvSpPr>
          <p:spPr bwMode="auto">
            <a:xfrm>
              <a:off x="2942" y="3004"/>
              <a:ext cx="10" cy="8"/>
            </a:xfrm>
            <a:custGeom>
              <a:avLst/>
              <a:gdLst>
                <a:gd name="T0" fmla="*/ 1 w 20"/>
                <a:gd name="T1" fmla="*/ 1 h 16"/>
                <a:gd name="T2" fmla="*/ 1 w 20"/>
                <a:gd name="T3" fmla="*/ 1 h 16"/>
                <a:gd name="T4" fmla="*/ 1 w 20"/>
                <a:gd name="T5" fmla="*/ 1 h 16"/>
                <a:gd name="T6" fmla="*/ 1 w 20"/>
                <a:gd name="T7" fmla="*/ 1 h 16"/>
                <a:gd name="T8" fmla="*/ 0 w 20"/>
                <a:gd name="T9" fmla="*/ 1 h 16"/>
                <a:gd name="T10" fmla="*/ 0 w 20"/>
                <a:gd name="T11" fmla="*/ 2 h 16"/>
                <a:gd name="T12" fmla="*/ 0 w 20"/>
                <a:gd name="T13" fmla="*/ 3 h 16"/>
                <a:gd name="T14" fmla="*/ 0 w 20"/>
                <a:gd name="T15" fmla="*/ 3 h 16"/>
                <a:gd name="T16" fmla="*/ 0 w 20"/>
                <a:gd name="T17" fmla="*/ 3 h 16"/>
                <a:gd name="T18" fmla="*/ 1 w 20"/>
                <a:gd name="T19" fmla="*/ 4 h 16"/>
                <a:gd name="T20" fmla="*/ 2 w 20"/>
                <a:gd name="T21" fmla="*/ 4 h 16"/>
                <a:gd name="T22" fmla="*/ 3 w 20"/>
                <a:gd name="T23" fmla="*/ 4 h 16"/>
                <a:gd name="T24" fmla="*/ 4 w 20"/>
                <a:gd name="T25" fmla="*/ 4 h 16"/>
                <a:gd name="T26" fmla="*/ 5 w 20"/>
                <a:gd name="T27" fmla="*/ 4 h 16"/>
                <a:gd name="T28" fmla="*/ 5 w 20"/>
                <a:gd name="T29" fmla="*/ 3 h 16"/>
                <a:gd name="T30" fmla="*/ 5 w 20"/>
                <a:gd name="T31" fmla="*/ 2 h 16"/>
                <a:gd name="T32" fmla="*/ 5 w 20"/>
                <a:gd name="T33" fmla="*/ 1 h 16"/>
                <a:gd name="T34" fmla="*/ 4 w 20"/>
                <a:gd name="T35" fmla="*/ 0 h 16"/>
                <a:gd name="T36" fmla="*/ 3 w 20"/>
                <a:gd name="T37" fmla="*/ 0 h 16"/>
                <a:gd name="T38" fmla="*/ 2 w 20"/>
                <a:gd name="T39" fmla="*/ 1 h 16"/>
                <a:gd name="T40" fmla="*/ 1 w 20"/>
                <a:gd name="T41" fmla="*/ 1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16"/>
                <a:gd name="T65" fmla="*/ 20 w 20"/>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16">
                  <a:moveTo>
                    <a:pt x="4" y="3"/>
                  </a:moveTo>
                  <a:lnTo>
                    <a:pt x="3" y="4"/>
                  </a:lnTo>
                  <a:lnTo>
                    <a:pt x="2" y="4"/>
                  </a:lnTo>
                  <a:lnTo>
                    <a:pt x="0" y="4"/>
                  </a:lnTo>
                  <a:lnTo>
                    <a:pt x="0" y="7"/>
                  </a:lnTo>
                  <a:lnTo>
                    <a:pt x="0" y="9"/>
                  </a:lnTo>
                  <a:lnTo>
                    <a:pt x="0" y="10"/>
                  </a:lnTo>
                  <a:lnTo>
                    <a:pt x="0" y="12"/>
                  </a:lnTo>
                  <a:lnTo>
                    <a:pt x="4" y="14"/>
                  </a:lnTo>
                  <a:lnTo>
                    <a:pt x="7" y="15"/>
                  </a:lnTo>
                  <a:lnTo>
                    <a:pt x="11" y="16"/>
                  </a:lnTo>
                  <a:lnTo>
                    <a:pt x="14" y="16"/>
                  </a:lnTo>
                  <a:lnTo>
                    <a:pt x="17" y="14"/>
                  </a:lnTo>
                  <a:lnTo>
                    <a:pt x="19" y="10"/>
                  </a:lnTo>
                  <a:lnTo>
                    <a:pt x="20" y="7"/>
                  </a:lnTo>
                  <a:lnTo>
                    <a:pt x="20" y="2"/>
                  </a:lnTo>
                  <a:lnTo>
                    <a:pt x="15" y="0"/>
                  </a:lnTo>
                  <a:lnTo>
                    <a:pt x="12" y="0"/>
                  </a:lnTo>
                  <a:lnTo>
                    <a:pt x="7" y="1"/>
                  </a:lnTo>
                  <a:lnTo>
                    <a:pt x="4" y="3"/>
                  </a:lnTo>
                  <a:close/>
                </a:path>
              </a:pathLst>
            </a:custGeom>
            <a:solidFill>
              <a:srgbClr val="0CC10C"/>
            </a:solidFill>
            <a:ln w="9525">
              <a:noFill/>
              <a:round/>
              <a:headEnd/>
              <a:tailEnd/>
            </a:ln>
          </p:spPr>
          <p:txBody>
            <a:bodyPr>
              <a:prstTxWarp prst="textNoShape">
                <a:avLst/>
              </a:prstTxWarp>
            </a:bodyPr>
            <a:lstStyle/>
            <a:p>
              <a:endParaRPr lang="en-US"/>
            </a:p>
          </p:txBody>
        </p:sp>
        <p:sp>
          <p:nvSpPr>
            <p:cNvPr id="168031" name="Freeform 92"/>
            <p:cNvSpPr>
              <a:spLocks/>
            </p:cNvSpPr>
            <p:nvPr/>
          </p:nvSpPr>
          <p:spPr bwMode="auto">
            <a:xfrm>
              <a:off x="3265" y="2500"/>
              <a:ext cx="41" cy="63"/>
            </a:xfrm>
            <a:custGeom>
              <a:avLst/>
              <a:gdLst>
                <a:gd name="T0" fmla="*/ 1 w 82"/>
                <a:gd name="T1" fmla="*/ 1 h 124"/>
                <a:gd name="T2" fmla="*/ 1 w 82"/>
                <a:gd name="T3" fmla="*/ 1 h 124"/>
                <a:gd name="T4" fmla="*/ 0 w 82"/>
                <a:gd name="T5" fmla="*/ 2 h 124"/>
                <a:gd name="T6" fmla="*/ 0 w 82"/>
                <a:gd name="T7" fmla="*/ 2 h 124"/>
                <a:gd name="T8" fmla="*/ 1 w 82"/>
                <a:gd name="T9" fmla="*/ 3 h 124"/>
                <a:gd name="T10" fmla="*/ 1 w 82"/>
                <a:gd name="T11" fmla="*/ 3 h 124"/>
                <a:gd name="T12" fmla="*/ 1 w 82"/>
                <a:gd name="T13" fmla="*/ 4 h 124"/>
                <a:gd name="T14" fmla="*/ 0 w 82"/>
                <a:gd name="T15" fmla="*/ 5 h 124"/>
                <a:gd name="T16" fmla="*/ 1 w 82"/>
                <a:gd name="T17" fmla="*/ 6 h 124"/>
                <a:gd name="T18" fmla="*/ 2 w 82"/>
                <a:gd name="T19" fmla="*/ 6 h 124"/>
                <a:gd name="T20" fmla="*/ 2 w 82"/>
                <a:gd name="T21" fmla="*/ 7 h 124"/>
                <a:gd name="T22" fmla="*/ 1 w 82"/>
                <a:gd name="T23" fmla="*/ 8 h 124"/>
                <a:gd name="T24" fmla="*/ 2 w 82"/>
                <a:gd name="T25" fmla="*/ 9 h 124"/>
                <a:gd name="T26" fmla="*/ 3 w 82"/>
                <a:gd name="T27" fmla="*/ 10 h 124"/>
                <a:gd name="T28" fmla="*/ 5 w 82"/>
                <a:gd name="T29" fmla="*/ 10 h 124"/>
                <a:gd name="T30" fmla="*/ 8 w 82"/>
                <a:gd name="T31" fmla="*/ 10 h 124"/>
                <a:gd name="T32" fmla="*/ 9 w 82"/>
                <a:gd name="T33" fmla="*/ 11 h 124"/>
                <a:gd name="T34" fmla="*/ 9 w 82"/>
                <a:gd name="T35" fmla="*/ 11 h 124"/>
                <a:gd name="T36" fmla="*/ 9 w 82"/>
                <a:gd name="T37" fmla="*/ 11 h 124"/>
                <a:gd name="T38" fmla="*/ 9 w 82"/>
                <a:gd name="T39" fmla="*/ 11 h 124"/>
                <a:gd name="T40" fmla="*/ 9 w 82"/>
                <a:gd name="T41" fmla="*/ 12 h 124"/>
                <a:gd name="T42" fmla="*/ 8 w 82"/>
                <a:gd name="T43" fmla="*/ 12 h 124"/>
                <a:gd name="T44" fmla="*/ 8 w 82"/>
                <a:gd name="T45" fmla="*/ 13 h 124"/>
                <a:gd name="T46" fmla="*/ 8 w 82"/>
                <a:gd name="T47" fmla="*/ 13 h 124"/>
                <a:gd name="T48" fmla="*/ 9 w 82"/>
                <a:gd name="T49" fmla="*/ 14 h 124"/>
                <a:gd name="T50" fmla="*/ 9 w 82"/>
                <a:gd name="T51" fmla="*/ 14 h 124"/>
                <a:gd name="T52" fmla="*/ 10 w 82"/>
                <a:gd name="T53" fmla="*/ 14 h 124"/>
                <a:gd name="T54" fmla="*/ 12 w 82"/>
                <a:gd name="T55" fmla="*/ 15 h 124"/>
                <a:gd name="T56" fmla="*/ 11 w 82"/>
                <a:gd name="T57" fmla="*/ 18 h 124"/>
                <a:gd name="T58" fmla="*/ 11 w 82"/>
                <a:gd name="T59" fmla="*/ 21 h 124"/>
                <a:gd name="T60" fmla="*/ 12 w 82"/>
                <a:gd name="T61" fmla="*/ 24 h 124"/>
                <a:gd name="T62" fmla="*/ 12 w 82"/>
                <a:gd name="T63" fmla="*/ 26 h 124"/>
                <a:gd name="T64" fmla="*/ 12 w 82"/>
                <a:gd name="T65" fmla="*/ 28 h 124"/>
                <a:gd name="T66" fmla="*/ 12 w 82"/>
                <a:gd name="T67" fmla="*/ 29 h 124"/>
                <a:gd name="T68" fmla="*/ 12 w 82"/>
                <a:gd name="T69" fmla="*/ 30 h 124"/>
                <a:gd name="T70" fmla="*/ 12 w 82"/>
                <a:gd name="T71" fmla="*/ 30 h 124"/>
                <a:gd name="T72" fmla="*/ 13 w 82"/>
                <a:gd name="T73" fmla="*/ 32 h 124"/>
                <a:gd name="T74" fmla="*/ 14 w 82"/>
                <a:gd name="T75" fmla="*/ 32 h 124"/>
                <a:gd name="T76" fmla="*/ 15 w 82"/>
                <a:gd name="T77" fmla="*/ 31 h 124"/>
                <a:gd name="T78" fmla="*/ 17 w 82"/>
                <a:gd name="T79" fmla="*/ 30 h 124"/>
                <a:gd name="T80" fmla="*/ 19 w 82"/>
                <a:gd name="T81" fmla="*/ 29 h 124"/>
                <a:gd name="T82" fmla="*/ 20 w 82"/>
                <a:gd name="T83" fmla="*/ 29 h 124"/>
                <a:gd name="T84" fmla="*/ 21 w 82"/>
                <a:gd name="T85" fmla="*/ 27 h 124"/>
                <a:gd name="T86" fmla="*/ 20 w 82"/>
                <a:gd name="T87" fmla="*/ 24 h 124"/>
                <a:gd name="T88" fmla="*/ 19 w 82"/>
                <a:gd name="T89" fmla="*/ 22 h 124"/>
                <a:gd name="T90" fmla="*/ 19 w 82"/>
                <a:gd name="T91" fmla="*/ 19 h 124"/>
                <a:gd name="T92" fmla="*/ 18 w 82"/>
                <a:gd name="T93" fmla="*/ 18 h 124"/>
                <a:gd name="T94" fmla="*/ 17 w 82"/>
                <a:gd name="T95" fmla="*/ 18 h 124"/>
                <a:gd name="T96" fmla="*/ 16 w 82"/>
                <a:gd name="T97" fmla="*/ 15 h 124"/>
                <a:gd name="T98" fmla="*/ 15 w 82"/>
                <a:gd name="T99" fmla="*/ 12 h 124"/>
                <a:gd name="T100" fmla="*/ 13 w 82"/>
                <a:gd name="T101" fmla="*/ 10 h 124"/>
                <a:gd name="T102" fmla="*/ 11 w 82"/>
                <a:gd name="T103" fmla="*/ 10 h 124"/>
                <a:gd name="T104" fmla="*/ 10 w 82"/>
                <a:gd name="T105" fmla="*/ 8 h 124"/>
                <a:gd name="T106" fmla="*/ 10 w 82"/>
                <a:gd name="T107" fmla="*/ 5 h 124"/>
                <a:gd name="T108" fmla="*/ 8 w 82"/>
                <a:gd name="T109" fmla="*/ 4 h 124"/>
                <a:gd name="T110" fmla="*/ 7 w 82"/>
                <a:gd name="T111" fmla="*/ 3 h 124"/>
                <a:gd name="T112" fmla="*/ 6 w 82"/>
                <a:gd name="T113" fmla="*/ 1 h 124"/>
                <a:gd name="T114" fmla="*/ 4 w 82"/>
                <a:gd name="T115" fmla="*/ 1 h 124"/>
                <a:gd name="T116" fmla="*/ 4 w 82"/>
                <a:gd name="T117" fmla="*/ 1 h 124"/>
                <a:gd name="T118" fmla="*/ 3 w 82"/>
                <a:gd name="T119" fmla="*/ 1 h 124"/>
                <a:gd name="T120" fmla="*/ 3 w 82"/>
                <a:gd name="T121" fmla="*/ 1 h 124"/>
                <a:gd name="T122" fmla="*/ 2 w 82"/>
                <a:gd name="T123" fmla="*/ 1 h 1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
                <a:gd name="T187" fmla="*/ 0 h 124"/>
                <a:gd name="T188" fmla="*/ 82 w 82"/>
                <a:gd name="T189" fmla="*/ 124 h 12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 h="124">
                  <a:moveTo>
                    <a:pt x="3" y="4"/>
                  </a:moveTo>
                  <a:lnTo>
                    <a:pt x="2" y="4"/>
                  </a:lnTo>
                  <a:lnTo>
                    <a:pt x="1" y="4"/>
                  </a:lnTo>
                  <a:lnTo>
                    <a:pt x="0" y="4"/>
                  </a:lnTo>
                  <a:lnTo>
                    <a:pt x="0" y="6"/>
                  </a:lnTo>
                  <a:lnTo>
                    <a:pt x="0" y="7"/>
                  </a:lnTo>
                  <a:lnTo>
                    <a:pt x="2" y="9"/>
                  </a:lnTo>
                  <a:lnTo>
                    <a:pt x="3" y="10"/>
                  </a:lnTo>
                  <a:lnTo>
                    <a:pt x="3" y="12"/>
                  </a:lnTo>
                  <a:lnTo>
                    <a:pt x="3" y="15"/>
                  </a:lnTo>
                  <a:lnTo>
                    <a:pt x="1" y="15"/>
                  </a:lnTo>
                  <a:lnTo>
                    <a:pt x="0" y="16"/>
                  </a:lnTo>
                  <a:lnTo>
                    <a:pt x="0" y="18"/>
                  </a:lnTo>
                  <a:lnTo>
                    <a:pt x="0" y="19"/>
                  </a:lnTo>
                  <a:lnTo>
                    <a:pt x="1" y="21"/>
                  </a:lnTo>
                  <a:lnTo>
                    <a:pt x="3" y="22"/>
                  </a:lnTo>
                  <a:lnTo>
                    <a:pt x="5" y="23"/>
                  </a:lnTo>
                  <a:lnTo>
                    <a:pt x="7" y="23"/>
                  </a:lnTo>
                  <a:lnTo>
                    <a:pt x="6" y="25"/>
                  </a:lnTo>
                  <a:lnTo>
                    <a:pt x="5" y="27"/>
                  </a:lnTo>
                  <a:lnTo>
                    <a:pt x="3" y="30"/>
                  </a:lnTo>
                  <a:lnTo>
                    <a:pt x="3" y="33"/>
                  </a:lnTo>
                  <a:lnTo>
                    <a:pt x="6" y="34"/>
                  </a:lnTo>
                  <a:lnTo>
                    <a:pt x="8" y="36"/>
                  </a:lnTo>
                  <a:lnTo>
                    <a:pt x="9" y="37"/>
                  </a:lnTo>
                  <a:lnTo>
                    <a:pt x="11" y="39"/>
                  </a:lnTo>
                  <a:lnTo>
                    <a:pt x="17" y="40"/>
                  </a:lnTo>
                  <a:lnTo>
                    <a:pt x="23" y="40"/>
                  </a:lnTo>
                  <a:lnTo>
                    <a:pt x="29" y="40"/>
                  </a:lnTo>
                  <a:lnTo>
                    <a:pt x="34" y="40"/>
                  </a:lnTo>
                  <a:lnTo>
                    <a:pt x="34" y="41"/>
                  </a:lnTo>
                  <a:lnTo>
                    <a:pt x="36" y="41"/>
                  </a:lnTo>
                  <a:lnTo>
                    <a:pt x="36" y="42"/>
                  </a:lnTo>
                  <a:lnTo>
                    <a:pt x="37" y="44"/>
                  </a:lnTo>
                  <a:lnTo>
                    <a:pt x="36" y="44"/>
                  </a:lnTo>
                  <a:lnTo>
                    <a:pt x="34" y="44"/>
                  </a:lnTo>
                  <a:lnTo>
                    <a:pt x="33" y="44"/>
                  </a:lnTo>
                  <a:lnTo>
                    <a:pt x="33" y="45"/>
                  </a:lnTo>
                  <a:lnTo>
                    <a:pt x="32" y="47"/>
                  </a:lnTo>
                  <a:lnTo>
                    <a:pt x="31" y="48"/>
                  </a:lnTo>
                  <a:lnTo>
                    <a:pt x="31" y="50"/>
                  </a:lnTo>
                  <a:lnTo>
                    <a:pt x="32" y="50"/>
                  </a:lnTo>
                  <a:lnTo>
                    <a:pt x="32" y="52"/>
                  </a:lnTo>
                  <a:lnTo>
                    <a:pt x="33" y="53"/>
                  </a:lnTo>
                  <a:lnTo>
                    <a:pt x="33" y="54"/>
                  </a:lnTo>
                  <a:lnTo>
                    <a:pt x="33" y="55"/>
                  </a:lnTo>
                  <a:lnTo>
                    <a:pt x="38" y="56"/>
                  </a:lnTo>
                  <a:lnTo>
                    <a:pt x="41" y="57"/>
                  </a:lnTo>
                  <a:lnTo>
                    <a:pt x="45" y="60"/>
                  </a:lnTo>
                  <a:lnTo>
                    <a:pt x="48" y="61"/>
                  </a:lnTo>
                  <a:lnTo>
                    <a:pt x="44" y="68"/>
                  </a:lnTo>
                  <a:lnTo>
                    <a:pt x="43" y="75"/>
                  </a:lnTo>
                  <a:lnTo>
                    <a:pt x="44" y="82"/>
                  </a:lnTo>
                  <a:lnTo>
                    <a:pt x="47" y="88"/>
                  </a:lnTo>
                  <a:lnTo>
                    <a:pt x="47" y="93"/>
                  </a:lnTo>
                  <a:lnTo>
                    <a:pt x="47" y="98"/>
                  </a:lnTo>
                  <a:lnTo>
                    <a:pt x="47" y="103"/>
                  </a:lnTo>
                  <a:lnTo>
                    <a:pt x="47" y="108"/>
                  </a:lnTo>
                  <a:lnTo>
                    <a:pt x="46" y="109"/>
                  </a:lnTo>
                  <a:lnTo>
                    <a:pt x="45" y="112"/>
                  </a:lnTo>
                  <a:lnTo>
                    <a:pt x="46" y="113"/>
                  </a:lnTo>
                  <a:lnTo>
                    <a:pt x="46" y="115"/>
                  </a:lnTo>
                  <a:lnTo>
                    <a:pt x="47" y="116"/>
                  </a:lnTo>
                  <a:lnTo>
                    <a:pt x="47" y="117"/>
                  </a:lnTo>
                  <a:lnTo>
                    <a:pt x="47" y="118"/>
                  </a:lnTo>
                  <a:lnTo>
                    <a:pt x="47" y="120"/>
                  </a:lnTo>
                  <a:lnTo>
                    <a:pt x="49" y="122"/>
                  </a:lnTo>
                  <a:lnTo>
                    <a:pt x="52" y="122"/>
                  </a:lnTo>
                  <a:lnTo>
                    <a:pt x="54" y="123"/>
                  </a:lnTo>
                  <a:lnTo>
                    <a:pt x="56" y="124"/>
                  </a:lnTo>
                  <a:lnTo>
                    <a:pt x="59" y="121"/>
                  </a:lnTo>
                  <a:lnTo>
                    <a:pt x="62" y="118"/>
                  </a:lnTo>
                  <a:lnTo>
                    <a:pt x="67" y="118"/>
                  </a:lnTo>
                  <a:lnTo>
                    <a:pt x="71" y="118"/>
                  </a:lnTo>
                  <a:lnTo>
                    <a:pt x="73" y="115"/>
                  </a:lnTo>
                  <a:lnTo>
                    <a:pt x="75" y="114"/>
                  </a:lnTo>
                  <a:lnTo>
                    <a:pt x="78" y="113"/>
                  </a:lnTo>
                  <a:lnTo>
                    <a:pt x="82" y="110"/>
                  </a:lnTo>
                  <a:lnTo>
                    <a:pt x="82" y="105"/>
                  </a:lnTo>
                  <a:lnTo>
                    <a:pt x="81" y="99"/>
                  </a:lnTo>
                  <a:lnTo>
                    <a:pt x="78" y="94"/>
                  </a:lnTo>
                  <a:lnTo>
                    <a:pt x="74" y="90"/>
                  </a:lnTo>
                  <a:lnTo>
                    <a:pt x="74" y="85"/>
                  </a:lnTo>
                  <a:lnTo>
                    <a:pt x="74" y="80"/>
                  </a:lnTo>
                  <a:lnTo>
                    <a:pt x="74" y="75"/>
                  </a:lnTo>
                  <a:lnTo>
                    <a:pt x="73" y="70"/>
                  </a:lnTo>
                  <a:lnTo>
                    <a:pt x="70" y="70"/>
                  </a:lnTo>
                  <a:lnTo>
                    <a:pt x="68" y="70"/>
                  </a:lnTo>
                  <a:lnTo>
                    <a:pt x="66" y="68"/>
                  </a:lnTo>
                  <a:lnTo>
                    <a:pt x="64" y="65"/>
                  </a:lnTo>
                  <a:lnTo>
                    <a:pt x="64" y="59"/>
                  </a:lnTo>
                  <a:lnTo>
                    <a:pt x="63" y="53"/>
                  </a:lnTo>
                  <a:lnTo>
                    <a:pt x="59" y="47"/>
                  </a:lnTo>
                  <a:lnTo>
                    <a:pt x="54" y="41"/>
                  </a:lnTo>
                  <a:lnTo>
                    <a:pt x="51" y="40"/>
                  </a:lnTo>
                  <a:lnTo>
                    <a:pt x="47" y="39"/>
                  </a:lnTo>
                  <a:lnTo>
                    <a:pt x="44" y="38"/>
                  </a:lnTo>
                  <a:lnTo>
                    <a:pt x="41" y="36"/>
                  </a:lnTo>
                  <a:lnTo>
                    <a:pt x="40" y="30"/>
                  </a:lnTo>
                  <a:lnTo>
                    <a:pt x="40" y="24"/>
                  </a:lnTo>
                  <a:lnTo>
                    <a:pt x="39" y="18"/>
                  </a:lnTo>
                  <a:lnTo>
                    <a:pt x="37" y="14"/>
                  </a:lnTo>
                  <a:lnTo>
                    <a:pt x="32" y="14"/>
                  </a:lnTo>
                  <a:lnTo>
                    <a:pt x="29" y="12"/>
                  </a:lnTo>
                  <a:lnTo>
                    <a:pt x="28" y="9"/>
                  </a:lnTo>
                  <a:lnTo>
                    <a:pt x="28" y="4"/>
                  </a:lnTo>
                  <a:lnTo>
                    <a:pt x="24" y="2"/>
                  </a:lnTo>
                  <a:lnTo>
                    <a:pt x="21" y="1"/>
                  </a:lnTo>
                  <a:lnTo>
                    <a:pt x="16" y="1"/>
                  </a:lnTo>
                  <a:lnTo>
                    <a:pt x="13" y="0"/>
                  </a:lnTo>
                  <a:lnTo>
                    <a:pt x="13" y="1"/>
                  </a:lnTo>
                  <a:lnTo>
                    <a:pt x="11" y="2"/>
                  </a:lnTo>
                  <a:lnTo>
                    <a:pt x="11" y="3"/>
                  </a:lnTo>
                  <a:lnTo>
                    <a:pt x="9" y="3"/>
                  </a:lnTo>
                  <a:lnTo>
                    <a:pt x="7" y="3"/>
                  </a:lnTo>
                  <a:lnTo>
                    <a:pt x="6" y="4"/>
                  </a:lnTo>
                  <a:lnTo>
                    <a:pt x="3" y="4"/>
                  </a:lnTo>
                  <a:close/>
                </a:path>
              </a:pathLst>
            </a:custGeom>
            <a:solidFill>
              <a:srgbClr val="0CC10C"/>
            </a:solidFill>
            <a:ln w="9525">
              <a:noFill/>
              <a:round/>
              <a:headEnd/>
              <a:tailEnd/>
            </a:ln>
          </p:spPr>
          <p:txBody>
            <a:bodyPr>
              <a:prstTxWarp prst="textNoShape">
                <a:avLst/>
              </a:prstTxWarp>
            </a:bodyPr>
            <a:lstStyle/>
            <a:p>
              <a:endParaRPr lang="en-US"/>
            </a:p>
          </p:txBody>
        </p:sp>
        <p:sp>
          <p:nvSpPr>
            <p:cNvPr id="168032" name="Freeform 93"/>
            <p:cNvSpPr>
              <a:spLocks/>
            </p:cNvSpPr>
            <p:nvPr/>
          </p:nvSpPr>
          <p:spPr bwMode="auto">
            <a:xfrm>
              <a:off x="3411" y="2546"/>
              <a:ext cx="5" cy="8"/>
            </a:xfrm>
            <a:custGeom>
              <a:avLst/>
              <a:gdLst>
                <a:gd name="T0" fmla="*/ 0 w 11"/>
                <a:gd name="T1" fmla="*/ 3 h 16"/>
                <a:gd name="T2" fmla="*/ 0 w 11"/>
                <a:gd name="T3" fmla="*/ 4 h 16"/>
                <a:gd name="T4" fmla="*/ 1 w 11"/>
                <a:gd name="T5" fmla="*/ 4 h 16"/>
                <a:gd name="T6" fmla="*/ 1 w 11"/>
                <a:gd name="T7" fmla="*/ 4 h 16"/>
                <a:gd name="T8" fmla="*/ 1 w 11"/>
                <a:gd name="T9" fmla="*/ 4 h 16"/>
                <a:gd name="T10" fmla="*/ 2 w 11"/>
                <a:gd name="T11" fmla="*/ 3 h 16"/>
                <a:gd name="T12" fmla="*/ 2 w 11"/>
                <a:gd name="T13" fmla="*/ 3 h 16"/>
                <a:gd name="T14" fmla="*/ 2 w 11"/>
                <a:gd name="T15" fmla="*/ 2 h 16"/>
                <a:gd name="T16" fmla="*/ 2 w 11"/>
                <a:gd name="T17" fmla="*/ 1 h 16"/>
                <a:gd name="T18" fmla="*/ 2 w 11"/>
                <a:gd name="T19" fmla="*/ 0 h 16"/>
                <a:gd name="T20" fmla="*/ 1 w 11"/>
                <a:gd name="T21" fmla="*/ 0 h 16"/>
                <a:gd name="T22" fmla="*/ 1 w 11"/>
                <a:gd name="T23" fmla="*/ 1 h 16"/>
                <a:gd name="T24" fmla="*/ 0 w 11"/>
                <a:gd name="T25" fmla="*/ 1 h 16"/>
                <a:gd name="T26" fmla="*/ 0 w 11"/>
                <a:gd name="T27" fmla="*/ 2 h 16"/>
                <a:gd name="T28" fmla="*/ 0 w 11"/>
                <a:gd name="T29" fmla="*/ 3 h 16"/>
                <a:gd name="T30" fmla="*/ 0 w 11"/>
                <a:gd name="T31" fmla="*/ 3 h 16"/>
                <a:gd name="T32" fmla="*/ 0 w 11"/>
                <a:gd name="T33" fmla="*/ 3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6"/>
                <a:gd name="T53" fmla="*/ 11 w 11"/>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6">
                  <a:moveTo>
                    <a:pt x="0" y="12"/>
                  </a:moveTo>
                  <a:lnTo>
                    <a:pt x="3" y="14"/>
                  </a:lnTo>
                  <a:lnTo>
                    <a:pt x="4" y="15"/>
                  </a:lnTo>
                  <a:lnTo>
                    <a:pt x="6" y="16"/>
                  </a:lnTo>
                  <a:lnTo>
                    <a:pt x="7" y="16"/>
                  </a:lnTo>
                  <a:lnTo>
                    <a:pt x="9" y="12"/>
                  </a:lnTo>
                  <a:lnTo>
                    <a:pt x="10" y="9"/>
                  </a:lnTo>
                  <a:lnTo>
                    <a:pt x="11" y="6"/>
                  </a:lnTo>
                  <a:lnTo>
                    <a:pt x="11" y="1"/>
                  </a:lnTo>
                  <a:lnTo>
                    <a:pt x="9" y="0"/>
                  </a:lnTo>
                  <a:lnTo>
                    <a:pt x="6" y="0"/>
                  </a:lnTo>
                  <a:lnTo>
                    <a:pt x="4" y="1"/>
                  </a:lnTo>
                  <a:lnTo>
                    <a:pt x="2" y="3"/>
                  </a:lnTo>
                  <a:lnTo>
                    <a:pt x="0" y="7"/>
                  </a:lnTo>
                  <a:lnTo>
                    <a:pt x="0" y="9"/>
                  </a:lnTo>
                  <a:lnTo>
                    <a:pt x="0" y="11"/>
                  </a:lnTo>
                  <a:lnTo>
                    <a:pt x="0" y="12"/>
                  </a:lnTo>
                  <a:close/>
                </a:path>
              </a:pathLst>
            </a:custGeom>
            <a:solidFill>
              <a:srgbClr val="0CC10C"/>
            </a:solidFill>
            <a:ln w="9525">
              <a:noFill/>
              <a:round/>
              <a:headEnd/>
              <a:tailEnd/>
            </a:ln>
          </p:spPr>
          <p:txBody>
            <a:bodyPr>
              <a:prstTxWarp prst="textNoShape">
                <a:avLst/>
              </a:prstTxWarp>
            </a:bodyPr>
            <a:lstStyle/>
            <a:p>
              <a:endParaRPr lang="en-US"/>
            </a:p>
          </p:txBody>
        </p:sp>
        <p:sp>
          <p:nvSpPr>
            <p:cNvPr id="168033" name="Freeform 94"/>
            <p:cNvSpPr>
              <a:spLocks/>
            </p:cNvSpPr>
            <p:nvPr/>
          </p:nvSpPr>
          <p:spPr bwMode="auto">
            <a:xfrm>
              <a:off x="3030" y="2368"/>
              <a:ext cx="30" cy="56"/>
            </a:xfrm>
            <a:custGeom>
              <a:avLst/>
              <a:gdLst>
                <a:gd name="T0" fmla="*/ 2 w 61"/>
                <a:gd name="T1" fmla="*/ 15 h 112"/>
                <a:gd name="T2" fmla="*/ 1 w 61"/>
                <a:gd name="T3" fmla="*/ 16 h 112"/>
                <a:gd name="T4" fmla="*/ 1 w 61"/>
                <a:gd name="T5" fmla="*/ 19 h 112"/>
                <a:gd name="T6" fmla="*/ 2 w 61"/>
                <a:gd name="T7" fmla="*/ 22 h 112"/>
                <a:gd name="T8" fmla="*/ 2 w 61"/>
                <a:gd name="T9" fmla="*/ 24 h 112"/>
                <a:gd name="T10" fmla="*/ 1 w 61"/>
                <a:gd name="T11" fmla="*/ 25 h 112"/>
                <a:gd name="T12" fmla="*/ 1 w 61"/>
                <a:gd name="T13" fmla="*/ 26 h 112"/>
                <a:gd name="T14" fmla="*/ 1 w 61"/>
                <a:gd name="T15" fmla="*/ 28 h 112"/>
                <a:gd name="T16" fmla="*/ 3 w 61"/>
                <a:gd name="T17" fmla="*/ 28 h 112"/>
                <a:gd name="T18" fmla="*/ 6 w 61"/>
                <a:gd name="T19" fmla="*/ 27 h 112"/>
                <a:gd name="T20" fmla="*/ 9 w 61"/>
                <a:gd name="T21" fmla="*/ 27 h 112"/>
                <a:gd name="T22" fmla="*/ 12 w 61"/>
                <a:gd name="T23" fmla="*/ 26 h 112"/>
                <a:gd name="T24" fmla="*/ 14 w 61"/>
                <a:gd name="T25" fmla="*/ 25 h 112"/>
                <a:gd name="T26" fmla="*/ 15 w 61"/>
                <a:gd name="T27" fmla="*/ 20 h 112"/>
                <a:gd name="T28" fmla="*/ 14 w 61"/>
                <a:gd name="T29" fmla="*/ 18 h 112"/>
                <a:gd name="T30" fmla="*/ 15 w 61"/>
                <a:gd name="T31" fmla="*/ 17 h 112"/>
                <a:gd name="T32" fmla="*/ 14 w 61"/>
                <a:gd name="T33" fmla="*/ 13 h 112"/>
                <a:gd name="T34" fmla="*/ 12 w 61"/>
                <a:gd name="T35" fmla="*/ 6 h 112"/>
                <a:gd name="T36" fmla="*/ 10 w 61"/>
                <a:gd name="T37" fmla="*/ 2 h 112"/>
                <a:gd name="T38" fmla="*/ 10 w 61"/>
                <a:gd name="T39" fmla="*/ 2 h 112"/>
                <a:gd name="T40" fmla="*/ 9 w 61"/>
                <a:gd name="T41" fmla="*/ 1 h 112"/>
                <a:gd name="T42" fmla="*/ 8 w 61"/>
                <a:gd name="T43" fmla="*/ 1 h 112"/>
                <a:gd name="T44" fmla="*/ 6 w 61"/>
                <a:gd name="T45" fmla="*/ 2 h 112"/>
                <a:gd name="T46" fmla="*/ 4 w 61"/>
                <a:gd name="T47" fmla="*/ 1 h 112"/>
                <a:gd name="T48" fmla="*/ 2 w 61"/>
                <a:gd name="T49" fmla="*/ 1 h 112"/>
                <a:gd name="T50" fmla="*/ 0 w 61"/>
                <a:gd name="T51" fmla="*/ 2 h 112"/>
                <a:gd name="T52" fmla="*/ 1 w 61"/>
                <a:gd name="T53" fmla="*/ 4 h 112"/>
                <a:gd name="T54" fmla="*/ 2 w 61"/>
                <a:gd name="T55" fmla="*/ 6 h 112"/>
                <a:gd name="T56" fmla="*/ 1 w 61"/>
                <a:gd name="T57" fmla="*/ 9 h 112"/>
                <a:gd name="T58" fmla="*/ 1 w 61"/>
                <a:gd name="T59" fmla="*/ 11 h 112"/>
                <a:gd name="T60" fmla="*/ 2 w 61"/>
                <a:gd name="T61" fmla="*/ 13 h 112"/>
                <a:gd name="T62" fmla="*/ 1 w 61"/>
                <a:gd name="T63" fmla="*/ 14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
                <a:gd name="T97" fmla="*/ 0 h 112"/>
                <a:gd name="T98" fmla="*/ 61 w 61"/>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 h="112">
                  <a:moveTo>
                    <a:pt x="10" y="59"/>
                  </a:moveTo>
                  <a:lnTo>
                    <a:pt x="8" y="60"/>
                  </a:lnTo>
                  <a:lnTo>
                    <a:pt x="7" y="62"/>
                  </a:lnTo>
                  <a:lnTo>
                    <a:pt x="4" y="63"/>
                  </a:lnTo>
                  <a:lnTo>
                    <a:pt x="3" y="66"/>
                  </a:lnTo>
                  <a:lnTo>
                    <a:pt x="5" y="73"/>
                  </a:lnTo>
                  <a:lnTo>
                    <a:pt x="7" y="78"/>
                  </a:lnTo>
                  <a:lnTo>
                    <a:pt x="9" y="85"/>
                  </a:lnTo>
                  <a:lnTo>
                    <a:pt x="13" y="91"/>
                  </a:lnTo>
                  <a:lnTo>
                    <a:pt x="11" y="93"/>
                  </a:lnTo>
                  <a:lnTo>
                    <a:pt x="9" y="94"/>
                  </a:lnTo>
                  <a:lnTo>
                    <a:pt x="7" y="97"/>
                  </a:lnTo>
                  <a:lnTo>
                    <a:pt x="5" y="99"/>
                  </a:lnTo>
                  <a:lnTo>
                    <a:pt x="4" y="103"/>
                  </a:lnTo>
                  <a:lnTo>
                    <a:pt x="4" y="106"/>
                  </a:lnTo>
                  <a:lnTo>
                    <a:pt x="4" y="109"/>
                  </a:lnTo>
                  <a:lnTo>
                    <a:pt x="7" y="112"/>
                  </a:lnTo>
                  <a:lnTo>
                    <a:pt x="13" y="109"/>
                  </a:lnTo>
                  <a:lnTo>
                    <a:pt x="20" y="108"/>
                  </a:lnTo>
                  <a:lnTo>
                    <a:pt x="27" y="108"/>
                  </a:lnTo>
                  <a:lnTo>
                    <a:pt x="33" y="111"/>
                  </a:lnTo>
                  <a:lnTo>
                    <a:pt x="38" y="107"/>
                  </a:lnTo>
                  <a:lnTo>
                    <a:pt x="43" y="105"/>
                  </a:lnTo>
                  <a:lnTo>
                    <a:pt x="48" y="104"/>
                  </a:lnTo>
                  <a:lnTo>
                    <a:pt x="50" y="104"/>
                  </a:lnTo>
                  <a:lnTo>
                    <a:pt x="57" y="97"/>
                  </a:lnTo>
                  <a:lnTo>
                    <a:pt x="60" y="89"/>
                  </a:lnTo>
                  <a:lnTo>
                    <a:pt x="60" y="79"/>
                  </a:lnTo>
                  <a:lnTo>
                    <a:pt x="56" y="71"/>
                  </a:lnTo>
                  <a:lnTo>
                    <a:pt x="57" y="69"/>
                  </a:lnTo>
                  <a:lnTo>
                    <a:pt x="58" y="67"/>
                  </a:lnTo>
                  <a:lnTo>
                    <a:pt x="60" y="66"/>
                  </a:lnTo>
                  <a:lnTo>
                    <a:pt x="61" y="63"/>
                  </a:lnTo>
                  <a:lnTo>
                    <a:pt x="57" y="51"/>
                  </a:lnTo>
                  <a:lnTo>
                    <a:pt x="53" y="37"/>
                  </a:lnTo>
                  <a:lnTo>
                    <a:pt x="48" y="24"/>
                  </a:lnTo>
                  <a:lnTo>
                    <a:pt x="45" y="10"/>
                  </a:lnTo>
                  <a:lnTo>
                    <a:pt x="43" y="8"/>
                  </a:lnTo>
                  <a:lnTo>
                    <a:pt x="41" y="7"/>
                  </a:lnTo>
                  <a:lnTo>
                    <a:pt x="40" y="5"/>
                  </a:lnTo>
                  <a:lnTo>
                    <a:pt x="38" y="3"/>
                  </a:lnTo>
                  <a:lnTo>
                    <a:pt x="36" y="3"/>
                  </a:lnTo>
                  <a:lnTo>
                    <a:pt x="34" y="3"/>
                  </a:lnTo>
                  <a:lnTo>
                    <a:pt x="33" y="2"/>
                  </a:lnTo>
                  <a:lnTo>
                    <a:pt x="32" y="1"/>
                  </a:lnTo>
                  <a:lnTo>
                    <a:pt x="27" y="5"/>
                  </a:lnTo>
                  <a:lnTo>
                    <a:pt x="23" y="6"/>
                  </a:lnTo>
                  <a:lnTo>
                    <a:pt x="18" y="3"/>
                  </a:lnTo>
                  <a:lnTo>
                    <a:pt x="13" y="0"/>
                  </a:lnTo>
                  <a:lnTo>
                    <a:pt x="9" y="1"/>
                  </a:lnTo>
                  <a:lnTo>
                    <a:pt x="5" y="2"/>
                  </a:lnTo>
                  <a:lnTo>
                    <a:pt x="2" y="6"/>
                  </a:lnTo>
                  <a:lnTo>
                    <a:pt x="0" y="9"/>
                  </a:lnTo>
                  <a:lnTo>
                    <a:pt x="4" y="14"/>
                  </a:lnTo>
                  <a:lnTo>
                    <a:pt x="8" y="18"/>
                  </a:lnTo>
                  <a:lnTo>
                    <a:pt x="9" y="24"/>
                  </a:lnTo>
                  <a:lnTo>
                    <a:pt x="7" y="29"/>
                  </a:lnTo>
                  <a:lnTo>
                    <a:pt x="5" y="35"/>
                  </a:lnTo>
                  <a:lnTo>
                    <a:pt x="5" y="39"/>
                  </a:lnTo>
                  <a:lnTo>
                    <a:pt x="7" y="44"/>
                  </a:lnTo>
                  <a:lnTo>
                    <a:pt x="9" y="47"/>
                  </a:lnTo>
                  <a:lnTo>
                    <a:pt x="9" y="51"/>
                  </a:lnTo>
                  <a:lnTo>
                    <a:pt x="7" y="53"/>
                  </a:lnTo>
                  <a:lnTo>
                    <a:pt x="5" y="55"/>
                  </a:lnTo>
                  <a:lnTo>
                    <a:pt x="10" y="59"/>
                  </a:lnTo>
                  <a:close/>
                </a:path>
              </a:pathLst>
            </a:custGeom>
            <a:solidFill>
              <a:srgbClr val="0CC10C"/>
            </a:solidFill>
            <a:ln w="9525">
              <a:noFill/>
              <a:round/>
              <a:headEnd/>
              <a:tailEnd/>
            </a:ln>
          </p:spPr>
          <p:txBody>
            <a:bodyPr>
              <a:prstTxWarp prst="textNoShape">
                <a:avLst/>
              </a:prstTxWarp>
            </a:bodyPr>
            <a:lstStyle/>
            <a:p>
              <a:endParaRPr lang="en-US"/>
            </a:p>
          </p:txBody>
        </p:sp>
        <p:sp>
          <p:nvSpPr>
            <p:cNvPr id="168034" name="Freeform 95"/>
            <p:cNvSpPr>
              <a:spLocks/>
            </p:cNvSpPr>
            <p:nvPr/>
          </p:nvSpPr>
          <p:spPr bwMode="auto">
            <a:xfrm>
              <a:off x="2535" y="2408"/>
              <a:ext cx="73" cy="92"/>
            </a:xfrm>
            <a:custGeom>
              <a:avLst/>
              <a:gdLst>
                <a:gd name="T0" fmla="*/ 32 w 146"/>
                <a:gd name="T1" fmla="*/ 9 h 186"/>
                <a:gd name="T2" fmla="*/ 29 w 146"/>
                <a:gd name="T3" fmla="*/ 14 h 186"/>
                <a:gd name="T4" fmla="*/ 27 w 146"/>
                <a:gd name="T5" fmla="*/ 14 h 186"/>
                <a:gd name="T6" fmla="*/ 27 w 146"/>
                <a:gd name="T7" fmla="*/ 16 h 186"/>
                <a:gd name="T8" fmla="*/ 29 w 146"/>
                <a:gd name="T9" fmla="*/ 18 h 186"/>
                <a:gd name="T10" fmla="*/ 31 w 146"/>
                <a:gd name="T11" fmla="*/ 21 h 186"/>
                <a:gd name="T12" fmla="*/ 32 w 146"/>
                <a:gd name="T13" fmla="*/ 21 h 186"/>
                <a:gd name="T14" fmla="*/ 35 w 146"/>
                <a:gd name="T15" fmla="*/ 24 h 186"/>
                <a:gd name="T16" fmla="*/ 35 w 146"/>
                <a:gd name="T17" fmla="*/ 33 h 186"/>
                <a:gd name="T18" fmla="*/ 28 w 146"/>
                <a:gd name="T19" fmla="*/ 39 h 186"/>
                <a:gd name="T20" fmla="*/ 22 w 146"/>
                <a:gd name="T21" fmla="*/ 43 h 186"/>
                <a:gd name="T22" fmla="*/ 18 w 146"/>
                <a:gd name="T23" fmla="*/ 44 h 186"/>
                <a:gd name="T24" fmla="*/ 15 w 146"/>
                <a:gd name="T25" fmla="*/ 46 h 186"/>
                <a:gd name="T26" fmla="*/ 14 w 146"/>
                <a:gd name="T27" fmla="*/ 44 h 186"/>
                <a:gd name="T28" fmla="*/ 19 w 146"/>
                <a:gd name="T29" fmla="*/ 41 h 186"/>
                <a:gd name="T30" fmla="*/ 22 w 146"/>
                <a:gd name="T31" fmla="*/ 40 h 186"/>
                <a:gd name="T32" fmla="*/ 23 w 146"/>
                <a:gd name="T33" fmla="*/ 39 h 186"/>
                <a:gd name="T34" fmla="*/ 23 w 146"/>
                <a:gd name="T35" fmla="*/ 38 h 186"/>
                <a:gd name="T36" fmla="*/ 23 w 146"/>
                <a:gd name="T37" fmla="*/ 36 h 186"/>
                <a:gd name="T38" fmla="*/ 22 w 146"/>
                <a:gd name="T39" fmla="*/ 37 h 186"/>
                <a:gd name="T40" fmla="*/ 19 w 146"/>
                <a:gd name="T41" fmla="*/ 37 h 186"/>
                <a:gd name="T42" fmla="*/ 16 w 146"/>
                <a:gd name="T43" fmla="*/ 37 h 186"/>
                <a:gd name="T44" fmla="*/ 13 w 146"/>
                <a:gd name="T45" fmla="*/ 35 h 186"/>
                <a:gd name="T46" fmla="*/ 10 w 146"/>
                <a:gd name="T47" fmla="*/ 36 h 186"/>
                <a:gd name="T48" fmla="*/ 7 w 146"/>
                <a:gd name="T49" fmla="*/ 38 h 186"/>
                <a:gd name="T50" fmla="*/ 4 w 146"/>
                <a:gd name="T51" fmla="*/ 39 h 186"/>
                <a:gd name="T52" fmla="*/ 0 w 146"/>
                <a:gd name="T53" fmla="*/ 38 h 186"/>
                <a:gd name="T54" fmla="*/ 2 w 146"/>
                <a:gd name="T55" fmla="*/ 32 h 186"/>
                <a:gd name="T56" fmla="*/ 3 w 146"/>
                <a:gd name="T57" fmla="*/ 30 h 186"/>
                <a:gd name="T58" fmla="*/ 4 w 146"/>
                <a:gd name="T59" fmla="*/ 28 h 186"/>
                <a:gd name="T60" fmla="*/ 4 w 146"/>
                <a:gd name="T61" fmla="*/ 23 h 186"/>
                <a:gd name="T62" fmla="*/ 6 w 146"/>
                <a:gd name="T63" fmla="*/ 23 h 186"/>
                <a:gd name="T64" fmla="*/ 6 w 146"/>
                <a:gd name="T65" fmla="*/ 22 h 186"/>
                <a:gd name="T66" fmla="*/ 8 w 146"/>
                <a:gd name="T67" fmla="*/ 21 h 186"/>
                <a:gd name="T68" fmla="*/ 12 w 146"/>
                <a:gd name="T69" fmla="*/ 20 h 186"/>
                <a:gd name="T70" fmla="*/ 16 w 146"/>
                <a:gd name="T71" fmla="*/ 19 h 186"/>
                <a:gd name="T72" fmla="*/ 18 w 146"/>
                <a:gd name="T73" fmla="*/ 17 h 186"/>
                <a:gd name="T74" fmla="*/ 19 w 146"/>
                <a:gd name="T75" fmla="*/ 15 h 186"/>
                <a:gd name="T76" fmla="*/ 21 w 146"/>
                <a:gd name="T77" fmla="*/ 11 h 186"/>
                <a:gd name="T78" fmla="*/ 22 w 146"/>
                <a:gd name="T79" fmla="*/ 12 h 186"/>
                <a:gd name="T80" fmla="*/ 23 w 146"/>
                <a:gd name="T81" fmla="*/ 11 h 186"/>
                <a:gd name="T82" fmla="*/ 25 w 146"/>
                <a:gd name="T83" fmla="*/ 8 h 186"/>
                <a:gd name="T84" fmla="*/ 29 w 146"/>
                <a:gd name="T85" fmla="*/ 1 h 186"/>
                <a:gd name="T86" fmla="*/ 33 w 146"/>
                <a:gd name="T87" fmla="*/ 0 h 186"/>
                <a:gd name="T88" fmla="*/ 35 w 146"/>
                <a:gd name="T89" fmla="*/ 0 h 186"/>
                <a:gd name="T90" fmla="*/ 35 w 146"/>
                <a:gd name="T91" fmla="*/ 1 h 186"/>
                <a:gd name="T92" fmla="*/ 36 w 146"/>
                <a:gd name="T93" fmla="*/ 3 h 186"/>
                <a:gd name="T94" fmla="*/ 37 w 146"/>
                <a:gd name="T95" fmla="*/ 6 h 186"/>
                <a:gd name="T96" fmla="*/ 35 w 146"/>
                <a:gd name="T97" fmla="*/ 7 h 1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6"/>
                <a:gd name="T148" fmla="*/ 0 h 186"/>
                <a:gd name="T149" fmla="*/ 146 w 146"/>
                <a:gd name="T150" fmla="*/ 186 h 1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6" h="186">
                  <a:moveTo>
                    <a:pt x="136" y="29"/>
                  </a:moveTo>
                  <a:lnTo>
                    <a:pt x="130" y="33"/>
                  </a:lnTo>
                  <a:lnTo>
                    <a:pt x="125" y="39"/>
                  </a:lnTo>
                  <a:lnTo>
                    <a:pt x="122" y="49"/>
                  </a:lnTo>
                  <a:lnTo>
                    <a:pt x="117" y="56"/>
                  </a:lnTo>
                  <a:lnTo>
                    <a:pt x="115" y="56"/>
                  </a:lnTo>
                  <a:lnTo>
                    <a:pt x="113" y="57"/>
                  </a:lnTo>
                  <a:lnTo>
                    <a:pt x="109" y="58"/>
                  </a:lnTo>
                  <a:lnTo>
                    <a:pt x="107" y="57"/>
                  </a:lnTo>
                  <a:lnTo>
                    <a:pt x="106" y="60"/>
                  </a:lnTo>
                  <a:lnTo>
                    <a:pt x="105" y="63"/>
                  </a:lnTo>
                  <a:lnTo>
                    <a:pt x="105" y="65"/>
                  </a:lnTo>
                  <a:lnTo>
                    <a:pt x="106" y="69"/>
                  </a:lnTo>
                  <a:lnTo>
                    <a:pt x="110" y="72"/>
                  </a:lnTo>
                  <a:lnTo>
                    <a:pt x="115" y="75"/>
                  </a:lnTo>
                  <a:lnTo>
                    <a:pt x="117" y="81"/>
                  </a:lnTo>
                  <a:lnTo>
                    <a:pt x="120" y="86"/>
                  </a:lnTo>
                  <a:lnTo>
                    <a:pt x="121" y="87"/>
                  </a:lnTo>
                  <a:lnTo>
                    <a:pt x="123" y="87"/>
                  </a:lnTo>
                  <a:lnTo>
                    <a:pt x="124" y="87"/>
                  </a:lnTo>
                  <a:lnTo>
                    <a:pt x="125" y="87"/>
                  </a:lnTo>
                  <a:lnTo>
                    <a:pt x="129" y="91"/>
                  </a:lnTo>
                  <a:lnTo>
                    <a:pt x="132" y="96"/>
                  </a:lnTo>
                  <a:lnTo>
                    <a:pt x="137" y="99"/>
                  </a:lnTo>
                  <a:lnTo>
                    <a:pt x="143" y="101"/>
                  </a:lnTo>
                  <a:lnTo>
                    <a:pt x="143" y="118"/>
                  </a:lnTo>
                  <a:lnTo>
                    <a:pt x="138" y="133"/>
                  </a:lnTo>
                  <a:lnTo>
                    <a:pt x="130" y="148"/>
                  </a:lnTo>
                  <a:lnTo>
                    <a:pt x="118" y="159"/>
                  </a:lnTo>
                  <a:lnTo>
                    <a:pt x="109" y="159"/>
                  </a:lnTo>
                  <a:lnTo>
                    <a:pt x="100" y="162"/>
                  </a:lnTo>
                  <a:lnTo>
                    <a:pt x="92" y="167"/>
                  </a:lnTo>
                  <a:lnTo>
                    <a:pt x="86" y="175"/>
                  </a:lnTo>
                  <a:lnTo>
                    <a:pt x="82" y="175"/>
                  </a:lnTo>
                  <a:lnTo>
                    <a:pt x="76" y="178"/>
                  </a:lnTo>
                  <a:lnTo>
                    <a:pt x="71" y="180"/>
                  </a:lnTo>
                  <a:lnTo>
                    <a:pt x="67" y="183"/>
                  </a:lnTo>
                  <a:lnTo>
                    <a:pt x="62" y="185"/>
                  </a:lnTo>
                  <a:lnTo>
                    <a:pt x="57" y="186"/>
                  </a:lnTo>
                  <a:lnTo>
                    <a:pt x="53" y="185"/>
                  </a:lnTo>
                  <a:lnTo>
                    <a:pt x="48" y="181"/>
                  </a:lnTo>
                  <a:lnTo>
                    <a:pt x="56" y="179"/>
                  </a:lnTo>
                  <a:lnTo>
                    <a:pt x="63" y="175"/>
                  </a:lnTo>
                  <a:lnTo>
                    <a:pt x="70" y="171"/>
                  </a:lnTo>
                  <a:lnTo>
                    <a:pt x="76" y="165"/>
                  </a:lnTo>
                  <a:lnTo>
                    <a:pt x="80" y="165"/>
                  </a:lnTo>
                  <a:lnTo>
                    <a:pt x="84" y="164"/>
                  </a:lnTo>
                  <a:lnTo>
                    <a:pt x="87" y="164"/>
                  </a:lnTo>
                  <a:lnTo>
                    <a:pt x="92" y="163"/>
                  </a:lnTo>
                  <a:lnTo>
                    <a:pt x="91" y="162"/>
                  </a:lnTo>
                  <a:lnTo>
                    <a:pt x="92" y="160"/>
                  </a:lnTo>
                  <a:lnTo>
                    <a:pt x="93" y="159"/>
                  </a:lnTo>
                  <a:lnTo>
                    <a:pt x="93" y="157"/>
                  </a:lnTo>
                  <a:lnTo>
                    <a:pt x="92" y="155"/>
                  </a:lnTo>
                  <a:lnTo>
                    <a:pt x="91" y="152"/>
                  </a:lnTo>
                  <a:lnTo>
                    <a:pt x="91" y="150"/>
                  </a:lnTo>
                  <a:lnTo>
                    <a:pt x="91" y="148"/>
                  </a:lnTo>
                  <a:lnTo>
                    <a:pt x="90" y="149"/>
                  </a:lnTo>
                  <a:lnTo>
                    <a:pt x="88" y="149"/>
                  </a:lnTo>
                  <a:lnTo>
                    <a:pt x="86" y="150"/>
                  </a:lnTo>
                  <a:lnTo>
                    <a:pt x="85" y="151"/>
                  </a:lnTo>
                  <a:lnTo>
                    <a:pt x="80" y="150"/>
                  </a:lnTo>
                  <a:lnTo>
                    <a:pt x="76" y="149"/>
                  </a:lnTo>
                  <a:lnTo>
                    <a:pt x="71" y="149"/>
                  </a:lnTo>
                  <a:lnTo>
                    <a:pt x="67" y="149"/>
                  </a:lnTo>
                  <a:lnTo>
                    <a:pt x="62" y="149"/>
                  </a:lnTo>
                  <a:lnTo>
                    <a:pt x="57" y="149"/>
                  </a:lnTo>
                  <a:lnTo>
                    <a:pt x="54" y="147"/>
                  </a:lnTo>
                  <a:lnTo>
                    <a:pt x="49" y="144"/>
                  </a:lnTo>
                  <a:lnTo>
                    <a:pt x="46" y="145"/>
                  </a:lnTo>
                  <a:lnTo>
                    <a:pt x="42" y="147"/>
                  </a:lnTo>
                  <a:lnTo>
                    <a:pt x="39" y="147"/>
                  </a:lnTo>
                  <a:lnTo>
                    <a:pt x="35" y="147"/>
                  </a:lnTo>
                  <a:lnTo>
                    <a:pt x="32" y="150"/>
                  </a:lnTo>
                  <a:lnTo>
                    <a:pt x="27" y="154"/>
                  </a:lnTo>
                  <a:lnTo>
                    <a:pt x="23" y="156"/>
                  </a:lnTo>
                  <a:lnTo>
                    <a:pt x="18" y="158"/>
                  </a:lnTo>
                  <a:lnTo>
                    <a:pt x="14" y="158"/>
                  </a:lnTo>
                  <a:lnTo>
                    <a:pt x="9" y="159"/>
                  </a:lnTo>
                  <a:lnTo>
                    <a:pt x="4" y="158"/>
                  </a:lnTo>
                  <a:lnTo>
                    <a:pt x="0" y="156"/>
                  </a:lnTo>
                  <a:lnTo>
                    <a:pt x="2" y="148"/>
                  </a:lnTo>
                  <a:lnTo>
                    <a:pt x="4" y="139"/>
                  </a:lnTo>
                  <a:lnTo>
                    <a:pt x="7" y="130"/>
                  </a:lnTo>
                  <a:lnTo>
                    <a:pt x="8" y="122"/>
                  </a:lnTo>
                  <a:lnTo>
                    <a:pt x="10" y="124"/>
                  </a:lnTo>
                  <a:lnTo>
                    <a:pt x="11" y="121"/>
                  </a:lnTo>
                  <a:lnTo>
                    <a:pt x="11" y="119"/>
                  </a:lnTo>
                  <a:lnTo>
                    <a:pt x="14" y="120"/>
                  </a:lnTo>
                  <a:lnTo>
                    <a:pt x="15" y="113"/>
                  </a:lnTo>
                  <a:lnTo>
                    <a:pt x="16" y="107"/>
                  </a:lnTo>
                  <a:lnTo>
                    <a:pt x="17" y="102"/>
                  </a:lnTo>
                  <a:lnTo>
                    <a:pt x="16" y="96"/>
                  </a:lnTo>
                  <a:lnTo>
                    <a:pt x="17" y="96"/>
                  </a:lnTo>
                  <a:lnTo>
                    <a:pt x="19" y="96"/>
                  </a:lnTo>
                  <a:lnTo>
                    <a:pt x="21" y="96"/>
                  </a:lnTo>
                  <a:lnTo>
                    <a:pt x="22" y="96"/>
                  </a:lnTo>
                  <a:lnTo>
                    <a:pt x="22" y="92"/>
                  </a:lnTo>
                  <a:lnTo>
                    <a:pt x="24" y="91"/>
                  </a:lnTo>
                  <a:lnTo>
                    <a:pt x="26" y="90"/>
                  </a:lnTo>
                  <a:lnTo>
                    <a:pt x="27" y="88"/>
                  </a:lnTo>
                  <a:lnTo>
                    <a:pt x="32" y="86"/>
                  </a:lnTo>
                  <a:lnTo>
                    <a:pt x="38" y="84"/>
                  </a:lnTo>
                  <a:lnTo>
                    <a:pt x="42" y="82"/>
                  </a:lnTo>
                  <a:lnTo>
                    <a:pt x="48" y="81"/>
                  </a:lnTo>
                  <a:lnTo>
                    <a:pt x="53" y="79"/>
                  </a:lnTo>
                  <a:lnTo>
                    <a:pt x="57" y="78"/>
                  </a:lnTo>
                  <a:lnTo>
                    <a:pt x="63" y="76"/>
                  </a:lnTo>
                  <a:lnTo>
                    <a:pt x="68" y="75"/>
                  </a:lnTo>
                  <a:lnTo>
                    <a:pt x="69" y="73"/>
                  </a:lnTo>
                  <a:lnTo>
                    <a:pt x="69" y="69"/>
                  </a:lnTo>
                  <a:lnTo>
                    <a:pt x="71" y="68"/>
                  </a:lnTo>
                  <a:lnTo>
                    <a:pt x="74" y="67"/>
                  </a:lnTo>
                  <a:lnTo>
                    <a:pt x="75" y="61"/>
                  </a:lnTo>
                  <a:lnTo>
                    <a:pt x="78" y="57"/>
                  </a:lnTo>
                  <a:lnTo>
                    <a:pt x="80" y="52"/>
                  </a:lnTo>
                  <a:lnTo>
                    <a:pt x="82" y="46"/>
                  </a:lnTo>
                  <a:lnTo>
                    <a:pt x="83" y="48"/>
                  </a:lnTo>
                  <a:lnTo>
                    <a:pt x="85" y="49"/>
                  </a:lnTo>
                  <a:lnTo>
                    <a:pt x="86" y="50"/>
                  </a:lnTo>
                  <a:lnTo>
                    <a:pt x="88" y="50"/>
                  </a:lnTo>
                  <a:lnTo>
                    <a:pt x="88" y="48"/>
                  </a:lnTo>
                  <a:lnTo>
                    <a:pt x="91" y="45"/>
                  </a:lnTo>
                  <a:lnTo>
                    <a:pt x="92" y="43"/>
                  </a:lnTo>
                  <a:lnTo>
                    <a:pt x="92" y="41"/>
                  </a:lnTo>
                  <a:lnTo>
                    <a:pt x="99" y="33"/>
                  </a:lnTo>
                  <a:lnTo>
                    <a:pt x="106" y="25"/>
                  </a:lnTo>
                  <a:lnTo>
                    <a:pt x="110" y="15"/>
                  </a:lnTo>
                  <a:lnTo>
                    <a:pt x="116" y="6"/>
                  </a:lnTo>
                  <a:lnTo>
                    <a:pt x="121" y="1"/>
                  </a:lnTo>
                  <a:lnTo>
                    <a:pt x="127" y="0"/>
                  </a:lnTo>
                  <a:lnTo>
                    <a:pt x="132" y="1"/>
                  </a:lnTo>
                  <a:lnTo>
                    <a:pt x="138" y="1"/>
                  </a:lnTo>
                  <a:lnTo>
                    <a:pt x="139" y="1"/>
                  </a:lnTo>
                  <a:lnTo>
                    <a:pt x="140" y="3"/>
                  </a:lnTo>
                  <a:lnTo>
                    <a:pt x="140" y="4"/>
                  </a:lnTo>
                  <a:lnTo>
                    <a:pt x="140" y="6"/>
                  </a:lnTo>
                  <a:lnTo>
                    <a:pt x="140" y="8"/>
                  </a:lnTo>
                  <a:lnTo>
                    <a:pt x="142" y="10"/>
                  </a:lnTo>
                  <a:lnTo>
                    <a:pt x="143" y="12"/>
                  </a:lnTo>
                  <a:lnTo>
                    <a:pt x="145" y="15"/>
                  </a:lnTo>
                  <a:lnTo>
                    <a:pt x="146" y="20"/>
                  </a:lnTo>
                  <a:lnTo>
                    <a:pt x="145" y="25"/>
                  </a:lnTo>
                  <a:lnTo>
                    <a:pt x="143" y="28"/>
                  </a:lnTo>
                  <a:lnTo>
                    <a:pt x="142" y="28"/>
                  </a:lnTo>
                  <a:lnTo>
                    <a:pt x="139" y="28"/>
                  </a:lnTo>
                  <a:lnTo>
                    <a:pt x="138" y="29"/>
                  </a:lnTo>
                  <a:lnTo>
                    <a:pt x="136" y="29"/>
                  </a:lnTo>
                  <a:close/>
                </a:path>
              </a:pathLst>
            </a:custGeom>
            <a:solidFill>
              <a:srgbClr val="0CC10C"/>
            </a:solidFill>
            <a:ln w="9525">
              <a:noFill/>
              <a:round/>
              <a:headEnd/>
              <a:tailEnd/>
            </a:ln>
          </p:spPr>
          <p:txBody>
            <a:bodyPr>
              <a:prstTxWarp prst="textNoShape">
                <a:avLst/>
              </a:prstTxWarp>
            </a:bodyPr>
            <a:lstStyle/>
            <a:p>
              <a:endParaRPr lang="en-US"/>
            </a:p>
          </p:txBody>
        </p:sp>
        <p:sp>
          <p:nvSpPr>
            <p:cNvPr id="168035" name="Freeform 96"/>
            <p:cNvSpPr>
              <a:spLocks/>
            </p:cNvSpPr>
            <p:nvPr/>
          </p:nvSpPr>
          <p:spPr bwMode="auto">
            <a:xfrm>
              <a:off x="2557" y="2105"/>
              <a:ext cx="95" cy="130"/>
            </a:xfrm>
            <a:custGeom>
              <a:avLst/>
              <a:gdLst>
                <a:gd name="T0" fmla="*/ 42 w 190"/>
                <a:gd name="T1" fmla="*/ 55 h 262"/>
                <a:gd name="T2" fmla="*/ 41 w 190"/>
                <a:gd name="T3" fmla="*/ 47 h 262"/>
                <a:gd name="T4" fmla="*/ 39 w 190"/>
                <a:gd name="T5" fmla="*/ 40 h 262"/>
                <a:gd name="T6" fmla="*/ 43 w 190"/>
                <a:gd name="T7" fmla="*/ 38 h 262"/>
                <a:gd name="T8" fmla="*/ 44 w 190"/>
                <a:gd name="T9" fmla="*/ 34 h 262"/>
                <a:gd name="T10" fmla="*/ 43 w 190"/>
                <a:gd name="T11" fmla="*/ 31 h 262"/>
                <a:gd name="T12" fmla="*/ 39 w 190"/>
                <a:gd name="T13" fmla="*/ 30 h 262"/>
                <a:gd name="T14" fmla="*/ 38 w 190"/>
                <a:gd name="T15" fmla="*/ 28 h 262"/>
                <a:gd name="T16" fmla="*/ 38 w 190"/>
                <a:gd name="T17" fmla="*/ 24 h 262"/>
                <a:gd name="T18" fmla="*/ 39 w 190"/>
                <a:gd name="T19" fmla="*/ 21 h 262"/>
                <a:gd name="T20" fmla="*/ 40 w 190"/>
                <a:gd name="T21" fmla="*/ 22 h 262"/>
                <a:gd name="T22" fmla="*/ 45 w 190"/>
                <a:gd name="T23" fmla="*/ 26 h 262"/>
                <a:gd name="T24" fmla="*/ 48 w 190"/>
                <a:gd name="T25" fmla="*/ 24 h 262"/>
                <a:gd name="T26" fmla="*/ 47 w 190"/>
                <a:gd name="T27" fmla="*/ 18 h 262"/>
                <a:gd name="T28" fmla="*/ 44 w 190"/>
                <a:gd name="T29" fmla="*/ 15 h 262"/>
                <a:gd name="T30" fmla="*/ 40 w 190"/>
                <a:gd name="T31" fmla="*/ 15 h 262"/>
                <a:gd name="T32" fmla="*/ 39 w 190"/>
                <a:gd name="T33" fmla="*/ 12 h 262"/>
                <a:gd name="T34" fmla="*/ 38 w 190"/>
                <a:gd name="T35" fmla="*/ 8 h 262"/>
                <a:gd name="T36" fmla="*/ 36 w 190"/>
                <a:gd name="T37" fmla="*/ 7 h 262"/>
                <a:gd name="T38" fmla="*/ 35 w 190"/>
                <a:gd name="T39" fmla="*/ 4 h 262"/>
                <a:gd name="T40" fmla="*/ 33 w 190"/>
                <a:gd name="T41" fmla="*/ 3 h 262"/>
                <a:gd name="T42" fmla="*/ 31 w 190"/>
                <a:gd name="T43" fmla="*/ 1 h 262"/>
                <a:gd name="T44" fmla="*/ 26 w 190"/>
                <a:gd name="T45" fmla="*/ 0 h 262"/>
                <a:gd name="T46" fmla="*/ 20 w 190"/>
                <a:gd name="T47" fmla="*/ 0 h 262"/>
                <a:gd name="T48" fmla="*/ 16 w 190"/>
                <a:gd name="T49" fmla="*/ 3 h 262"/>
                <a:gd name="T50" fmla="*/ 11 w 190"/>
                <a:gd name="T51" fmla="*/ 5 h 262"/>
                <a:gd name="T52" fmla="*/ 5 w 190"/>
                <a:gd name="T53" fmla="*/ 3 h 262"/>
                <a:gd name="T54" fmla="*/ 3 w 190"/>
                <a:gd name="T55" fmla="*/ 5 h 262"/>
                <a:gd name="T56" fmla="*/ 3 w 190"/>
                <a:gd name="T57" fmla="*/ 9 h 262"/>
                <a:gd name="T58" fmla="*/ 3 w 190"/>
                <a:gd name="T59" fmla="*/ 12 h 262"/>
                <a:gd name="T60" fmla="*/ 2 w 190"/>
                <a:gd name="T61" fmla="*/ 12 h 262"/>
                <a:gd name="T62" fmla="*/ 1 w 190"/>
                <a:gd name="T63" fmla="*/ 12 h 262"/>
                <a:gd name="T64" fmla="*/ 1 w 190"/>
                <a:gd name="T65" fmla="*/ 17 h 262"/>
                <a:gd name="T66" fmla="*/ 5 w 190"/>
                <a:gd name="T67" fmla="*/ 18 h 262"/>
                <a:gd name="T68" fmla="*/ 9 w 190"/>
                <a:gd name="T69" fmla="*/ 18 h 262"/>
                <a:gd name="T70" fmla="*/ 9 w 190"/>
                <a:gd name="T71" fmla="*/ 18 h 262"/>
                <a:gd name="T72" fmla="*/ 12 w 190"/>
                <a:gd name="T73" fmla="*/ 19 h 262"/>
                <a:gd name="T74" fmla="*/ 16 w 190"/>
                <a:gd name="T75" fmla="*/ 18 h 262"/>
                <a:gd name="T76" fmla="*/ 19 w 190"/>
                <a:gd name="T77" fmla="*/ 20 h 262"/>
                <a:gd name="T78" fmla="*/ 19 w 190"/>
                <a:gd name="T79" fmla="*/ 23 h 262"/>
                <a:gd name="T80" fmla="*/ 21 w 190"/>
                <a:gd name="T81" fmla="*/ 25 h 262"/>
                <a:gd name="T82" fmla="*/ 23 w 190"/>
                <a:gd name="T83" fmla="*/ 28 h 262"/>
                <a:gd name="T84" fmla="*/ 22 w 190"/>
                <a:gd name="T85" fmla="*/ 32 h 262"/>
                <a:gd name="T86" fmla="*/ 26 w 190"/>
                <a:gd name="T87" fmla="*/ 33 h 262"/>
                <a:gd name="T88" fmla="*/ 24 w 190"/>
                <a:gd name="T89" fmla="*/ 34 h 262"/>
                <a:gd name="T90" fmla="*/ 23 w 190"/>
                <a:gd name="T91" fmla="*/ 38 h 262"/>
                <a:gd name="T92" fmla="*/ 24 w 190"/>
                <a:gd name="T93" fmla="*/ 41 h 262"/>
                <a:gd name="T94" fmla="*/ 24 w 190"/>
                <a:gd name="T95" fmla="*/ 46 h 262"/>
                <a:gd name="T96" fmla="*/ 23 w 190"/>
                <a:gd name="T97" fmla="*/ 49 h 262"/>
                <a:gd name="T98" fmla="*/ 22 w 190"/>
                <a:gd name="T99" fmla="*/ 52 h 262"/>
                <a:gd name="T100" fmla="*/ 21 w 190"/>
                <a:gd name="T101" fmla="*/ 55 h 262"/>
                <a:gd name="T102" fmla="*/ 22 w 190"/>
                <a:gd name="T103" fmla="*/ 56 h 262"/>
                <a:gd name="T104" fmla="*/ 23 w 190"/>
                <a:gd name="T105" fmla="*/ 57 h 262"/>
                <a:gd name="T106" fmla="*/ 24 w 190"/>
                <a:gd name="T107" fmla="*/ 59 h 262"/>
                <a:gd name="T108" fmla="*/ 27 w 190"/>
                <a:gd name="T109" fmla="*/ 63 h 262"/>
                <a:gd name="T110" fmla="*/ 28 w 190"/>
                <a:gd name="T111" fmla="*/ 65 h 262"/>
                <a:gd name="T112" fmla="*/ 30 w 190"/>
                <a:gd name="T113" fmla="*/ 64 h 262"/>
                <a:gd name="T114" fmla="*/ 34 w 190"/>
                <a:gd name="T115" fmla="*/ 64 h 262"/>
                <a:gd name="T116" fmla="*/ 38 w 190"/>
                <a:gd name="T117" fmla="*/ 64 h 262"/>
                <a:gd name="T118" fmla="*/ 42 w 190"/>
                <a:gd name="T119" fmla="*/ 61 h 26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0"/>
                <a:gd name="T181" fmla="*/ 0 h 262"/>
                <a:gd name="T182" fmla="*/ 190 w 190"/>
                <a:gd name="T183" fmla="*/ 262 h 26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0" h="262">
                  <a:moveTo>
                    <a:pt x="171" y="246"/>
                  </a:moveTo>
                  <a:lnTo>
                    <a:pt x="170" y="234"/>
                  </a:lnTo>
                  <a:lnTo>
                    <a:pt x="168" y="222"/>
                  </a:lnTo>
                  <a:lnTo>
                    <a:pt x="165" y="210"/>
                  </a:lnTo>
                  <a:lnTo>
                    <a:pt x="165" y="197"/>
                  </a:lnTo>
                  <a:lnTo>
                    <a:pt x="161" y="189"/>
                  </a:lnTo>
                  <a:lnTo>
                    <a:pt x="157" y="180"/>
                  </a:lnTo>
                  <a:lnTo>
                    <a:pt x="155" y="171"/>
                  </a:lnTo>
                  <a:lnTo>
                    <a:pt x="154" y="162"/>
                  </a:lnTo>
                  <a:lnTo>
                    <a:pt x="160" y="158"/>
                  </a:lnTo>
                  <a:lnTo>
                    <a:pt x="165" y="156"/>
                  </a:lnTo>
                  <a:lnTo>
                    <a:pt x="171" y="155"/>
                  </a:lnTo>
                  <a:lnTo>
                    <a:pt x="177" y="152"/>
                  </a:lnTo>
                  <a:lnTo>
                    <a:pt x="176" y="147"/>
                  </a:lnTo>
                  <a:lnTo>
                    <a:pt x="176" y="140"/>
                  </a:lnTo>
                  <a:lnTo>
                    <a:pt x="176" y="134"/>
                  </a:lnTo>
                  <a:lnTo>
                    <a:pt x="175" y="128"/>
                  </a:lnTo>
                  <a:lnTo>
                    <a:pt x="170" y="126"/>
                  </a:lnTo>
                  <a:lnTo>
                    <a:pt x="167" y="122"/>
                  </a:lnTo>
                  <a:lnTo>
                    <a:pt x="162" y="120"/>
                  </a:lnTo>
                  <a:lnTo>
                    <a:pt x="156" y="120"/>
                  </a:lnTo>
                  <a:lnTo>
                    <a:pt x="155" y="117"/>
                  </a:lnTo>
                  <a:lnTo>
                    <a:pt x="153" y="116"/>
                  </a:lnTo>
                  <a:lnTo>
                    <a:pt x="151" y="114"/>
                  </a:lnTo>
                  <a:lnTo>
                    <a:pt x="151" y="111"/>
                  </a:lnTo>
                  <a:lnTo>
                    <a:pt x="151" y="104"/>
                  </a:lnTo>
                  <a:lnTo>
                    <a:pt x="151" y="97"/>
                  </a:lnTo>
                  <a:lnTo>
                    <a:pt x="151" y="90"/>
                  </a:lnTo>
                  <a:lnTo>
                    <a:pt x="151" y="83"/>
                  </a:lnTo>
                  <a:lnTo>
                    <a:pt x="153" y="84"/>
                  </a:lnTo>
                  <a:lnTo>
                    <a:pt x="155" y="87"/>
                  </a:lnTo>
                  <a:lnTo>
                    <a:pt x="156" y="88"/>
                  </a:lnTo>
                  <a:lnTo>
                    <a:pt x="157" y="90"/>
                  </a:lnTo>
                  <a:lnTo>
                    <a:pt x="167" y="90"/>
                  </a:lnTo>
                  <a:lnTo>
                    <a:pt x="174" y="96"/>
                  </a:lnTo>
                  <a:lnTo>
                    <a:pt x="178" y="104"/>
                  </a:lnTo>
                  <a:lnTo>
                    <a:pt x="180" y="113"/>
                  </a:lnTo>
                  <a:lnTo>
                    <a:pt x="186" y="106"/>
                  </a:lnTo>
                  <a:lnTo>
                    <a:pt x="189" y="97"/>
                  </a:lnTo>
                  <a:lnTo>
                    <a:pt x="190" y="87"/>
                  </a:lnTo>
                  <a:lnTo>
                    <a:pt x="190" y="78"/>
                  </a:lnTo>
                  <a:lnTo>
                    <a:pt x="185" y="75"/>
                  </a:lnTo>
                  <a:lnTo>
                    <a:pt x="180" y="72"/>
                  </a:lnTo>
                  <a:lnTo>
                    <a:pt x="177" y="67"/>
                  </a:lnTo>
                  <a:lnTo>
                    <a:pt x="175" y="63"/>
                  </a:lnTo>
                  <a:lnTo>
                    <a:pt x="169" y="64"/>
                  </a:lnTo>
                  <a:lnTo>
                    <a:pt x="164" y="63"/>
                  </a:lnTo>
                  <a:lnTo>
                    <a:pt x="159" y="61"/>
                  </a:lnTo>
                  <a:lnTo>
                    <a:pt x="154" y="60"/>
                  </a:lnTo>
                  <a:lnTo>
                    <a:pt x="154" y="55"/>
                  </a:lnTo>
                  <a:lnTo>
                    <a:pt x="154" y="48"/>
                  </a:lnTo>
                  <a:lnTo>
                    <a:pt x="154" y="42"/>
                  </a:lnTo>
                  <a:lnTo>
                    <a:pt x="154" y="36"/>
                  </a:lnTo>
                  <a:lnTo>
                    <a:pt x="152" y="34"/>
                  </a:lnTo>
                  <a:lnTo>
                    <a:pt x="148" y="33"/>
                  </a:lnTo>
                  <a:lnTo>
                    <a:pt x="144" y="33"/>
                  </a:lnTo>
                  <a:lnTo>
                    <a:pt x="141" y="30"/>
                  </a:lnTo>
                  <a:lnTo>
                    <a:pt x="140" y="26"/>
                  </a:lnTo>
                  <a:lnTo>
                    <a:pt x="139" y="21"/>
                  </a:lnTo>
                  <a:lnTo>
                    <a:pt x="138" y="17"/>
                  </a:lnTo>
                  <a:lnTo>
                    <a:pt x="136" y="12"/>
                  </a:lnTo>
                  <a:lnTo>
                    <a:pt x="133" y="12"/>
                  </a:lnTo>
                  <a:lnTo>
                    <a:pt x="131" y="12"/>
                  </a:lnTo>
                  <a:lnTo>
                    <a:pt x="129" y="12"/>
                  </a:lnTo>
                  <a:lnTo>
                    <a:pt x="126" y="12"/>
                  </a:lnTo>
                  <a:lnTo>
                    <a:pt x="121" y="7"/>
                  </a:lnTo>
                  <a:lnTo>
                    <a:pt x="115" y="4"/>
                  </a:lnTo>
                  <a:lnTo>
                    <a:pt x="109" y="2"/>
                  </a:lnTo>
                  <a:lnTo>
                    <a:pt x="101" y="0"/>
                  </a:lnTo>
                  <a:lnTo>
                    <a:pt x="94" y="0"/>
                  </a:lnTo>
                  <a:lnTo>
                    <a:pt x="87" y="2"/>
                  </a:lnTo>
                  <a:lnTo>
                    <a:pt x="79" y="2"/>
                  </a:lnTo>
                  <a:lnTo>
                    <a:pt x="72" y="3"/>
                  </a:lnTo>
                  <a:lnTo>
                    <a:pt x="66" y="7"/>
                  </a:lnTo>
                  <a:lnTo>
                    <a:pt x="61" y="14"/>
                  </a:lnTo>
                  <a:lnTo>
                    <a:pt x="56" y="20"/>
                  </a:lnTo>
                  <a:lnTo>
                    <a:pt x="51" y="27"/>
                  </a:lnTo>
                  <a:lnTo>
                    <a:pt x="43" y="23"/>
                  </a:lnTo>
                  <a:lnTo>
                    <a:pt x="35" y="18"/>
                  </a:lnTo>
                  <a:lnTo>
                    <a:pt x="27" y="14"/>
                  </a:lnTo>
                  <a:lnTo>
                    <a:pt x="18" y="12"/>
                  </a:lnTo>
                  <a:lnTo>
                    <a:pt x="16" y="15"/>
                  </a:lnTo>
                  <a:lnTo>
                    <a:pt x="15" y="18"/>
                  </a:lnTo>
                  <a:lnTo>
                    <a:pt x="12" y="21"/>
                  </a:lnTo>
                  <a:lnTo>
                    <a:pt x="10" y="23"/>
                  </a:lnTo>
                  <a:lnTo>
                    <a:pt x="10" y="30"/>
                  </a:lnTo>
                  <a:lnTo>
                    <a:pt x="11" y="36"/>
                  </a:lnTo>
                  <a:lnTo>
                    <a:pt x="12" y="42"/>
                  </a:lnTo>
                  <a:lnTo>
                    <a:pt x="12" y="48"/>
                  </a:lnTo>
                  <a:lnTo>
                    <a:pt x="11" y="48"/>
                  </a:lnTo>
                  <a:lnTo>
                    <a:pt x="10" y="48"/>
                  </a:lnTo>
                  <a:lnTo>
                    <a:pt x="8" y="48"/>
                  </a:lnTo>
                  <a:lnTo>
                    <a:pt x="6" y="48"/>
                  </a:lnTo>
                  <a:lnTo>
                    <a:pt x="6" y="50"/>
                  </a:lnTo>
                  <a:lnTo>
                    <a:pt x="4" y="51"/>
                  </a:lnTo>
                  <a:lnTo>
                    <a:pt x="2" y="51"/>
                  </a:lnTo>
                  <a:lnTo>
                    <a:pt x="1" y="53"/>
                  </a:lnTo>
                  <a:lnTo>
                    <a:pt x="0" y="61"/>
                  </a:lnTo>
                  <a:lnTo>
                    <a:pt x="2" y="68"/>
                  </a:lnTo>
                  <a:lnTo>
                    <a:pt x="6" y="73"/>
                  </a:lnTo>
                  <a:lnTo>
                    <a:pt x="12" y="78"/>
                  </a:lnTo>
                  <a:lnTo>
                    <a:pt x="18" y="75"/>
                  </a:lnTo>
                  <a:lnTo>
                    <a:pt x="23" y="74"/>
                  </a:lnTo>
                  <a:lnTo>
                    <a:pt x="28" y="73"/>
                  </a:lnTo>
                  <a:lnTo>
                    <a:pt x="33" y="72"/>
                  </a:lnTo>
                  <a:lnTo>
                    <a:pt x="33" y="74"/>
                  </a:lnTo>
                  <a:lnTo>
                    <a:pt x="35" y="74"/>
                  </a:lnTo>
                  <a:lnTo>
                    <a:pt x="36" y="75"/>
                  </a:lnTo>
                  <a:lnTo>
                    <a:pt x="36" y="78"/>
                  </a:lnTo>
                  <a:lnTo>
                    <a:pt x="42" y="78"/>
                  </a:lnTo>
                  <a:lnTo>
                    <a:pt x="47" y="76"/>
                  </a:lnTo>
                  <a:lnTo>
                    <a:pt x="53" y="74"/>
                  </a:lnTo>
                  <a:lnTo>
                    <a:pt x="57" y="72"/>
                  </a:lnTo>
                  <a:lnTo>
                    <a:pt x="63" y="72"/>
                  </a:lnTo>
                  <a:lnTo>
                    <a:pt x="68" y="73"/>
                  </a:lnTo>
                  <a:lnTo>
                    <a:pt x="71" y="76"/>
                  </a:lnTo>
                  <a:lnTo>
                    <a:pt x="76" y="81"/>
                  </a:lnTo>
                  <a:lnTo>
                    <a:pt x="76" y="86"/>
                  </a:lnTo>
                  <a:lnTo>
                    <a:pt x="74" y="89"/>
                  </a:lnTo>
                  <a:lnTo>
                    <a:pt x="73" y="93"/>
                  </a:lnTo>
                  <a:lnTo>
                    <a:pt x="72" y="96"/>
                  </a:lnTo>
                  <a:lnTo>
                    <a:pt x="78" y="98"/>
                  </a:lnTo>
                  <a:lnTo>
                    <a:pt x="83" y="101"/>
                  </a:lnTo>
                  <a:lnTo>
                    <a:pt x="87" y="104"/>
                  </a:lnTo>
                  <a:lnTo>
                    <a:pt x="91" y="108"/>
                  </a:lnTo>
                  <a:lnTo>
                    <a:pt x="89" y="114"/>
                  </a:lnTo>
                  <a:lnTo>
                    <a:pt x="87" y="120"/>
                  </a:lnTo>
                  <a:lnTo>
                    <a:pt x="85" y="126"/>
                  </a:lnTo>
                  <a:lnTo>
                    <a:pt x="85" y="132"/>
                  </a:lnTo>
                  <a:lnTo>
                    <a:pt x="91" y="135"/>
                  </a:lnTo>
                  <a:lnTo>
                    <a:pt x="95" y="136"/>
                  </a:lnTo>
                  <a:lnTo>
                    <a:pt x="101" y="135"/>
                  </a:lnTo>
                  <a:lnTo>
                    <a:pt x="108" y="135"/>
                  </a:lnTo>
                  <a:lnTo>
                    <a:pt x="101" y="137"/>
                  </a:lnTo>
                  <a:lnTo>
                    <a:pt x="93" y="140"/>
                  </a:lnTo>
                  <a:lnTo>
                    <a:pt x="88" y="144"/>
                  </a:lnTo>
                  <a:lnTo>
                    <a:pt x="87" y="152"/>
                  </a:lnTo>
                  <a:lnTo>
                    <a:pt x="92" y="154"/>
                  </a:lnTo>
                  <a:lnTo>
                    <a:pt x="94" y="157"/>
                  </a:lnTo>
                  <a:lnTo>
                    <a:pt x="94" y="162"/>
                  </a:lnTo>
                  <a:lnTo>
                    <a:pt x="96" y="165"/>
                  </a:lnTo>
                  <a:lnTo>
                    <a:pt x="94" y="171"/>
                  </a:lnTo>
                  <a:lnTo>
                    <a:pt x="93" y="178"/>
                  </a:lnTo>
                  <a:lnTo>
                    <a:pt x="93" y="185"/>
                  </a:lnTo>
                  <a:lnTo>
                    <a:pt x="93" y="192"/>
                  </a:lnTo>
                  <a:lnTo>
                    <a:pt x="92" y="195"/>
                  </a:lnTo>
                  <a:lnTo>
                    <a:pt x="91" y="197"/>
                  </a:lnTo>
                  <a:lnTo>
                    <a:pt x="88" y="201"/>
                  </a:lnTo>
                  <a:lnTo>
                    <a:pt x="87" y="204"/>
                  </a:lnTo>
                  <a:lnTo>
                    <a:pt x="85" y="210"/>
                  </a:lnTo>
                  <a:lnTo>
                    <a:pt x="83" y="213"/>
                  </a:lnTo>
                  <a:lnTo>
                    <a:pt x="81" y="217"/>
                  </a:lnTo>
                  <a:lnTo>
                    <a:pt x="81" y="222"/>
                  </a:lnTo>
                  <a:lnTo>
                    <a:pt x="84" y="223"/>
                  </a:lnTo>
                  <a:lnTo>
                    <a:pt x="85" y="225"/>
                  </a:lnTo>
                  <a:lnTo>
                    <a:pt x="87" y="226"/>
                  </a:lnTo>
                  <a:lnTo>
                    <a:pt x="91" y="225"/>
                  </a:lnTo>
                  <a:lnTo>
                    <a:pt x="91" y="227"/>
                  </a:lnTo>
                  <a:lnTo>
                    <a:pt x="91" y="230"/>
                  </a:lnTo>
                  <a:lnTo>
                    <a:pt x="91" y="232"/>
                  </a:lnTo>
                  <a:lnTo>
                    <a:pt x="91" y="234"/>
                  </a:lnTo>
                  <a:lnTo>
                    <a:pt x="95" y="239"/>
                  </a:lnTo>
                  <a:lnTo>
                    <a:pt x="99" y="243"/>
                  </a:lnTo>
                  <a:lnTo>
                    <a:pt x="102" y="249"/>
                  </a:lnTo>
                  <a:lnTo>
                    <a:pt x="106" y="255"/>
                  </a:lnTo>
                  <a:lnTo>
                    <a:pt x="107" y="257"/>
                  </a:lnTo>
                  <a:lnTo>
                    <a:pt x="109" y="258"/>
                  </a:lnTo>
                  <a:lnTo>
                    <a:pt x="111" y="261"/>
                  </a:lnTo>
                  <a:lnTo>
                    <a:pt x="114" y="262"/>
                  </a:lnTo>
                  <a:lnTo>
                    <a:pt x="117" y="261"/>
                  </a:lnTo>
                  <a:lnTo>
                    <a:pt x="119" y="260"/>
                  </a:lnTo>
                  <a:lnTo>
                    <a:pt x="122" y="257"/>
                  </a:lnTo>
                  <a:lnTo>
                    <a:pt x="125" y="257"/>
                  </a:lnTo>
                  <a:lnTo>
                    <a:pt x="133" y="258"/>
                  </a:lnTo>
                  <a:lnTo>
                    <a:pt x="140" y="261"/>
                  </a:lnTo>
                  <a:lnTo>
                    <a:pt x="147" y="261"/>
                  </a:lnTo>
                  <a:lnTo>
                    <a:pt x="152" y="257"/>
                  </a:lnTo>
                  <a:lnTo>
                    <a:pt x="155" y="253"/>
                  </a:lnTo>
                  <a:lnTo>
                    <a:pt x="160" y="249"/>
                  </a:lnTo>
                  <a:lnTo>
                    <a:pt x="165" y="248"/>
                  </a:lnTo>
                  <a:lnTo>
                    <a:pt x="171" y="246"/>
                  </a:lnTo>
                  <a:close/>
                </a:path>
              </a:pathLst>
            </a:custGeom>
            <a:solidFill>
              <a:srgbClr val="0CC10C"/>
            </a:solidFill>
            <a:ln w="9525">
              <a:noFill/>
              <a:round/>
              <a:headEnd/>
              <a:tailEnd/>
            </a:ln>
          </p:spPr>
          <p:txBody>
            <a:bodyPr>
              <a:prstTxWarp prst="textNoShape">
                <a:avLst/>
              </a:prstTxWarp>
            </a:bodyPr>
            <a:lstStyle/>
            <a:p>
              <a:endParaRPr lang="en-US"/>
            </a:p>
          </p:txBody>
        </p:sp>
        <p:sp>
          <p:nvSpPr>
            <p:cNvPr id="168036" name="Freeform 97"/>
            <p:cNvSpPr>
              <a:spLocks/>
            </p:cNvSpPr>
            <p:nvPr/>
          </p:nvSpPr>
          <p:spPr bwMode="auto">
            <a:xfrm>
              <a:off x="2529" y="2205"/>
              <a:ext cx="70" cy="70"/>
            </a:xfrm>
            <a:custGeom>
              <a:avLst/>
              <a:gdLst>
                <a:gd name="T0" fmla="*/ 27 w 141"/>
                <a:gd name="T1" fmla="*/ 4 h 139"/>
                <a:gd name="T2" fmla="*/ 28 w 141"/>
                <a:gd name="T3" fmla="*/ 5 h 139"/>
                <a:gd name="T4" fmla="*/ 28 w 141"/>
                <a:gd name="T5" fmla="*/ 4 h 139"/>
                <a:gd name="T6" fmla="*/ 27 w 141"/>
                <a:gd name="T7" fmla="*/ 2 h 139"/>
                <a:gd name="T8" fmla="*/ 28 w 141"/>
                <a:gd name="T9" fmla="*/ 1 h 139"/>
                <a:gd name="T10" fmla="*/ 30 w 141"/>
                <a:gd name="T11" fmla="*/ 1 h 139"/>
                <a:gd name="T12" fmla="*/ 30 w 141"/>
                <a:gd name="T13" fmla="*/ 3 h 139"/>
                <a:gd name="T14" fmla="*/ 30 w 141"/>
                <a:gd name="T15" fmla="*/ 5 h 139"/>
                <a:gd name="T16" fmla="*/ 33 w 141"/>
                <a:gd name="T17" fmla="*/ 10 h 139"/>
                <a:gd name="T18" fmla="*/ 35 w 141"/>
                <a:gd name="T19" fmla="*/ 18 h 139"/>
                <a:gd name="T20" fmla="*/ 32 w 141"/>
                <a:gd name="T21" fmla="*/ 22 h 139"/>
                <a:gd name="T22" fmla="*/ 30 w 141"/>
                <a:gd name="T23" fmla="*/ 22 h 139"/>
                <a:gd name="T24" fmla="*/ 28 w 141"/>
                <a:gd name="T25" fmla="*/ 24 h 139"/>
                <a:gd name="T26" fmla="*/ 30 w 141"/>
                <a:gd name="T27" fmla="*/ 30 h 139"/>
                <a:gd name="T28" fmla="*/ 31 w 141"/>
                <a:gd name="T29" fmla="*/ 33 h 139"/>
                <a:gd name="T30" fmla="*/ 30 w 141"/>
                <a:gd name="T31" fmla="*/ 34 h 139"/>
                <a:gd name="T32" fmla="*/ 28 w 141"/>
                <a:gd name="T33" fmla="*/ 35 h 139"/>
                <a:gd name="T34" fmla="*/ 25 w 141"/>
                <a:gd name="T35" fmla="*/ 34 h 139"/>
                <a:gd name="T36" fmla="*/ 23 w 141"/>
                <a:gd name="T37" fmla="*/ 31 h 139"/>
                <a:gd name="T38" fmla="*/ 22 w 141"/>
                <a:gd name="T39" fmla="*/ 28 h 139"/>
                <a:gd name="T40" fmla="*/ 20 w 141"/>
                <a:gd name="T41" fmla="*/ 23 h 139"/>
                <a:gd name="T42" fmla="*/ 16 w 141"/>
                <a:gd name="T43" fmla="*/ 19 h 139"/>
                <a:gd name="T44" fmla="*/ 14 w 141"/>
                <a:gd name="T45" fmla="*/ 15 h 139"/>
                <a:gd name="T46" fmla="*/ 15 w 141"/>
                <a:gd name="T47" fmla="*/ 12 h 139"/>
                <a:gd name="T48" fmla="*/ 13 w 141"/>
                <a:gd name="T49" fmla="*/ 12 h 139"/>
                <a:gd name="T50" fmla="*/ 12 w 141"/>
                <a:gd name="T51" fmla="*/ 12 h 139"/>
                <a:gd name="T52" fmla="*/ 11 w 141"/>
                <a:gd name="T53" fmla="*/ 11 h 139"/>
                <a:gd name="T54" fmla="*/ 10 w 141"/>
                <a:gd name="T55" fmla="*/ 10 h 139"/>
                <a:gd name="T56" fmla="*/ 9 w 141"/>
                <a:gd name="T57" fmla="*/ 10 h 139"/>
                <a:gd name="T58" fmla="*/ 7 w 141"/>
                <a:gd name="T59" fmla="*/ 10 h 139"/>
                <a:gd name="T60" fmla="*/ 5 w 141"/>
                <a:gd name="T61" fmla="*/ 10 h 139"/>
                <a:gd name="T62" fmla="*/ 3 w 141"/>
                <a:gd name="T63" fmla="*/ 11 h 139"/>
                <a:gd name="T64" fmla="*/ 1 w 141"/>
                <a:gd name="T65" fmla="*/ 10 h 139"/>
                <a:gd name="T66" fmla="*/ 0 w 141"/>
                <a:gd name="T67" fmla="*/ 6 h 139"/>
                <a:gd name="T68" fmla="*/ 2 w 141"/>
                <a:gd name="T69" fmla="*/ 4 h 139"/>
                <a:gd name="T70" fmla="*/ 4 w 141"/>
                <a:gd name="T71" fmla="*/ 4 h 139"/>
                <a:gd name="T72" fmla="*/ 6 w 141"/>
                <a:gd name="T73" fmla="*/ 3 h 139"/>
                <a:gd name="T74" fmla="*/ 8 w 141"/>
                <a:gd name="T75" fmla="*/ 4 h 139"/>
                <a:gd name="T76" fmla="*/ 9 w 141"/>
                <a:gd name="T77" fmla="*/ 5 h 139"/>
                <a:gd name="T78" fmla="*/ 11 w 141"/>
                <a:gd name="T79" fmla="*/ 4 h 139"/>
                <a:gd name="T80" fmla="*/ 14 w 141"/>
                <a:gd name="T81" fmla="*/ 4 h 139"/>
                <a:gd name="T82" fmla="*/ 14 w 141"/>
                <a:gd name="T83" fmla="*/ 3 h 139"/>
                <a:gd name="T84" fmla="*/ 15 w 141"/>
                <a:gd name="T85" fmla="*/ 2 h 139"/>
                <a:gd name="T86" fmla="*/ 16 w 141"/>
                <a:gd name="T87" fmla="*/ 2 h 139"/>
                <a:gd name="T88" fmla="*/ 17 w 141"/>
                <a:gd name="T89" fmla="*/ 3 h 139"/>
                <a:gd name="T90" fmla="*/ 20 w 141"/>
                <a:gd name="T91" fmla="*/ 4 h 139"/>
                <a:gd name="T92" fmla="*/ 23 w 141"/>
                <a:gd name="T93" fmla="*/ 3 h 139"/>
                <a:gd name="T94" fmla="*/ 26 w 141"/>
                <a:gd name="T95" fmla="*/ 3 h 139"/>
                <a:gd name="T96" fmla="*/ 27 w 141"/>
                <a:gd name="T97" fmla="*/ 4 h 1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1"/>
                <a:gd name="T148" fmla="*/ 0 h 139"/>
                <a:gd name="T149" fmla="*/ 141 w 141"/>
                <a:gd name="T150" fmla="*/ 139 h 1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1" h="139">
                  <a:moveTo>
                    <a:pt x="108" y="14"/>
                  </a:moveTo>
                  <a:lnTo>
                    <a:pt x="110" y="15"/>
                  </a:lnTo>
                  <a:lnTo>
                    <a:pt x="113" y="17"/>
                  </a:lnTo>
                  <a:lnTo>
                    <a:pt x="114" y="18"/>
                  </a:lnTo>
                  <a:lnTo>
                    <a:pt x="114" y="17"/>
                  </a:lnTo>
                  <a:lnTo>
                    <a:pt x="112" y="14"/>
                  </a:lnTo>
                  <a:lnTo>
                    <a:pt x="110" y="9"/>
                  </a:lnTo>
                  <a:lnTo>
                    <a:pt x="108" y="6"/>
                  </a:lnTo>
                  <a:lnTo>
                    <a:pt x="108" y="2"/>
                  </a:lnTo>
                  <a:lnTo>
                    <a:pt x="113" y="1"/>
                  </a:lnTo>
                  <a:lnTo>
                    <a:pt x="116" y="0"/>
                  </a:lnTo>
                  <a:lnTo>
                    <a:pt x="120" y="1"/>
                  </a:lnTo>
                  <a:lnTo>
                    <a:pt x="123" y="5"/>
                  </a:lnTo>
                  <a:lnTo>
                    <a:pt x="123" y="9"/>
                  </a:lnTo>
                  <a:lnTo>
                    <a:pt x="123" y="15"/>
                  </a:lnTo>
                  <a:lnTo>
                    <a:pt x="123" y="20"/>
                  </a:lnTo>
                  <a:lnTo>
                    <a:pt x="123" y="25"/>
                  </a:lnTo>
                  <a:lnTo>
                    <a:pt x="135" y="38"/>
                  </a:lnTo>
                  <a:lnTo>
                    <a:pt x="141" y="54"/>
                  </a:lnTo>
                  <a:lnTo>
                    <a:pt x="141" y="70"/>
                  </a:lnTo>
                  <a:lnTo>
                    <a:pt x="135" y="85"/>
                  </a:lnTo>
                  <a:lnTo>
                    <a:pt x="130" y="85"/>
                  </a:lnTo>
                  <a:lnTo>
                    <a:pt x="125" y="85"/>
                  </a:lnTo>
                  <a:lnTo>
                    <a:pt x="120" y="85"/>
                  </a:lnTo>
                  <a:lnTo>
                    <a:pt x="114" y="83"/>
                  </a:lnTo>
                  <a:lnTo>
                    <a:pt x="115" y="94"/>
                  </a:lnTo>
                  <a:lnTo>
                    <a:pt x="118" y="106"/>
                  </a:lnTo>
                  <a:lnTo>
                    <a:pt x="120" y="117"/>
                  </a:lnTo>
                  <a:lnTo>
                    <a:pt x="127" y="128"/>
                  </a:lnTo>
                  <a:lnTo>
                    <a:pt x="127" y="131"/>
                  </a:lnTo>
                  <a:lnTo>
                    <a:pt x="126" y="134"/>
                  </a:lnTo>
                  <a:lnTo>
                    <a:pt x="123" y="136"/>
                  </a:lnTo>
                  <a:lnTo>
                    <a:pt x="123" y="139"/>
                  </a:lnTo>
                  <a:lnTo>
                    <a:pt x="115" y="139"/>
                  </a:lnTo>
                  <a:lnTo>
                    <a:pt x="108" y="137"/>
                  </a:lnTo>
                  <a:lnTo>
                    <a:pt x="101" y="134"/>
                  </a:lnTo>
                  <a:lnTo>
                    <a:pt x="97" y="129"/>
                  </a:lnTo>
                  <a:lnTo>
                    <a:pt x="92" y="123"/>
                  </a:lnTo>
                  <a:lnTo>
                    <a:pt x="90" y="116"/>
                  </a:lnTo>
                  <a:lnTo>
                    <a:pt x="89" y="109"/>
                  </a:lnTo>
                  <a:lnTo>
                    <a:pt x="90" y="101"/>
                  </a:lnTo>
                  <a:lnTo>
                    <a:pt x="81" y="92"/>
                  </a:lnTo>
                  <a:lnTo>
                    <a:pt x="73" y="84"/>
                  </a:lnTo>
                  <a:lnTo>
                    <a:pt x="65" y="75"/>
                  </a:lnTo>
                  <a:lnTo>
                    <a:pt x="58" y="64"/>
                  </a:lnTo>
                  <a:lnTo>
                    <a:pt x="58" y="59"/>
                  </a:lnTo>
                  <a:lnTo>
                    <a:pt x="60" y="54"/>
                  </a:lnTo>
                  <a:lnTo>
                    <a:pt x="60" y="48"/>
                  </a:lnTo>
                  <a:lnTo>
                    <a:pt x="58" y="44"/>
                  </a:lnTo>
                  <a:lnTo>
                    <a:pt x="54" y="47"/>
                  </a:lnTo>
                  <a:lnTo>
                    <a:pt x="53" y="47"/>
                  </a:lnTo>
                  <a:lnTo>
                    <a:pt x="50" y="46"/>
                  </a:lnTo>
                  <a:lnTo>
                    <a:pt x="47" y="44"/>
                  </a:lnTo>
                  <a:lnTo>
                    <a:pt x="45" y="41"/>
                  </a:lnTo>
                  <a:lnTo>
                    <a:pt x="43" y="40"/>
                  </a:lnTo>
                  <a:lnTo>
                    <a:pt x="42" y="39"/>
                  </a:lnTo>
                  <a:lnTo>
                    <a:pt x="39" y="39"/>
                  </a:lnTo>
                  <a:lnTo>
                    <a:pt x="37" y="38"/>
                  </a:lnTo>
                  <a:lnTo>
                    <a:pt x="32" y="38"/>
                  </a:lnTo>
                  <a:lnTo>
                    <a:pt x="29" y="38"/>
                  </a:lnTo>
                  <a:lnTo>
                    <a:pt x="25" y="38"/>
                  </a:lnTo>
                  <a:lnTo>
                    <a:pt x="21" y="37"/>
                  </a:lnTo>
                  <a:lnTo>
                    <a:pt x="19" y="41"/>
                  </a:lnTo>
                  <a:lnTo>
                    <a:pt x="13" y="41"/>
                  </a:lnTo>
                  <a:lnTo>
                    <a:pt x="7" y="40"/>
                  </a:lnTo>
                  <a:lnTo>
                    <a:pt x="4" y="38"/>
                  </a:lnTo>
                  <a:lnTo>
                    <a:pt x="0" y="31"/>
                  </a:lnTo>
                  <a:lnTo>
                    <a:pt x="1" y="24"/>
                  </a:lnTo>
                  <a:lnTo>
                    <a:pt x="5" y="18"/>
                  </a:lnTo>
                  <a:lnTo>
                    <a:pt x="9" y="14"/>
                  </a:lnTo>
                  <a:lnTo>
                    <a:pt x="14" y="15"/>
                  </a:lnTo>
                  <a:lnTo>
                    <a:pt x="17" y="15"/>
                  </a:lnTo>
                  <a:lnTo>
                    <a:pt x="21" y="14"/>
                  </a:lnTo>
                  <a:lnTo>
                    <a:pt x="24" y="10"/>
                  </a:lnTo>
                  <a:lnTo>
                    <a:pt x="29" y="11"/>
                  </a:lnTo>
                  <a:lnTo>
                    <a:pt x="32" y="14"/>
                  </a:lnTo>
                  <a:lnTo>
                    <a:pt x="35" y="16"/>
                  </a:lnTo>
                  <a:lnTo>
                    <a:pt x="39" y="17"/>
                  </a:lnTo>
                  <a:lnTo>
                    <a:pt x="43" y="14"/>
                  </a:lnTo>
                  <a:lnTo>
                    <a:pt x="47" y="13"/>
                  </a:lnTo>
                  <a:lnTo>
                    <a:pt x="53" y="14"/>
                  </a:lnTo>
                  <a:lnTo>
                    <a:pt x="58" y="14"/>
                  </a:lnTo>
                  <a:lnTo>
                    <a:pt x="58" y="11"/>
                  </a:lnTo>
                  <a:lnTo>
                    <a:pt x="58" y="10"/>
                  </a:lnTo>
                  <a:lnTo>
                    <a:pt x="59" y="9"/>
                  </a:lnTo>
                  <a:lnTo>
                    <a:pt x="60" y="8"/>
                  </a:lnTo>
                  <a:lnTo>
                    <a:pt x="62" y="8"/>
                  </a:lnTo>
                  <a:lnTo>
                    <a:pt x="65" y="8"/>
                  </a:lnTo>
                  <a:lnTo>
                    <a:pt x="67" y="8"/>
                  </a:lnTo>
                  <a:lnTo>
                    <a:pt x="69" y="10"/>
                  </a:lnTo>
                  <a:lnTo>
                    <a:pt x="75" y="11"/>
                  </a:lnTo>
                  <a:lnTo>
                    <a:pt x="82" y="13"/>
                  </a:lnTo>
                  <a:lnTo>
                    <a:pt x="88" y="11"/>
                  </a:lnTo>
                  <a:lnTo>
                    <a:pt x="93" y="10"/>
                  </a:lnTo>
                  <a:lnTo>
                    <a:pt x="99" y="10"/>
                  </a:lnTo>
                  <a:lnTo>
                    <a:pt x="104" y="10"/>
                  </a:lnTo>
                  <a:lnTo>
                    <a:pt x="106" y="11"/>
                  </a:lnTo>
                  <a:lnTo>
                    <a:pt x="108" y="14"/>
                  </a:lnTo>
                  <a:close/>
                </a:path>
              </a:pathLst>
            </a:custGeom>
            <a:solidFill>
              <a:srgbClr val="0CC10C"/>
            </a:solidFill>
            <a:ln w="9525">
              <a:noFill/>
              <a:round/>
              <a:headEnd/>
              <a:tailEnd/>
            </a:ln>
          </p:spPr>
          <p:txBody>
            <a:bodyPr>
              <a:prstTxWarp prst="textNoShape">
                <a:avLst/>
              </a:prstTxWarp>
            </a:bodyPr>
            <a:lstStyle/>
            <a:p>
              <a:endParaRPr lang="en-US"/>
            </a:p>
          </p:txBody>
        </p:sp>
        <p:sp>
          <p:nvSpPr>
            <p:cNvPr id="168037" name="Freeform 98"/>
            <p:cNvSpPr>
              <a:spLocks/>
            </p:cNvSpPr>
            <p:nvPr/>
          </p:nvSpPr>
          <p:spPr bwMode="auto">
            <a:xfrm>
              <a:off x="2520" y="2181"/>
              <a:ext cx="14" cy="27"/>
            </a:xfrm>
            <a:custGeom>
              <a:avLst/>
              <a:gdLst>
                <a:gd name="T0" fmla="*/ 6 w 29"/>
                <a:gd name="T1" fmla="*/ 9 h 53"/>
                <a:gd name="T2" fmla="*/ 6 w 29"/>
                <a:gd name="T3" fmla="*/ 10 h 53"/>
                <a:gd name="T4" fmla="*/ 6 w 29"/>
                <a:gd name="T5" fmla="*/ 12 h 53"/>
                <a:gd name="T6" fmla="*/ 6 w 29"/>
                <a:gd name="T7" fmla="*/ 13 h 53"/>
                <a:gd name="T8" fmla="*/ 5 w 29"/>
                <a:gd name="T9" fmla="*/ 14 h 53"/>
                <a:gd name="T10" fmla="*/ 4 w 29"/>
                <a:gd name="T11" fmla="*/ 13 h 53"/>
                <a:gd name="T12" fmla="*/ 3 w 29"/>
                <a:gd name="T13" fmla="*/ 13 h 53"/>
                <a:gd name="T14" fmla="*/ 2 w 29"/>
                <a:gd name="T15" fmla="*/ 12 h 53"/>
                <a:gd name="T16" fmla="*/ 2 w 29"/>
                <a:gd name="T17" fmla="*/ 11 h 53"/>
                <a:gd name="T18" fmla="*/ 2 w 29"/>
                <a:gd name="T19" fmla="*/ 10 h 53"/>
                <a:gd name="T20" fmla="*/ 2 w 29"/>
                <a:gd name="T21" fmla="*/ 9 h 53"/>
                <a:gd name="T22" fmla="*/ 2 w 29"/>
                <a:gd name="T23" fmla="*/ 8 h 53"/>
                <a:gd name="T24" fmla="*/ 0 w 29"/>
                <a:gd name="T25" fmla="*/ 7 h 53"/>
                <a:gd name="T26" fmla="*/ 0 w 29"/>
                <a:gd name="T27" fmla="*/ 7 h 53"/>
                <a:gd name="T28" fmla="*/ 0 w 29"/>
                <a:gd name="T29" fmla="*/ 6 h 53"/>
                <a:gd name="T30" fmla="*/ 0 w 29"/>
                <a:gd name="T31" fmla="*/ 6 h 53"/>
                <a:gd name="T32" fmla="*/ 0 w 29"/>
                <a:gd name="T33" fmla="*/ 6 h 53"/>
                <a:gd name="T34" fmla="*/ 0 w 29"/>
                <a:gd name="T35" fmla="*/ 5 h 53"/>
                <a:gd name="T36" fmla="*/ 0 w 29"/>
                <a:gd name="T37" fmla="*/ 5 h 53"/>
                <a:gd name="T38" fmla="*/ 0 w 29"/>
                <a:gd name="T39" fmla="*/ 5 h 53"/>
                <a:gd name="T40" fmla="*/ 0 w 29"/>
                <a:gd name="T41" fmla="*/ 5 h 53"/>
                <a:gd name="T42" fmla="*/ 0 w 29"/>
                <a:gd name="T43" fmla="*/ 4 h 53"/>
                <a:gd name="T44" fmla="*/ 1 w 29"/>
                <a:gd name="T45" fmla="*/ 4 h 53"/>
                <a:gd name="T46" fmla="*/ 1 w 29"/>
                <a:gd name="T47" fmla="*/ 4 h 53"/>
                <a:gd name="T48" fmla="*/ 2 w 29"/>
                <a:gd name="T49" fmla="*/ 4 h 53"/>
                <a:gd name="T50" fmla="*/ 2 w 29"/>
                <a:gd name="T51" fmla="*/ 3 h 53"/>
                <a:gd name="T52" fmla="*/ 3 w 29"/>
                <a:gd name="T53" fmla="*/ 3 h 53"/>
                <a:gd name="T54" fmla="*/ 3 w 29"/>
                <a:gd name="T55" fmla="*/ 2 h 53"/>
                <a:gd name="T56" fmla="*/ 4 w 29"/>
                <a:gd name="T57" fmla="*/ 2 h 53"/>
                <a:gd name="T58" fmla="*/ 4 w 29"/>
                <a:gd name="T59" fmla="*/ 1 h 53"/>
                <a:gd name="T60" fmla="*/ 5 w 29"/>
                <a:gd name="T61" fmla="*/ 0 h 53"/>
                <a:gd name="T62" fmla="*/ 6 w 29"/>
                <a:gd name="T63" fmla="*/ 1 h 53"/>
                <a:gd name="T64" fmla="*/ 7 w 29"/>
                <a:gd name="T65" fmla="*/ 1 h 53"/>
                <a:gd name="T66" fmla="*/ 7 w 29"/>
                <a:gd name="T67" fmla="*/ 3 h 53"/>
                <a:gd name="T68" fmla="*/ 7 w 29"/>
                <a:gd name="T69" fmla="*/ 3 h 53"/>
                <a:gd name="T70" fmla="*/ 6 w 29"/>
                <a:gd name="T71" fmla="*/ 4 h 53"/>
                <a:gd name="T72" fmla="*/ 6 w 29"/>
                <a:gd name="T73" fmla="*/ 5 h 53"/>
                <a:gd name="T74" fmla="*/ 6 w 29"/>
                <a:gd name="T75" fmla="*/ 6 h 53"/>
                <a:gd name="T76" fmla="*/ 6 w 29"/>
                <a:gd name="T77" fmla="*/ 7 h 53"/>
                <a:gd name="T78" fmla="*/ 6 w 29"/>
                <a:gd name="T79" fmla="*/ 9 h 53"/>
                <a:gd name="T80" fmla="*/ 6 w 29"/>
                <a:gd name="T81" fmla="*/ 9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
                <a:gd name="T124" fmla="*/ 0 h 53"/>
                <a:gd name="T125" fmla="*/ 29 w 29"/>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 h="53">
                  <a:moveTo>
                    <a:pt x="25" y="35"/>
                  </a:moveTo>
                  <a:lnTo>
                    <a:pt x="27" y="40"/>
                  </a:lnTo>
                  <a:lnTo>
                    <a:pt x="27" y="46"/>
                  </a:lnTo>
                  <a:lnTo>
                    <a:pt x="26" y="50"/>
                  </a:lnTo>
                  <a:lnTo>
                    <a:pt x="22" y="53"/>
                  </a:lnTo>
                  <a:lnTo>
                    <a:pt x="17" y="51"/>
                  </a:lnTo>
                  <a:lnTo>
                    <a:pt x="14" y="49"/>
                  </a:lnTo>
                  <a:lnTo>
                    <a:pt x="10" y="46"/>
                  </a:lnTo>
                  <a:lnTo>
                    <a:pt x="8" y="42"/>
                  </a:lnTo>
                  <a:lnTo>
                    <a:pt x="9" y="38"/>
                  </a:lnTo>
                  <a:lnTo>
                    <a:pt x="9" y="33"/>
                  </a:lnTo>
                  <a:lnTo>
                    <a:pt x="8" y="30"/>
                  </a:lnTo>
                  <a:lnTo>
                    <a:pt x="3" y="26"/>
                  </a:lnTo>
                  <a:lnTo>
                    <a:pt x="3" y="25"/>
                  </a:lnTo>
                  <a:lnTo>
                    <a:pt x="3" y="24"/>
                  </a:lnTo>
                  <a:lnTo>
                    <a:pt x="3" y="23"/>
                  </a:lnTo>
                  <a:lnTo>
                    <a:pt x="3" y="21"/>
                  </a:lnTo>
                  <a:lnTo>
                    <a:pt x="2" y="20"/>
                  </a:lnTo>
                  <a:lnTo>
                    <a:pt x="2" y="19"/>
                  </a:lnTo>
                  <a:lnTo>
                    <a:pt x="1" y="18"/>
                  </a:lnTo>
                  <a:lnTo>
                    <a:pt x="0" y="18"/>
                  </a:lnTo>
                  <a:lnTo>
                    <a:pt x="2" y="16"/>
                  </a:lnTo>
                  <a:lnTo>
                    <a:pt x="4" y="13"/>
                  </a:lnTo>
                  <a:lnTo>
                    <a:pt x="7" y="13"/>
                  </a:lnTo>
                  <a:lnTo>
                    <a:pt x="10" y="13"/>
                  </a:lnTo>
                  <a:lnTo>
                    <a:pt x="11" y="11"/>
                  </a:lnTo>
                  <a:lnTo>
                    <a:pt x="14" y="9"/>
                  </a:lnTo>
                  <a:lnTo>
                    <a:pt x="15" y="8"/>
                  </a:lnTo>
                  <a:lnTo>
                    <a:pt x="16" y="5"/>
                  </a:lnTo>
                  <a:lnTo>
                    <a:pt x="19" y="2"/>
                  </a:lnTo>
                  <a:lnTo>
                    <a:pt x="23" y="0"/>
                  </a:lnTo>
                  <a:lnTo>
                    <a:pt x="26" y="1"/>
                  </a:lnTo>
                  <a:lnTo>
                    <a:pt x="29" y="4"/>
                  </a:lnTo>
                  <a:lnTo>
                    <a:pt x="29" y="9"/>
                  </a:lnTo>
                  <a:lnTo>
                    <a:pt x="29" y="11"/>
                  </a:lnTo>
                  <a:lnTo>
                    <a:pt x="27" y="13"/>
                  </a:lnTo>
                  <a:lnTo>
                    <a:pt x="25" y="17"/>
                  </a:lnTo>
                  <a:lnTo>
                    <a:pt x="24" y="21"/>
                  </a:lnTo>
                  <a:lnTo>
                    <a:pt x="25" y="27"/>
                  </a:lnTo>
                  <a:lnTo>
                    <a:pt x="26" y="33"/>
                  </a:lnTo>
                  <a:lnTo>
                    <a:pt x="25" y="35"/>
                  </a:lnTo>
                  <a:close/>
                </a:path>
              </a:pathLst>
            </a:custGeom>
            <a:solidFill>
              <a:srgbClr val="0CC10C"/>
            </a:solidFill>
            <a:ln w="9525">
              <a:noFill/>
              <a:round/>
              <a:headEnd/>
              <a:tailEnd/>
            </a:ln>
          </p:spPr>
          <p:txBody>
            <a:bodyPr>
              <a:prstTxWarp prst="textNoShape">
                <a:avLst/>
              </a:prstTxWarp>
            </a:bodyPr>
            <a:lstStyle/>
            <a:p>
              <a:endParaRPr lang="en-US"/>
            </a:p>
          </p:txBody>
        </p:sp>
        <p:sp>
          <p:nvSpPr>
            <p:cNvPr id="168038" name="Freeform 99"/>
            <p:cNvSpPr>
              <a:spLocks/>
            </p:cNvSpPr>
            <p:nvPr/>
          </p:nvSpPr>
          <p:spPr bwMode="auto">
            <a:xfrm>
              <a:off x="2514" y="2215"/>
              <a:ext cx="4" cy="3"/>
            </a:xfrm>
            <a:custGeom>
              <a:avLst/>
              <a:gdLst>
                <a:gd name="T0" fmla="*/ 1 w 9"/>
                <a:gd name="T1" fmla="*/ 0 h 7"/>
                <a:gd name="T2" fmla="*/ 0 w 9"/>
                <a:gd name="T3" fmla="*/ 0 h 7"/>
                <a:gd name="T4" fmla="*/ 0 w 9"/>
                <a:gd name="T5" fmla="*/ 0 h 7"/>
                <a:gd name="T6" fmla="*/ 0 w 9"/>
                <a:gd name="T7" fmla="*/ 0 h 7"/>
                <a:gd name="T8" fmla="*/ 0 w 9"/>
                <a:gd name="T9" fmla="*/ 0 h 7"/>
                <a:gd name="T10" fmla="*/ 0 w 9"/>
                <a:gd name="T11" fmla="*/ 0 h 7"/>
                <a:gd name="T12" fmla="*/ 0 w 9"/>
                <a:gd name="T13" fmla="*/ 1 h 7"/>
                <a:gd name="T14" fmla="*/ 0 w 9"/>
                <a:gd name="T15" fmla="*/ 1 h 7"/>
                <a:gd name="T16" fmla="*/ 0 w 9"/>
                <a:gd name="T17" fmla="*/ 1 h 7"/>
                <a:gd name="T18" fmla="*/ 0 w 9"/>
                <a:gd name="T19" fmla="*/ 1 h 7"/>
                <a:gd name="T20" fmla="*/ 1 w 9"/>
                <a:gd name="T21" fmla="*/ 1 h 7"/>
                <a:gd name="T22" fmla="*/ 1 w 9"/>
                <a:gd name="T23" fmla="*/ 1 h 7"/>
                <a:gd name="T24" fmla="*/ 1 w 9"/>
                <a:gd name="T25" fmla="*/ 1 h 7"/>
                <a:gd name="T26" fmla="*/ 1 w 9"/>
                <a:gd name="T27" fmla="*/ 1 h 7"/>
                <a:gd name="T28" fmla="*/ 2 w 9"/>
                <a:gd name="T29" fmla="*/ 1 h 7"/>
                <a:gd name="T30" fmla="*/ 2 w 9"/>
                <a:gd name="T31" fmla="*/ 0 h 7"/>
                <a:gd name="T32" fmla="*/ 2 w 9"/>
                <a:gd name="T33" fmla="*/ 0 h 7"/>
                <a:gd name="T34" fmla="*/ 2 w 9"/>
                <a:gd name="T35" fmla="*/ 0 h 7"/>
                <a:gd name="T36" fmla="*/ 1 w 9"/>
                <a:gd name="T37" fmla="*/ 0 h 7"/>
                <a:gd name="T38" fmla="*/ 1 w 9"/>
                <a:gd name="T39" fmla="*/ 0 h 7"/>
                <a:gd name="T40" fmla="*/ 1 w 9"/>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7"/>
                <a:gd name="T65" fmla="*/ 9 w 9"/>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7">
                  <a:moveTo>
                    <a:pt x="4" y="0"/>
                  </a:moveTo>
                  <a:lnTo>
                    <a:pt x="2" y="2"/>
                  </a:lnTo>
                  <a:lnTo>
                    <a:pt x="1" y="2"/>
                  </a:lnTo>
                  <a:lnTo>
                    <a:pt x="0" y="2"/>
                  </a:lnTo>
                  <a:lnTo>
                    <a:pt x="0" y="3"/>
                  </a:lnTo>
                  <a:lnTo>
                    <a:pt x="0" y="4"/>
                  </a:lnTo>
                  <a:lnTo>
                    <a:pt x="0" y="6"/>
                  </a:lnTo>
                  <a:lnTo>
                    <a:pt x="1" y="7"/>
                  </a:lnTo>
                  <a:lnTo>
                    <a:pt x="2" y="7"/>
                  </a:lnTo>
                  <a:lnTo>
                    <a:pt x="4" y="6"/>
                  </a:lnTo>
                  <a:lnTo>
                    <a:pt x="5" y="6"/>
                  </a:lnTo>
                  <a:lnTo>
                    <a:pt x="6" y="6"/>
                  </a:lnTo>
                  <a:lnTo>
                    <a:pt x="7" y="5"/>
                  </a:lnTo>
                  <a:lnTo>
                    <a:pt x="8" y="4"/>
                  </a:lnTo>
                  <a:lnTo>
                    <a:pt x="9" y="3"/>
                  </a:lnTo>
                  <a:lnTo>
                    <a:pt x="9" y="2"/>
                  </a:lnTo>
                  <a:lnTo>
                    <a:pt x="8" y="0"/>
                  </a:lnTo>
                  <a:lnTo>
                    <a:pt x="7" y="0"/>
                  </a:lnTo>
                  <a:lnTo>
                    <a:pt x="5" y="0"/>
                  </a:lnTo>
                  <a:lnTo>
                    <a:pt x="4" y="0"/>
                  </a:lnTo>
                  <a:close/>
                </a:path>
              </a:pathLst>
            </a:custGeom>
            <a:solidFill>
              <a:srgbClr val="0CC10C"/>
            </a:solidFill>
            <a:ln w="9525">
              <a:noFill/>
              <a:round/>
              <a:headEnd/>
              <a:tailEnd/>
            </a:ln>
          </p:spPr>
          <p:txBody>
            <a:bodyPr>
              <a:prstTxWarp prst="textNoShape">
                <a:avLst/>
              </a:prstTxWarp>
            </a:bodyPr>
            <a:lstStyle/>
            <a:p>
              <a:endParaRPr lang="en-US"/>
            </a:p>
          </p:txBody>
        </p:sp>
        <p:sp>
          <p:nvSpPr>
            <p:cNvPr id="168039" name="Freeform 100"/>
            <p:cNvSpPr>
              <a:spLocks/>
            </p:cNvSpPr>
            <p:nvPr/>
          </p:nvSpPr>
          <p:spPr bwMode="auto">
            <a:xfrm>
              <a:off x="2566" y="2030"/>
              <a:ext cx="20" cy="30"/>
            </a:xfrm>
            <a:custGeom>
              <a:avLst/>
              <a:gdLst>
                <a:gd name="T0" fmla="*/ 10 w 40"/>
                <a:gd name="T1" fmla="*/ 2 h 61"/>
                <a:gd name="T2" fmla="*/ 10 w 40"/>
                <a:gd name="T3" fmla="*/ 2 h 61"/>
                <a:gd name="T4" fmla="*/ 10 w 40"/>
                <a:gd name="T5" fmla="*/ 2 h 61"/>
                <a:gd name="T6" fmla="*/ 10 w 40"/>
                <a:gd name="T7" fmla="*/ 2 h 61"/>
                <a:gd name="T8" fmla="*/ 10 w 40"/>
                <a:gd name="T9" fmla="*/ 2 h 61"/>
                <a:gd name="T10" fmla="*/ 10 w 40"/>
                <a:gd name="T11" fmla="*/ 4 h 61"/>
                <a:gd name="T12" fmla="*/ 10 w 40"/>
                <a:gd name="T13" fmla="*/ 5 h 61"/>
                <a:gd name="T14" fmla="*/ 9 w 40"/>
                <a:gd name="T15" fmla="*/ 7 h 61"/>
                <a:gd name="T16" fmla="*/ 9 w 40"/>
                <a:gd name="T17" fmla="*/ 8 h 61"/>
                <a:gd name="T18" fmla="*/ 10 w 40"/>
                <a:gd name="T19" fmla="*/ 8 h 61"/>
                <a:gd name="T20" fmla="*/ 10 w 40"/>
                <a:gd name="T21" fmla="*/ 8 h 61"/>
                <a:gd name="T22" fmla="*/ 10 w 40"/>
                <a:gd name="T23" fmla="*/ 8 h 61"/>
                <a:gd name="T24" fmla="*/ 10 w 40"/>
                <a:gd name="T25" fmla="*/ 9 h 61"/>
                <a:gd name="T26" fmla="*/ 9 w 40"/>
                <a:gd name="T27" fmla="*/ 9 h 61"/>
                <a:gd name="T28" fmla="*/ 9 w 40"/>
                <a:gd name="T29" fmla="*/ 9 h 61"/>
                <a:gd name="T30" fmla="*/ 9 w 40"/>
                <a:gd name="T31" fmla="*/ 10 h 61"/>
                <a:gd name="T32" fmla="*/ 9 w 40"/>
                <a:gd name="T33" fmla="*/ 10 h 61"/>
                <a:gd name="T34" fmla="*/ 10 w 40"/>
                <a:gd name="T35" fmla="*/ 10 h 61"/>
                <a:gd name="T36" fmla="*/ 10 w 40"/>
                <a:gd name="T37" fmla="*/ 10 h 61"/>
                <a:gd name="T38" fmla="*/ 10 w 40"/>
                <a:gd name="T39" fmla="*/ 11 h 61"/>
                <a:gd name="T40" fmla="*/ 10 w 40"/>
                <a:gd name="T41" fmla="*/ 11 h 61"/>
                <a:gd name="T42" fmla="*/ 9 w 40"/>
                <a:gd name="T43" fmla="*/ 12 h 61"/>
                <a:gd name="T44" fmla="*/ 9 w 40"/>
                <a:gd name="T45" fmla="*/ 12 h 61"/>
                <a:gd name="T46" fmla="*/ 9 w 40"/>
                <a:gd name="T47" fmla="*/ 12 h 61"/>
                <a:gd name="T48" fmla="*/ 8 w 40"/>
                <a:gd name="T49" fmla="*/ 13 h 61"/>
                <a:gd name="T50" fmla="*/ 8 w 40"/>
                <a:gd name="T51" fmla="*/ 14 h 61"/>
                <a:gd name="T52" fmla="*/ 7 w 40"/>
                <a:gd name="T53" fmla="*/ 14 h 61"/>
                <a:gd name="T54" fmla="*/ 6 w 40"/>
                <a:gd name="T55" fmla="*/ 14 h 61"/>
                <a:gd name="T56" fmla="*/ 6 w 40"/>
                <a:gd name="T57" fmla="*/ 13 h 61"/>
                <a:gd name="T58" fmla="*/ 5 w 40"/>
                <a:gd name="T59" fmla="*/ 13 h 61"/>
                <a:gd name="T60" fmla="*/ 5 w 40"/>
                <a:gd name="T61" fmla="*/ 13 h 61"/>
                <a:gd name="T62" fmla="*/ 5 w 40"/>
                <a:gd name="T63" fmla="*/ 13 h 61"/>
                <a:gd name="T64" fmla="*/ 4 w 40"/>
                <a:gd name="T65" fmla="*/ 13 h 61"/>
                <a:gd name="T66" fmla="*/ 4 w 40"/>
                <a:gd name="T67" fmla="*/ 14 h 61"/>
                <a:gd name="T68" fmla="*/ 3 w 40"/>
                <a:gd name="T69" fmla="*/ 14 h 61"/>
                <a:gd name="T70" fmla="*/ 3 w 40"/>
                <a:gd name="T71" fmla="*/ 14 h 61"/>
                <a:gd name="T72" fmla="*/ 2 w 40"/>
                <a:gd name="T73" fmla="*/ 15 h 61"/>
                <a:gd name="T74" fmla="*/ 2 w 40"/>
                <a:gd name="T75" fmla="*/ 14 h 61"/>
                <a:gd name="T76" fmla="*/ 1 w 40"/>
                <a:gd name="T77" fmla="*/ 13 h 61"/>
                <a:gd name="T78" fmla="*/ 0 w 40"/>
                <a:gd name="T79" fmla="*/ 12 h 61"/>
                <a:gd name="T80" fmla="*/ 0 w 40"/>
                <a:gd name="T81" fmla="*/ 11 h 61"/>
                <a:gd name="T82" fmla="*/ 2 w 40"/>
                <a:gd name="T83" fmla="*/ 10 h 61"/>
                <a:gd name="T84" fmla="*/ 2 w 40"/>
                <a:gd name="T85" fmla="*/ 9 h 61"/>
                <a:gd name="T86" fmla="*/ 2 w 40"/>
                <a:gd name="T87" fmla="*/ 8 h 61"/>
                <a:gd name="T88" fmla="*/ 2 w 40"/>
                <a:gd name="T89" fmla="*/ 7 h 61"/>
                <a:gd name="T90" fmla="*/ 3 w 40"/>
                <a:gd name="T91" fmla="*/ 6 h 61"/>
                <a:gd name="T92" fmla="*/ 3 w 40"/>
                <a:gd name="T93" fmla="*/ 6 h 61"/>
                <a:gd name="T94" fmla="*/ 3 w 40"/>
                <a:gd name="T95" fmla="*/ 5 h 61"/>
                <a:gd name="T96" fmla="*/ 4 w 40"/>
                <a:gd name="T97" fmla="*/ 5 h 61"/>
                <a:gd name="T98" fmla="*/ 4 w 40"/>
                <a:gd name="T99" fmla="*/ 3 h 61"/>
                <a:gd name="T100" fmla="*/ 5 w 40"/>
                <a:gd name="T101" fmla="*/ 1 h 61"/>
                <a:gd name="T102" fmla="*/ 6 w 40"/>
                <a:gd name="T103" fmla="*/ 0 h 61"/>
                <a:gd name="T104" fmla="*/ 8 w 40"/>
                <a:gd name="T105" fmla="*/ 0 h 61"/>
                <a:gd name="T106" fmla="*/ 9 w 40"/>
                <a:gd name="T107" fmla="*/ 0 h 61"/>
                <a:gd name="T108" fmla="*/ 9 w 40"/>
                <a:gd name="T109" fmla="*/ 0 h 61"/>
                <a:gd name="T110" fmla="*/ 10 w 40"/>
                <a:gd name="T111" fmla="*/ 1 h 61"/>
                <a:gd name="T112" fmla="*/ 10 w 40"/>
                <a:gd name="T113" fmla="*/ 2 h 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
                <a:gd name="T172" fmla="*/ 0 h 61"/>
                <a:gd name="T173" fmla="*/ 40 w 40"/>
                <a:gd name="T174" fmla="*/ 61 h 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 h="61">
                  <a:moveTo>
                    <a:pt x="37" y="9"/>
                  </a:moveTo>
                  <a:lnTo>
                    <a:pt x="38" y="10"/>
                  </a:lnTo>
                  <a:lnTo>
                    <a:pt x="39" y="10"/>
                  </a:lnTo>
                  <a:lnTo>
                    <a:pt x="40" y="11"/>
                  </a:lnTo>
                  <a:lnTo>
                    <a:pt x="38" y="17"/>
                  </a:lnTo>
                  <a:lnTo>
                    <a:pt x="37" y="23"/>
                  </a:lnTo>
                  <a:lnTo>
                    <a:pt x="36" y="28"/>
                  </a:lnTo>
                  <a:lnTo>
                    <a:pt x="36" y="34"/>
                  </a:lnTo>
                  <a:lnTo>
                    <a:pt x="37" y="35"/>
                  </a:lnTo>
                  <a:lnTo>
                    <a:pt x="37" y="36"/>
                  </a:lnTo>
                  <a:lnTo>
                    <a:pt x="35" y="36"/>
                  </a:lnTo>
                  <a:lnTo>
                    <a:pt x="35" y="39"/>
                  </a:lnTo>
                  <a:lnTo>
                    <a:pt x="36" y="40"/>
                  </a:lnTo>
                  <a:lnTo>
                    <a:pt x="36" y="41"/>
                  </a:lnTo>
                  <a:lnTo>
                    <a:pt x="38" y="41"/>
                  </a:lnTo>
                  <a:lnTo>
                    <a:pt x="38" y="43"/>
                  </a:lnTo>
                  <a:lnTo>
                    <a:pt x="37" y="45"/>
                  </a:lnTo>
                  <a:lnTo>
                    <a:pt x="37" y="46"/>
                  </a:lnTo>
                  <a:lnTo>
                    <a:pt x="36" y="48"/>
                  </a:lnTo>
                  <a:lnTo>
                    <a:pt x="35" y="49"/>
                  </a:lnTo>
                  <a:lnTo>
                    <a:pt x="33" y="51"/>
                  </a:lnTo>
                  <a:lnTo>
                    <a:pt x="32" y="54"/>
                  </a:lnTo>
                  <a:lnTo>
                    <a:pt x="30" y="57"/>
                  </a:lnTo>
                  <a:lnTo>
                    <a:pt x="26" y="58"/>
                  </a:lnTo>
                  <a:lnTo>
                    <a:pt x="24" y="58"/>
                  </a:lnTo>
                  <a:lnTo>
                    <a:pt x="21" y="55"/>
                  </a:lnTo>
                  <a:lnTo>
                    <a:pt x="20" y="55"/>
                  </a:lnTo>
                  <a:lnTo>
                    <a:pt x="18" y="55"/>
                  </a:lnTo>
                  <a:lnTo>
                    <a:pt x="17" y="55"/>
                  </a:lnTo>
                  <a:lnTo>
                    <a:pt x="16" y="55"/>
                  </a:lnTo>
                  <a:lnTo>
                    <a:pt x="14" y="56"/>
                  </a:lnTo>
                  <a:lnTo>
                    <a:pt x="12" y="57"/>
                  </a:lnTo>
                  <a:lnTo>
                    <a:pt x="9" y="58"/>
                  </a:lnTo>
                  <a:lnTo>
                    <a:pt x="8" y="61"/>
                  </a:lnTo>
                  <a:lnTo>
                    <a:pt x="5" y="57"/>
                  </a:lnTo>
                  <a:lnTo>
                    <a:pt x="2" y="54"/>
                  </a:lnTo>
                  <a:lnTo>
                    <a:pt x="0" y="49"/>
                  </a:lnTo>
                  <a:lnTo>
                    <a:pt x="0" y="45"/>
                  </a:lnTo>
                  <a:lnTo>
                    <a:pt x="5" y="42"/>
                  </a:lnTo>
                  <a:lnTo>
                    <a:pt x="7" y="38"/>
                  </a:lnTo>
                  <a:lnTo>
                    <a:pt x="8" y="33"/>
                  </a:lnTo>
                  <a:lnTo>
                    <a:pt x="8" y="28"/>
                  </a:lnTo>
                  <a:lnTo>
                    <a:pt x="9" y="26"/>
                  </a:lnTo>
                  <a:lnTo>
                    <a:pt x="10" y="25"/>
                  </a:lnTo>
                  <a:lnTo>
                    <a:pt x="10" y="23"/>
                  </a:lnTo>
                  <a:lnTo>
                    <a:pt x="13" y="22"/>
                  </a:lnTo>
                  <a:lnTo>
                    <a:pt x="14" y="13"/>
                  </a:lnTo>
                  <a:lnTo>
                    <a:pt x="17" y="7"/>
                  </a:lnTo>
                  <a:lnTo>
                    <a:pt x="23" y="1"/>
                  </a:lnTo>
                  <a:lnTo>
                    <a:pt x="31" y="0"/>
                  </a:lnTo>
                  <a:lnTo>
                    <a:pt x="33" y="2"/>
                  </a:lnTo>
                  <a:lnTo>
                    <a:pt x="35" y="3"/>
                  </a:lnTo>
                  <a:lnTo>
                    <a:pt x="37" y="5"/>
                  </a:lnTo>
                  <a:lnTo>
                    <a:pt x="37" y="9"/>
                  </a:lnTo>
                  <a:close/>
                </a:path>
              </a:pathLst>
            </a:custGeom>
            <a:solidFill>
              <a:srgbClr val="0CC10C"/>
            </a:solidFill>
            <a:ln w="9525">
              <a:noFill/>
              <a:round/>
              <a:headEnd/>
              <a:tailEnd/>
            </a:ln>
          </p:spPr>
          <p:txBody>
            <a:bodyPr>
              <a:prstTxWarp prst="textNoShape">
                <a:avLst/>
              </a:prstTxWarp>
            </a:bodyPr>
            <a:lstStyle/>
            <a:p>
              <a:endParaRPr lang="en-US"/>
            </a:p>
          </p:txBody>
        </p:sp>
        <p:sp>
          <p:nvSpPr>
            <p:cNvPr id="168040" name="Freeform 101"/>
            <p:cNvSpPr>
              <a:spLocks/>
            </p:cNvSpPr>
            <p:nvPr/>
          </p:nvSpPr>
          <p:spPr bwMode="auto">
            <a:xfrm>
              <a:off x="2519" y="2028"/>
              <a:ext cx="22" cy="17"/>
            </a:xfrm>
            <a:custGeom>
              <a:avLst/>
              <a:gdLst>
                <a:gd name="T0" fmla="*/ 11 w 44"/>
                <a:gd name="T1" fmla="*/ 1 h 34"/>
                <a:gd name="T2" fmla="*/ 10 w 44"/>
                <a:gd name="T3" fmla="*/ 1 h 34"/>
                <a:gd name="T4" fmla="*/ 9 w 44"/>
                <a:gd name="T5" fmla="*/ 1 h 34"/>
                <a:gd name="T6" fmla="*/ 9 w 44"/>
                <a:gd name="T7" fmla="*/ 1 h 34"/>
                <a:gd name="T8" fmla="*/ 8 w 44"/>
                <a:gd name="T9" fmla="*/ 0 h 34"/>
                <a:gd name="T10" fmla="*/ 7 w 44"/>
                <a:gd name="T11" fmla="*/ 2 h 34"/>
                <a:gd name="T12" fmla="*/ 6 w 44"/>
                <a:gd name="T13" fmla="*/ 2 h 34"/>
                <a:gd name="T14" fmla="*/ 5 w 44"/>
                <a:gd name="T15" fmla="*/ 2 h 34"/>
                <a:gd name="T16" fmla="*/ 4 w 44"/>
                <a:gd name="T17" fmla="*/ 2 h 34"/>
                <a:gd name="T18" fmla="*/ 3 w 44"/>
                <a:gd name="T19" fmla="*/ 2 h 34"/>
                <a:gd name="T20" fmla="*/ 3 w 44"/>
                <a:gd name="T21" fmla="*/ 2 h 34"/>
                <a:gd name="T22" fmla="*/ 3 w 44"/>
                <a:gd name="T23" fmla="*/ 2 h 34"/>
                <a:gd name="T24" fmla="*/ 2 w 44"/>
                <a:gd name="T25" fmla="*/ 2 h 34"/>
                <a:gd name="T26" fmla="*/ 1 w 44"/>
                <a:gd name="T27" fmla="*/ 3 h 34"/>
                <a:gd name="T28" fmla="*/ 1 w 44"/>
                <a:gd name="T29" fmla="*/ 3 h 34"/>
                <a:gd name="T30" fmla="*/ 0 w 44"/>
                <a:gd name="T31" fmla="*/ 4 h 34"/>
                <a:gd name="T32" fmla="*/ 1 w 44"/>
                <a:gd name="T33" fmla="*/ 5 h 34"/>
                <a:gd name="T34" fmla="*/ 1 w 44"/>
                <a:gd name="T35" fmla="*/ 6 h 34"/>
                <a:gd name="T36" fmla="*/ 1 w 44"/>
                <a:gd name="T37" fmla="*/ 7 h 34"/>
                <a:gd name="T38" fmla="*/ 2 w 44"/>
                <a:gd name="T39" fmla="*/ 8 h 34"/>
                <a:gd name="T40" fmla="*/ 2 w 44"/>
                <a:gd name="T41" fmla="*/ 9 h 34"/>
                <a:gd name="T42" fmla="*/ 3 w 44"/>
                <a:gd name="T43" fmla="*/ 8 h 34"/>
                <a:gd name="T44" fmla="*/ 4 w 44"/>
                <a:gd name="T45" fmla="*/ 7 h 34"/>
                <a:gd name="T46" fmla="*/ 5 w 44"/>
                <a:gd name="T47" fmla="*/ 6 h 34"/>
                <a:gd name="T48" fmla="*/ 5 w 44"/>
                <a:gd name="T49" fmla="*/ 5 h 34"/>
                <a:gd name="T50" fmla="*/ 6 w 44"/>
                <a:gd name="T51" fmla="*/ 5 h 34"/>
                <a:gd name="T52" fmla="*/ 7 w 44"/>
                <a:gd name="T53" fmla="*/ 5 h 34"/>
                <a:gd name="T54" fmla="*/ 8 w 44"/>
                <a:gd name="T55" fmla="*/ 4 h 34"/>
                <a:gd name="T56" fmla="*/ 9 w 44"/>
                <a:gd name="T57" fmla="*/ 4 h 34"/>
                <a:gd name="T58" fmla="*/ 9 w 44"/>
                <a:gd name="T59" fmla="*/ 4 h 34"/>
                <a:gd name="T60" fmla="*/ 10 w 44"/>
                <a:gd name="T61" fmla="*/ 4 h 34"/>
                <a:gd name="T62" fmla="*/ 11 w 44"/>
                <a:gd name="T63" fmla="*/ 4 h 34"/>
                <a:gd name="T64" fmla="*/ 11 w 44"/>
                <a:gd name="T65" fmla="*/ 4 h 34"/>
                <a:gd name="T66" fmla="*/ 11 w 44"/>
                <a:gd name="T67" fmla="*/ 4 h 34"/>
                <a:gd name="T68" fmla="*/ 11 w 44"/>
                <a:gd name="T69" fmla="*/ 3 h 34"/>
                <a:gd name="T70" fmla="*/ 11 w 44"/>
                <a:gd name="T71" fmla="*/ 2 h 34"/>
                <a:gd name="T72" fmla="*/ 11 w 44"/>
                <a:gd name="T73" fmla="*/ 1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
                <a:gd name="T112" fmla="*/ 0 h 34"/>
                <a:gd name="T113" fmla="*/ 44 w 44"/>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 h="34">
                  <a:moveTo>
                    <a:pt x="41" y="4"/>
                  </a:moveTo>
                  <a:lnTo>
                    <a:pt x="39" y="2"/>
                  </a:lnTo>
                  <a:lnTo>
                    <a:pt x="36" y="1"/>
                  </a:lnTo>
                  <a:lnTo>
                    <a:pt x="33" y="1"/>
                  </a:lnTo>
                  <a:lnTo>
                    <a:pt x="31" y="0"/>
                  </a:lnTo>
                  <a:lnTo>
                    <a:pt x="28" y="5"/>
                  </a:lnTo>
                  <a:lnTo>
                    <a:pt x="24" y="6"/>
                  </a:lnTo>
                  <a:lnTo>
                    <a:pt x="19" y="6"/>
                  </a:lnTo>
                  <a:lnTo>
                    <a:pt x="14" y="5"/>
                  </a:lnTo>
                  <a:lnTo>
                    <a:pt x="12" y="6"/>
                  </a:lnTo>
                  <a:lnTo>
                    <a:pt x="11" y="7"/>
                  </a:lnTo>
                  <a:lnTo>
                    <a:pt x="9" y="7"/>
                  </a:lnTo>
                  <a:lnTo>
                    <a:pt x="6" y="7"/>
                  </a:lnTo>
                  <a:lnTo>
                    <a:pt x="3" y="9"/>
                  </a:lnTo>
                  <a:lnTo>
                    <a:pt x="1" y="12"/>
                  </a:lnTo>
                  <a:lnTo>
                    <a:pt x="0" y="15"/>
                  </a:lnTo>
                  <a:lnTo>
                    <a:pt x="1" y="20"/>
                  </a:lnTo>
                  <a:lnTo>
                    <a:pt x="3" y="23"/>
                  </a:lnTo>
                  <a:lnTo>
                    <a:pt x="4" y="27"/>
                  </a:lnTo>
                  <a:lnTo>
                    <a:pt x="5" y="30"/>
                  </a:lnTo>
                  <a:lnTo>
                    <a:pt x="8" y="34"/>
                  </a:lnTo>
                  <a:lnTo>
                    <a:pt x="12" y="30"/>
                  </a:lnTo>
                  <a:lnTo>
                    <a:pt x="16" y="27"/>
                  </a:lnTo>
                  <a:lnTo>
                    <a:pt x="17" y="22"/>
                  </a:lnTo>
                  <a:lnTo>
                    <a:pt x="17" y="17"/>
                  </a:lnTo>
                  <a:lnTo>
                    <a:pt x="21" y="19"/>
                  </a:lnTo>
                  <a:lnTo>
                    <a:pt x="25" y="17"/>
                  </a:lnTo>
                  <a:lnTo>
                    <a:pt x="29" y="15"/>
                  </a:lnTo>
                  <a:lnTo>
                    <a:pt x="34" y="14"/>
                  </a:lnTo>
                  <a:lnTo>
                    <a:pt x="36" y="16"/>
                  </a:lnTo>
                  <a:lnTo>
                    <a:pt x="39" y="16"/>
                  </a:lnTo>
                  <a:lnTo>
                    <a:pt x="42" y="16"/>
                  </a:lnTo>
                  <a:lnTo>
                    <a:pt x="44" y="15"/>
                  </a:lnTo>
                  <a:lnTo>
                    <a:pt x="44" y="13"/>
                  </a:lnTo>
                  <a:lnTo>
                    <a:pt x="44" y="9"/>
                  </a:lnTo>
                  <a:lnTo>
                    <a:pt x="43" y="6"/>
                  </a:lnTo>
                  <a:lnTo>
                    <a:pt x="41" y="4"/>
                  </a:lnTo>
                  <a:close/>
                </a:path>
              </a:pathLst>
            </a:custGeom>
            <a:solidFill>
              <a:srgbClr val="0CC10C"/>
            </a:solidFill>
            <a:ln w="9525">
              <a:noFill/>
              <a:round/>
              <a:headEnd/>
              <a:tailEnd/>
            </a:ln>
          </p:spPr>
          <p:txBody>
            <a:bodyPr>
              <a:prstTxWarp prst="textNoShape">
                <a:avLst/>
              </a:prstTxWarp>
            </a:bodyPr>
            <a:lstStyle/>
            <a:p>
              <a:endParaRPr lang="en-US"/>
            </a:p>
          </p:txBody>
        </p:sp>
        <p:sp>
          <p:nvSpPr>
            <p:cNvPr id="168041" name="Freeform 102"/>
            <p:cNvSpPr>
              <a:spLocks/>
            </p:cNvSpPr>
            <p:nvPr/>
          </p:nvSpPr>
          <p:spPr bwMode="auto">
            <a:xfrm>
              <a:off x="2552" y="2026"/>
              <a:ext cx="5" cy="4"/>
            </a:xfrm>
            <a:custGeom>
              <a:avLst/>
              <a:gdLst>
                <a:gd name="T0" fmla="*/ 1 w 11"/>
                <a:gd name="T1" fmla="*/ 0 h 7"/>
                <a:gd name="T2" fmla="*/ 1 w 11"/>
                <a:gd name="T3" fmla="*/ 1 h 7"/>
                <a:gd name="T4" fmla="*/ 0 w 11"/>
                <a:gd name="T5" fmla="*/ 1 h 7"/>
                <a:gd name="T6" fmla="*/ 0 w 11"/>
                <a:gd name="T7" fmla="*/ 1 h 7"/>
                <a:gd name="T8" fmla="*/ 0 w 11"/>
                <a:gd name="T9" fmla="*/ 1 h 7"/>
                <a:gd name="T10" fmla="*/ 0 w 11"/>
                <a:gd name="T11" fmla="*/ 1 h 7"/>
                <a:gd name="T12" fmla="*/ 0 w 11"/>
                <a:gd name="T13" fmla="*/ 1 h 7"/>
                <a:gd name="T14" fmla="*/ 0 w 11"/>
                <a:gd name="T15" fmla="*/ 2 h 7"/>
                <a:gd name="T16" fmla="*/ 0 w 11"/>
                <a:gd name="T17" fmla="*/ 2 h 7"/>
                <a:gd name="T18" fmla="*/ 1 w 11"/>
                <a:gd name="T19" fmla="*/ 2 h 7"/>
                <a:gd name="T20" fmla="*/ 1 w 11"/>
                <a:gd name="T21" fmla="*/ 2 h 7"/>
                <a:gd name="T22" fmla="*/ 1 w 11"/>
                <a:gd name="T23" fmla="*/ 2 h 7"/>
                <a:gd name="T24" fmla="*/ 1 w 11"/>
                <a:gd name="T25" fmla="*/ 2 h 7"/>
                <a:gd name="T26" fmla="*/ 2 w 11"/>
                <a:gd name="T27" fmla="*/ 1 h 7"/>
                <a:gd name="T28" fmla="*/ 2 w 11"/>
                <a:gd name="T29" fmla="*/ 1 h 7"/>
                <a:gd name="T30" fmla="*/ 2 w 11"/>
                <a:gd name="T31" fmla="*/ 1 h 7"/>
                <a:gd name="T32" fmla="*/ 2 w 11"/>
                <a:gd name="T33" fmla="*/ 1 h 7"/>
                <a:gd name="T34" fmla="*/ 2 w 11"/>
                <a:gd name="T35" fmla="*/ 0 h 7"/>
                <a:gd name="T36" fmla="*/ 1 w 11"/>
                <a:gd name="T37" fmla="*/ 0 h 7"/>
                <a:gd name="T38" fmla="*/ 1 w 11"/>
                <a:gd name="T39" fmla="*/ 0 h 7"/>
                <a:gd name="T40" fmla="*/ 1 w 11"/>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7"/>
                <a:gd name="T65" fmla="*/ 11 w 11"/>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7">
                  <a:moveTo>
                    <a:pt x="4" y="0"/>
                  </a:moveTo>
                  <a:lnTo>
                    <a:pt x="4" y="1"/>
                  </a:lnTo>
                  <a:lnTo>
                    <a:pt x="3" y="1"/>
                  </a:lnTo>
                  <a:lnTo>
                    <a:pt x="1" y="1"/>
                  </a:lnTo>
                  <a:lnTo>
                    <a:pt x="0" y="1"/>
                  </a:lnTo>
                  <a:lnTo>
                    <a:pt x="0" y="2"/>
                  </a:lnTo>
                  <a:lnTo>
                    <a:pt x="1" y="3"/>
                  </a:lnTo>
                  <a:lnTo>
                    <a:pt x="1" y="5"/>
                  </a:lnTo>
                  <a:lnTo>
                    <a:pt x="3" y="7"/>
                  </a:lnTo>
                  <a:lnTo>
                    <a:pt x="4" y="7"/>
                  </a:lnTo>
                  <a:lnTo>
                    <a:pt x="5" y="5"/>
                  </a:lnTo>
                  <a:lnTo>
                    <a:pt x="6" y="5"/>
                  </a:lnTo>
                  <a:lnTo>
                    <a:pt x="7" y="5"/>
                  </a:lnTo>
                  <a:lnTo>
                    <a:pt x="8" y="4"/>
                  </a:lnTo>
                  <a:lnTo>
                    <a:pt x="10" y="3"/>
                  </a:lnTo>
                  <a:lnTo>
                    <a:pt x="11" y="2"/>
                  </a:lnTo>
                  <a:lnTo>
                    <a:pt x="11" y="1"/>
                  </a:lnTo>
                  <a:lnTo>
                    <a:pt x="10" y="0"/>
                  </a:lnTo>
                  <a:lnTo>
                    <a:pt x="7" y="0"/>
                  </a:lnTo>
                  <a:lnTo>
                    <a:pt x="6" y="0"/>
                  </a:lnTo>
                  <a:lnTo>
                    <a:pt x="4" y="0"/>
                  </a:lnTo>
                  <a:close/>
                </a:path>
              </a:pathLst>
            </a:custGeom>
            <a:solidFill>
              <a:srgbClr val="0CC10C"/>
            </a:solidFill>
            <a:ln w="9525">
              <a:noFill/>
              <a:round/>
              <a:headEnd/>
              <a:tailEnd/>
            </a:ln>
          </p:spPr>
          <p:txBody>
            <a:bodyPr>
              <a:prstTxWarp prst="textNoShape">
                <a:avLst/>
              </a:prstTxWarp>
            </a:bodyPr>
            <a:lstStyle/>
            <a:p>
              <a:endParaRPr lang="en-US"/>
            </a:p>
          </p:txBody>
        </p:sp>
        <p:sp>
          <p:nvSpPr>
            <p:cNvPr id="168042" name="Freeform 103"/>
            <p:cNvSpPr>
              <a:spLocks/>
            </p:cNvSpPr>
            <p:nvPr/>
          </p:nvSpPr>
          <p:spPr bwMode="auto">
            <a:xfrm>
              <a:off x="2500" y="2080"/>
              <a:ext cx="6" cy="4"/>
            </a:xfrm>
            <a:custGeom>
              <a:avLst/>
              <a:gdLst>
                <a:gd name="T0" fmla="*/ 1 w 10"/>
                <a:gd name="T1" fmla="*/ 0 h 7"/>
                <a:gd name="T2" fmla="*/ 1 w 10"/>
                <a:gd name="T3" fmla="*/ 1 h 7"/>
                <a:gd name="T4" fmla="*/ 1 w 10"/>
                <a:gd name="T5" fmla="*/ 1 h 7"/>
                <a:gd name="T6" fmla="*/ 1 w 10"/>
                <a:gd name="T7" fmla="*/ 1 h 7"/>
                <a:gd name="T8" fmla="*/ 0 w 10"/>
                <a:gd name="T9" fmla="*/ 1 h 7"/>
                <a:gd name="T10" fmla="*/ 0 w 10"/>
                <a:gd name="T11" fmla="*/ 1 h 7"/>
                <a:gd name="T12" fmla="*/ 1 w 10"/>
                <a:gd name="T13" fmla="*/ 1 h 7"/>
                <a:gd name="T14" fmla="*/ 1 w 10"/>
                <a:gd name="T15" fmla="*/ 2 h 7"/>
                <a:gd name="T16" fmla="*/ 1 w 10"/>
                <a:gd name="T17" fmla="*/ 2 h 7"/>
                <a:gd name="T18" fmla="*/ 1 w 10"/>
                <a:gd name="T19" fmla="*/ 2 h 7"/>
                <a:gd name="T20" fmla="*/ 1 w 10"/>
                <a:gd name="T21" fmla="*/ 2 h 7"/>
                <a:gd name="T22" fmla="*/ 2 w 10"/>
                <a:gd name="T23" fmla="*/ 2 h 7"/>
                <a:gd name="T24" fmla="*/ 2 w 10"/>
                <a:gd name="T25" fmla="*/ 2 h 7"/>
                <a:gd name="T26" fmla="*/ 3 w 10"/>
                <a:gd name="T27" fmla="*/ 2 h 7"/>
                <a:gd name="T28" fmla="*/ 3 w 10"/>
                <a:gd name="T29" fmla="*/ 1 h 7"/>
                <a:gd name="T30" fmla="*/ 4 w 10"/>
                <a:gd name="T31" fmla="*/ 1 h 7"/>
                <a:gd name="T32" fmla="*/ 4 w 10"/>
                <a:gd name="T33" fmla="*/ 1 h 7"/>
                <a:gd name="T34" fmla="*/ 3 w 10"/>
                <a:gd name="T35" fmla="*/ 0 h 7"/>
                <a:gd name="T36" fmla="*/ 2 w 10"/>
                <a:gd name="T37" fmla="*/ 0 h 7"/>
                <a:gd name="T38" fmla="*/ 2 w 10"/>
                <a:gd name="T39" fmla="*/ 0 h 7"/>
                <a:gd name="T40" fmla="*/ 1 w 10"/>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7"/>
                <a:gd name="T65" fmla="*/ 10 w 10"/>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7">
                  <a:moveTo>
                    <a:pt x="4" y="0"/>
                  </a:moveTo>
                  <a:lnTo>
                    <a:pt x="3" y="1"/>
                  </a:lnTo>
                  <a:lnTo>
                    <a:pt x="2" y="1"/>
                  </a:lnTo>
                  <a:lnTo>
                    <a:pt x="1" y="1"/>
                  </a:lnTo>
                  <a:lnTo>
                    <a:pt x="0" y="1"/>
                  </a:lnTo>
                  <a:lnTo>
                    <a:pt x="0" y="2"/>
                  </a:lnTo>
                  <a:lnTo>
                    <a:pt x="1" y="3"/>
                  </a:lnTo>
                  <a:lnTo>
                    <a:pt x="1" y="6"/>
                  </a:lnTo>
                  <a:lnTo>
                    <a:pt x="2" y="7"/>
                  </a:lnTo>
                  <a:lnTo>
                    <a:pt x="3" y="7"/>
                  </a:lnTo>
                  <a:lnTo>
                    <a:pt x="4" y="6"/>
                  </a:lnTo>
                  <a:lnTo>
                    <a:pt x="5" y="6"/>
                  </a:lnTo>
                  <a:lnTo>
                    <a:pt x="7" y="6"/>
                  </a:lnTo>
                  <a:lnTo>
                    <a:pt x="8" y="5"/>
                  </a:lnTo>
                  <a:lnTo>
                    <a:pt x="9" y="3"/>
                  </a:lnTo>
                  <a:lnTo>
                    <a:pt x="10" y="2"/>
                  </a:lnTo>
                  <a:lnTo>
                    <a:pt x="10" y="1"/>
                  </a:lnTo>
                  <a:lnTo>
                    <a:pt x="9" y="0"/>
                  </a:lnTo>
                  <a:lnTo>
                    <a:pt x="7" y="0"/>
                  </a:lnTo>
                  <a:lnTo>
                    <a:pt x="5" y="0"/>
                  </a:lnTo>
                  <a:lnTo>
                    <a:pt x="4" y="0"/>
                  </a:lnTo>
                  <a:close/>
                </a:path>
              </a:pathLst>
            </a:custGeom>
            <a:solidFill>
              <a:srgbClr val="0CC10C"/>
            </a:solidFill>
            <a:ln w="9525">
              <a:noFill/>
              <a:round/>
              <a:headEnd/>
              <a:tailEnd/>
            </a:ln>
          </p:spPr>
          <p:txBody>
            <a:bodyPr>
              <a:prstTxWarp prst="textNoShape">
                <a:avLst/>
              </a:prstTxWarp>
            </a:bodyPr>
            <a:lstStyle/>
            <a:p>
              <a:endParaRPr lang="en-US"/>
            </a:p>
          </p:txBody>
        </p:sp>
        <p:sp>
          <p:nvSpPr>
            <p:cNvPr id="168043" name="Freeform 104"/>
            <p:cNvSpPr>
              <a:spLocks/>
            </p:cNvSpPr>
            <p:nvPr/>
          </p:nvSpPr>
          <p:spPr bwMode="auto">
            <a:xfrm>
              <a:off x="2660" y="2043"/>
              <a:ext cx="237" cy="283"/>
            </a:xfrm>
            <a:custGeom>
              <a:avLst/>
              <a:gdLst>
                <a:gd name="T0" fmla="*/ 32 w 475"/>
                <a:gd name="T1" fmla="*/ 65 h 567"/>
                <a:gd name="T2" fmla="*/ 31 w 475"/>
                <a:gd name="T3" fmla="*/ 58 h 567"/>
                <a:gd name="T4" fmla="*/ 32 w 475"/>
                <a:gd name="T5" fmla="*/ 53 h 567"/>
                <a:gd name="T6" fmla="*/ 32 w 475"/>
                <a:gd name="T7" fmla="*/ 41 h 567"/>
                <a:gd name="T8" fmla="*/ 31 w 475"/>
                <a:gd name="T9" fmla="*/ 38 h 567"/>
                <a:gd name="T10" fmla="*/ 22 w 475"/>
                <a:gd name="T11" fmla="*/ 34 h 567"/>
                <a:gd name="T12" fmla="*/ 9 w 475"/>
                <a:gd name="T13" fmla="*/ 31 h 567"/>
                <a:gd name="T14" fmla="*/ 7 w 475"/>
                <a:gd name="T15" fmla="*/ 27 h 567"/>
                <a:gd name="T16" fmla="*/ 20 w 475"/>
                <a:gd name="T17" fmla="*/ 25 h 567"/>
                <a:gd name="T18" fmla="*/ 6 w 475"/>
                <a:gd name="T19" fmla="*/ 22 h 567"/>
                <a:gd name="T20" fmla="*/ 0 w 475"/>
                <a:gd name="T21" fmla="*/ 21 h 567"/>
                <a:gd name="T22" fmla="*/ 9 w 475"/>
                <a:gd name="T23" fmla="*/ 17 h 567"/>
                <a:gd name="T24" fmla="*/ 19 w 475"/>
                <a:gd name="T25" fmla="*/ 8 h 567"/>
                <a:gd name="T26" fmla="*/ 30 w 475"/>
                <a:gd name="T27" fmla="*/ 3 h 567"/>
                <a:gd name="T28" fmla="*/ 38 w 475"/>
                <a:gd name="T29" fmla="*/ 0 h 567"/>
                <a:gd name="T30" fmla="*/ 46 w 475"/>
                <a:gd name="T31" fmla="*/ 1 h 567"/>
                <a:gd name="T32" fmla="*/ 51 w 475"/>
                <a:gd name="T33" fmla="*/ 7 h 567"/>
                <a:gd name="T34" fmla="*/ 59 w 475"/>
                <a:gd name="T35" fmla="*/ 9 h 567"/>
                <a:gd name="T36" fmla="*/ 62 w 475"/>
                <a:gd name="T37" fmla="*/ 10 h 567"/>
                <a:gd name="T38" fmla="*/ 70 w 475"/>
                <a:gd name="T39" fmla="*/ 9 h 567"/>
                <a:gd name="T40" fmla="*/ 85 w 475"/>
                <a:gd name="T41" fmla="*/ 7 h 567"/>
                <a:gd name="T42" fmla="*/ 85 w 475"/>
                <a:gd name="T43" fmla="*/ 10 h 567"/>
                <a:gd name="T44" fmla="*/ 79 w 475"/>
                <a:gd name="T45" fmla="*/ 15 h 567"/>
                <a:gd name="T46" fmla="*/ 90 w 475"/>
                <a:gd name="T47" fmla="*/ 16 h 567"/>
                <a:gd name="T48" fmla="*/ 100 w 475"/>
                <a:gd name="T49" fmla="*/ 13 h 567"/>
                <a:gd name="T50" fmla="*/ 106 w 475"/>
                <a:gd name="T51" fmla="*/ 15 h 567"/>
                <a:gd name="T52" fmla="*/ 117 w 475"/>
                <a:gd name="T53" fmla="*/ 11 h 567"/>
                <a:gd name="T54" fmla="*/ 115 w 475"/>
                <a:gd name="T55" fmla="*/ 14 h 567"/>
                <a:gd name="T56" fmla="*/ 110 w 475"/>
                <a:gd name="T57" fmla="*/ 25 h 567"/>
                <a:gd name="T58" fmla="*/ 109 w 475"/>
                <a:gd name="T59" fmla="*/ 37 h 567"/>
                <a:gd name="T60" fmla="*/ 112 w 475"/>
                <a:gd name="T61" fmla="*/ 45 h 567"/>
                <a:gd name="T62" fmla="*/ 111 w 475"/>
                <a:gd name="T63" fmla="*/ 52 h 567"/>
                <a:gd name="T64" fmla="*/ 111 w 475"/>
                <a:gd name="T65" fmla="*/ 54 h 567"/>
                <a:gd name="T66" fmla="*/ 108 w 475"/>
                <a:gd name="T67" fmla="*/ 57 h 567"/>
                <a:gd name="T68" fmla="*/ 101 w 475"/>
                <a:gd name="T69" fmla="*/ 60 h 567"/>
                <a:gd name="T70" fmla="*/ 107 w 475"/>
                <a:gd name="T71" fmla="*/ 65 h 567"/>
                <a:gd name="T72" fmla="*/ 110 w 475"/>
                <a:gd name="T73" fmla="*/ 71 h 567"/>
                <a:gd name="T74" fmla="*/ 104 w 475"/>
                <a:gd name="T75" fmla="*/ 83 h 567"/>
                <a:gd name="T76" fmla="*/ 95 w 475"/>
                <a:gd name="T77" fmla="*/ 87 h 567"/>
                <a:gd name="T78" fmla="*/ 86 w 475"/>
                <a:gd name="T79" fmla="*/ 89 h 567"/>
                <a:gd name="T80" fmla="*/ 82 w 475"/>
                <a:gd name="T81" fmla="*/ 96 h 567"/>
                <a:gd name="T82" fmla="*/ 74 w 475"/>
                <a:gd name="T83" fmla="*/ 98 h 567"/>
                <a:gd name="T84" fmla="*/ 72 w 475"/>
                <a:gd name="T85" fmla="*/ 103 h 567"/>
                <a:gd name="T86" fmla="*/ 65 w 475"/>
                <a:gd name="T87" fmla="*/ 108 h 567"/>
                <a:gd name="T88" fmla="*/ 52 w 475"/>
                <a:gd name="T89" fmla="*/ 109 h 567"/>
                <a:gd name="T90" fmla="*/ 54 w 475"/>
                <a:gd name="T91" fmla="*/ 116 h 567"/>
                <a:gd name="T92" fmla="*/ 50 w 475"/>
                <a:gd name="T93" fmla="*/ 118 h 567"/>
                <a:gd name="T94" fmla="*/ 45 w 475"/>
                <a:gd name="T95" fmla="*/ 124 h 567"/>
                <a:gd name="T96" fmla="*/ 43 w 475"/>
                <a:gd name="T97" fmla="*/ 135 h 567"/>
                <a:gd name="T98" fmla="*/ 34 w 475"/>
                <a:gd name="T99" fmla="*/ 141 h 567"/>
                <a:gd name="T100" fmla="*/ 28 w 475"/>
                <a:gd name="T101" fmla="*/ 133 h 567"/>
                <a:gd name="T102" fmla="*/ 25 w 475"/>
                <a:gd name="T103" fmla="*/ 129 h 567"/>
                <a:gd name="T104" fmla="*/ 17 w 475"/>
                <a:gd name="T105" fmla="*/ 126 h 567"/>
                <a:gd name="T106" fmla="*/ 14 w 475"/>
                <a:gd name="T107" fmla="*/ 115 h 567"/>
                <a:gd name="T108" fmla="*/ 13 w 475"/>
                <a:gd name="T109" fmla="*/ 98 h 567"/>
                <a:gd name="T110" fmla="*/ 15 w 475"/>
                <a:gd name="T111" fmla="*/ 90 h 567"/>
                <a:gd name="T112" fmla="*/ 19 w 475"/>
                <a:gd name="T113" fmla="*/ 84 h 567"/>
                <a:gd name="T114" fmla="*/ 29 w 475"/>
                <a:gd name="T115" fmla="*/ 83 h 567"/>
                <a:gd name="T116" fmla="*/ 21 w 475"/>
                <a:gd name="T117" fmla="*/ 77 h 567"/>
                <a:gd name="T118" fmla="*/ 17 w 475"/>
                <a:gd name="T119" fmla="*/ 68 h 567"/>
                <a:gd name="T120" fmla="*/ 26 w 475"/>
                <a:gd name="T121" fmla="*/ 68 h 567"/>
                <a:gd name="T122" fmla="*/ 26 w 475"/>
                <a:gd name="T123" fmla="*/ 73 h 5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5"/>
                <a:gd name="T187" fmla="*/ 0 h 567"/>
                <a:gd name="T188" fmla="*/ 475 w 475"/>
                <a:gd name="T189" fmla="*/ 567 h 5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5" h="567">
                  <a:moveTo>
                    <a:pt x="110" y="292"/>
                  </a:moveTo>
                  <a:lnTo>
                    <a:pt x="117" y="286"/>
                  </a:lnTo>
                  <a:lnTo>
                    <a:pt x="124" y="274"/>
                  </a:lnTo>
                  <a:lnTo>
                    <a:pt x="130" y="262"/>
                  </a:lnTo>
                  <a:lnTo>
                    <a:pt x="132" y="249"/>
                  </a:lnTo>
                  <a:lnTo>
                    <a:pt x="131" y="243"/>
                  </a:lnTo>
                  <a:lnTo>
                    <a:pt x="128" y="239"/>
                  </a:lnTo>
                  <a:lnTo>
                    <a:pt x="125" y="235"/>
                  </a:lnTo>
                  <a:lnTo>
                    <a:pt x="122" y="231"/>
                  </a:lnTo>
                  <a:lnTo>
                    <a:pt x="121" y="226"/>
                  </a:lnTo>
                  <a:lnTo>
                    <a:pt x="123" y="220"/>
                  </a:lnTo>
                  <a:lnTo>
                    <a:pt x="129" y="214"/>
                  </a:lnTo>
                  <a:lnTo>
                    <a:pt x="140" y="206"/>
                  </a:lnTo>
                  <a:lnTo>
                    <a:pt x="128" y="190"/>
                  </a:lnTo>
                  <a:lnTo>
                    <a:pt x="125" y="176"/>
                  </a:lnTo>
                  <a:lnTo>
                    <a:pt x="129" y="167"/>
                  </a:lnTo>
                  <a:lnTo>
                    <a:pt x="131" y="164"/>
                  </a:lnTo>
                  <a:lnTo>
                    <a:pt x="130" y="163"/>
                  </a:lnTo>
                  <a:lnTo>
                    <a:pt x="129" y="159"/>
                  </a:lnTo>
                  <a:lnTo>
                    <a:pt x="125" y="154"/>
                  </a:lnTo>
                  <a:lnTo>
                    <a:pt x="120" y="149"/>
                  </a:lnTo>
                  <a:lnTo>
                    <a:pt x="113" y="144"/>
                  </a:lnTo>
                  <a:lnTo>
                    <a:pt x="104" y="141"/>
                  </a:lnTo>
                  <a:lnTo>
                    <a:pt x="91" y="138"/>
                  </a:lnTo>
                  <a:lnTo>
                    <a:pt x="77" y="138"/>
                  </a:lnTo>
                  <a:lnTo>
                    <a:pt x="67" y="135"/>
                  </a:lnTo>
                  <a:lnTo>
                    <a:pt x="53" y="130"/>
                  </a:lnTo>
                  <a:lnTo>
                    <a:pt x="39" y="126"/>
                  </a:lnTo>
                  <a:lnTo>
                    <a:pt x="26" y="120"/>
                  </a:lnTo>
                  <a:lnTo>
                    <a:pt x="19" y="116"/>
                  </a:lnTo>
                  <a:lnTo>
                    <a:pt x="19" y="113"/>
                  </a:lnTo>
                  <a:lnTo>
                    <a:pt x="29" y="111"/>
                  </a:lnTo>
                  <a:lnTo>
                    <a:pt x="51" y="110"/>
                  </a:lnTo>
                  <a:lnTo>
                    <a:pt x="72" y="108"/>
                  </a:lnTo>
                  <a:lnTo>
                    <a:pt x="82" y="106"/>
                  </a:lnTo>
                  <a:lnTo>
                    <a:pt x="80" y="103"/>
                  </a:lnTo>
                  <a:lnTo>
                    <a:pt x="72" y="99"/>
                  </a:lnTo>
                  <a:lnTo>
                    <a:pt x="60" y="96"/>
                  </a:lnTo>
                  <a:lnTo>
                    <a:pt x="44" y="92"/>
                  </a:lnTo>
                  <a:lnTo>
                    <a:pt x="26" y="91"/>
                  </a:lnTo>
                  <a:lnTo>
                    <a:pt x="11" y="92"/>
                  </a:lnTo>
                  <a:lnTo>
                    <a:pt x="6" y="91"/>
                  </a:lnTo>
                  <a:lnTo>
                    <a:pt x="2" y="89"/>
                  </a:lnTo>
                  <a:lnTo>
                    <a:pt x="0" y="85"/>
                  </a:lnTo>
                  <a:lnTo>
                    <a:pt x="2" y="82"/>
                  </a:lnTo>
                  <a:lnTo>
                    <a:pt x="9" y="78"/>
                  </a:lnTo>
                  <a:lnTo>
                    <a:pt x="19" y="75"/>
                  </a:lnTo>
                  <a:lnTo>
                    <a:pt x="37" y="70"/>
                  </a:lnTo>
                  <a:lnTo>
                    <a:pt x="60" y="66"/>
                  </a:lnTo>
                  <a:lnTo>
                    <a:pt x="62" y="54"/>
                  </a:lnTo>
                  <a:lnTo>
                    <a:pt x="69" y="44"/>
                  </a:lnTo>
                  <a:lnTo>
                    <a:pt x="79" y="34"/>
                  </a:lnTo>
                  <a:lnTo>
                    <a:pt x="91" y="25"/>
                  </a:lnTo>
                  <a:lnTo>
                    <a:pt x="102" y="19"/>
                  </a:lnTo>
                  <a:lnTo>
                    <a:pt x="113" y="15"/>
                  </a:lnTo>
                  <a:lnTo>
                    <a:pt x="121" y="15"/>
                  </a:lnTo>
                  <a:lnTo>
                    <a:pt x="125" y="19"/>
                  </a:lnTo>
                  <a:lnTo>
                    <a:pt x="133" y="10"/>
                  </a:lnTo>
                  <a:lnTo>
                    <a:pt x="143" y="5"/>
                  </a:lnTo>
                  <a:lnTo>
                    <a:pt x="153" y="1"/>
                  </a:lnTo>
                  <a:lnTo>
                    <a:pt x="163" y="0"/>
                  </a:lnTo>
                  <a:lnTo>
                    <a:pt x="173" y="1"/>
                  </a:lnTo>
                  <a:lnTo>
                    <a:pt x="181" y="2"/>
                  </a:lnTo>
                  <a:lnTo>
                    <a:pt x="187" y="7"/>
                  </a:lnTo>
                  <a:lnTo>
                    <a:pt x="189" y="12"/>
                  </a:lnTo>
                  <a:lnTo>
                    <a:pt x="192" y="17"/>
                  </a:lnTo>
                  <a:lnTo>
                    <a:pt x="197" y="23"/>
                  </a:lnTo>
                  <a:lnTo>
                    <a:pt x="205" y="28"/>
                  </a:lnTo>
                  <a:lnTo>
                    <a:pt x="214" y="32"/>
                  </a:lnTo>
                  <a:lnTo>
                    <a:pt x="222" y="36"/>
                  </a:lnTo>
                  <a:lnTo>
                    <a:pt x="230" y="38"/>
                  </a:lnTo>
                  <a:lnTo>
                    <a:pt x="237" y="39"/>
                  </a:lnTo>
                  <a:lnTo>
                    <a:pt x="242" y="39"/>
                  </a:lnTo>
                  <a:lnTo>
                    <a:pt x="244" y="38"/>
                  </a:lnTo>
                  <a:lnTo>
                    <a:pt x="246" y="39"/>
                  </a:lnTo>
                  <a:lnTo>
                    <a:pt x="250" y="40"/>
                  </a:lnTo>
                  <a:lnTo>
                    <a:pt x="253" y="42"/>
                  </a:lnTo>
                  <a:lnTo>
                    <a:pt x="260" y="42"/>
                  </a:lnTo>
                  <a:lnTo>
                    <a:pt x="269" y="40"/>
                  </a:lnTo>
                  <a:lnTo>
                    <a:pt x="282" y="38"/>
                  </a:lnTo>
                  <a:lnTo>
                    <a:pt x="299" y="34"/>
                  </a:lnTo>
                  <a:lnTo>
                    <a:pt x="318" y="29"/>
                  </a:lnTo>
                  <a:lnTo>
                    <a:pt x="332" y="27"/>
                  </a:lnTo>
                  <a:lnTo>
                    <a:pt x="342" y="28"/>
                  </a:lnTo>
                  <a:lnTo>
                    <a:pt x="349" y="30"/>
                  </a:lnTo>
                  <a:lnTo>
                    <a:pt x="351" y="34"/>
                  </a:lnTo>
                  <a:lnTo>
                    <a:pt x="349" y="38"/>
                  </a:lnTo>
                  <a:lnTo>
                    <a:pt x="341" y="43"/>
                  </a:lnTo>
                  <a:lnTo>
                    <a:pt x="328" y="48"/>
                  </a:lnTo>
                  <a:lnTo>
                    <a:pt x="317" y="53"/>
                  </a:lnTo>
                  <a:lnTo>
                    <a:pt x="313" y="58"/>
                  </a:lnTo>
                  <a:lnTo>
                    <a:pt x="318" y="61"/>
                  </a:lnTo>
                  <a:lnTo>
                    <a:pt x="326" y="63"/>
                  </a:lnTo>
                  <a:lnTo>
                    <a:pt x="337" y="66"/>
                  </a:lnTo>
                  <a:lnTo>
                    <a:pt x="350" y="66"/>
                  </a:lnTo>
                  <a:lnTo>
                    <a:pt x="363" y="65"/>
                  </a:lnTo>
                  <a:lnTo>
                    <a:pt x="372" y="62"/>
                  </a:lnTo>
                  <a:lnTo>
                    <a:pt x="381" y="59"/>
                  </a:lnTo>
                  <a:lnTo>
                    <a:pt x="392" y="57"/>
                  </a:lnTo>
                  <a:lnTo>
                    <a:pt x="402" y="54"/>
                  </a:lnTo>
                  <a:lnTo>
                    <a:pt x="412" y="53"/>
                  </a:lnTo>
                  <a:lnTo>
                    <a:pt x="420" y="54"/>
                  </a:lnTo>
                  <a:lnTo>
                    <a:pt x="425" y="57"/>
                  </a:lnTo>
                  <a:lnTo>
                    <a:pt x="426" y="61"/>
                  </a:lnTo>
                  <a:lnTo>
                    <a:pt x="420" y="69"/>
                  </a:lnTo>
                  <a:lnTo>
                    <a:pt x="442" y="57"/>
                  </a:lnTo>
                  <a:lnTo>
                    <a:pt x="457" y="48"/>
                  </a:lnTo>
                  <a:lnTo>
                    <a:pt x="468" y="45"/>
                  </a:lnTo>
                  <a:lnTo>
                    <a:pt x="473" y="44"/>
                  </a:lnTo>
                  <a:lnTo>
                    <a:pt x="475" y="47"/>
                  </a:lnTo>
                  <a:lnTo>
                    <a:pt x="470" y="52"/>
                  </a:lnTo>
                  <a:lnTo>
                    <a:pt x="461" y="59"/>
                  </a:lnTo>
                  <a:lnTo>
                    <a:pt x="447" y="68"/>
                  </a:lnTo>
                  <a:lnTo>
                    <a:pt x="449" y="85"/>
                  </a:lnTo>
                  <a:lnTo>
                    <a:pt x="447" y="95"/>
                  </a:lnTo>
                  <a:lnTo>
                    <a:pt x="443" y="100"/>
                  </a:lnTo>
                  <a:lnTo>
                    <a:pt x="442" y="101"/>
                  </a:lnTo>
                  <a:lnTo>
                    <a:pt x="448" y="121"/>
                  </a:lnTo>
                  <a:lnTo>
                    <a:pt x="445" y="137"/>
                  </a:lnTo>
                  <a:lnTo>
                    <a:pt x="438" y="149"/>
                  </a:lnTo>
                  <a:lnTo>
                    <a:pt x="428" y="156"/>
                  </a:lnTo>
                  <a:lnTo>
                    <a:pt x="441" y="164"/>
                  </a:lnTo>
                  <a:lnTo>
                    <a:pt x="447" y="172"/>
                  </a:lnTo>
                  <a:lnTo>
                    <a:pt x="450" y="182"/>
                  </a:lnTo>
                  <a:lnTo>
                    <a:pt x="452" y="190"/>
                  </a:lnTo>
                  <a:lnTo>
                    <a:pt x="449" y="199"/>
                  </a:lnTo>
                  <a:lnTo>
                    <a:pt x="447" y="206"/>
                  </a:lnTo>
                  <a:lnTo>
                    <a:pt x="445" y="211"/>
                  </a:lnTo>
                  <a:lnTo>
                    <a:pt x="443" y="212"/>
                  </a:lnTo>
                  <a:lnTo>
                    <a:pt x="443" y="213"/>
                  </a:lnTo>
                  <a:lnTo>
                    <a:pt x="445" y="214"/>
                  </a:lnTo>
                  <a:lnTo>
                    <a:pt x="446" y="218"/>
                  </a:lnTo>
                  <a:lnTo>
                    <a:pt x="445" y="221"/>
                  </a:lnTo>
                  <a:lnTo>
                    <a:pt x="442" y="224"/>
                  </a:lnTo>
                  <a:lnTo>
                    <a:pt x="439" y="227"/>
                  </a:lnTo>
                  <a:lnTo>
                    <a:pt x="432" y="229"/>
                  </a:lnTo>
                  <a:lnTo>
                    <a:pt x="420" y="231"/>
                  </a:lnTo>
                  <a:lnTo>
                    <a:pt x="410" y="233"/>
                  </a:lnTo>
                  <a:lnTo>
                    <a:pt x="404" y="237"/>
                  </a:lnTo>
                  <a:lnTo>
                    <a:pt x="404" y="243"/>
                  </a:lnTo>
                  <a:lnTo>
                    <a:pt x="408" y="250"/>
                  </a:lnTo>
                  <a:lnTo>
                    <a:pt x="415" y="256"/>
                  </a:lnTo>
                  <a:lnTo>
                    <a:pt x="422" y="259"/>
                  </a:lnTo>
                  <a:lnTo>
                    <a:pt x="431" y="260"/>
                  </a:lnTo>
                  <a:lnTo>
                    <a:pt x="439" y="256"/>
                  </a:lnTo>
                  <a:lnTo>
                    <a:pt x="443" y="264"/>
                  </a:lnTo>
                  <a:lnTo>
                    <a:pt x="445" y="274"/>
                  </a:lnTo>
                  <a:lnTo>
                    <a:pt x="443" y="287"/>
                  </a:lnTo>
                  <a:lnTo>
                    <a:pt x="441" y="298"/>
                  </a:lnTo>
                  <a:lnTo>
                    <a:pt x="434" y="311"/>
                  </a:lnTo>
                  <a:lnTo>
                    <a:pt x="427" y="323"/>
                  </a:lnTo>
                  <a:lnTo>
                    <a:pt x="419" y="333"/>
                  </a:lnTo>
                  <a:lnTo>
                    <a:pt x="411" y="341"/>
                  </a:lnTo>
                  <a:lnTo>
                    <a:pt x="402" y="347"/>
                  </a:lnTo>
                  <a:lnTo>
                    <a:pt x="392" y="349"/>
                  </a:lnTo>
                  <a:lnTo>
                    <a:pt x="380" y="350"/>
                  </a:lnTo>
                  <a:lnTo>
                    <a:pt x="370" y="350"/>
                  </a:lnTo>
                  <a:lnTo>
                    <a:pt x="359" y="351"/>
                  </a:lnTo>
                  <a:lnTo>
                    <a:pt x="351" y="354"/>
                  </a:lnTo>
                  <a:lnTo>
                    <a:pt x="346" y="358"/>
                  </a:lnTo>
                  <a:lnTo>
                    <a:pt x="343" y="366"/>
                  </a:lnTo>
                  <a:lnTo>
                    <a:pt x="341" y="376"/>
                  </a:lnTo>
                  <a:lnTo>
                    <a:pt x="335" y="383"/>
                  </a:lnTo>
                  <a:lnTo>
                    <a:pt x="328" y="387"/>
                  </a:lnTo>
                  <a:lnTo>
                    <a:pt x="319" y="391"/>
                  </a:lnTo>
                  <a:lnTo>
                    <a:pt x="311" y="393"/>
                  </a:lnTo>
                  <a:lnTo>
                    <a:pt x="303" y="394"/>
                  </a:lnTo>
                  <a:lnTo>
                    <a:pt x="298" y="395"/>
                  </a:lnTo>
                  <a:lnTo>
                    <a:pt x="296" y="395"/>
                  </a:lnTo>
                  <a:lnTo>
                    <a:pt x="296" y="398"/>
                  </a:lnTo>
                  <a:lnTo>
                    <a:pt x="294" y="403"/>
                  </a:lnTo>
                  <a:lnTo>
                    <a:pt x="290" y="413"/>
                  </a:lnTo>
                  <a:lnTo>
                    <a:pt x="286" y="421"/>
                  </a:lnTo>
                  <a:lnTo>
                    <a:pt x="280" y="429"/>
                  </a:lnTo>
                  <a:lnTo>
                    <a:pt x="271" y="432"/>
                  </a:lnTo>
                  <a:lnTo>
                    <a:pt x="261" y="432"/>
                  </a:lnTo>
                  <a:lnTo>
                    <a:pt x="249" y="426"/>
                  </a:lnTo>
                  <a:lnTo>
                    <a:pt x="216" y="423"/>
                  </a:lnTo>
                  <a:lnTo>
                    <a:pt x="214" y="428"/>
                  </a:lnTo>
                  <a:lnTo>
                    <a:pt x="210" y="438"/>
                  </a:lnTo>
                  <a:lnTo>
                    <a:pt x="208" y="449"/>
                  </a:lnTo>
                  <a:lnTo>
                    <a:pt x="216" y="456"/>
                  </a:lnTo>
                  <a:lnTo>
                    <a:pt x="222" y="460"/>
                  </a:lnTo>
                  <a:lnTo>
                    <a:pt x="216" y="464"/>
                  </a:lnTo>
                  <a:lnTo>
                    <a:pt x="208" y="469"/>
                  </a:lnTo>
                  <a:lnTo>
                    <a:pt x="204" y="471"/>
                  </a:lnTo>
                  <a:lnTo>
                    <a:pt x="204" y="470"/>
                  </a:lnTo>
                  <a:lnTo>
                    <a:pt x="201" y="472"/>
                  </a:lnTo>
                  <a:lnTo>
                    <a:pt x="197" y="476"/>
                  </a:lnTo>
                  <a:lnTo>
                    <a:pt x="191" y="480"/>
                  </a:lnTo>
                  <a:lnTo>
                    <a:pt x="185" y="489"/>
                  </a:lnTo>
                  <a:lnTo>
                    <a:pt x="181" y="497"/>
                  </a:lnTo>
                  <a:lnTo>
                    <a:pt x="177" y="507"/>
                  </a:lnTo>
                  <a:lnTo>
                    <a:pt x="177" y="519"/>
                  </a:lnTo>
                  <a:lnTo>
                    <a:pt x="176" y="531"/>
                  </a:lnTo>
                  <a:lnTo>
                    <a:pt x="172" y="543"/>
                  </a:lnTo>
                  <a:lnTo>
                    <a:pt x="165" y="553"/>
                  </a:lnTo>
                  <a:lnTo>
                    <a:pt x="157" y="561"/>
                  </a:lnTo>
                  <a:lnTo>
                    <a:pt x="147" y="566"/>
                  </a:lnTo>
                  <a:lnTo>
                    <a:pt x="138" y="567"/>
                  </a:lnTo>
                  <a:lnTo>
                    <a:pt x="130" y="562"/>
                  </a:lnTo>
                  <a:lnTo>
                    <a:pt x="123" y="553"/>
                  </a:lnTo>
                  <a:lnTo>
                    <a:pt x="119" y="542"/>
                  </a:lnTo>
                  <a:lnTo>
                    <a:pt x="115" y="532"/>
                  </a:lnTo>
                  <a:lnTo>
                    <a:pt x="113" y="527"/>
                  </a:lnTo>
                  <a:lnTo>
                    <a:pt x="109" y="521"/>
                  </a:lnTo>
                  <a:lnTo>
                    <a:pt x="106" y="517"/>
                  </a:lnTo>
                  <a:lnTo>
                    <a:pt x="101" y="516"/>
                  </a:lnTo>
                  <a:lnTo>
                    <a:pt x="95" y="514"/>
                  </a:lnTo>
                  <a:lnTo>
                    <a:pt x="87" y="513"/>
                  </a:lnTo>
                  <a:lnTo>
                    <a:pt x="78" y="509"/>
                  </a:lnTo>
                  <a:lnTo>
                    <a:pt x="71" y="504"/>
                  </a:lnTo>
                  <a:lnTo>
                    <a:pt x="64" y="495"/>
                  </a:lnTo>
                  <a:lnTo>
                    <a:pt x="60" y="484"/>
                  </a:lnTo>
                  <a:lnTo>
                    <a:pt x="57" y="472"/>
                  </a:lnTo>
                  <a:lnTo>
                    <a:pt x="57" y="460"/>
                  </a:lnTo>
                  <a:lnTo>
                    <a:pt x="60" y="448"/>
                  </a:lnTo>
                  <a:lnTo>
                    <a:pt x="66" y="436"/>
                  </a:lnTo>
                  <a:lnTo>
                    <a:pt x="55" y="416"/>
                  </a:lnTo>
                  <a:lnTo>
                    <a:pt x="52" y="394"/>
                  </a:lnTo>
                  <a:lnTo>
                    <a:pt x="55" y="378"/>
                  </a:lnTo>
                  <a:lnTo>
                    <a:pt x="68" y="375"/>
                  </a:lnTo>
                  <a:lnTo>
                    <a:pt x="62" y="368"/>
                  </a:lnTo>
                  <a:lnTo>
                    <a:pt x="61" y="360"/>
                  </a:lnTo>
                  <a:lnTo>
                    <a:pt x="62" y="353"/>
                  </a:lnTo>
                  <a:lnTo>
                    <a:pt x="67" y="346"/>
                  </a:lnTo>
                  <a:lnTo>
                    <a:pt x="72" y="340"/>
                  </a:lnTo>
                  <a:lnTo>
                    <a:pt x="79" y="338"/>
                  </a:lnTo>
                  <a:lnTo>
                    <a:pt x="87" y="336"/>
                  </a:lnTo>
                  <a:lnTo>
                    <a:pt x="95" y="339"/>
                  </a:lnTo>
                  <a:lnTo>
                    <a:pt x="109" y="341"/>
                  </a:lnTo>
                  <a:lnTo>
                    <a:pt x="116" y="333"/>
                  </a:lnTo>
                  <a:lnTo>
                    <a:pt x="115" y="323"/>
                  </a:lnTo>
                  <a:lnTo>
                    <a:pt x="102" y="317"/>
                  </a:lnTo>
                  <a:lnTo>
                    <a:pt x="93" y="315"/>
                  </a:lnTo>
                  <a:lnTo>
                    <a:pt x="85" y="309"/>
                  </a:lnTo>
                  <a:lnTo>
                    <a:pt x="77" y="301"/>
                  </a:lnTo>
                  <a:lnTo>
                    <a:pt x="72" y="293"/>
                  </a:lnTo>
                  <a:lnTo>
                    <a:pt x="70" y="284"/>
                  </a:lnTo>
                  <a:lnTo>
                    <a:pt x="71" y="275"/>
                  </a:lnTo>
                  <a:lnTo>
                    <a:pt x="78" y="270"/>
                  </a:lnTo>
                  <a:lnTo>
                    <a:pt x="90" y="265"/>
                  </a:lnTo>
                  <a:lnTo>
                    <a:pt x="98" y="267"/>
                  </a:lnTo>
                  <a:lnTo>
                    <a:pt x="106" y="274"/>
                  </a:lnTo>
                  <a:lnTo>
                    <a:pt x="109" y="282"/>
                  </a:lnTo>
                  <a:lnTo>
                    <a:pt x="107" y="288"/>
                  </a:lnTo>
                  <a:lnTo>
                    <a:pt x="104" y="292"/>
                  </a:lnTo>
                  <a:lnTo>
                    <a:pt x="105" y="293"/>
                  </a:lnTo>
                  <a:lnTo>
                    <a:pt x="108" y="293"/>
                  </a:lnTo>
                  <a:lnTo>
                    <a:pt x="110" y="292"/>
                  </a:lnTo>
                  <a:close/>
                </a:path>
              </a:pathLst>
            </a:custGeom>
            <a:solidFill>
              <a:srgbClr val="0CC10C"/>
            </a:solidFill>
            <a:ln w="9525">
              <a:noFill/>
              <a:round/>
              <a:headEnd/>
              <a:tailEnd/>
            </a:ln>
          </p:spPr>
          <p:txBody>
            <a:bodyPr>
              <a:prstTxWarp prst="textNoShape">
                <a:avLst/>
              </a:prstTxWarp>
            </a:bodyPr>
            <a:lstStyle/>
            <a:p>
              <a:endParaRPr lang="en-US"/>
            </a:p>
          </p:txBody>
        </p:sp>
        <p:sp>
          <p:nvSpPr>
            <p:cNvPr id="168044" name="Freeform 105"/>
            <p:cNvSpPr>
              <a:spLocks/>
            </p:cNvSpPr>
            <p:nvPr/>
          </p:nvSpPr>
          <p:spPr bwMode="auto">
            <a:xfrm>
              <a:off x="2879" y="2232"/>
              <a:ext cx="63" cy="41"/>
            </a:xfrm>
            <a:custGeom>
              <a:avLst/>
              <a:gdLst>
                <a:gd name="T0" fmla="*/ 8 w 125"/>
                <a:gd name="T1" fmla="*/ 2 h 83"/>
                <a:gd name="T2" fmla="*/ 10 w 125"/>
                <a:gd name="T3" fmla="*/ 3 h 83"/>
                <a:gd name="T4" fmla="*/ 11 w 125"/>
                <a:gd name="T5" fmla="*/ 3 h 83"/>
                <a:gd name="T6" fmla="*/ 12 w 125"/>
                <a:gd name="T7" fmla="*/ 3 h 83"/>
                <a:gd name="T8" fmla="*/ 13 w 125"/>
                <a:gd name="T9" fmla="*/ 4 h 83"/>
                <a:gd name="T10" fmla="*/ 15 w 125"/>
                <a:gd name="T11" fmla="*/ 4 h 83"/>
                <a:gd name="T12" fmla="*/ 16 w 125"/>
                <a:gd name="T13" fmla="*/ 3 h 83"/>
                <a:gd name="T14" fmla="*/ 17 w 125"/>
                <a:gd name="T15" fmla="*/ 3 h 83"/>
                <a:gd name="T16" fmla="*/ 18 w 125"/>
                <a:gd name="T17" fmla="*/ 3 h 83"/>
                <a:gd name="T18" fmla="*/ 20 w 125"/>
                <a:gd name="T19" fmla="*/ 2 h 83"/>
                <a:gd name="T20" fmla="*/ 20 w 125"/>
                <a:gd name="T21" fmla="*/ 1 h 83"/>
                <a:gd name="T22" fmla="*/ 21 w 125"/>
                <a:gd name="T23" fmla="*/ 0 h 83"/>
                <a:gd name="T24" fmla="*/ 23 w 125"/>
                <a:gd name="T25" fmla="*/ 0 h 83"/>
                <a:gd name="T26" fmla="*/ 24 w 125"/>
                <a:gd name="T27" fmla="*/ 0 h 83"/>
                <a:gd name="T28" fmla="*/ 25 w 125"/>
                <a:gd name="T29" fmla="*/ 0 h 83"/>
                <a:gd name="T30" fmla="*/ 27 w 125"/>
                <a:gd name="T31" fmla="*/ 1 h 83"/>
                <a:gd name="T32" fmla="*/ 29 w 125"/>
                <a:gd name="T33" fmla="*/ 2 h 83"/>
                <a:gd name="T34" fmla="*/ 30 w 125"/>
                <a:gd name="T35" fmla="*/ 4 h 83"/>
                <a:gd name="T36" fmla="*/ 31 w 125"/>
                <a:gd name="T37" fmla="*/ 6 h 83"/>
                <a:gd name="T38" fmla="*/ 32 w 125"/>
                <a:gd name="T39" fmla="*/ 9 h 83"/>
                <a:gd name="T40" fmla="*/ 31 w 125"/>
                <a:gd name="T41" fmla="*/ 12 h 83"/>
                <a:gd name="T42" fmla="*/ 28 w 125"/>
                <a:gd name="T43" fmla="*/ 13 h 83"/>
                <a:gd name="T44" fmla="*/ 26 w 125"/>
                <a:gd name="T45" fmla="*/ 16 h 83"/>
                <a:gd name="T46" fmla="*/ 25 w 125"/>
                <a:gd name="T47" fmla="*/ 18 h 83"/>
                <a:gd name="T48" fmla="*/ 24 w 125"/>
                <a:gd name="T49" fmla="*/ 19 h 83"/>
                <a:gd name="T50" fmla="*/ 23 w 125"/>
                <a:gd name="T51" fmla="*/ 19 h 83"/>
                <a:gd name="T52" fmla="*/ 21 w 125"/>
                <a:gd name="T53" fmla="*/ 20 h 83"/>
                <a:gd name="T54" fmla="*/ 19 w 125"/>
                <a:gd name="T55" fmla="*/ 20 h 83"/>
                <a:gd name="T56" fmla="*/ 16 w 125"/>
                <a:gd name="T57" fmla="*/ 20 h 83"/>
                <a:gd name="T58" fmla="*/ 15 w 125"/>
                <a:gd name="T59" fmla="*/ 19 h 83"/>
                <a:gd name="T60" fmla="*/ 14 w 125"/>
                <a:gd name="T61" fmla="*/ 19 h 83"/>
                <a:gd name="T62" fmla="*/ 12 w 125"/>
                <a:gd name="T63" fmla="*/ 19 h 83"/>
                <a:gd name="T64" fmla="*/ 10 w 125"/>
                <a:gd name="T65" fmla="*/ 20 h 83"/>
                <a:gd name="T66" fmla="*/ 8 w 125"/>
                <a:gd name="T67" fmla="*/ 20 h 83"/>
                <a:gd name="T68" fmla="*/ 6 w 125"/>
                <a:gd name="T69" fmla="*/ 19 h 83"/>
                <a:gd name="T70" fmla="*/ 5 w 125"/>
                <a:gd name="T71" fmla="*/ 18 h 83"/>
                <a:gd name="T72" fmla="*/ 3 w 125"/>
                <a:gd name="T73" fmla="*/ 17 h 83"/>
                <a:gd name="T74" fmla="*/ 3 w 125"/>
                <a:gd name="T75" fmla="*/ 17 h 83"/>
                <a:gd name="T76" fmla="*/ 3 w 125"/>
                <a:gd name="T77" fmla="*/ 16 h 83"/>
                <a:gd name="T78" fmla="*/ 4 w 125"/>
                <a:gd name="T79" fmla="*/ 15 h 83"/>
                <a:gd name="T80" fmla="*/ 7 w 125"/>
                <a:gd name="T81" fmla="*/ 15 h 83"/>
                <a:gd name="T82" fmla="*/ 10 w 125"/>
                <a:gd name="T83" fmla="*/ 15 h 83"/>
                <a:gd name="T84" fmla="*/ 11 w 125"/>
                <a:gd name="T85" fmla="*/ 14 h 83"/>
                <a:gd name="T86" fmla="*/ 11 w 125"/>
                <a:gd name="T87" fmla="*/ 13 h 83"/>
                <a:gd name="T88" fmla="*/ 10 w 125"/>
                <a:gd name="T89" fmla="*/ 13 h 83"/>
                <a:gd name="T90" fmla="*/ 8 w 125"/>
                <a:gd name="T91" fmla="*/ 12 h 83"/>
                <a:gd name="T92" fmla="*/ 6 w 125"/>
                <a:gd name="T93" fmla="*/ 11 h 83"/>
                <a:gd name="T94" fmla="*/ 4 w 125"/>
                <a:gd name="T95" fmla="*/ 11 h 83"/>
                <a:gd name="T96" fmla="*/ 2 w 125"/>
                <a:gd name="T97" fmla="*/ 11 h 83"/>
                <a:gd name="T98" fmla="*/ 0 w 125"/>
                <a:gd name="T99" fmla="*/ 10 h 83"/>
                <a:gd name="T100" fmla="*/ 1 w 125"/>
                <a:gd name="T101" fmla="*/ 9 h 83"/>
                <a:gd name="T102" fmla="*/ 3 w 125"/>
                <a:gd name="T103" fmla="*/ 7 h 83"/>
                <a:gd name="T104" fmla="*/ 6 w 125"/>
                <a:gd name="T105" fmla="*/ 7 h 83"/>
                <a:gd name="T106" fmla="*/ 4 w 125"/>
                <a:gd name="T107" fmla="*/ 4 h 83"/>
                <a:gd name="T108" fmla="*/ 4 w 125"/>
                <a:gd name="T109" fmla="*/ 1 h 83"/>
                <a:gd name="T110" fmla="*/ 6 w 125"/>
                <a:gd name="T111" fmla="*/ 0 h 83"/>
                <a:gd name="T112" fmla="*/ 8 w 125"/>
                <a:gd name="T113" fmla="*/ 2 h 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5"/>
                <a:gd name="T172" fmla="*/ 0 h 83"/>
                <a:gd name="T173" fmla="*/ 125 w 125"/>
                <a:gd name="T174" fmla="*/ 83 h 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5" h="83">
                  <a:moveTo>
                    <a:pt x="32" y="9"/>
                  </a:moveTo>
                  <a:lnTo>
                    <a:pt x="37" y="13"/>
                  </a:lnTo>
                  <a:lnTo>
                    <a:pt x="41" y="14"/>
                  </a:lnTo>
                  <a:lnTo>
                    <a:pt x="46" y="15"/>
                  </a:lnTo>
                  <a:lnTo>
                    <a:pt x="52" y="16"/>
                  </a:lnTo>
                  <a:lnTo>
                    <a:pt x="57" y="16"/>
                  </a:lnTo>
                  <a:lnTo>
                    <a:pt x="62" y="15"/>
                  </a:lnTo>
                  <a:lnTo>
                    <a:pt x="67" y="15"/>
                  </a:lnTo>
                  <a:lnTo>
                    <a:pt x="71" y="14"/>
                  </a:lnTo>
                  <a:lnTo>
                    <a:pt x="77" y="10"/>
                  </a:lnTo>
                  <a:lnTo>
                    <a:pt x="80" y="7"/>
                  </a:lnTo>
                  <a:lnTo>
                    <a:pt x="84" y="2"/>
                  </a:lnTo>
                  <a:lnTo>
                    <a:pt x="90" y="0"/>
                  </a:lnTo>
                  <a:lnTo>
                    <a:pt x="94" y="0"/>
                  </a:lnTo>
                  <a:lnTo>
                    <a:pt x="100" y="1"/>
                  </a:lnTo>
                  <a:lnTo>
                    <a:pt x="107" y="5"/>
                  </a:lnTo>
                  <a:lnTo>
                    <a:pt x="114" y="10"/>
                  </a:lnTo>
                  <a:lnTo>
                    <a:pt x="120" y="17"/>
                  </a:lnTo>
                  <a:lnTo>
                    <a:pt x="123" y="26"/>
                  </a:lnTo>
                  <a:lnTo>
                    <a:pt x="125" y="37"/>
                  </a:lnTo>
                  <a:lnTo>
                    <a:pt x="124" y="50"/>
                  </a:lnTo>
                  <a:lnTo>
                    <a:pt x="110" y="55"/>
                  </a:lnTo>
                  <a:lnTo>
                    <a:pt x="101" y="64"/>
                  </a:lnTo>
                  <a:lnTo>
                    <a:pt x="97" y="74"/>
                  </a:lnTo>
                  <a:lnTo>
                    <a:pt x="95" y="78"/>
                  </a:lnTo>
                  <a:lnTo>
                    <a:pt x="92" y="79"/>
                  </a:lnTo>
                  <a:lnTo>
                    <a:pt x="84" y="82"/>
                  </a:lnTo>
                  <a:lnTo>
                    <a:pt x="73" y="83"/>
                  </a:lnTo>
                  <a:lnTo>
                    <a:pt x="64" y="82"/>
                  </a:lnTo>
                  <a:lnTo>
                    <a:pt x="57" y="79"/>
                  </a:lnTo>
                  <a:lnTo>
                    <a:pt x="53" y="79"/>
                  </a:lnTo>
                  <a:lnTo>
                    <a:pt x="47" y="79"/>
                  </a:lnTo>
                  <a:lnTo>
                    <a:pt x="38" y="81"/>
                  </a:lnTo>
                  <a:lnTo>
                    <a:pt x="31" y="81"/>
                  </a:lnTo>
                  <a:lnTo>
                    <a:pt x="24" y="78"/>
                  </a:lnTo>
                  <a:lnTo>
                    <a:pt x="17" y="75"/>
                  </a:lnTo>
                  <a:lnTo>
                    <a:pt x="12" y="71"/>
                  </a:lnTo>
                  <a:lnTo>
                    <a:pt x="9" y="68"/>
                  </a:lnTo>
                  <a:lnTo>
                    <a:pt x="10" y="64"/>
                  </a:lnTo>
                  <a:lnTo>
                    <a:pt x="15" y="62"/>
                  </a:lnTo>
                  <a:lnTo>
                    <a:pt x="26" y="61"/>
                  </a:lnTo>
                  <a:lnTo>
                    <a:pt x="38" y="60"/>
                  </a:lnTo>
                  <a:lnTo>
                    <a:pt x="42" y="59"/>
                  </a:lnTo>
                  <a:lnTo>
                    <a:pt x="41" y="55"/>
                  </a:lnTo>
                  <a:lnTo>
                    <a:pt x="37" y="52"/>
                  </a:lnTo>
                  <a:lnTo>
                    <a:pt x="30" y="50"/>
                  </a:lnTo>
                  <a:lnTo>
                    <a:pt x="22" y="46"/>
                  </a:lnTo>
                  <a:lnTo>
                    <a:pt x="14" y="45"/>
                  </a:lnTo>
                  <a:lnTo>
                    <a:pt x="7" y="44"/>
                  </a:lnTo>
                  <a:lnTo>
                    <a:pt x="0" y="41"/>
                  </a:lnTo>
                  <a:lnTo>
                    <a:pt x="2" y="36"/>
                  </a:lnTo>
                  <a:lnTo>
                    <a:pt x="9" y="31"/>
                  </a:lnTo>
                  <a:lnTo>
                    <a:pt x="22" y="31"/>
                  </a:lnTo>
                  <a:lnTo>
                    <a:pt x="15" y="16"/>
                  </a:lnTo>
                  <a:lnTo>
                    <a:pt x="16" y="6"/>
                  </a:lnTo>
                  <a:lnTo>
                    <a:pt x="22" y="2"/>
                  </a:lnTo>
                  <a:lnTo>
                    <a:pt x="32" y="9"/>
                  </a:lnTo>
                  <a:close/>
                </a:path>
              </a:pathLst>
            </a:custGeom>
            <a:solidFill>
              <a:srgbClr val="0CC10C"/>
            </a:solidFill>
            <a:ln w="9525">
              <a:noFill/>
              <a:round/>
              <a:headEnd/>
              <a:tailEnd/>
            </a:ln>
          </p:spPr>
          <p:txBody>
            <a:bodyPr>
              <a:prstTxWarp prst="textNoShape">
                <a:avLst/>
              </a:prstTxWarp>
            </a:bodyPr>
            <a:lstStyle/>
            <a:p>
              <a:endParaRPr lang="en-US"/>
            </a:p>
          </p:txBody>
        </p:sp>
        <p:sp>
          <p:nvSpPr>
            <p:cNvPr id="168045" name="Freeform 106"/>
            <p:cNvSpPr>
              <a:spLocks/>
            </p:cNvSpPr>
            <p:nvPr/>
          </p:nvSpPr>
          <p:spPr bwMode="auto">
            <a:xfrm>
              <a:off x="2931" y="2048"/>
              <a:ext cx="65" cy="57"/>
            </a:xfrm>
            <a:custGeom>
              <a:avLst/>
              <a:gdLst>
                <a:gd name="T0" fmla="*/ 0 w 132"/>
                <a:gd name="T1" fmla="*/ 10 h 114"/>
                <a:gd name="T2" fmla="*/ 2 w 132"/>
                <a:gd name="T3" fmla="*/ 16 h 114"/>
                <a:gd name="T4" fmla="*/ 6 w 132"/>
                <a:gd name="T5" fmla="*/ 17 h 114"/>
                <a:gd name="T6" fmla="*/ 9 w 132"/>
                <a:gd name="T7" fmla="*/ 17 h 114"/>
                <a:gd name="T8" fmla="*/ 11 w 132"/>
                <a:gd name="T9" fmla="*/ 16 h 114"/>
                <a:gd name="T10" fmla="*/ 13 w 132"/>
                <a:gd name="T11" fmla="*/ 15 h 114"/>
                <a:gd name="T12" fmla="*/ 13 w 132"/>
                <a:gd name="T13" fmla="*/ 16 h 114"/>
                <a:gd name="T14" fmla="*/ 14 w 132"/>
                <a:gd name="T15" fmla="*/ 20 h 114"/>
                <a:gd name="T16" fmla="*/ 12 w 132"/>
                <a:gd name="T17" fmla="*/ 23 h 114"/>
                <a:gd name="T18" fmla="*/ 9 w 132"/>
                <a:gd name="T19" fmla="*/ 23 h 114"/>
                <a:gd name="T20" fmla="*/ 8 w 132"/>
                <a:gd name="T21" fmla="*/ 24 h 114"/>
                <a:gd name="T22" fmla="*/ 10 w 132"/>
                <a:gd name="T23" fmla="*/ 26 h 114"/>
                <a:gd name="T24" fmla="*/ 16 w 132"/>
                <a:gd name="T25" fmla="*/ 28 h 114"/>
                <a:gd name="T26" fmla="*/ 21 w 132"/>
                <a:gd name="T27" fmla="*/ 29 h 114"/>
                <a:gd name="T28" fmla="*/ 24 w 132"/>
                <a:gd name="T29" fmla="*/ 29 h 114"/>
                <a:gd name="T30" fmla="*/ 26 w 132"/>
                <a:gd name="T31" fmla="*/ 28 h 114"/>
                <a:gd name="T32" fmla="*/ 27 w 132"/>
                <a:gd name="T33" fmla="*/ 25 h 114"/>
                <a:gd name="T34" fmla="*/ 30 w 132"/>
                <a:gd name="T35" fmla="*/ 20 h 114"/>
                <a:gd name="T36" fmla="*/ 32 w 132"/>
                <a:gd name="T37" fmla="*/ 17 h 114"/>
                <a:gd name="T38" fmla="*/ 29 w 132"/>
                <a:gd name="T39" fmla="*/ 13 h 114"/>
                <a:gd name="T40" fmla="*/ 32 w 132"/>
                <a:gd name="T41" fmla="*/ 8 h 114"/>
                <a:gd name="T42" fmla="*/ 32 w 132"/>
                <a:gd name="T43" fmla="*/ 2 h 114"/>
                <a:gd name="T44" fmla="*/ 30 w 132"/>
                <a:gd name="T45" fmla="*/ 0 h 114"/>
                <a:gd name="T46" fmla="*/ 26 w 132"/>
                <a:gd name="T47" fmla="*/ 2 h 114"/>
                <a:gd name="T48" fmla="*/ 22 w 132"/>
                <a:gd name="T49" fmla="*/ 6 h 114"/>
                <a:gd name="T50" fmla="*/ 18 w 132"/>
                <a:gd name="T51" fmla="*/ 5 h 114"/>
                <a:gd name="T52" fmla="*/ 16 w 132"/>
                <a:gd name="T53" fmla="*/ 6 h 114"/>
                <a:gd name="T54" fmla="*/ 15 w 132"/>
                <a:gd name="T55" fmla="*/ 8 h 114"/>
                <a:gd name="T56" fmla="*/ 13 w 132"/>
                <a:gd name="T57" fmla="*/ 5 h 114"/>
                <a:gd name="T58" fmla="*/ 11 w 132"/>
                <a:gd name="T59" fmla="*/ 5 h 114"/>
                <a:gd name="T60" fmla="*/ 8 w 132"/>
                <a:gd name="T61" fmla="*/ 5 h 114"/>
                <a:gd name="T62" fmla="*/ 3 w 132"/>
                <a:gd name="T63" fmla="*/ 6 h 114"/>
                <a:gd name="T64" fmla="*/ 1 w 132"/>
                <a:gd name="T65" fmla="*/ 7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
                <a:gd name="T100" fmla="*/ 0 h 114"/>
                <a:gd name="T101" fmla="*/ 132 w 132"/>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 h="114">
                  <a:moveTo>
                    <a:pt x="4" y="27"/>
                  </a:moveTo>
                  <a:lnTo>
                    <a:pt x="0" y="37"/>
                  </a:lnTo>
                  <a:lnTo>
                    <a:pt x="3" y="51"/>
                  </a:lnTo>
                  <a:lnTo>
                    <a:pt x="10" y="63"/>
                  </a:lnTo>
                  <a:lnTo>
                    <a:pt x="19" y="67"/>
                  </a:lnTo>
                  <a:lnTo>
                    <a:pt x="25" y="66"/>
                  </a:lnTo>
                  <a:lnTo>
                    <a:pt x="30" y="66"/>
                  </a:lnTo>
                  <a:lnTo>
                    <a:pt x="36" y="65"/>
                  </a:lnTo>
                  <a:lnTo>
                    <a:pt x="42" y="64"/>
                  </a:lnTo>
                  <a:lnTo>
                    <a:pt x="47" y="63"/>
                  </a:lnTo>
                  <a:lnTo>
                    <a:pt x="50" y="61"/>
                  </a:lnTo>
                  <a:lnTo>
                    <a:pt x="52" y="60"/>
                  </a:lnTo>
                  <a:lnTo>
                    <a:pt x="53" y="60"/>
                  </a:lnTo>
                  <a:lnTo>
                    <a:pt x="55" y="64"/>
                  </a:lnTo>
                  <a:lnTo>
                    <a:pt x="57" y="72"/>
                  </a:lnTo>
                  <a:lnTo>
                    <a:pt x="58" y="80"/>
                  </a:lnTo>
                  <a:lnTo>
                    <a:pt x="53" y="87"/>
                  </a:lnTo>
                  <a:lnTo>
                    <a:pt x="49" y="89"/>
                  </a:lnTo>
                  <a:lnTo>
                    <a:pt x="43" y="90"/>
                  </a:lnTo>
                  <a:lnTo>
                    <a:pt x="38" y="91"/>
                  </a:lnTo>
                  <a:lnTo>
                    <a:pt x="34" y="92"/>
                  </a:lnTo>
                  <a:lnTo>
                    <a:pt x="33" y="95"/>
                  </a:lnTo>
                  <a:lnTo>
                    <a:pt x="35" y="97"/>
                  </a:lnTo>
                  <a:lnTo>
                    <a:pt x="41" y="101"/>
                  </a:lnTo>
                  <a:lnTo>
                    <a:pt x="52" y="105"/>
                  </a:lnTo>
                  <a:lnTo>
                    <a:pt x="66" y="110"/>
                  </a:lnTo>
                  <a:lnTo>
                    <a:pt x="78" y="113"/>
                  </a:lnTo>
                  <a:lnTo>
                    <a:pt x="86" y="114"/>
                  </a:lnTo>
                  <a:lnTo>
                    <a:pt x="94" y="114"/>
                  </a:lnTo>
                  <a:lnTo>
                    <a:pt x="98" y="114"/>
                  </a:lnTo>
                  <a:lnTo>
                    <a:pt x="102" y="112"/>
                  </a:lnTo>
                  <a:lnTo>
                    <a:pt x="105" y="110"/>
                  </a:lnTo>
                  <a:lnTo>
                    <a:pt x="106" y="107"/>
                  </a:lnTo>
                  <a:lnTo>
                    <a:pt x="110" y="99"/>
                  </a:lnTo>
                  <a:lnTo>
                    <a:pt x="117" y="89"/>
                  </a:lnTo>
                  <a:lnTo>
                    <a:pt x="124" y="80"/>
                  </a:lnTo>
                  <a:lnTo>
                    <a:pt x="131" y="76"/>
                  </a:lnTo>
                  <a:lnTo>
                    <a:pt x="129" y="66"/>
                  </a:lnTo>
                  <a:lnTo>
                    <a:pt x="124" y="57"/>
                  </a:lnTo>
                  <a:lnTo>
                    <a:pt x="120" y="49"/>
                  </a:lnTo>
                  <a:lnTo>
                    <a:pt x="125" y="42"/>
                  </a:lnTo>
                  <a:lnTo>
                    <a:pt x="132" y="31"/>
                  </a:lnTo>
                  <a:lnTo>
                    <a:pt x="132" y="18"/>
                  </a:lnTo>
                  <a:lnTo>
                    <a:pt x="129" y="5"/>
                  </a:lnTo>
                  <a:lnTo>
                    <a:pt x="127" y="0"/>
                  </a:lnTo>
                  <a:lnTo>
                    <a:pt x="124" y="0"/>
                  </a:lnTo>
                  <a:lnTo>
                    <a:pt x="116" y="3"/>
                  </a:lnTo>
                  <a:lnTo>
                    <a:pt x="105" y="7"/>
                  </a:lnTo>
                  <a:lnTo>
                    <a:pt x="97" y="16"/>
                  </a:lnTo>
                  <a:lnTo>
                    <a:pt x="90" y="22"/>
                  </a:lnTo>
                  <a:lnTo>
                    <a:pt x="82" y="21"/>
                  </a:lnTo>
                  <a:lnTo>
                    <a:pt x="74" y="18"/>
                  </a:lnTo>
                  <a:lnTo>
                    <a:pt x="67" y="15"/>
                  </a:lnTo>
                  <a:lnTo>
                    <a:pt x="66" y="21"/>
                  </a:lnTo>
                  <a:lnTo>
                    <a:pt x="64" y="27"/>
                  </a:lnTo>
                  <a:lnTo>
                    <a:pt x="61" y="30"/>
                  </a:lnTo>
                  <a:lnTo>
                    <a:pt x="60" y="31"/>
                  </a:lnTo>
                  <a:lnTo>
                    <a:pt x="53" y="18"/>
                  </a:lnTo>
                  <a:lnTo>
                    <a:pt x="51" y="18"/>
                  </a:lnTo>
                  <a:lnTo>
                    <a:pt x="47" y="18"/>
                  </a:lnTo>
                  <a:lnTo>
                    <a:pt x="40" y="18"/>
                  </a:lnTo>
                  <a:lnTo>
                    <a:pt x="32" y="19"/>
                  </a:lnTo>
                  <a:lnTo>
                    <a:pt x="23" y="20"/>
                  </a:lnTo>
                  <a:lnTo>
                    <a:pt x="15" y="21"/>
                  </a:lnTo>
                  <a:lnTo>
                    <a:pt x="8" y="23"/>
                  </a:lnTo>
                  <a:lnTo>
                    <a:pt x="4" y="27"/>
                  </a:lnTo>
                  <a:close/>
                </a:path>
              </a:pathLst>
            </a:custGeom>
            <a:solidFill>
              <a:srgbClr val="0CC10C"/>
            </a:solidFill>
            <a:ln w="9525">
              <a:noFill/>
              <a:round/>
              <a:headEnd/>
              <a:tailEnd/>
            </a:ln>
          </p:spPr>
          <p:txBody>
            <a:bodyPr>
              <a:prstTxWarp prst="textNoShape">
                <a:avLst/>
              </a:prstTxWarp>
            </a:bodyPr>
            <a:lstStyle/>
            <a:p>
              <a:endParaRPr lang="en-US"/>
            </a:p>
          </p:txBody>
        </p:sp>
        <p:sp>
          <p:nvSpPr>
            <p:cNvPr id="168046" name="Freeform 107"/>
            <p:cNvSpPr>
              <a:spLocks/>
            </p:cNvSpPr>
            <p:nvPr/>
          </p:nvSpPr>
          <p:spPr bwMode="auto">
            <a:xfrm>
              <a:off x="2949" y="2006"/>
              <a:ext cx="39" cy="30"/>
            </a:xfrm>
            <a:custGeom>
              <a:avLst/>
              <a:gdLst>
                <a:gd name="T0" fmla="*/ 4 w 77"/>
                <a:gd name="T1" fmla="*/ 3 h 59"/>
                <a:gd name="T2" fmla="*/ 6 w 77"/>
                <a:gd name="T3" fmla="*/ 2 h 59"/>
                <a:gd name="T4" fmla="*/ 8 w 77"/>
                <a:gd name="T5" fmla="*/ 1 h 59"/>
                <a:gd name="T6" fmla="*/ 10 w 77"/>
                <a:gd name="T7" fmla="*/ 1 h 59"/>
                <a:gd name="T8" fmla="*/ 11 w 77"/>
                <a:gd name="T9" fmla="*/ 0 h 59"/>
                <a:gd name="T10" fmla="*/ 12 w 77"/>
                <a:gd name="T11" fmla="*/ 0 h 59"/>
                <a:gd name="T12" fmla="*/ 13 w 77"/>
                <a:gd name="T13" fmla="*/ 0 h 59"/>
                <a:gd name="T14" fmla="*/ 15 w 77"/>
                <a:gd name="T15" fmla="*/ 1 h 59"/>
                <a:gd name="T16" fmla="*/ 15 w 77"/>
                <a:gd name="T17" fmla="*/ 2 h 59"/>
                <a:gd name="T18" fmla="*/ 15 w 77"/>
                <a:gd name="T19" fmla="*/ 4 h 59"/>
                <a:gd name="T20" fmla="*/ 16 w 77"/>
                <a:gd name="T21" fmla="*/ 7 h 59"/>
                <a:gd name="T22" fmla="*/ 17 w 77"/>
                <a:gd name="T23" fmla="*/ 10 h 59"/>
                <a:gd name="T24" fmla="*/ 19 w 77"/>
                <a:gd name="T25" fmla="*/ 11 h 59"/>
                <a:gd name="T26" fmla="*/ 20 w 77"/>
                <a:gd name="T27" fmla="*/ 12 h 59"/>
                <a:gd name="T28" fmla="*/ 19 w 77"/>
                <a:gd name="T29" fmla="*/ 13 h 59"/>
                <a:gd name="T30" fmla="*/ 18 w 77"/>
                <a:gd name="T31" fmla="*/ 13 h 59"/>
                <a:gd name="T32" fmla="*/ 17 w 77"/>
                <a:gd name="T33" fmla="*/ 14 h 59"/>
                <a:gd name="T34" fmla="*/ 15 w 77"/>
                <a:gd name="T35" fmla="*/ 15 h 59"/>
                <a:gd name="T36" fmla="*/ 13 w 77"/>
                <a:gd name="T37" fmla="*/ 15 h 59"/>
                <a:gd name="T38" fmla="*/ 12 w 77"/>
                <a:gd name="T39" fmla="*/ 14 h 59"/>
                <a:gd name="T40" fmla="*/ 11 w 77"/>
                <a:gd name="T41" fmla="*/ 13 h 59"/>
                <a:gd name="T42" fmla="*/ 10 w 77"/>
                <a:gd name="T43" fmla="*/ 12 h 59"/>
                <a:gd name="T44" fmla="*/ 9 w 77"/>
                <a:gd name="T45" fmla="*/ 12 h 59"/>
                <a:gd name="T46" fmla="*/ 7 w 77"/>
                <a:gd name="T47" fmla="*/ 12 h 59"/>
                <a:gd name="T48" fmla="*/ 6 w 77"/>
                <a:gd name="T49" fmla="*/ 10 h 59"/>
                <a:gd name="T50" fmla="*/ 6 w 77"/>
                <a:gd name="T51" fmla="*/ 9 h 59"/>
                <a:gd name="T52" fmla="*/ 4 w 77"/>
                <a:gd name="T53" fmla="*/ 9 h 59"/>
                <a:gd name="T54" fmla="*/ 3 w 77"/>
                <a:gd name="T55" fmla="*/ 9 h 59"/>
                <a:gd name="T56" fmla="*/ 2 w 77"/>
                <a:gd name="T57" fmla="*/ 9 h 59"/>
                <a:gd name="T58" fmla="*/ 0 w 77"/>
                <a:gd name="T59" fmla="*/ 9 h 59"/>
                <a:gd name="T60" fmla="*/ 0 w 77"/>
                <a:gd name="T61" fmla="*/ 8 h 59"/>
                <a:gd name="T62" fmla="*/ 2 w 77"/>
                <a:gd name="T63" fmla="*/ 6 h 59"/>
                <a:gd name="T64" fmla="*/ 4 w 77"/>
                <a:gd name="T65" fmla="*/ 3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
                <a:gd name="T100" fmla="*/ 0 h 59"/>
                <a:gd name="T101" fmla="*/ 77 w 77"/>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 h="59">
                  <a:moveTo>
                    <a:pt x="16" y="10"/>
                  </a:moveTo>
                  <a:lnTo>
                    <a:pt x="24" y="6"/>
                  </a:lnTo>
                  <a:lnTo>
                    <a:pt x="31" y="4"/>
                  </a:lnTo>
                  <a:lnTo>
                    <a:pt x="37" y="3"/>
                  </a:lnTo>
                  <a:lnTo>
                    <a:pt x="43" y="0"/>
                  </a:lnTo>
                  <a:lnTo>
                    <a:pt x="48" y="0"/>
                  </a:lnTo>
                  <a:lnTo>
                    <a:pt x="52" y="0"/>
                  </a:lnTo>
                  <a:lnTo>
                    <a:pt x="57" y="3"/>
                  </a:lnTo>
                  <a:lnTo>
                    <a:pt x="60" y="5"/>
                  </a:lnTo>
                  <a:lnTo>
                    <a:pt x="59" y="14"/>
                  </a:lnTo>
                  <a:lnTo>
                    <a:pt x="61" y="27"/>
                  </a:lnTo>
                  <a:lnTo>
                    <a:pt x="66" y="38"/>
                  </a:lnTo>
                  <a:lnTo>
                    <a:pt x="75" y="44"/>
                  </a:lnTo>
                  <a:lnTo>
                    <a:pt x="77" y="46"/>
                  </a:lnTo>
                  <a:lnTo>
                    <a:pt x="76" y="49"/>
                  </a:lnTo>
                  <a:lnTo>
                    <a:pt x="72" y="52"/>
                  </a:lnTo>
                  <a:lnTo>
                    <a:pt x="66" y="56"/>
                  </a:lnTo>
                  <a:lnTo>
                    <a:pt x="58" y="58"/>
                  </a:lnTo>
                  <a:lnTo>
                    <a:pt x="51" y="59"/>
                  </a:lnTo>
                  <a:lnTo>
                    <a:pt x="45" y="56"/>
                  </a:lnTo>
                  <a:lnTo>
                    <a:pt x="42" y="50"/>
                  </a:lnTo>
                  <a:lnTo>
                    <a:pt x="39" y="46"/>
                  </a:lnTo>
                  <a:lnTo>
                    <a:pt x="33" y="46"/>
                  </a:lnTo>
                  <a:lnTo>
                    <a:pt x="26" y="45"/>
                  </a:lnTo>
                  <a:lnTo>
                    <a:pt x="23" y="37"/>
                  </a:lnTo>
                  <a:lnTo>
                    <a:pt x="22" y="34"/>
                  </a:lnTo>
                  <a:lnTo>
                    <a:pt x="16" y="33"/>
                  </a:lnTo>
                  <a:lnTo>
                    <a:pt x="11" y="34"/>
                  </a:lnTo>
                  <a:lnTo>
                    <a:pt x="5" y="35"/>
                  </a:lnTo>
                  <a:lnTo>
                    <a:pt x="0" y="34"/>
                  </a:lnTo>
                  <a:lnTo>
                    <a:pt x="0" y="31"/>
                  </a:lnTo>
                  <a:lnTo>
                    <a:pt x="5" y="23"/>
                  </a:lnTo>
                  <a:lnTo>
                    <a:pt x="16" y="10"/>
                  </a:lnTo>
                  <a:close/>
                </a:path>
              </a:pathLst>
            </a:custGeom>
            <a:solidFill>
              <a:srgbClr val="0CC10C"/>
            </a:solidFill>
            <a:ln w="9525">
              <a:noFill/>
              <a:round/>
              <a:headEnd/>
              <a:tailEnd/>
            </a:ln>
          </p:spPr>
          <p:txBody>
            <a:bodyPr>
              <a:prstTxWarp prst="textNoShape">
                <a:avLst/>
              </a:prstTxWarp>
            </a:bodyPr>
            <a:lstStyle/>
            <a:p>
              <a:endParaRPr lang="en-US"/>
            </a:p>
          </p:txBody>
        </p:sp>
        <p:sp>
          <p:nvSpPr>
            <p:cNvPr id="168047" name="Freeform 108"/>
            <p:cNvSpPr>
              <a:spLocks/>
            </p:cNvSpPr>
            <p:nvPr/>
          </p:nvSpPr>
          <p:spPr bwMode="auto">
            <a:xfrm>
              <a:off x="3033" y="2011"/>
              <a:ext cx="87" cy="52"/>
            </a:xfrm>
            <a:custGeom>
              <a:avLst/>
              <a:gdLst>
                <a:gd name="T0" fmla="*/ 27 w 176"/>
                <a:gd name="T1" fmla="*/ 26 h 102"/>
                <a:gd name="T2" fmla="*/ 30 w 176"/>
                <a:gd name="T3" fmla="*/ 26 h 102"/>
                <a:gd name="T4" fmla="*/ 32 w 176"/>
                <a:gd name="T5" fmla="*/ 26 h 102"/>
                <a:gd name="T6" fmla="*/ 34 w 176"/>
                <a:gd name="T7" fmla="*/ 27 h 102"/>
                <a:gd name="T8" fmla="*/ 36 w 176"/>
                <a:gd name="T9" fmla="*/ 26 h 102"/>
                <a:gd name="T10" fmla="*/ 40 w 176"/>
                <a:gd name="T11" fmla="*/ 26 h 102"/>
                <a:gd name="T12" fmla="*/ 42 w 176"/>
                <a:gd name="T13" fmla="*/ 27 h 102"/>
                <a:gd name="T14" fmla="*/ 43 w 176"/>
                <a:gd name="T15" fmla="*/ 24 h 102"/>
                <a:gd name="T16" fmla="*/ 43 w 176"/>
                <a:gd name="T17" fmla="*/ 22 h 102"/>
                <a:gd name="T18" fmla="*/ 41 w 176"/>
                <a:gd name="T19" fmla="*/ 20 h 102"/>
                <a:gd name="T20" fmla="*/ 35 w 176"/>
                <a:gd name="T21" fmla="*/ 20 h 102"/>
                <a:gd name="T22" fmla="*/ 32 w 176"/>
                <a:gd name="T23" fmla="*/ 21 h 102"/>
                <a:gd name="T24" fmla="*/ 30 w 176"/>
                <a:gd name="T25" fmla="*/ 21 h 102"/>
                <a:gd name="T26" fmla="*/ 29 w 176"/>
                <a:gd name="T27" fmla="*/ 20 h 102"/>
                <a:gd name="T28" fmla="*/ 27 w 176"/>
                <a:gd name="T29" fmla="*/ 18 h 102"/>
                <a:gd name="T30" fmla="*/ 23 w 176"/>
                <a:gd name="T31" fmla="*/ 15 h 102"/>
                <a:gd name="T32" fmla="*/ 20 w 176"/>
                <a:gd name="T33" fmla="*/ 15 h 102"/>
                <a:gd name="T34" fmla="*/ 17 w 176"/>
                <a:gd name="T35" fmla="*/ 12 h 102"/>
                <a:gd name="T36" fmla="*/ 16 w 176"/>
                <a:gd name="T37" fmla="*/ 10 h 102"/>
                <a:gd name="T38" fmla="*/ 15 w 176"/>
                <a:gd name="T39" fmla="*/ 9 h 102"/>
                <a:gd name="T40" fmla="*/ 12 w 176"/>
                <a:gd name="T41" fmla="*/ 8 h 102"/>
                <a:gd name="T42" fmla="*/ 9 w 176"/>
                <a:gd name="T43" fmla="*/ 8 h 102"/>
                <a:gd name="T44" fmla="*/ 6 w 176"/>
                <a:gd name="T45" fmla="*/ 6 h 102"/>
                <a:gd name="T46" fmla="*/ 2 w 176"/>
                <a:gd name="T47" fmla="*/ 1 h 102"/>
                <a:gd name="T48" fmla="*/ 0 w 176"/>
                <a:gd name="T49" fmla="*/ 2 h 102"/>
                <a:gd name="T50" fmla="*/ 0 w 176"/>
                <a:gd name="T51" fmla="*/ 5 h 102"/>
                <a:gd name="T52" fmla="*/ 2 w 176"/>
                <a:gd name="T53" fmla="*/ 8 h 102"/>
                <a:gd name="T54" fmla="*/ 6 w 176"/>
                <a:gd name="T55" fmla="*/ 10 h 102"/>
                <a:gd name="T56" fmla="*/ 8 w 176"/>
                <a:gd name="T57" fmla="*/ 12 h 102"/>
                <a:gd name="T58" fmla="*/ 11 w 176"/>
                <a:gd name="T59" fmla="*/ 16 h 102"/>
                <a:gd name="T60" fmla="*/ 14 w 176"/>
                <a:gd name="T61" fmla="*/ 19 h 102"/>
                <a:gd name="T62" fmla="*/ 17 w 176"/>
                <a:gd name="T63" fmla="*/ 21 h 102"/>
                <a:gd name="T64" fmla="*/ 20 w 176"/>
                <a:gd name="T65" fmla="*/ 22 h 102"/>
                <a:gd name="T66" fmla="*/ 24 w 176"/>
                <a:gd name="T67" fmla="*/ 25 h 1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102"/>
                <a:gd name="T104" fmla="*/ 176 w 176"/>
                <a:gd name="T105" fmla="*/ 102 h 1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102">
                  <a:moveTo>
                    <a:pt x="101" y="100"/>
                  </a:moveTo>
                  <a:lnTo>
                    <a:pt x="109" y="100"/>
                  </a:lnTo>
                  <a:lnTo>
                    <a:pt x="116" y="100"/>
                  </a:lnTo>
                  <a:lnTo>
                    <a:pt x="121" y="100"/>
                  </a:lnTo>
                  <a:lnTo>
                    <a:pt x="127" y="101"/>
                  </a:lnTo>
                  <a:lnTo>
                    <a:pt x="132" y="101"/>
                  </a:lnTo>
                  <a:lnTo>
                    <a:pt x="136" y="102"/>
                  </a:lnTo>
                  <a:lnTo>
                    <a:pt x="140" y="102"/>
                  </a:lnTo>
                  <a:lnTo>
                    <a:pt x="142" y="102"/>
                  </a:lnTo>
                  <a:lnTo>
                    <a:pt x="148" y="101"/>
                  </a:lnTo>
                  <a:lnTo>
                    <a:pt x="155" y="100"/>
                  </a:lnTo>
                  <a:lnTo>
                    <a:pt x="162" y="100"/>
                  </a:lnTo>
                  <a:lnTo>
                    <a:pt x="166" y="102"/>
                  </a:lnTo>
                  <a:lnTo>
                    <a:pt x="169" y="102"/>
                  </a:lnTo>
                  <a:lnTo>
                    <a:pt x="171" y="99"/>
                  </a:lnTo>
                  <a:lnTo>
                    <a:pt x="174" y="94"/>
                  </a:lnTo>
                  <a:lnTo>
                    <a:pt x="176" y="90"/>
                  </a:lnTo>
                  <a:lnTo>
                    <a:pt x="176" y="84"/>
                  </a:lnTo>
                  <a:lnTo>
                    <a:pt x="172" y="79"/>
                  </a:lnTo>
                  <a:lnTo>
                    <a:pt x="165" y="77"/>
                  </a:lnTo>
                  <a:lnTo>
                    <a:pt x="155" y="77"/>
                  </a:lnTo>
                  <a:lnTo>
                    <a:pt x="143" y="79"/>
                  </a:lnTo>
                  <a:lnTo>
                    <a:pt x="135" y="80"/>
                  </a:lnTo>
                  <a:lnTo>
                    <a:pt x="131" y="80"/>
                  </a:lnTo>
                  <a:lnTo>
                    <a:pt x="127" y="80"/>
                  </a:lnTo>
                  <a:lnTo>
                    <a:pt x="124" y="80"/>
                  </a:lnTo>
                  <a:lnTo>
                    <a:pt x="123" y="79"/>
                  </a:lnTo>
                  <a:lnTo>
                    <a:pt x="120" y="77"/>
                  </a:lnTo>
                  <a:lnTo>
                    <a:pt x="117" y="75"/>
                  </a:lnTo>
                  <a:lnTo>
                    <a:pt x="110" y="69"/>
                  </a:lnTo>
                  <a:lnTo>
                    <a:pt x="103" y="62"/>
                  </a:lnTo>
                  <a:lnTo>
                    <a:pt x="96" y="59"/>
                  </a:lnTo>
                  <a:lnTo>
                    <a:pt x="90" y="57"/>
                  </a:lnTo>
                  <a:lnTo>
                    <a:pt x="82" y="56"/>
                  </a:lnTo>
                  <a:lnTo>
                    <a:pt x="74" y="52"/>
                  </a:lnTo>
                  <a:lnTo>
                    <a:pt x="68" y="45"/>
                  </a:lnTo>
                  <a:lnTo>
                    <a:pt x="67" y="39"/>
                  </a:lnTo>
                  <a:lnTo>
                    <a:pt x="67" y="37"/>
                  </a:lnTo>
                  <a:lnTo>
                    <a:pt x="65" y="34"/>
                  </a:lnTo>
                  <a:lnTo>
                    <a:pt x="60" y="33"/>
                  </a:lnTo>
                  <a:lnTo>
                    <a:pt x="55" y="33"/>
                  </a:lnTo>
                  <a:lnTo>
                    <a:pt x="48" y="32"/>
                  </a:lnTo>
                  <a:lnTo>
                    <a:pt x="42" y="32"/>
                  </a:lnTo>
                  <a:lnTo>
                    <a:pt x="36" y="31"/>
                  </a:lnTo>
                  <a:lnTo>
                    <a:pt x="33" y="30"/>
                  </a:lnTo>
                  <a:lnTo>
                    <a:pt x="26" y="23"/>
                  </a:lnTo>
                  <a:lnTo>
                    <a:pt x="18" y="14"/>
                  </a:lnTo>
                  <a:lnTo>
                    <a:pt x="10" y="4"/>
                  </a:lnTo>
                  <a:lnTo>
                    <a:pt x="2" y="0"/>
                  </a:lnTo>
                  <a:lnTo>
                    <a:pt x="0" y="6"/>
                  </a:lnTo>
                  <a:lnTo>
                    <a:pt x="0" y="11"/>
                  </a:lnTo>
                  <a:lnTo>
                    <a:pt x="3" y="18"/>
                  </a:lnTo>
                  <a:lnTo>
                    <a:pt x="6" y="25"/>
                  </a:lnTo>
                  <a:lnTo>
                    <a:pt x="11" y="31"/>
                  </a:lnTo>
                  <a:lnTo>
                    <a:pt x="17" y="35"/>
                  </a:lnTo>
                  <a:lnTo>
                    <a:pt x="25" y="39"/>
                  </a:lnTo>
                  <a:lnTo>
                    <a:pt x="33" y="40"/>
                  </a:lnTo>
                  <a:lnTo>
                    <a:pt x="35" y="48"/>
                  </a:lnTo>
                  <a:lnTo>
                    <a:pt x="40" y="55"/>
                  </a:lnTo>
                  <a:lnTo>
                    <a:pt x="45" y="63"/>
                  </a:lnTo>
                  <a:lnTo>
                    <a:pt x="52" y="69"/>
                  </a:lnTo>
                  <a:lnTo>
                    <a:pt x="58" y="75"/>
                  </a:lnTo>
                  <a:lnTo>
                    <a:pt x="65" y="79"/>
                  </a:lnTo>
                  <a:lnTo>
                    <a:pt x="70" y="82"/>
                  </a:lnTo>
                  <a:lnTo>
                    <a:pt x="73" y="83"/>
                  </a:lnTo>
                  <a:lnTo>
                    <a:pt x="81" y="85"/>
                  </a:lnTo>
                  <a:lnTo>
                    <a:pt x="90" y="91"/>
                  </a:lnTo>
                  <a:lnTo>
                    <a:pt x="97" y="98"/>
                  </a:lnTo>
                  <a:lnTo>
                    <a:pt x="101" y="100"/>
                  </a:lnTo>
                  <a:close/>
                </a:path>
              </a:pathLst>
            </a:custGeom>
            <a:solidFill>
              <a:srgbClr val="0CC10C"/>
            </a:solidFill>
            <a:ln w="9525">
              <a:noFill/>
              <a:round/>
              <a:headEnd/>
              <a:tailEnd/>
            </a:ln>
          </p:spPr>
          <p:txBody>
            <a:bodyPr>
              <a:prstTxWarp prst="textNoShape">
                <a:avLst/>
              </a:prstTxWarp>
            </a:bodyPr>
            <a:lstStyle/>
            <a:p>
              <a:endParaRPr lang="en-US"/>
            </a:p>
          </p:txBody>
        </p:sp>
        <p:sp>
          <p:nvSpPr>
            <p:cNvPr id="168048" name="Freeform 109"/>
            <p:cNvSpPr>
              <a:spLocks/>
            </p:cNvSpPr>
            <p:nvPr/>
          </p:nvSpPr>
          <p:spPr bwMode="auto">
            <a:xfrm>
              <a:off x="2575" y="2010"/>
              <a:ext cx="13" cy="9"/>
            </a:xfrm>
            <a:custGeom>
              <a:avLst/>
              <a:gdLst>
                <a:gd name="T0" fmla="*/ 2 w 26"/>
                <a:gd name="T1" fmla="*/ 0 h 20"/>
                <a:gd name="T2" fmla="*/ 3 w 26"/>
                <a:gd name="T3" fmla="*/ 0 h 20"/>
                <a:gd name="T4" fmla="*/ 5 w 26"/>
                <a:gd name="T5" fmla="*/ 1 h 20"/>
                <a:gd name="T6" fmla="*/ 5 w 26"/>
                <a:gd name="T7" fmla="*/ 1 h 20"/>
                <a:gd name="T8" fmla="*/ 6 w 26"/>
                <a:gd name="T9" fmla="*/ 1 h 20"/>
                <a:gd name="T10" fmla="*/ 7 w 26"/>
                <a:gd name="T11" fmla="*/ 2 h 20"/>
                <a:gd name="T12" fmla="*/ 7 w 26"/>
                <a:gd name="T13" fmla="*/ 3 h 20"/>
                <a:gd name="T14" fmla="*/ 7 w 26"/>
                <a:gd name="T15" fmla="*/ 4 h 20"/>
                <a:gd name="T16" fmla="*/ 6 w 26"/>
                <a:gd name="T17" fmla="*/ 4 h 20"/>
                <a:gd name="T18" fmla="*/ 5 w 26"/>
                <a:gd name="T19" fmla="*/ 4 h 20"/>
                <a:gd name="T20" fmla="*/ 4 w 26"/>
                <a:gd name="T21" fmla="*/ 3 h 20"/>
                <a:gd name="T22" fmla="*/ 3 w 26"/>
                <a:gd name="T23" fmla="*/ 3 h 20"/>
                <a:gd name="T24" fmla="*/ 3 w 26"/>
                <a:gd name="T25" fmla="*/ 2 h 20"/>
                <a:gd name="T26" fmla="*/ 2 w 26"/>
                <a:gd name="T27" fmla="*/ 2 h 20"/>
                <a:gd name="T28" fmla="*/ 1 w 26"/>
                <a:gd name="T29" fmla="*/ 1 h 20"/>
                <a:gd name="T30" fmla="*/ 0 w 26"/>
                <a:gd name="T31" fmla="*/ 0 h 20"/>
                <a:gd name="T32" fmla="*/ 2 w 26"/>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0"/>
                <a:gd name="T53" fmla="*/ 26 w 26"/>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0">
                  <a:moveTo>
                    <a:pt x="5" y="0"/>
                  </a:moveTo>
                  <a:lnTo>
                    <a:pt x="12" y="1"/>
                  </a:lnTo>
                  <a:lnTo>
                    <a:pt x="18" y="5"/>
                  </a:lnTo>
                  <a:lnTo>
                    <a:pt x="20" y="7"/>
                  </a:lnTo>
                  <a:lnTo>
                    <a:pt x="22" y="7"/>
                  </a:lnTo>
                  <a:lnTo>
                    <a:pt x="25" y="8"/>
                  </a:lnTo>
                  <a:lnTo>
                    <a:pt x="26" y="13"/>
                  </a:lnTo>
                  <a:lnTo>
                    <a:pt x="26" y="19"/>
                  </a:lnTo>
                  <a:lnTo>
                    <a:pt x="21" y="20"/>
                  </a:lnTo>
                  <a:lnTo>
                    <a:pt x="17" y="18"/>
                  </a:lnTo>
                  <a:lnTo>
                    <a:pt x="14" y="15"/>
                  </a:lnTo>
                  <a:lnTo>
                    <a:pt x="12" y="13"/>
                  </a:lnTo>
                  <a:lnTo>
                    <a:pt x="10" y="12"/>
                  </a:lnTo>
                  <a:lnTo>
                    <a:pt x="5" y="10"/>
                  </a:lnTo>
                  <a:lnTo>
                    <a:pt x="2" y="6"/>
                  </a:lnTo>
                  <a:lnTo>
                    <a:pt x="0" y="3"/>
                  </a:lnTo>
                  <a:lnTo>
                    <a:pt x="5" y="0"/>
                  </a:lnTo>
                  <a:close/>
                </a:path>
              </a:pathLst>
            </a:custGeom>
            <a:solidFill>
              <a:srgbClr val="0CC10C"/>
            </a:solidFill>
            <a:ln w="9525">
              <a:noFill/>
              <a:round/>
              <a:headEnd/>
              <a:tailEnd/>
            </a:ln>
          </p:spPr>
          <p:txBody>
            <a:bodyPr>
              <a:prstTxWarp prst="textNoShape">
                <a:avLst/>
              </a:prstTxWarp>
            </a:bodyPr>
            <a:lstStyle/>
            <a:p>
              <a:endParaRPr lang="en-US"/>
            </a:p>
          </p:txBody>
        </p:sp>
        <p:sp>
          <p:nvSpPr>
            <p:cNvPr id="168049" name="Freeform 110"/>
            <p:cNvSpPr>
              <a:spLocks/>
            </p:cNvSpPr>
            <p:nvPr/>
          </p:nvSpPr>
          <p:spPr bwMode="auto">
            <a:xfrm>
              <a:off x="2595" y="2064"/>
              <a:ext cx="7" cy="3"/>
            </a:xfrm>
            <a:custGeom>
              <a:avLst/>
              <a:gdLst>
                <a:gd name="T0" fmla="*/ 1 w 13"/>
                <a:gd name="T1" fmla="*/ 0 h 6"/>
                <a:gd name="T2" fmla="*/ 1 w 13"/>
                <a:gd name="T3" fmla="*/ 1 h 6"/>
                <a:gd name="T4" fmla="*/ 1 w 13"/>
                <a:gd name="T5" fmla="*/ 1 h 6"/>
                <a:gd name="T6" fmla="*/ 1 w 13"/>
                <a:gd name="T7" fmla="*/ 1 h 6"/>
                <a:gd name="T8" fmla="*/ 0 w 13"/>
                <a:gd name="T9" fmla="*/ 1 h 6"/>
                <a:gd name="T10" fmla="*/ 0 w 13"/>
                <a:gd name="T11" fmla="*/ 1 h 6"/>
                <a:gd name="T12" fmla="*/ 1 w 13"/>
                <a:gd name="T13" fmla="*/ 1 h 6"/>
                <a:gd name="T14" fmla="*/ 1 w 13"/>
                <a:gd name="T15" fmla="*/ 2 h 6"/>
                <a:gd name="T16" fmla="*/ 1 w 13"/>
                <a:gd name="T17" fmla="*/ 2 h 6"/>
                <a:gd name="T18" fmla="*/ 1 w 13"/>
                <a:gd name="T19" fmla="*/ 2 h 6"/>
                <a:gd name="T20" fmla="*/ 2 w 13"/>
                <a:gd name="T21" fmla="*/ 2 h 6"/>
                <a:gd name="T22" fmla="*/ 2 w 13"/>
                <a:gd name="T23" fmla="*/ 2 h 6"/>
                <a:gd name="T24" fmla="*/ 3 w 13"/>
                <a:gd name="T25" fmla="*/ 2 h 6"/>
                <a:gd name="T26" fmla="*/ 3 w 13"/>
                <a:gd name="T27" fmla="*/ 1 h 6"/>
                <a:gd name="T28" fmla="*/ 3 w 13"/>
                <a:gd name="T29" fmla="*/ 1 h 6"/>
                <a:gd name="T30" fmla="*/ 4 w 13"/>
                <a:gd name="T31" fmla="*/ 1 h 6"/>
                <a:gd name="T32" fmla="*/ 4 w 13"/>
                <a:gd name="T33" fmla="*/ 1 h 6"/>
                <a:gd name="T34" fmla="*/ 3 w 13"/>
                <a:gd name="T35" fmla="*/ 0 h 6"/>
                <a:gd name="T36" fmla="*/ 3 w 13"/>
                <a:gd name="T37" fmla="*/ 0 h 6"/>
                <a:gd name="T38" fmla="*/ 2 w 13"/>
                <a:gd name="T39" fmla="*/ 0 h 6"/>
                <a:gd name="T40" fmla="*/ 1 w 13"/>
                <a:gd name="T41" fmla="*/ 0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6"/>
                <a:gd name="T65" fmla="*/ 13 w 13"/>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6">
                  <a:moveTo>
                    <a:pt x="4" y="0"/>
                  </a:moveTo>
                  <a:lnTo>
                    <a:pt x="3" y="1"/>
                  </a:lnTo>
                  <a:lnTo>
                    <a:pt x="2" y="1"/>
                  </a:lnTo>
                  <a:lnTo>
                    <a:pt x="1" y="1"/>
                  </a:lnTo>
                  <a:lnTo>
                    <a:pt x="0" y="1"/>
                  </a:lnTo>
                  <a:lnTo>
                    <a:pt x="0" y="2"/>
                  </a:lnTo>
                  <a:lnTo>
                    <a:pt x="1" y="4"/>
                  </a:lnTo>
                  <a:lnTo>
                    <a:pt x="1" y="5"/>
                  </a:lnTo>
                  <a:lnTo>
                    <a:pt x="2" y="6"/>
                  </a:lnTo>
                  <a:lnTo>
                    <a:pt x="4" y="6"/>
                  </a:lnTo>
                  <a:lnTo>
                    <a:pt x="5" y="6"/>
                  </a:lnTo>
                  <a:lnTo>
                    <a:pt x="8" y="5"/>
                  </a:lnTo>
                  <a:lnTo>
                    <a:pt x="9" y="5"/>
                  </a:lnTo>
                  <a:lnTo>
                    <a:pt x="10" y="4"/>
                  </a:lnTo>
                  <a:lnTo>
                    <a:pt x="12" y="4"/>
                  </a:lnTo>
                  <a:lnTo>
                    <a:pt x="13" y="3"/>
                  </a:lnTo>
                  <a:lnTo>
                    <a:pt x="13" y="1"/>
                  </a:lnTo>
                  <a:lnTo>
                    <a:pt x="11" y="0"/>
                  </a:lnTo>
                  <a:lnTo>
                    <a:pt x="9" y="0"/>
                  </a:lnTo>
                  <a:lnTo>
                    <a:pt x="7" y="0"/>
                  </a:lnTo>
                  <a:lnTo>
                    <a:pt x="4" y="0"/>
                  </a:lnTo>
                  <a:close/>
                </a:path>
              </a:pathLst>
            </a:custGeom>
            <a:solidFill>
              <a:srgbClr val="0CC10C"/>
            </a:solidFill>
            <a:ln w="9525">
              <a:noFill/>
              <a:round/>
              <a:headEnd/>
              <a:tailEnd/>
            </a:ln>
          </p:spPr>
          <p:txBody>
            <a:bodyPr>
              <a:prstTxWarp prst="textNoShape">
                <a:avLst/>
              </a:prstTxWarp>
            </a:bodyPr>
            <a:lstStyle/>
            <a:p>
              <a:endParaRPr lang="en-US"/>
            </a:p>
          </p:txBody>
        </p:sp>
        <p:sp>
          <p:nvSpPr>
            <p:cNvPr id="168050" name="Freeform 111"/>
            <p:cNvSpPr>
              <a:spLocks/>
            </p:cNvSpPr>
            <p:nvPr/>
          </p:nvSpPr>
          <p:spPr bwMode="auto">
            <a:xfrm>
              <a:off x="2541" y="2048"/>
              <a:ext cx="14" cy="12"/>
            </a:xfrm>
            <a:custGeom>
              <a:avLst/>
              <a:gdLst>
                <a:gd name="T0" fmla="*/ 7 w 28"/>
                <a:gd name="T1" fmla="*/ 1 h 26"/>
                <a:gd name="T2" fmla="*/ 7 w 28"/>
                <a:gd name="T3" fmla="*/ 1 h 26"/>
                <a:gd name="T4" fmla="*/ 6 w 28"/>
                <a:gd name="T5" fmla="*/ 3 h 26"/>
                <a:gd name="T6" fmla="*/ 6 w 28"/>
                <a:gd name="T7" fmla="*/ 3 h 26"/>
                <a:gd name="T8" fmla="*/ 7 w 28"/>
                <a:gd name="T9" fmla="*/ 4 h 26"/>
                <a:gd name="T10" fmla="*/ 7 w 28"/>
                <a:gd name="T11" fmla="*/ 4 h 26"/>
                <a:gd name="T12" fmla="*/ 7 w 28"/>
                <a:gd name="T13" fmla="*/ 5 h 26"/>
                <a:gd name="T14" fmla="*/ 5 w 28"/>
                <a:gd name="T15" fmla="*/ 6 h 26"/>
                <a:gd name="T16" fmla="*/ 3 w 28"/>
                <a:gd name="T17" fmla="*/ 6 h 26"/>
                <a:gd name="T18" fmla="*/ 3 w 28"/>
                <a:gd name="T19" fmla="*/ 5 h 26"/>
                <a:gd name="T20" fmla="*/ 3 w 28"/>
                <a:gd name="T21" fmla="*/ 5 h 26"/>
                <a:gd name="T22" fmla="*/ 3 w 28"/>
                <a:gd name="T23" fmla="*/ 4 h 26"/>
                <a:gd name="T24" fmla="*/ 4 w 28"/>
                <a:gd name="T25" fmla="*/ 4 h 26"/>
                <a:gd name="T26" fmla="*/ 3 w 28"/>
                <a:gd name="T27" fmla="*/ 3 h 26"/>
                <a:gd name="T28" fmla="*/ 2 w 28"/>
                <a:gd name="T29" fmla="*/ 3 h 26"/>
                <a:gd name="T30" fmla="*/ 0 w 28"/>
                <a:gd name="T31" fmla="*/ 3 h 26"/>
                <a:gd name="T32" fmla="*/ 1 w 28"/>
                <a:gd name="T33" fmla="*/ 1 h 26"/>
                <a:gd name="T34" fmla="*/ 2 w 28"/>
                <a:gd name="T35" fmla="*/ 1 h 26"/>
                <a:gd name="T36" fmla="*/ 3 w 28"/>
                <a:gd name="T37" fmla="*/ 0 h 26"/>
                <a:gd name="T38" fmla="*/ 4 w 28"/>
                <a:gd name="T39" fmla="*/ 0 h 26"/>
                <a:gd name="T40" fmla="*/ 7 w 28"/>
                <a:gd name="T41" fmla="*/ 1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26"/>
                <a:gd name="T65" fmla="*/ 28 w 28"/>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26">
                  <a:moveTo>
                    <a:pt x="26" y="4"/>
                  </a:moveTo>
                  <a:lnTo>
                    <a:pt x="25" y="7"/>
                  </a:lnTo>
                  <a:lnTo>
                    <a:pt x="22" y="12"/>
                  </a:lnTo>
                  <a:lnTo>
                    <a:pt x="22" y="15"/>
                  </a:lnTo>
                  <a:lnTo>
                    <a:pt x="26" y="18"/>
                  </a:lnTo>
                  <a:lnTo>
                    <a:pt x="28" y="20"/>
                  </a:lnTo>
                  <a:lnTo>
                    <a:pt x="25" y="23"/>
                  </a:lnTo>
                  <a:lnTo>
                    <a:pt x="18" y="26"/>
                  </a:lnTo>
                  <a:lnTo>
                    <a:pt x="12" y="25"/>
                  </a:lnTo>
                  <a:lnTo>
                    <a:pt x="10" y="22"/>
                  </a:lnTo>
                  <a:lnTo>
                    <a:pt x="11" y="21"/>
                  </a:lnTo>
                  <a:lnTo>
                    <a:pt x="12" y="20"/>
                  </a:lnTo>
                  <a:lnTo>
                    <a:pt x="13" y="18"/>
                  </a:lnTo>
                  <a:lnTo>
                    <a:pt x="10" y="15"/>
                  </a:lnTo>
                  <a:lnTo>
                    <a:pt x="5" y="15"/>
                  </a:lnTo>
                  <a:lnTo>
                    <a:pt x="0" y="13"/>
                  </a:lnTo>
                  <a:lnTo>
                    <a:pt x="3" y="6"/>
                  </a:lnTo>
                  <a:lnTo>
                    <a:pt x="6" y="4"/>
                  </a:lnTo>
                  <a:lnTo>
                    <a:pt x="9" y="1"/>
                  </a:lnTo>
                  <a:lnTo>
                    <a:pt x="13" y="0"/>
                  </a:lnTo>
                  <a:lnTo>
                    <a:pt x="26" y="4"/>
                  </a:lnTo>
                  <a:close/>
                </a:path>
              </a:pathLst>
            </a:custGeom>
            <a:solidFill>
              <a:srgbClr val="0CC10C"/>
            </a:solidFill>
            <a:ln w="9525">
              <a:noFill/>
              <a:round/>
              <a:headEnd/>
              <a:tailEnd/>
            </a:ln>
          </p:spPr>
          <p:txBody>
            <a:bodyPr>
              <a:prstTxWarp prst="textNoShape">
                <a:avLst/>
              </a:prstTxWarp>
            </a:bodyPr>
            <a:lstStyle/>
            <a:p>
              <a:endParaRPr lang="en-US"/>
            </a:p>
          </p:txBody>
        </p:sp>
        <p:sp>
          <p:nvSpPr>
            <p:cNvPr id="168051" name="Freeform 112"/>
            <p:cNvSpPr>
              <a:spLocks/>
            </p:cNvSpPr>
            <p:nvPr/>
          </p:nvSpPr>
          <p:spPr bwMode="auto">
            <a:xfrm>
              <a:off x="2512" y="2057"/>
              <a:ext cx="19" cy="12"/>
            </a:xfrm>
            <a:custGeom>
              <a:avLst/>
              <a:gdLst>
                <a:gd name="T0" fmla="*/ 4 w 38"/>
                <a:gd name="T1" fmla="*/ 6 h 23"/>
                <a:gd name="T2" fmla="*/ 3 w 38"/>
                <a:gd name="T3" fmla="*/ 5 h 23"/>
                <a:gd name="T4" fmla="*/ 1 w 38"/>
                <a:gd name="T5" fmla="*/ 4 h 23"/>
                <a:gd name="T6" fmla="*/ 0 w 38"/>
                <a:gd name="T7" fmla="*/ 4 h 23"/>
                <a:gd name="T8" fmla="*/ 1 w 38"/>
                <a:gd name="T9" fmla="*/ 3 h 23"/>
                <a:gd name="T10" fmla="*/ 3 w 38"/>
                <a:gd name="T11" fmla="*/ 3 h 23"/>
                <a:gd name="T12" fmla="*/ 4 w 38"/>
                <a:gd name="T13" fmla="*/ 3 h 23"/>
                <a:gd name="T14" fmla="*/ 5 w 38"/>
                <a:gd name="T15" fmla="*/ 2 h 23"/>
                <a:gd name="T16" fmla="*/ 6 w 38"/>
                <a:gd name="T17" fmla="*/ 2 h 23"/>
                <a:gd name="T18" fmla="*/ 7 w 38"/>
                <a:gd name="T19" fmla="*/ 1 h 23"/>
                <a:gd name="T20" fmla="*/ 8 w 38"/>
                <a:gd name="T21" fmla="*/ 1 h 23"/>
                <a:gd name="T22" fmla="*/ 9 w 38"/>
                <a:gd name="T23" fmla="*/ 1 h 23"/>
                <a:gd name="T24" fmla="*/ 9 w 38"/>
                <a:gd name="T25" fmla="*/ 0 h 23"/>
                <a:gd name="T26" fmla="*/ 10 w 38"/>
                <a:gd name="T27" fmla="*/ 0 h 23"/>
                <a:gd name="T28" fmla="*/ 10 w 38"/>
                <a:gd name="T29" fmla="*/ 1 h 23"/>
                <a:gd name="T30" fmla="*/ 10 w 38"/>
                <a:gd name="T31" fmla="*/ 2 h 23"/>
                <a:gd name="T32" fmla="*/ 10 w 38"/>
                <a:gd name="T33" fmla="*/ 2 h 23"/>
                <a:gd name="T34" fmla="*/ 10 w 38"/>
                <a:gd name="T35" fmla="*/ 4 h 23"/>
                <a:gd name="T36" fmla="*/ 9 w 38"/>
                <a:gd name="T37" fmla="*/ 5 h 23"/>
                <a:gd name="T38" fmla="*/ 9 w 38"/>
                <a:gd name="T39" fmla="*/ 6 h 23"/>
                <a:gd name="T40" fmla="*/ 9 w 38"/>
                <a:gd name="T41" fmla="*/ 6 h 23"/>
                <a:gd name="T42" fmla="*/ 7 w 38"/>
                <a:gd name="T43" fmla="*/ 6 h 23"/>
                <a:gd name="T44" fmla="*/ 6 w 38"/>
                <a:gd name="T45" fmla="*/ 5 h 23"/>
                <a:gd name="T46" fmla="*/ 5 w 38"/>
                <a:gd name="T47" fmla="*/ 6 h 23"/>
                <a:gd name="T48" fmla="*/ 4 w 38"/>
                <a:gd name="T49" fmla="*/ 6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23"/>
                <a:gd name="T77" fmla="*/ 38 w 38"/>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23">
                  <a:moveTo>
                    <a:pt x="16" y="23"/>
                  </a:moveTo>
                  <a:lnTo>
                    <a:pt x="10" y="19"/>
                  </a:lnTo>
                  <a:lnTo>
                    <a:pt x="3" y="16"/>
                  </a:lnTo>
                  <a:lnTo>
                    <a:pt x="0" y="13"/>
                  </a:lnTo>
                  <a:lnTo>
                    <a:pt x="4" y="11"/>
                  </a:lnTo>
                  <a:lnTo>
                    <a:pt x="10" y="11"/>
                  </a:lnTo>
                  <a:lnTo>
                    <a:pt x="16" y="9"/>
                  </a:lnTo>
                  <a:lnTo>
                    <a:pt x="20" y="7"/>
                  </a:lnTo>
                  <a:lnTo>
                    <a:pt x="23" y="5"/>
                  </a:lnTo>
                  <a:lnTo>
                    <a:pt x="26" y="3"/>
                  </a:lnTo>
                  <a:lnTo>
                    <a:pt x="30" y="3"/>
                  </a:lnTo>
                  <a:lnTo>
                    <a:pt x="33" y="2"/>
                  </a:lnTo>
                  <a:lnTo>
                    <a:pt x="35" y="0"/>
                  </a:lnTo>
                  <a:lnTo>
                    <a:pt x="37" y="0"/>
                  </a:lnTo>
                  <a:lnTo>
                    <a:pt x="38" y="1"/>
                  </a:lnTo>
                  <a:lnTo>
                    <a:pt x="38" y="5"/>
                  </a:lnTo>
                  <a:lnTo>
                    <a:pt x="37" y="8"/>
                  </a:lnTo>
                  <a:lnTo>
                    <a:pt x="37" y="13"/>
                  </a:lnTo>
                  <a:lnTo>
                    <a:pt x="35" y="17"/>
                  </a:lnTo>
                  <a:lnTo>
                    <a:pt x="35" y="21"/>
                  </a:lnTo>
                  <a:lnTo>
                    <a:pt x="33" y="23"/>
                  </a:lnTo>
                  <a:lnTo>
                    <a:pt x="27" y="21"/>
                  </a:lnTo>
                  <a:lnTo>
                    <a:pt x="22" y="19"/>
                  </a:lnTo>
                  <a:lnTo>
                    <a:pt x="17" y="21"/>
                  </a:lnTo>
                  <a:lnTo>
                    <a:pt x="16" y="23"/>
                  </a:lnTo>
                  <a:close/>
                </a:path>
              </a:pathLst>
            </a:custGeom>
            <a:solidFill>
              <a:srgbClr val="0CC10C"/>
            </a:solidFill>
            <a:ln w="9525">
              <a:noFill/>
              <a:round/>
              <a:headEnd/>
              <a:tailEnd/>
            </a:ln>
          </p:spPr>
          <p:txBody>
            <a:bodyPr>
              <a:prstTxWarp prst="textNoShape">
                <a:avLst/>
              </a:prstTxWarp>
            </a:bodyPr>
            <a:lstStyle/>
            <a:p>
              <a:endParaRPr lang="en-US"/>
            </a:p>
          </p:txBody>
        </p:sp>
        <p:sp>
          <p:nvSpPr>
            <p:cNvPr id="168052" name="Freeform 113"/>
            <p:cNvSpPr>
              <a:spLocks/>
            </p:cNvSpPr>
            <p:nvPr/>
          </p:nvSpPr>
          <p:spPr bwMode="auto">
            <a:xfrm>
              <a:off x="2602" y="2040"/>
              <a:ext cx="58" cy="53"/>
            </a:xfrm>
            <a:custGeom>
              <a:avLst/>
              <a:gdLst>
                <a:gd name="T0" fmla="*/ 6 w 115"/>
                <a:gd name="T1" fmla="*/ 5 h 106"/>
                <a:gd name="T2" fmla="*/ 4 w 115"/>
                <a:gd name="T3" fmla="*/ 8 h 106"/>
                <a:gd name="T4" fmla="*/ 8 w 115"/>
                <a:gd name="T5" fmla="*/ 10 h 106"/>
                <a:gd name="T6" fmla="*/ 8 w 115"/>
                <a:gd name="T7" fmla="*/ 11 h 106"/>
                <a:gd name="T8" fmla="*/ 8 w 115"/>
                <a:gd name="T9" fmla="*/ 13 h 106"/>
                <a:gd name="T10" fmla="*/ 8 w 115"/>
                <a:gd name="T11" fmla="*/ 14 h 106"/>
                <a:gd name="T12" fmla="*/ 7 w 115"/>
                <a:gd name="T13" fmla="*/ 14 h 106"/>
                <a:gd name="T14" fmla="*/ 4 w 115"/>
                <a:gd name="T15" fmla="*/ 16 h 106"/>
                <a:gd name="T16" fmla="*/ 3 w 115"/>
                <a:gd name="T17" fmla="*/ 18 h 106"/>
                <a:gd name="T18" fmla="*/ 5 w 115"/>
                <a:gd name="T19" fmla="*/ 18 h 106"/>
                <a:gd name="T20" fmla="*/ 6 w 115"/>
                <a:gd name="T21" fmla="*/ 21 h 106"/>
                <a:gd name="T22" fmla="*/ 4 w 115"/>
                <a:gd name="T23" fmla="*/ 21 h 106"/>
                <a:gd name="T24" fmla="*/ 1 w 115"/>
                <a:gd name="T25" fmla="*/ 21 h 106"/>
                <a:gd name="T26" fmla="*/ 0 w 115"/>
                <a:gd name="T27" fmla="*/ 22 h 106"/>
                <a:gd name="T28" fmla="*/ 1 w 115"/>
                <a:gd name="T29" fmla="*/ 24 h 106"/>
                <a:gd name="T30" fmla="*/ 3 w 115"/>
                <a:gd name="T31" fmla="*/ 25 h 106"/>
                <a:gd name="T32" fmla="*/ 6 w 115"/>
                <a:gd name="T33" fmla="*/ 25 h 106"/>
                <a:gd name="T34" fmla="*/ 8 w 115"/>
                <a:gd name="T35" fmla="*/ 24 h 106"/>
                <a:gd name="T36" fmla="*/ 10 w 115"/>
                <a:gd name="T37" fmla="*/ 23 h 106"/>
                <a:gd name="T38" fmla="*/ 14 w 115"/>
                <a:gd name="T39" fmla="*/ 24 h 106"/>
                <a:gd name="T40" fmla="*/ 17 w 115"/>
                <a:gd name="T41" fmla="*/ 25 h 106"/>
                <a:gd name="T42" fmla="*/ 19 w 115"/>
                <a:gd name="T43" fmla="*/ 27 h 106"/>
                <a:gd name="T44" fmla="*/ 22 w 115"/>
                <a:gd name="T45" fmla="*/ 24 h 106"/>
                <a:gd name="T46" fmla="*/ 23 w 115"/>
                <a:gd name="T47" fmla="*/ 20 h 106"/>
                <a:gd name="T48" fmla="*/ 22 w 115"/>
                <a:gd name="T49" fmla="*/ 19 h 106"/>
                <a:gd name="T50" fmla="*/ 23 w 115"/>
                <a:gd name="T51" fmla="*/ 17 h 106"/>
                <a:gd name="T52" fmla="*/ 21 w 115"/>
                <a:gd name="T53" fmla="*/ 13 h 106"/>
                <a:gd name="T54" fmla="*/ 22 w 115"/>
                <a:gd name="T55" fmla="*/ 12 h 106"/>
                <a:gd name="T56" fmla="*/ 26 w 115"/>
                <a:gd name="T57" fmla="*/ 11 h 106"/>
                <a:gd name="T58" fmla="*/ 26 w 115"/>
                <a:gd name="T59" fmla="*/ 9 h 106"/>
                <a:gd name="T60" fmla="*/ 27 w 115"/>
                <a:gd name="T61" fmla="*/ 6 h 106"/>
                <a:gd name="T62" fmla="*/ 29 w 115"/>
                <a:gd name="T63" fmla="*/ 4 h 106"/>
                <a:gd name="T64" fmla="*/ 26 w 115"/>
                <a:gd name="T65" fmla="*/ 0 h 106"/>
                <a:gd name="T66" fmla="*/ 19 w 115"/>
                <a:gd name="T67" fmla="*/ 1 h 106"/>
                <a:gd name="T68" fmla="*/ 15 w 115"/>
                <a:gd name="T69" fmla="*/ 1 h 106"/>
                <a:gd name="T70" fmla="*/ 14 w 115"/>
                <a:gd name="T71" fmla="*/ 2 h 106"/>
                <a:gd name="T72" fmla="*/ 12 w 115"/>
                <a:gd name="T73" fmla="*/ 2 h 106"/>
                <a:gd name="T74" fmla="*/ 13 w 115"/>
                <a:gd name="T75" fmla="*/ 4 h 106"/>
                <a:gd name="T76" fmla="*/ 9 w 115"/>
                <a:gd name="T77" fmla="*/ 4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5"/>
                <a:gd name="T118" fmla="*/ 0 h 106"/>
                <a:gd name="T119" fmla="*/ 115 w 115"/>
                <a:gd name="T120" fmla="*/ 106 h 10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5" h="106">
                  <a:moveTo>
                    <a:pt x="33" y="15"/>
                  </a:moveTo>
                  <a:lnTo>
                    <a:pt x="23" y="17"/>
                  </a:lnTo>
                  <a:lnTo>
                    <a:pt x="17" y="22"/>
                  </a:lnTo>
                  <a:lnTo>
                    <a:pt x="16" y="29"/>
                  </a:lnTo>
                  <a:lnTo>
                    <a:pt x="24" y="37"/>
                  </a:lnTo>
                  <a:lnTo>
                    <a:pt x="30" y="39"/>
                  </a:lnTo>
                  <a:lnTo>
                    <a:pt x="33" y="42"/>
                  </a:lnTo>
                  <a:lnTo>
                    <a:pt x="32" y="44"/>
                  </a:lnTo>
                  <a:lnTo>
                    <a:pt x="31" y="46"/>
                  </a:lnTo>
                  <a:lnTo>
                    <a:pt x="30" y="49"/>
                  </a:lnTo>
                  <a:lnTo>
                    <a:pt x="30" y="52"/>
                  </a:lnTo>
                  <a:lnTo>
                    <a:pt x="31" y="53"/>
                  </a:lnTo>
                  <a:lnTo>
                    <a:pt x="31" y="54"/>
                  </a:lnTo>
                  <a:lnTo>
                    <a:pt x="28" y="55"/>
                  </a:lnTo>
                  <a:lnTo>
                    <a:pt x="23" y="59"/>
                  </a:lnTo>
                  <a:lnTo>
                    <a:pt x="16" y="62"/>
                  </a:lnTo>
                  <a:lnTo>
                    <a:pt x="11" y="67"/>
                  </a:lnTo>
                  <a:lnTo>
                    <a:pt x="10" y="69"/>
                  </a:lnTo>
                  <a:lnTo>
                    <a:pt x="12" y="72"/>
                  </a:lnTo>
                  <a:lnTo>
                    <a:pt x="17" y="72"/>
                  </a:lnTo>
                  <a:lnTo>
                    <a:pt x="23" y="69"/>
                  </a:lnTo>
                  <a:lnTo>
                    <a:pt x="23" y="81"/>
                  </a:lnTo>
                  <a:lnTo>
                    <a:pt x="20" y="82"/>
                  </a:lnTo>
                  <a:lnTo>
                    <a:pt x="16" y="84"/>
                  </a:lnTo>
                  <a:lnTo>
                    <a:pt x="10" y="85"/>
                  </a:lnTo>
                  <a:lnTo>
                    <a:pt x="4" y="84"/>
                  </a:lnTo>
                  <a:lnTo>
                    <a:pt x="1" y="83"/>
                  </a:lnTo>
                  <a:lnTo>
                    <a:pt x="0" y="87"/>
                  </a:lnTo>
                  <a:lnTo>
                    <a:pt x="1" y="91"/>
                  </a:lnTo>
                  <a:lnTo>
                    <a:pt x="4" y="96"/>
                  </a:lnTo>
                  <a:lnTo>
                    <a:pt x="8" y="97"/>
                  </a:lnTo>
                  <a:lnTo>
                    <a:pt x="12" y="97"/>
                  </a:lnTo>
                  <a:lnTo>
                    <a:pt x="16" y="98"/>
                  </a:lnTo>
                  <a:lnTo>
                    <a:pt x="21" y="97"/>
                  </a:lnTo>
                  <a:lnTo>
                    <a:pt x="26" y="97"/>
                  </a:lnTo>
                  <a:lnTo>
                    <a:pt x="31" y="96"/>
                  </a:lnTo>
                  <a:lnTo>
                    <a:pt x="35" y="94"/>
                  </a:lnTo>
                  <a:lnTo>
                    <a:pt x="39" y="91"/>
                  </a:lnTo>
                  <a:lnTo>
                    <a:pt x="47" y="95"/>
                  </a:lnTo>
                  <a:lnTo>
                    <a:pt x="55" y="96"/>
                  </a:lnTo>
                  <a:lnTo>
                    <a:pt x="62" y="98"/>
                  </a:lnTo>
                  <a:lnTo>
                    <a:pt x="65" y="98"/>
                  </a:lnTo>
                  <a:lnTo>
                    <a:pt x="68" y="100"/>
                  </a:lnTo>
                  <a:lnTo>
                    <a:pt x="73" y="105"/>
                  </a:lnTo>
                  <a:lnTo>
                    <a:pt x="81" y="106"/>
                  </a:lnTo>
                  <a:lnTo>
                    <a:pt x="87" y="96"/>
                  </a:lnTo>
                  <a:lnTo>
                    <a:pt x="91" y="83"/>
                  </a:lnTo>
                  <a:lnTo>
                    <a:pt x="91" y="77"/>
                  </a:lnTo>
                  <a:lnTo>
                    <a:pt x="89" y="76"/>
                  </a:lnTo>
                  <a:lnTo>
                    <a:pt x="88" y="76"/>
                  </a:lnTo>
                  <a:lnTo>
                    <a:pt x="89" y="73"/>
                  </a:lnTo>
                  <a:lnTo>
                    <a:pt x="92" y="65"/>
                  </a:lnTo>
                  <a:lnTo>
                    <a:pt x="91" y="57"/>
                  </a:lnTo>
                  <a:lnTo>
                    <a:pt x="84" y="51"/>
                  </a:lnTo>
                  <a:lnTo>
                    <a:pt x="79" y="49"/>
                  </a:lnTo>
                  <a:lnTo>
                    <a:pt x="86" y="46"/>
                  </a:lnTo>
                  <a:lnTo>
                    <a:pt x="96" y="45"/>
                  </a:lnTo>
                  <a:lnTo>
                    <a:pt x="101" y="44"/>
                  </a:lnTo>
                  <a:lnTo>
                    <a:pt x="101" y="36"/>
                  </a:lnTo>
                  <a:lnTo>
                    <a:pt x="102" y="34"/>
                  </a:lnTo>
                  <a:lnTo>
                    <a:pt x="104" y="28"/>
                  </a:lnTo>
                  <a:lnTo>
                    <a:pt x="108" y="23"/>
                  </a:lnTo>
                  <a:lnTo>
                    <a:pt x="113" y="21"/>
                  </a:lnTo>
                  <a:lnTo>
                    <a:pt x="115" y="16"/>
                  </a:lnTo>
                  <a:lnTo>
                    <a:pt x="113" y="7"/>
                  </a:lnTo>
                  <a:lnTo>
                    <a:pt x="104" y="0"/>
                  </a:lnTo>
                  <a:lnTo>
                    <a:pt x="91" y="0"/>
                  </a:lnTo>
                  <a:lnTo>
                    <a:pt x="76" y="4"/>
                  </a:lnTo>
                  <a:lnTo>
                    <a:pt x="65" y="5"/>
                  </a:lnTo>
                  <a:lnTo>
                    <a:pt x="60" y="4"/>
                  </a:lnTo>
                  <a:lnTo>
                    <a:pt x="58" y="4"/>
                  </a:lnTo>
                  <a:lnTo>
                    <a:pt x="56" y="5"/>
                  </a:lnTo>
                  <a:lnTo>
                    <a:pt x="50" y="6"/>
                  </a:lnTo>
                  <a:lnTo>
                    <a:pt x="47" y="8"/>
                  </a:lnTo>
                  <a:lnTo>
                    <a:pt x="49" y="12"/>
                  </a:lnTo>
                  <a:lnTo>
                    <a:pt x="50" y="14"/>
                  </a:lnTo>
                  <a:lnTo>
                    <a:pt x="45" y="15"/>
                  </a:lnTo>
                  <a:lnTo>
                    <a:pt x="36" y="15"/>
                  </a:lnTo>
                  <a:lnTo>
                    <a:pt x="33" y="15"/>
                  </a:lnTo>
                  <a:close/>
                </a:path>
              </a:pathLst>
            </a:custGeom>
            <a:solidFill>
              <a:srgbClr val="0CC10C"/>
            </a:solidFill>
            <a:ln w="9525">
              <a:noFill/>
              <a:round/>
              <a:headEnd/>
              <a:tailEnd/>
            </a:ln>
          </p:spPr>
          <p:txBody>
            <a:bodyPr>
              <a:prstTxWarp prst="textNoShape">
                <a:avLst/>
              </a:prstTxWarp>
            </a:bodyPr>
            <a:lstStyle/>
            <a:p>
              <a:endParaRPr lang="en-US"/>
            </a:p>
          </p:txBody>
        </p:sp>
        <p:sp>
          <p:nvSpPr>
            <p:cNvPr id="168053" name="Freeform 114"/>
            <p:cNvSpPr>
              <a:spLocks/>
            </p:cNvSpPr>
            <p:nvPr/>
          </p:nvSpPr>
          <p:spPr bwMode="auto">
            <a:xfrm>
              <a:off x="2560" y="2073"/>
              <a:ext cx="18" cy="16"/>
            </a:xfrm>
            <a:custGeom>
              <a:avLst/>
              <a:gdLst>
                <a:gd name="T0" fmla="*/ 3 w 37"/>
                <a:gd name="T1" fmla="*/ 2 h 32"/>
                <a:gd name="T2" fmla="*/ 3 w 37"/>
                <a:gd name="T3" fmla="*/ 1 h 32"/>
                <a:gd name="T4" fmla="*/ 4 w 37"/>
                <a:gd name="T5" fmla="*/ 0 h 32"/>
                <a:gd name="T6" fmla="*/ 5 w 37"/>
                <a:gd name="T7" fmla="*/ 1 h 32"/>
                <a:gd name="T8" fmla="*/ 6 w 37"/>
                <a:gd name="T9" fmla="*/ 2 h 32"/>
                <a:gd name="T10" fmla="*/ 7 w 37"/>
                <a:gd name="T11" fmla="*/ 4 h 32"/>
                <a:gd name="T12" fmla="*/ 7 w 37"/>
                <a:gd name="T13" fmla="*/ 5 h 32"/>
                <a:gd name="T14" fmla="*/ 7 w 37"/>
                <a:gd name="T15" fmla="*/ 5 h 32"/>
                <a:gd name="T16" fmla="*/ 8 w 37"/>
                <a:gd name="T17" fmla="*/ 5 h 32"/>
                <a:gd name="T18" fmla="*/ 9 w 37"/>
                <a:gd name="T19" fmla="*/ 6 h 32"/>
                <a:gd name="T20" fmla="*/ 9 w 37"/>
                <a:gd name="T21" fmla="*/ 7 h 32"/>
                <a:gd name="T22" fmla="*/ 7 w 37"/>
                <a:gd name="T23" fmla="*/ 8 h 32"/>
                <a:gd name="T24" fmla="*/ 6 w 37"/>
                <a:gd name="T25" fmla="*/ 8 h 32"/>
                <a:gd name="T26" fmla="*/ 5 w 37"/>
                <a:gd name="T27" fmla="*/ 7 h 32"/>
                <a:gd name="T28" fmla="*/ 4 w 37"/>
                <a:gd name="T29" fmla="*/ 7 h 32"/>
                <a:gd name="T30" fmla="*/ 4 w 37"/>
                <a:gd name="T31" fmla="*/ 7 h 32"/>
                <a:gd name="T32" fmla="*/ 3 w 37"/>
                <a:gd name="T33" fmla="*/ 8 h 32"/>
                <a:gd name="T34" fmla="*/ 1 w 37"/>
                <a:gd name="T35" fmla="*/ 8 h 32"/>
                <a:gd name="T36" fmla="*/ 1 w 37"/>
                <a:gd name="T37" fmla="*/ 8 h 32"/>
                <a:gd name="T38" fmla="*/ 0 w 37"/>
                <a:gd name="T39" fmla="*/ 7 h 32"/>
                <a:gd name="T40" fmla="*/ 0 w 37"/>
                <a:gd name="T41" fmla="*/ 6 h 32"/>
                <a:gd name="T42" fmla="*/ 1 w 37"/>
                <a:gd name="T43" fmla="*/ 6 h 32"/>
                <a:gd name="T44" fmla="*/ 2 w 37"/>
                <a:gd name="T45" fmla="*/ 5 h 32"/>
                <a:gd name="T46" fmla="*/ 2 w 37"/>
                <a:gd name="T47" fmla="*/ 5 h 32"/>
                <a:gd name="T48" fmla="*/ 1 w 37"/>
                <a:gd name="T49" fmla="*/ 4 h 32"/>
                <a:gd name="T50" fmla="*/ 1 w 37"/>
                <a:gd name="T51" fmla="*/ 3 h 32"/>
                <a:gd name="T52" fmla="*/ 1 w 37"/>
                <a:gd name="T53" fmla="*/ 3 h 32"/>
                <a:gd name="T54" fmla="*/ 1 w 37"/>
                <a:gd name="T55" fmla="*/ 2 h 32"/>
                <a:gd name="T56" fmla="*/ 2 w 37"/>
                <a:gd name="T57" fmla="*/ 2 h 32"/>
                <a:gd name="T58" fmla="*/ 3 w 37"/>
                <a:gd name="T59" fmla="*/ 2 h 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32"/>
                <a:gd name="T92" fmla="*/ 37 w 37"/>
                <a:gd name="T93" fmla="*/ 32 h 3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32">
                  <a:moveTo>
                    <a:pt x="12" y="7"/>
                  </a:moveTo>
                  <a:lnTo>
                    <a:pt x="13" y="2"/>
                  </a:lnTo>
                  <a:lnTo>
                    <a:pt x="18" y="0"/>
                  </a:lnTo>
                  <a:lnTo>
                    <a:pt x="21" y="1"/>
                  </a:lnTo>
                  <a:lnTo>
                    <a:pt x="26" y="7"/>
                  </a:lnTo>
                  <a:lnTo>
                    <a:pt x="28" y="14"/>
                  </a:lnTo>
                  <a:lnTo>
                    <a:pt x="29" y="17"/>
                  </a:lnTo>
                  <a:lnTo>
                    <a:pt x="30" y="18"/>
                  </a:lnTo>
                  <a:lnTo>
                    <a:pt x="35" y="20"/>
                  </a:lnTo>
                  <a:lnTo>
                    <a:pt x="37" y="23"/>
                  </a:lnTo>
                  <a:lnTo>
                    <a:pt x="36" y="28"/>
                  </a:lnTo>
                  <a:lnTo>
                    <a:pt x="31" y="31"/>
                  </a:lnTo>
                  <a:lnTo>
                    <a:pt x="26" y="30"/>
                  </a:lnTo>
                  <a:lnTo>
                    <a:pt x="21" y="28"/>
                  </a:lnTo>
                  <a:lnTo>
                    <a:pt x="19" y="28"/>
                  </a:lnTo>
                  <a:lnTo>
                    <a:pt x="16" y="28"/>
                  </a:lnTo>
                  <a:lnTo>
                    <a:pt x="15" y="29"/>
                  </a:lnTo>
                  <a:lnTo>
                    <a:pt x="5" y="32"/>
                  </a:lnTo>
                  <a:lnTo>
                    <a:pt x="4" y="31"/>
                  </a:lnTo>
                  <a:lnTo>
                    <a:pt x="1" y="28"/>
                  </a:lnTo>
                  <a:lnTo>
                    <a:pt x="0" y="24"/>
                  </a:lnTo>
                  <a:lnTo>
                    <a:pt x="5" y="22"/>
                  </a:lnTo>
                  <a:lnTo>
                    <a:pt x="10" y="20"/>
                  </a:lnTo>
                  <a:lnTo>
                    <a:pt x="10" y="17"/>
                  </a:lnTo>
                  <a:lnTo>
                    <a:pt x="7" y="14"/>
                  </a:lnTo>
                  <a:lnTo>
                    <a:pt x="5" y="12"/>
                  </a:lnTo>
                  <a:lnTo>
                    <a:pt x="5" y="9"/>
                  </a:lnTo>
                  <a:lnTo>
                    <a:pt x="7" y="8"/>
                  </a:lnTo>
                  <a:lnTo>
                    <a:pt x="11" y="7"/>
                  </a:lnTo>
                  <a:lnTo>
                    <a:pt x="12" y="7"/>
                  </a:lnTo>
                  <a:close/>
                </a:path>
              </a:pathLst>
            </a:custGeom>
            <a:solidFill>
              <a:srgbClr val="0CC10C"/>
            </a:solidFill>
            <a:ln w="9525">
              <a:noFill/>
              <a:round/>
              <a:headEnd/>
              <a:tailEnd/>
            </a:ln>
          </p:spPr>
          <p:txBody>
            <a:bodyPr>
              <a:prstTxWarp prst="textNoShape">
                <a:avLst/>
              </a:prstTxWarp>
            </a:bodyPr>
            <a:lstStyle/>
            <a:p>
              <a:endParaRPr lang="en-US"/>
            </a:p>
          </p:txBody>
        </p:sp>
        <p:sp>
          <p:nvSpPr>
            <p:cNvPr id="168054" name="Freeform 115"/>
            <p:cNvSpPr>
              <a:spLocks/>
            </p:cNvSpPr>
            <p:nvPr/>
          </p:nvSpPr>
          <p:spPr bwMode="auto">
            <a:xfrm>
              <a:off x="2502" y="2078"/>
              <a:ext cx="50" cy="57"/>
            </a:xfrm>
            <a:custGeom>
              <a:avLst/>
              <a:gdLst>
                <a:gd name="T0" fmla="*/ 10 w 99"/>
                <a:gd name="T1" fmla="*/ 1 h 114"/>
                <a:gd name="T2" fmla="*/ 15 w 99"/>
                <a:gd name="T3" fmla="*/ 1 h 114"/>
                <a:gd name="T4" fmla="*/ 16 w 99"/>
                <a:gd name="T5" fmla="*/ 4 h 114"/>
                <a:gd name="T6" fmla="*/ 15 w 99"/>
                <a:gd name="T7" fmla="*/ 5 h 114"/>
                <a:gd name="T8" fmla="*/ 14 w 99"/>
                <a:gd name="T9" fmla="*/ 5 h 114"/>
                <a:gd name="T10" fmla="*/ 15 w 99"/>
                <a:gd name="T11" fmla="*/ 7 h 114"/>
                <a:gd name="T12" fmla="*/ 15 w 99"/>
                <a:gd name="T13" fmla="*/ 12 h 114"/>
                <a:gd name="T14" fmla="*/ 16 w 99"/>
                <a:gd name="T15" fmla="*/ 13 h 114"/>
                <a:gd name="T16" fmla="*/ 18 w 99"/>
                <a:gd name="T17" fmla="*/ 11 h 114"/>
                <a:gd name="T18" fmla="*/ 18 w 99"/>
                <a:gd name="T19" fmla="*/ 13 h 114"/>
                <a:gd name="T20" fmla="*/ 17 w 99"/>
                <a:gd name="T21" fmla="*/ 16 h 114"/>
                <a:gd name="T22" fmla="*/ 20 w 99"/>
                <a:gd name="T23" fmla="*/ 15 h 114"/>
                <a:gd name="T24" fmla="*/ 21 w 99"/>
                <a:gd name="T25" fmla="*/ 11 h 114"/>
                <a:gd name="T26" fmla="*/ 24 w 99"/>
                <a:gd name="T27" fmla="*/ 11 h 114"/>
                <a:gd name="T28" fmla="*/ 25 w 99"/>
                <a:gd name="T29" fmla="*/ 15 h 114"/>
                <a:gd name="T30" fmla="*/ 24 w 99"/>
                <a:gd name="T31" fmla="*/ 17 h 114"/>
                <a:gd name="T32" fmla="*/ 22 w 99"/>
                <a:gd name="T33" fmla="*/ 19 h 114"/>
                <a:gd name="T34" fmla="*/ 20 w 99"/>
                <a:gd name="T35" fmla="*/ 21 h 114"/>
                <a:gd name="T36" fmla="*/ 18 w 99"/>
                <a:gd name="T37" fmla="*/ 23 h 114"/>
                <a:gd name="T38" fmla="*/ 15 w 99"/>
                <a:gd name="T39" fmla="*/ 25 h 114"/>
                <a:gd name="T40" fmla="*/ 12 w 99"/>
                <a:gd name="T41" fmla="*/ 28 h 114"/>
                <a:gd name="T42" fmla="*/ 10 w 99"/>
                <a:gd name="T43" fmla="*/ 29 h 114"/>
                <a:gd name="T44" fmla="*/ 8 w 99"/>
                <a:gd name="T45" fmla="*/ 29 h 114"/>
                <a:gd name="T46" fmla="*/ 5 w 99"/>
                <a:gd name="T47" fmla="*/ 27 h 114"/>
                <a:gd name="T48" fmla="*/ 3 w 99"/>
                <a:gd name="T49" fmla="*/ 25 h 114"/>
                <a:gd name="T50" fmla="*/ 2 w 99"/>
                <a:gd name="T51" fmla="*/ 22 h 114"/>
                <a:gd name="T52" fmla="*/ 1 w 99"/>
                <a:gd name="T53" fmla="*/ 17 h 114"/>
                <a:gd name="T54" fmla="*/ 1 w 99"/>
                <a:gd name="T55" fmla="*/ 14 h 114"/>
                <a:gd name="T56" fmla="*/ 0 w 99"/>
                <a:gd name="T57" fmla="*/ 10 h 114"/>
                <a:gd name="T58" fmla="*/ 2 w 99"/>
                <a:gd name="T59" fmla="*/ 9 h 114"/>
                <a:gd name="T60" fmla="*/ 5 w 99"/>
                <a:gd name="T61" fmla="*/ 10 h 114"/>
                <a:gd name="T62" fmla="*/ 6 w 99"/>
                <a:gd name="T63" fmla="*/ 13 h 114"/>
                <a:gd name="T64" fmla="*/ 8 w 99"/>
                <a:gd name="T65" fmla="*/ 13 h 114"/>
                <a:gd name="T66" fmla="*/ 9 w 99"/>
                <a:gd name="T67" fmla="*/ 11 h 114"/>
                <a:gd name="T68" fmla="*/ 9 w 99"/>
                <a:gd name="T69" fmla="*/ 8 h 114"/>
                <a:gd name="T70" fmla="*/ 8 w 99"/>
                <a:gd name="T71" fmla="*/ 5 h 114"/>
                <a:gd name="T72" fmla="*/ 8 w 99"/>
                <a:gd name="T73" fmla="*/ 4 h 114"/>
                <a:gd name="T74" fmla="*/ 6 w 99"/>
                <a:gd name="T75" fmla="*/ 2 h 114"/>
                <a:gd name="T76" fmla="*/ 9 w 99"/>
                <a:gd name="T77" fmla="*/ 1 h 1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114"/>
                <a:gd name="T119" fmla="*/ 99 w 99"/>
                <a:gd name="T120" fmla="*/ 114 h 11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114">
                  <a:moveTo>
                    <a:pt x="34" y="4"/>
                  </a:moveTo>
                  <a:lnTo>
                    <a:pt x="40" y="2"/>
                  </a:lnTo>
                  <a:lnTo>
                    <a:pt x="48" y="0"/>
                  </a:lnTo>
                  <a:lnTo>
                    <a:pt x="57" y="2"/>
                  </a:lnTo>
                  <a:lnTo>
                    <a:pt x="61" y="8"/>
                  </a:lnTo>
                  <a:lnTo>
                    <a:pt x="62" y="15"/>
                  </a:lnTo>
                  <a:lnTo>
                    <a:pt x="60" y="18"/>
                  </a:lnTo>
                  <a:lnTo>
                    <a:pt x="57" y="17"/>
                  </a:lnTo>
                  <a:lnTo>
                    <a:pt x="54" y="17"/>
                  </a:lnTo>
                  <a:lnTo>
                    <a:pt x="54" y="20"/>
                  </a:lnTo>
                  <a:lnTo>
                    <a:pt x="55" y="21"/>
                  </a:lnTo>
                  <a:lnTo>
                    <a:pt x="59" y="26"/>
                  </a:lnTo>
                  <a:lnTo>
                    <a:pt x="61" y="34"/>
                  </a:lnTo>
                  <a:lnTo>
                    <a:pt x="59" y="46"/>
                  </a:lnTo>
                  <a:lnTo>
                    <a:pt x="60" y="50"/>
                  </a:lnTo>
                  <a:lnTo>
                    <a:pt x="63" y="49"/>
                  </a:lnTo>
                  <a:lnTo>
                    <a:pt x="67" y="46"/>
                  </a:lnTo>
                  <a:lnTo>
                    <a:pt x="69" y="44"/>
                  </a:lnTo>
                  <a:lnTo>
                    <a:pt x="70" y="46"/>
                  </a:lnTo>
                  <a:lnTo>
                    <a:pt x="70" y="51"/>
                  </a:lnTo>
                  <a:lnTo>
                    <a:pt x="69" y="57"/>
                  </a:lnTo>
                  <a:lnTo>
                    <a:pt x="66" y="63"/>
                  </a:lnTo>
                  <a:lnTo>
                    <a:pt x="73" y="61"/>
                  </a:lnTo>
                  <a:lnTo>
                    <a:pt x="78" y="57"/>
                  </a:lnTo>
                  <a:lnTo>
                    <a:pt x="82" y="51"/>
                  </a:lnTo>
                  <a:lnTo>
                    <a:pt x="84" y="44"/>
                  </a:lnTo>
                  <a:lnTo>
                    <a:pt x="88" y="41"/>
                  </a:lnTo>
                  <a:lnTo>
                    <a:pt x="95" y="43"/>
                  </a:lnTo>
                  <a:lnTo>
                    <a:pt x="99" y="49"/>
                  </a:lnTo>
                  <a:lnTo>
                    <a:pt x="98" y="59"/>
                  </a:lnTo>
                  <a:lnTo>
                    <a:pt x="95" y="67"/>
                  </a:lnTo>
                  <a:lnTo>
                    <a:pt x="93" y="68"/>
                  </a:lnTo>
                  <a:lnTo>
                    <a:pt x="91" y="70"/>
                  </a:lnTo>
                  <a:lnTo>
                    <a:pt x="88" y="74"/>
                  </a:lnTo>
                  <a:lnTo>
                    <a:pt x="83" y="80"/>
                  </a:lnTo>
                  <a:lnTo>
                    <a:pt x="77" y="82"/>
                  </a:lnTo>
                  <a:lnTo>
                    <a:pt x="73" y="86"/>
                  </a:lnTo>
                  <a:lnTo>
                    <a:pt x="70" y="91"/>
                  </a:lnTo>
                  <a:lnTo>
                    <a:pt x="67" y="97"/>
                  </a:lnTo>
                  <a:lnTo>
                    <a:pt x="60" y="98"/>
                  </a:lnTo>
                  <a:lnTo>
                    <a:pt x="52" y="101"/>
                  </a:lnTo>
                  <a:lnTo>
                    <a:pt x="47" y="109"/>
                  </a:lnTo>
                  <a:lnTo>
                    <a:pt x="45" y="113"/>
                  </a:lnTo>
                  <a:lnTo>
                    <a:pt x="40" y="114"/>
                  </a:lnTo>
                  <a:lnTo>
                    <a:pt x="36" y="114"/>
                  </a:lnTo>
                  <a:lnTo>
                    <a:pt x="30" y="113"/>
                  </a:lnTo>
                  <a:lnTo>
                    <a:pt x="23" y="110"/>
                  </a:lnTo>
                  <a:lnTo>
                    <a:pt x="19" y="106"/>
                  </a:lnTo>
                  <a:lnTo>
                    <a:pt x="14" y="103"/>
                  </a:lnTo>
                  <a:lnTo>
                    <a:pt x="12" y="98"/>
                  </a:lnTo>
                  <a:lnTo>
                    <a:pt x="8" y="91"/>
                  </a:lnTo>
                  <a:lnTo>
                    <a:pt x="5" y="86"/>
                  </a:lnTo>
                  <a:lnTo>
                    <a:pt x="2" y="79"/>
                  </a:lnTo>
                  <a:lnTo>
                    <a:pt x="2" y="66"/>
                  </a:lnTo>
                  <a:lnTo>
                    <a:pt x="0" y="61"/>
                  </a:lnTo>
                  <a:lnTo>
                    <a:pt x="1" y="53"/>
                  </a:lnTo>
                  <a:lnTo>
                    <a:pt x="1" y="45"/>
                  </a:lnTo>
                  <a:lnTo>
                    <a:pt x="0" y="38"/>
                  </a:lnTo>
                  <a:lnTo>
                    <a:pt x="1" y="34"/>
                  </a:lnTo>
                  <a:lnTo>
                    <a:pt x="7" y="33"/>
                  </a:lnTo>
                  <a:lnTo>
                    <a:pt x="14" y="34"/>
                  </a:lnTo>
                  <a:lnTo>
                    <a:pt x="17" y="37"/>
                  </a:lnTo>
                  <a:lnTo>
                    <a:pt x="19" y="43"/>
                  </a:lnTo>
                  <a:lnTo>
                    <a:pt x="22" y="50"/>
                  </a:lnTo>
                  <a:lnTo>
                    <a:pt x="25" y="53"/>
                  </a:lnTo>
                  <a:lnTo>
                    <a:pt x="29" y="52"/>
                  </a:lnTo>
                  <a:lnTo>
                    <a:pt x="31" y="46"/>
                  </a:lnTo>
                  <a:lnTo>
                    <a:pt x="34" y="41"/>
                  </a:lnTo>
                  <a:lnTo>
                    <a:pt x="35" y="35"/>
                  </a:lnTo>
                  <a:lnTo>
                    <a:pt x="34" y="30"/>
                  </a:lnTo>
                  <a:lnTo>
                    <a:pt x="30" y="26"/>
                  </a:lnTo>
                  <a:lnTo>
                    <a:pt x="29" y="20"/>
                  </a:lnTo>
                  <a:lnTo>
                    <a:pt x="29" y="17"/>
                  </a:lnTo>
                  <a:lnTo>
                    <a:pt x="30" y="14"/>
                  </a:lnTo>
                  <a:lnTo>
                    <a:pt x="25" y="12"/>
                  </a:lnTo>
                  <a:lnTo>
                    <a:pt x="22" y="7"/>
                  </a:lnTo>
                  <a:lnTo>
                    <a:pt x="24" y="4"/>
                  </a:lnTo>
                  <a:lnTo>
                    <a:pt x="34" y="4"/>
                  </a:lnTo>
                  <a:close/>
                </a:path>
              </a:pathLst>
            </a:custGeom>
            <a:solidFill>
              <a:srgbClr val="0CC10C"/>
            </a:solidFill>
            <a:ln w="9525">
              <a:noFill/>
              <a:round/>
              <a:headEnd/>
              <a:tailEnd/>
            </a:ln>
          </p:spPr>
          <p:txBody>
            <a:bodyPr>
              <a:prstTxWarp prst="textNoShape">
                <a:avLst/>
              </a:prstTxWarp>
            </a:bodyPr>
            <a:lstStyle/>
            <a:p>
              <a:endParaRPr lang="en-US"/>
            </a:p>
          </p:txBody>
        </p:sp>
        <p:sp>
          <p:nvSpPr>
            <p:cNvPr id="168055" name="Freeform 116"/>
            <p:cNvSpPr>
              <a:spLocks/>
            </p:cNvSpPr>
            <p:nvPr/>
          </p:nvSpPr>
          <p:spPr bwMode="auto">
            <a:xfrm>
              <a:off x="2584" y="2164"/>
              <a:ext cx="6" cy="6"/>
            </a:xfrm>
            <a:custGeom>
              <a:avLst/>
              <a:gdLst>
                <a:gd name="T0" fmla="*/ 4 w 10"/>
                <a:gd name="T1" fmla="*/ 2 h 12"/>
                <a:gd name="T2" fmla="*/ 3 w 10"/>
                <a:gd name="T3" fmla="*/ 3 h 12"/>
                <a:gd name="T4" fmla="*/ 1 w 10"/>
                <a:gd name="T5" fmla="*/ 3 h 12"/>
                <a:gd name="T6" fmla="*/ 1 w 10"/>
                <a:gd name="T7" fmla="*/ 3 h 12"/>
                <a:gd name="T8" fmla="*/ 0 w 10"/>
                <a:gd name="T9" fmla="*/ 3 h 12"/>
                <a:gd name="T10" fmla="*/ 0 w 10"/>
                <a:gd name="T11" fmla="*/ 2 h 12"/>
                <a:gd name="T12" fmla="*/ 0 w 10"/>
                <a:gd name="T13" fmla="*/ 1 h 12"/>
                <a:gd name="T14" fmla="*/ 1 w 10"/>
                <a:gd name="T15" fmla="*/ 1 h 12"/>
                <a:gd name="T16" fmla="*/ 1 w 10"/>
                <a:gd name="T17" fmla="*/ 1 h 12"/>
                <a:gd name="T18" fmla="*/ 2 w 10"/>
                <a:gd name="T19" fmla="*/ 0 h 12"/>
                <a:gd name="T20" fmla="*/ 3 w 10"/>
                <a:gd name="T21" fmla="*/ 1 h 12"/>
                <a:gd name="T22" fmla="*/ 4 w 10"/>
                <a:gd name="T23" fmla="*/ 1 h 12"/>
                <a:gd name="T24" fmla="*/ 4 w 10"/>
                <a:gd name="T25" fmla="*/ 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2"/>
                <a:gd name="T41" fmla="*/ 10 w 10"/>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2">
                  <a:moveTo>
                    <a:pt x="10" y="6"/>
                  </a:moveTo>
                  <a:lnTo>
                    <a:pt x="8" y="9"/>
                  </a:lnTo>
                  <a:lnTo>
                    <a:pt x="4" y="12"/>
                  </a:lnTo>
                  <a:lnTo>
                    <a:pt x="1" y="12"/>
                  </a:lnTo>
                  <a:lnTo>
                    <a:pt x="0" y="9"/>
                  </a:lnTo>
                  <a:lnTo>
                    <a:pt x="0" y="7"/>
                  </a:lnTo>
                  <a:lnTo>
                    <a:pt x="0" y="3"/>
                  </a:lnTo>
                  <a:lnTo>
                    <a:pt x="1" y="2"/>
                  </a:lnTo>
                  <a:lnTo>
                    <a:pt x="2" y="1"/>
                  </a:lnTo>
                  <a:lnTo>
                    <a:pt x="6" y="0"/>
                  </a:lnTo>
                  <a:lnTo>
                    <a:pt x="8" y="1"/>
                  </a:lnTo>
                  <a:lnTo>
                    <a:pt x="10" y="2"/>
                  </a:lnTo>
                  <a:lnTo>
                    <a:pt x="10" y="6"/>
                  </a:lnTo>
                  <a:close/>
                </a:path>
              </a:pathLst>
            </a:custGeom>
            <a:solidFill>
              <a:srgbClr val="0CC10C"/>
            </a:solidFill>
            <a:ln w="9525">
              <a:noFill/>
              <a:round/>
              <a:headEnd/>
              <a:tailEnd/>
            </a:ln>
          </p:spPr>
          <p:txBody>
            <a:bodyPr>
              <a:prstTxWarp prst="textNoShape">
                <a:avLst/>
              </a:prstTxWarp>
            </a:bodyPr>
            <a:lstStyle/>
            <a:p>
              <a:endParaRPr lang="en-US"/>
            </a:p>
          </p:txBody>
        </p:sp>
        <p:sp>
          <p:nvSpPr>
            <p:cNvPr id="168056" name="Freeform 117"/>
            <p:cNvSpPr>
              <a:spLocks/>
            </p:cNvSpPr>
            <p:nvPr/>
          </p:nvSpPr>
          <p:spPr bwMode="auto">
            <a:xfrm>
              <a:off x="2568" y="2172"/>
              <a:ext cx="2" cy="2"/>
            </a:xfrm>
            <a:custGeom>
              <a:avLst/>
              <a:gdLst>
                <a:gd name="T0" fmla="*/ 1 w 5"/>
                <a:gd name="T1" fmla="*/ 0 h 5"/>
                <a:gd name="T2" fmla="*/ 1 w 5"/>
                <a:gd name="T3" fmla="*/ 0 h 5"/>
                <a:gd name="T4" fmla="*/ 0 w 5"/>
                <a:gd name="T5" fmla="*/ 1 h 5"/>
                <a:gd name="T6" fmla="*/ 0 w 5"/>
                <a:gd name="T7" fmla="*/ 1 h 5"/>
                <a:gd name="T8" fmla="*/ 0 w 5"/>
                <a:gd name="T9" fmla="*/ 0 h 5"/>
                <a:gd name="T10" fmla="*/ 0 w 5"/>
                <a:gd name="T11" fmla="*/ 0 h 5"/>
                <a:gd name="T12" fmla="*/ 0 w 5"/>
                <a:gd name="T13" fmla="*/ 0 h 5"/>
                <a:gd name="T14" fmla="*/ 0 w 5"/>
                <a:gd name="T15" fmla="*/ 0 h 5"/>
                <a:gd name="T16" fmla="*/ 0 w 5"/>
                <a:gd name="T17" fmla="*/ 0 h 5"/>
                <a:gd name="T18" fmla="*/ 0 w 5"/>
                <a:gd name="T19" fmla="*/ 0 h 5"/>
                <a:gd name="T20" fmla="*/ 1 w 5"/>
                <a:gd name="T21" fmla="*/ 0 h 5"/>
                <a:gd name="T22" fmla="*/ 1 w 5"/>
                <a:gd name="T23" fmla="*/ 0 h 5"/>
                <a:gd name="T24" fmla="*/ 1 w 5"/>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5"/>
                <a:gd name="T41" fmla="*/ 5 w 5"/>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5">
                  <a:moveTo>
                    <a:pt x="5" y="2"/>
                  </a:moveTo>
                  <a:lnTo>
                    <a:pt x="4" y="3"/>
                  </a:lnTo>
                  <a:lnTo>
                    <a:pt x="3" y="5"/>
                  </a:lnTo>
                  <a:lnTo>
                    <a:pt x="0" y="5"/>
                  </a:lnTo>
                  <a:lnTo>
                    <a:pt x="0" y="3"/>
                  </a:lnTo>
                  <a:lnTo>
                    <a:pt x="0" y="2"/>
                  </a:lnTo>
                  <a:lnTo>
                    <a:pt x="0" y="1"/>
                  </a:lnTo>
                  <a:lnTo>
                    <a:pt x="0" y="0"/>
                  </a:lnTo>
                  <a:lnTo>
                    <a:pt x="2" y="0"/>
                  </a:lnTo>
                  <a:lnTo>
                    <a:pt x="3" y="0"/>
                  </a:lnTo>
                  <a:lnTo>
                    <a:pt x="4" y="0"/>
                  </a:lnTo>
                  <a:lnTo>
                    <a:pt x="5" y="1"/>
                  </a:lnTo>
                  <a:lnTo>
                    <a:pt x="5" y="2"/>
                  </a:lnTo>
                  <a:close/>
                </a:path>
              </a:pathLst>
            </a:custGeom>
            <a:solidFill>
              <a:srgbClr val="0CC10C"/>
            </a:solidFill>
            <a:ln w="9525">
              <a:noFill/>
              <a:round/>
              <a:headEnd/>
              <a:tailEnd/>
            </a:ln>
          </p:spPr>
          <p:txBody>
            <a:bodyPr>
              <a:prstTxWarp prst="textNoShape">
                <a:avLst/>
              </a:prstTxWarp>
            </a:bodyPr>
            <a:lstStyle/>
            <a:p>
              <a:endParaRPr lang="en-US"/>
            </a:p>
          </p:txBody>
        </p:sp>
        <p:sp>
          <p:nvSpPr>
            <p:cNvPr id="168057" name="Freeform 118"/>
            <p:cNvSpPr>
              <a:spLocks/>
            </p:cNvSpPr>
            <p:nvPr/>
          </p:nvSpPr>
          <p:spPr bwMode="auto">
            <a:xfrm>
              <a:off x="2497" y="2195"/>
              <a:ext cx="10" cy="5"/>
            </a:xfrm>
            <a:custGeom>
              <a:avLst/>
              <a:gdLst>
                <a:gd name="T0" fmla="*/ 1 w 20"/>
                <a:gd name="T1" fmla="*/ 0 h 11"/>
                <a:gd name="T2" fmla="*/ 0 w 20"/>
                <a:gd name="T3" fmla="*/ 1 h 11"/>
                <a:gd name="T4" fmla="*/ 1 w 20"/>
                <a:gd name="T5" fmla="*/ 1 h 11"/>
                <a:gd name="T6" fmla="*/ 1 w 20"/>
                <a:gd name="T7" fmla="*/ 2 h 11"/>
                <a:gd name="T8" fmla="*/ 2 w 20"/>
                <a:gd name="T9" fmla="*/ 2 h 11"/>
                <a:gd name="T10" fmla="*/ 3 w 20"/>
                <a:gd name="T11" fmla="*/ 2 h 11"/>
                <a:gd name="T12" fmla="*/ 4 w 20"/>
                <a:gd name="T13" fmla="*/ 1 h 11"/>
                <a:gd name="T14" fmla="*/ 5 w 20"/>
                <a:gd name="T15" fmla="*/ 1 h 11"/>
                <a:gd name="T16" fmla="*/ 5 w 20"/>
                <a:gd name="T17" fmla="*/ 2 h 11"/>
                <a:gd name="T18" fmla="*/ 5 w 20"/>
                <a:gd name="T19" fmla="*/ 2 h 11"/>
                <a:gd name="T20" fmla="*/ 5 w 20"/>
                <a:gd name="T21" fmla="*/ 1 h 11"/>
                <a:gd name="T22" fmla="*/ 4 w 20"/>
                <a:gd name="T23" fmla="*/ 0 h 11"/>
                <a:gd name="T24" fmla="*/ 3 w 20"/>
                <a:gd name="T25" fmla="*/ 0 h 11"/>
                <a:gd name="T26" fmla="*/ 2 w 20"/>
                <a:gd name="T27" fmla="*/ 0 h 11"/>
                <a:gd name="T28" fmla="*/ 2 w 20"/>
                <a:gd name="T29" fmla="*/ 0 h 11"/>
                <a:gd name="T30" fmla="*/ 1 w 20"/>
                <a:gd name="T31" fmla="*/ 1 h 11"/>
                <a:gd name="T32" fmla="*/ 1 w 20"/>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1"/>
                <a:gd name="T53" fmla="*/ 20 w 20"/>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1">
                  <a:moveTo>
                    <a:pt x="2" y="3"/>
                  </a:moveTo>
                  <a:lnTo>
                    <a:pt x="0" y="5"/>
                  </a:lnTo>
                  <a:lnTo>
                    <a:pt x="1" y="7"/>
                  </a:lnTo>
                  <a:lnTo>
                    <a:pt x="2" y="9"/>
                  </a:lnTo>
                  <a:lnTo>
                    <a:pt x="5" y="11"/>
                  </a:lnTo>
                  <a:lnTo>
                    <a:pt x="10" y="8"/>
                  </a:lnTo>
                  <a:lnTo>
                    <a:pt x="14" y="7"/>
                  </a:lnTo>
                  <a:lnTo>
                    <a:pt x="17" y="7"/>
                  </a:lnTo>
                  <a:lnTo>
                    <a:pt x="19" y="8"/>
                  </a:lnTo>
                  <a:lnTo>
                    <a:pt x="20" y="8"/>
                  </a:lnTo>
                  <a:lnTo>
                    <a:pt x="19" y="5"/>
                  </a:lnTo>
                  <a:lnTo>
                    <a:pt x="16" y="1"/>
                  </a:lnTo>
                  <a:lnTo>
                    <a:pt x="10" y="0"/>
                  </a:lnTo>
                  <a:lnTo>
                    <a:pt x="8" y="1"/>
                  </a:lnTo>
                  <a:lnTo>
                    <a:pt x="5" y="3"/>
                  </a:lnTo>
                  <a:lnTo>
                    <a:pt x="3" y="4"/>
                  </a:lnTo>
                  <a:lnTo>
                    <a:pt x="2" y="3"/>
                  </a:lnTo>
                  <a:close/>
                </a:path>
              </a:pathLst>
            </a:custGeom>
            <a:solidFill>
              <a:srgbClr val="0CC10C"/>
            </a:solidFill>
            <a:ln w="9525">
              <a:noFill/>
              <a:round/>
              <a:headEnd/>
              <a:tailEnd/>
            </a:ln>
          </p:spPr>
          <p:txBody>
            <a:bodyPr>
              <a:prstTxWarp prst="textNoShape">
                <a:avLst/>
              </a:prstTxWarp>
            </a:bodyPr>
            <a:lstStyle/>
            <a:p>
              <a:endParaRPr lang="en-US"/>
            </a:p>
          </p:txBody>
        </p:sp>
        <p:sp>
          <p:nvSpPr>
            <p:cNvPr id="168058" name="Freeform 119"/>
            <p:cNvSpPr>
              <a:spLocks/>
            </p:cNvSpPr>
            <p:nvPr/>
          </p:nvSpPr>
          <p:spPr bwMode="auto">
            <a:xfrm>
              <a:off x="2609" y="2469"/>
              <a:ext cx="12" cy="18"/>
            </a:xfrm>
            <a:custGeom>
              <a:avLst/>
              <a:gdLst>
                <a:gd name="T0" fmla="*/ 2 w 25"/>
                <a:gd name="T1" fmla="*/ 2 h 36"/>
                <a:gd name="T2" fmla="*/ 3 w 25"/>
                <a:gd name="T3" fmla="*/ 1 h 36"/>
                <a:gd name="T4" fmla="*/ 5 w 25"/>
                <a:gd name="T5" fmla="*/ 0 h 36"/>
                <a:gd name="T6" fmla="*/ 6 w 25"/>
                <a:gd name="T7" fmla="*/ 1 h 36"/>
                <a:gd name="T8" fmla="*/ 5 w 25"/>
                <a:gd name="T9" fmla="*/ 3 h 36"/>
                <a:gd name="T10" fmla="*/ 5 w 25"/>
                <a:gd name="T11" fmla="*/ 4 h 36"/>
                <a:gd name="T12" fmla="*/ 4 w 25"/>
                <a:gd name="T13" fmla="*/ 5 h 36"/>
                <a:gd name="T14" fmla="*/ 3 w 25"/>
                <a:gd name="T15" fmla="*/ 6 h 36"/>
                <a:gd name="T16" fmla="*/ 3 w 25"/>
                <a:gd name="T17" fmla="*/ 8 h 36"/>
                <a:gd name="T18" fmla="*/ 3 w 25"/>
                <a:gd name="T19" fmla="*/ 9 h 36"/>
                <a:gd name="T20" fmla="*/ 2 w 25"/>
                <a:gd name="T21" fmla="*/ 9 h 36"/>
                <a:gd name="T22" fmla="*/ 0 w 25"/>
                <a:gd name="T23" fmla="*/ 9 h 36"/>
                <a:gd name="T24" fmla="*/ 0 w 25"/>
                <a:gd name="T25" fmla="*/ 8 h 36"/>
                <a:gd name="T26" fmla="*/ 0 w 25"/>
                <a:gd name="T27" fmla="*/ 7 h 36"/>
                <a:gd name="T28" fmla="*/ 1 w 25"/>
                <a:gd name="T29" fmla="*/ 7 h 36"/>
                <a:gd name="T30" fmla="*/ 1 w 25"/>
                <a:gd name="T31" fmla="*/ 7 h 36"/>
                <a:gd name="T32" fmla="*/ 1 w 25"/>
                <a:gd name="T33" fmla="*/ 6 h 36"/>
                <a:gd name="T34" fmla="*/ 1 w 25"/>
                <a:gd name="T35" fmla="*/ 5 h 36"/>
                <a:gd name="T36" fmla="*/ 1 w 25"/>
                <a:gd name="T37" fmla="*/ 3 h 36"/>
                <a:gd name="T38" fmla="*/ 2 w 25"/>
                <a:gd name="T39" fmla="*/ 2 h 36"/>
                <a:gd name="T40" fmla="*/ 2 w 25"/>
                <a:gd name="T41" fmla="*/ 2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36"/>
                <a:gd name="T65" fmla="*/ 25 w 25"/>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36">
                  <a:moveTo>
                    <a:pt x="11" y="5"/>
                  </a:moveTo>
                  <a:lnTo>
                    <a:pt x="14" y="2"/>
                  </a:lnTo>
                  <a:lnTo>
                    <a:pt x="20" y="0"/>
                  </a:lnTo>
                  <a:lnTo>
                    <a:pt x="25" y="3"/>
                  </a:lnTo>
                  <a:lnTo>
                    <a:pt x="23" y="12"/>
                  </a:lnTo>
                  <a:lnTo>
                    <a:pt x="20" y="15"/>
                  </a:lnTo>
                  <a:lnTo>
                    <a:pt x="17" y="18"/>
                  </a:lnTo>
                  <a:lnTo>
                    <a:pt x="14" y="22"/>
                  </a:lnTo>
                  <a:lnTo>
                    <a:pt x="15" y="32"/>
                  </a:lnTo>
                  <a:lnTo>
                    <a:pt x="13" y="36"/>
                  </a:lnTo>
                  <a:lnTo>
                    <a:pt x="8" y="36"/>
                  </a:lnTo>
                  <a:lnTo>
                    <a:pt x="3" y="34"/>
                  </a:lnTo>
                  <a:lnTo>
                    <a:pt x="0" y="32"/>
                  </a:lnTo>
                  <a:lnTo>
                    <a:pt x="2" y="27"/>
                  </a:lnTo>
                  <a:lnTo>
                    <a:pt x="4" y="26"/>
                  </a:lnTo>
                  <a:lnTo>
                    <a:pt x="5" y="25"/>
                  </a:lnTo>
                  <a:lnTo>
                    <a:pt x="6" y="23"/>
                  </a:lnTo>
                  <a:lnTo>
                    <a:pt x="6" y="18"/>
                  </a:lnTo>
                  <a:lnTo>
                    <a:pt x="7" y="11"/>
                  </a:lnTo>
                  <a:lnTo>
                    <a:pt x="8" y="5"/>
                  </a:lnTo>
                  <a:lnTo>
                    <a:pt x="11" y="5"/>
                  </a:lnTo>
                  <a:close/>
                </a:path>
              </a:pathLst>
            </a:custGeom>
            <a:solidFill>
              <a:srgbClr val="0CC10C"/>
            </a:solidFill>
            <a:ln w="9525">
              <a:noFill/>
              <a:round/>
              <a:headEnd/>
              <a:tailEnd/>
            </a:ln>
          </p:spPr>
          <p:txBody>
            <a:bodyPr>
              <a:prstTxWarp prst="textNoShape">
                <a:avLst/>
              </a:prstTxWarp>
            </a:bodyPr>
            <a:lstStyle/>
            <a:p>
              <a:endParaRPr lang="en-US"/>
            </a:p>
          </p:txBody>
        </p:sp>
        <p:sp>
          <p:nvSpPr>
            <p:cNvPr id="168059" name="Freeform 120"/>
            <p:cNvSpPr>
              <a:spLocks/>
            </p:cNvSpPr>
            <p:nvPr/>
          </p:nvSpPr>
          <p:spPr bwMode="auto">
            <a:xfrm>
              <a:off x="2208" y="2728"/>
              <a:ext cx="23" cy="7"/>
            </a:xfrm>
            <a:custGeom>
              <a:avLst/>
              <a:gdLst>
                <a:gd name="T0" fmla="*/ 2 w 45"/>
                <a:gd name="T1" fmla="*/ 4 h 14"/>
                <a:gd name="T2" fmla="*/ 1 w 45"/>
                <a:gd name="T3" fmla="*/ 4 h 14"/>
                <a:gd name="T4" fmla="*/ 0 w 45"/>
                <a:gd name="T5" fmla="*/ 3 h 14"/>
                <a:gd name="T6" fmla="*/ 1 w 45"/>
                <a:gd name="T7" fmla="*/ 2 h 14"/>
                <a:gd name="T8" fmla="*/ 4 w 45"/>
                <a:gd name="T9" fmla="*/ 1 h 14"/>
                <a:gd name="T10" fmla="*/ 8 w 45"/>
                <a:gd name="T11" fmla="*/ 0 h 14"/>
                <a:gd name="T12" fmla="*/ 10 w 45"/>
                <a:gd name="T13" fmla="*/ 1 h 14"/>
                <a:gd name="T14" fmla="*/ 11 w 45"/>
                <a:gd name="T15" fmla="*/ 1 h 14"/>
                <a:gd name="T16" fmla="*/ 11 w 45"/>
                <a:gd name="T17" fmla="*/ 1 h 14"/>
                <a:gd name="T18" fmla="*/ 11 w 45"/>
                <a:gd name="T19" fmla="*/ 2 h 14"/>
                <a:gd name="T20" fmla="*/ 11 w 45"/>
                <a:gd name="T21" fmla="*/ 3 h 14"/>
                <a:gd name="T22" fmla="*/ 12 w 45"/>
                <a:gd name="T23" fmla="*/ 4 h 14"/>
                <a:gd name="T24" fmla="*/ 11 w 45"/>
                <a:gd name="T25" fmla="*/ 4 h 14"/>
                <a:gd name="T26" fmla="*/ 8 w 45"/>
                <a:gd name="T27" fmla="*/ 3 h 14"/>
                <a:gd name="T28" fmla="*/ 6 w 45"/>
                <a:gd name="T29" fmla="*/ 3 h 14"/>
                <a:gd name="T30" fmla="*/ 4 w 45"/>
                <a:gd name="T31" fmla="*/ 3 h 14"/>
                <a:gd name="T32" fmla="*/ 2 w 45"/>
                <a:gd name="T33" fmla="*/ 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4"/>
                <a:gd name="T53" fmla="*/ 45 w 45"/>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4">
                  <a:moveTo>
                    <a:pt x="7" y="13"/>
                  </a:moveTo>
                  <a:lnTo>
                    <a:pt x="4" y="14"/>
                  </a:lnTo>
                  <a:lnTo>
                    <a:pt x="0" y="10"/>
                  </a:lnTo>
                  <a:lnTo>
                    <a:pt x="3" y="7"/>
                  </a:lnTo>
                  <a:lnTo>
                    <a:pt x="15" y="2"/>
                  </a:lnTo>
                  <a:lnTo>
                    <a:pt x="30" y="0"/>
                  </a:lnTo>
                  <a:lnTo>
                    <a:pt x="37" y="1"/>
                  </a:lnTo>
                  <a:lnTo>
                    <a:pt x="41" y="2"/>
                  </a:lnTo>
                  <a:lnTo>
                    <a:pt x="41" y="3"/>
                  </a:lnTo>
                  <a:lnTo>
                    <a:pt x="42" y="6"/>
                  </a:lnTo>
                  <a:lnTo>
                    <a:pt x="44" y="9"/>
                  </a:lnTo>
                  <a:lnTo>
                    <a:pt x="45" y="13"/>
                  </a:lnTo>
                  <a:lnTo>
                    <a:pt x="41" y="13"/>
                  </a:lnTo>
                  <a:lnTo>
                    <a:pt x="32" y="10"/>
                  </a:lnTo>
                  <a:lnTo>
                    <a:pt x="22" y="9"/>
                  </a:lnTo>
                  <a:lnTo>
                    <a:pt x="13" y="9"/>
                  </a:lnTo>
                  <a:lnTo>
                    <a:pt x="7" y="13"/>
                  </a:lnTo>
                  <a:close/>
                </a:path>
              </a:pathLst>
            </a:custGeom>
            <a:solidFill>
              <a:srgbClr val="0CC10C"/>
            </a:solidFill>
            <a:ln w="9525">
              <a:noFill/>
              <a:round/>
              <a:headEnd/>
              <a:tailEnd/>
            </a:ln>
          </p:spPr>
          <p:txBody>
            <a:bodyPr>
              <a:prstTxWarp prst="textNoShape">
                <a:avLst/>
              </a:prstTxWarp>
            </a:bodyPr>
            <a:lstStyle/>
            <a:p>
              <a:endParaRPr lang="en-US"/>
            </a:p>
          </p:txBody>
        </p:sp>
        <p:sp>
          <p:nvSpPr>
            <p:cNvPr id="168060" name="Freeform 121"/>
            <p:cNvSpPr>
              <a:spLocks/>
            </p:cNvSpPr>
            <p:nvPr/>
          </p:nvSpPr>
          <p:spPr bwMode="auto">
            <a:xfrm>
              <a:off x="2224" y="2760"/>
              <a:ext cx="7" cy="7"/>
            </a:xfrm>
            <a:custGeom>
              <a:avLst/>
              <a:gdLst>
                <a:gd name="T0" fmla="*/ 1 w 14"/>
                <a:gd name="T1" fmla="*/ 0 h 15"/>
                <a:gd name="T2" fmla="*/ 0 w 14"/>
                <a:gd name="T3" fmla="*/ 1 h 15"/>
                <a:gd name="T4" fmla="*/ 1 w 14"/>
                <a:gd name="T5" fmla="*/ 1 h 15"/>
                <a:gd name="T6" fmla="*/ 1 w 14"/>
                <a:gd name="T7" fmla="*/ 1 h 15"/>
                <a:gd name="T8" fmla="*/ 1 w 14"/>
                <a:gd name="T9" fmla="*/ 1 h 15"/>
                <a:gd name="T10" fmla="*/ 2 w 14"/>
                <a:gd name="T11" fmla="*/ 2 h 15"/>
                <a:gd name="T12" fmla="*/ 2 w 14"/>
                <a:gd name="T13" fmla="*/ 2 h 15"/>
                <a:gd name="T14" fmla="*/ 2 w 14"/>
                <a:gd name="T15" fmla="*/ 3 h 15"/>
                <a:gd name="T16" fmla="*/ 2 w 14"/>
                <a:gd name="T17" fmla="*/ 3 h 15"/>
                <a:gd name="T18" fmla="*/ 2 w 14"/>
                <a:gd name="T19" fmla="*/ 3 h 15"/>
                <a:gd name="T20" fmla="*/ 3 w 14"/>
                <a:gd name="T21" fmla="*/ 3 h 15"/>
                <a:gd name="T22" fmla="*/ 4 w 14"/>
                <a:gd name="T23" fmla="*/ 3 h 15"/>
                <a:gd name="T24" fmla="*/ 4 w 14"/>
                <a:gd name="T25" fmla="*/ 2 h 15"/>
                <a:gd name="T26" fmla="*/ 3 w 14"/>
                <a:gd name="T27" fmla="*/ 1 h 15"/>
                <a:gd name="T28" fmla="*/ 3 w 14"/>
                <a:gd name="T29" fmla="*/ 0 h 15"/>
                <a:gd name="T30" fmla="*/ 2 w 14"/>
                <a:gd name="T31" fmla="*/ 0 h 15"/>
                <a:gd name="T32" fmla="*/ 1 w 14"/>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1" y="2"/>
                  </a:moveTo>
                  <a:lnTo>
                    <a:pt x="0" y="4"/>
                  </a:lnTo>
                  <a:lnTo>
                    <a:pt x="1" y="6"/>
                  </a:lnTo>
                  <a:lnTo>
                    <a:pt x="3" y="7"/>
                  </a:lnTo>
                  <a:lnTo>
                    <a:pt x="4" y="7"/>
                  </a:lnTo>
                  <a:lnTo>
                    <a:pt x="5" y="8"/>
                  </a:lnTo>
                  <a:lnTo>
                    <a:pt x="6" y="9"/>
                  </a:lnTo>
                  <a:lnTo>
                    <a:pt x="6" y="12"/>
                  </a:lnTo>
                  <a:lnTo>
                    <a:pt x="5" y="14"/>
                  </a:lnTo>
                  <a:lnTo>
                    <a:pt x="6" y="15"/>
                  </a:lnTo>
                  <a:lnTo>
                    <a:pt x="11" y="14"/>
                  </a:lnTo>
                  <a:lnTo>
                    <a:pt x="14" y="13"/>
                  </a:lnTo>
                  <a:lnTo>
                    <a:pt x="14" y="9"/>
                  </a:lnTo>
                  <a:lnTo>
                    <a:pt x="12" y="5"/>
                  </a:lnTo>
                  <a:lnTo>
                    <a:pt x="10" y="1"/>
                  </a:lnTo>
                  <a:lnTo>
                    <a:pt x="5" y="0"/>
                  </a:lnTo>
                  <a:lnTo>
                    <a:pt x="1" y="2"/>
                  </a:lnTo>
                  <a:close/>
                </a:path>
              </a:pathLst>
            </a:custGeom>
            <a:solidFill>
              <a:srgbClr val="0CC10C"/>
            </a:solidFill>
            <a:ln w="9525">
              <a:noFill/>
              <a:round/>
              <a:headEnd/>
              <a:tailEnd/>
            </a:ln>
          </p:spPr>
          <p:txBody>
            <a:bodyPr>
              <a:prstTxWarp prst="textNoShape">
                <a:avLst/>
              </a:prstTxWarp>
            </a:bodyPr>
            <a:lstStyle/>
            <a:p>
              <a:endParaRPr lang="en-US"/>
            </a:p>
          </p:txBody>
        </p:sp>
        <p:sp>
          <p:nvSpPr>
            <p:cNvPr id="168061" name="Freeform 122"/>
            <p:cNvSpPr>
              <a:spLocks/>
            </p:cNvSpPr>
            <p:nvPr/>
          </p:nvSpPr>
          <p:spPr bwMode="auto">
            <a:xfrm>
              <a:off x="2237" y="2800"/>
              <a:ext cx="3" cy="5"/>
            </a:xfrm>
            <a:custGeom>
              <a:avLst/>
              <a:gdLst>
                <a:gd name="T0" fmla="*/ 1 w 6"/>
                <a:gd name="T1" fmla="*/ 3 h 9"/>
                <a:gd name="T2" fmla="*/ 1 w 6"/>
                <a:gd name="T3" fmla="*/ 3 h 9"/>
                <a:gd name="T4" fmla="*/ 1 w 6"/>
                <a:gd name="T5" fmla="*/ 2 h 9"/>
                <a:gd name="T6" fmla="*/ 1 w 6"/>
                <a:gd name="T7" fmla="*/ 2 h 9"/>
                <a:gd name="T8" fmla="*/ 1 w 6"/>
                <a:gd name="T9" fmla="*/ 2 h 9"/>
                <a:gd name="T10" fmla="*/ 1 w 6"/>
                <a:gd name="T11" fmla="*/ 1 h 9"/>
                <a:gd name="T12" fmla="*/ 1 w 6"/>
                <a:gd name="T13" fmla="*/ 1 h 9"/>
                <a:gd name="T14" fmla="*/ 1 w 6"/>
                <a:gd name="T15" fmla="*/ 1 h 9"/>
                <a:gd name="T16" fmla="*/ 0 w 6"/>
                <a:gd name="T17" fmla="*/ 1 h 9"/>
                <a:gd name="T18" fmla="*/ 0 w 6"/>
                <a:gd name="T19" fmla="*/ 1 h 9"/>
                <a:gd name="T20" fmla="*/ 1 w 6"/>
                <a:gd name="T21" fmla="*/ 0 h 9"/>
                <a:gd name="T22" fmla="*/ 1 w 6"/>
                <a:gd name="T23" fmla="*/ 0 h 9"/>
                <a:gd name="T24" fmla="*/ 2 w 6"/>
                <a:gd name="T25" fmla="*/ 1 h 9"/>
                <a:gd name="T26" fmla="*/ 2 w 6"/>
                <a:gd name="T27" fmla="*/ 1 h 9"/>
                <a:gd name="T28" fmla="*/ 2 w 6"/>
                <a:gd name="T29" fmla="*/ 2 h 9"/>
                <a:gd name="T30" fmla="*/ 2 w 6"/>
                <a:gd name="T31" fmla="*/ 2 h 9"/>
                <a:gd name="T32" fmla="*/ 1 w 6"/>
                <a:gd name="T33" fmla="*/ 3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9"/>
                <a:gd name="T53" fmla="*/ 6 w 6"/>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9">
                  <a:moveTo>
                    <a:pt x="2" y="9"/>
                  </a:moveTo>
                  <a:lnTo>
                    <a:pt x="1" y="9"/>
                  </a:lnTo>
                  <a:lnTo>
                    <a:pt x="1" y="8"/>
                  </a:lnTo>
                  <a:lnTo>
                    <a:pt x="1" y="7"/>
                  </a:lnTo>
                  <a:lnTo>
                    <a:pt x="2" y="6"/>
                  </a:lnTo>
                  <a:lnTo>
                    <a:pt x="2" y="4"/>
                  </a:lnTo>
                  <a:lnTo>
                    <a:pt x="1" y="3"/>
                  </a:lnTo>
                  <a:lnTo>
                    <a:pt x="0" y="2"/>
                  </a:lnTo>
                  <a:lnTo>
                    <a:pt x="0" y="1"/>
                  </a:lnTo>
                  <a:lnTo>
                    <a:pt x="1" y="0"/>
                  </a:lnTo>
                  <a:lnTo>
                    <a:pt x="3" y="0"/>
                  </a:lnTo>
                  <a:lnTo>
                    <a:pt x="5" y="1"/>
                  </a:lnTo>
                  <a:lnTo>
                    <a:pt x="6" y="3"/>
                  </a:lnTo>
                  <a:lnTo>
                    <a:pt x="6" y="6"/>
                  </a:lnTo>
                  <a:lnTo>
                    <a:pt x="5" y="8"/>
                  </a:lnTo>
                  <a:lnTo>
                    <a:pt x="2" y="9"/>
                  </a:lnTo>
                  <a:close/>
                </a:path>
              </a:pathLst>
            </a:custGeom>
            <a:solidFill>
              <a:srgbClr val="0CC10C"/>
            </a:solidFill>
            <a:ln w="9525">
              <a:noFill/>
              <a:round/>
              <a:headEnd/>
              <a:tailEnd/>
            </a:ln>
          </p:spPr>
          <p:txBody>
            <a:bodyPr>
              <a:prstTxWarp prst="textNoShape">
                <a:avLst/>
              </a:prstTxWarp>
            </a:bodyPr>
            <a:lstStyle/>
            <a:p>
              <a:endParaRPr lang="en-US"/>
            </a:p>
          </p:txBody>
        </p:sp>
        <p:sp>
          <p:nvSpPr>
            <p:cNvPr id="168062" name="Freeform 123"/>
            <p:cNvSpPr>
              <a:spLocks/>
            </p:cNvSpPr>
            <p:nvPr/>
          </p:nvSpPr>
          <p:spPr bwMode="auto">
            <a:xfrm>
              <a:off x="2230" y="2779"/>
              <a:ext cx="7" cy="7"/>
            </a:xfrm>
            <a:custGeom>
              <a:avLst/>
              <a:gdLst>
                <a:gd name="T0" fmla="*/ 1 w 14"/>
                <a:gd name="T1" fmla="*/ 4 h 14"/>
                <a:gd name="T2" fmla="*/ 1 w 14"/>
                <a:gd name="T3" fmla="*/ 4 h 14"/>
                <a:gd name="T4" fmla="*/ 0 w 14"/>
                <a:gd name="T5" fmla="*/ 3 h 14"/>
                <a:gd name="T6" fmla="*/ 1 w 14"/>
                <a:gd name="T7" fmla="*/ 2 h 14"/>
                <a:gd name="T8" fmla="*/ 2 w 14"/>
                <a:gd name="T9" fmla="*/ 1 h 14"/>
                <a:gd name="T10" fmla="*/ 3 w 14"/>
                <a:gd name="T11" fmla="*/ 0 h 14"/>
                <a:gd name="T12" fmla="*/ 3 w 14"/>
                <a:gd name="T13" fmla="*/ 0 h 14"/>
                <a:gd name="T14" fmla="*/ 4 w 14"/>
                <a:gd name="T15" fmla="*/ 1 h 14"/>
                <a:gd name="T16" fmla="*/ 4 w 14"/>
                <a:gd name="T17" fmla="*/ 1 h 14"/>
                <a:gd name="T18" fmla="*/ 4 w 14"/>
                <a:gd name="T19" fmla="*/ 2 h 14"/>
                <a:gd name="T20" fmla="*/ 4 w 14"/>
                <a:gd name="T21" fmla="*/ 3 h 14"/>
                <a:gd name="T22" fmla="*/ 4 w 14"/>
                <a:gd name="T23" fmla="*/ 4 h 14"/>
                <a:gd name="T24" fmla="*/ 4 w 14"/>
                <a:gd name="T25" fmla="*/ 4 h 14"/>
                <a:gd name="T26" fmla="*/ 3 w 14"/>
                <a:gd name="T27" fmla="*/ 3 h 14"/>
                <a:gd name="T28" fmla="*/ 2 w 14"/>
                <a:gd name="T29" fmla="*/ 3 h 14"/>
                <a:gd name="T30" fmla="*/ 2 w 14"/>
                <a:gd name="T31" fmla="*/ 3 h 14"/>
                <a:gd name="T32" fmla="*/ 1 w 14"/>
                <a:gd name="T33" fmla="*/ 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4"/>
                <a:gd name="T53" fmla="*/ 14 w 14"/>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4">
                  <a:moveTo>
                    <a:pt x="2" y="13"/>
                  </a:moveTo>
                  <a:lnTo>
                    <a:pt x="1" y="14"/>
                  </a:lnTo>
                  <a:lnTo>
                    <a:pt x="0" y="11"/>
                  </a:lnTo>
                  <a:lnTo>
                    <a:pt x="1" y="7"/>
                  </a:lnTo>
                  <a:lnTo>
                    <a:pt x="5" y="3"/>
                  </a:lnTo>
                  <a:lnTo>
                    <a:pt x="9" y="0"/>
                  </a:lnTo>
                  <a:lnTo>
                    <a:pt x="12" y="0"/>
                  </a:lnTo>
                  <a:lnTo>
                    <a:pt x="13" y="3"/>
                  </a:lnTo>
                  <a:lnTo>
                    <a:pt x="13" y="4"/>
                  </a:lnTo>
                  <a:lnTo>
                    <a:pt x="13" y="6"/>
                  </a:lnTo>
                  <a:lnTo>
                    <a:pt x="14" y="10"/>
                  </a:lnTo>
                  <a:lnTo>
                    <a:pt x="14" y="13"/>
                  </a:lnTo>
                  <a:lnTo>
                    <a:pt x="13" y="13"/>
                  </a:lnTo>
                  <a:lnTo>
                    <a:pt x="11" y="11"/>
                  </a:lnTo>
                  <a:lnTo>
                    <a:pt x="7" y="10"/>
                  </a:lnTo>
                  <a:lnTo>
                    <a:pt x="5" y="10"/>
                  </a:lnTo>
                  <a:lnTo>
                    <a:pt x="2" y="13"/>
                  </a:lnTo>
                  <a:close/>
                </a:path>
              </a:pathLst>
            </a:custGeom>
            <a:solidFill>
              <a:srgbClr val="0CC10C"/>
            </a:solidFill>
            <a:ln w="9525">
              <a:noFill/>
              <a:round/>
              <a:headEnd/>
              <a:tailEnd/>
            </a:ln>
          </p:spPr>
          <p:txBody>
            <a:bodyPr>
              <a:prstTxWarp prst="textNoShape">
                <a:avLst/>
              </a:prstTxWarp>
            </a:bodyPr>
            <a:lstStyle/>
            <a:p>
              <a:endParaRPr lang="en-US"/>
            </a:p>
          </p:txBody>
        </p:sp>
        <p:sp>
          <p:nvSpPr>
            <p:cNvPr id="168063" name="Freeform 124"/>
            <p:cNvSpPr>
              <a:spLocks/>
            </p:cNvSpPr>
            <p:nvPr/>
          </p:nvSpPr>
          <p:spPr bwMode="auto">
            <a:xfrm>
              <a:off x="2331" y="2902"/>
              <a:ext cx="8" cy="8"/>
            </a:xfrm>
            <a:custGeom>
              <a:avLst/>
              <a:gdLst>
                <a:gd name="T0" fmla="*/ 1 w 16"/>
                <a:gd name="T1" fmla="*/ 1 h 15"/>
                <a:gd name="T2" fmla="*/ 0 w 16"/>
                <a:gd name="T3" fmla="*/ 2 h 15"/>
                <a:gd name="T4" fmla="*/ 0 w 16"/>
                <a:gd name="T5" fmla="*/ 3 h 15"/>
                <a:gd name="T6" fmla="*/ 1 w 16"/>
                <a:gd name="T7" fmla="*/ 4 h 15"/>
                <a:gd name="T8" fmla="*/ 2 w 16"/>
                <a:gd name="T9" fmla="*/ 4 h 15"/>
                <a:gd name="T10" fmla="*/ 3 w 16"/>
                <a:gd name="T11" fmla="*/ 4 h 15"/>
                <a:gd name="T12" fmla="*/ 4 w 16"/>
                <a:gd name="T13" fmla="*/ 4 h 15"/>
                <a:gd name="T14" fmla="*/ 4 w 16"/>
                <a:gd name="T15" fmla="*/ 4 h 15"/>
                <a:gd name="T16" fmla="*/ 4 w 16"/>
                <a:gd name="T17" fmla="*/ 3 h 15"/>
                <a:gd name="T18" fmla="*/ 4 w 16"/>
                <a:gd name="T19" fmla="*/ 2 h 15"/>
                <a:gd name="T20" fmla="*/ 3 w 16"/>
                <a:gd name="T21" fmla="*/ 1 h 15"/>
                <a:gd name="T22" fmla="*/ 1 w 16"/>
                <a:gd name="T23" fmla="*/ 0 h 15"/>
                <a:gd name="T24" fmla="*/ 1 w 16"/>
                <a:gd name="T25" fmla="*/ 1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5"/>
                <a:gd name="T41" fmla="*/ 16 w 16"/>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5">
                  <a:moveTo>
                    <a:pt x="1" y="2"/>
                  </a:moveTo>
                  <a:lnTo>
                    <a:pt x="0" y="7"/>
                  </a:lnTo>
                  <a:lnTo>
                    <a:pt x="0" y="11"/>
                  </a:lnTo>
                  <a:lnTo>
                    <a:pt x="2" y="15"/>
                  </a:lnTo>
                  <a:lnTo>
                    <a:pt x="6" y="15"/>
                  </a:lnTo>
                  <a:lnTo>
                    <a:pt x="9" y="15"/>
                  </a:lnTo>
                  <a:lnTo>
                    <a:pt x="13" y="14"/>
                  </a:lnTo>
                  <a:lnTo>
                    <a:pt x="16" y="13"/>
                  </a:lnTo>
                  <a:lnTo>
                    <a:pt x="16" y="9"/>
                  </a:lnTo>
                  <a:lnTo>
                    <a:pt x="14" y="6"/>
                  </a:lnTo>
                  <a:lnTo>
                    <a:pt x="9" y="1"/>
                  </a:lnTo>
                  <a:lnTo>
                    <a:pt x="4" y="0"/>
                  </a:lnTo>
                  <a:lnTo>
                    <a:pt x="1" y="2"/>
                  </a:lnTo>
                  <a:close/>
                </a:path>
              </a:pathLst>
            </a:custGeom>
            <a:solidFill>
              <a:srgbClr val="0CC10C"/>
            </a:solidFill>
            <a:ln w="9525">
              <a:noFill/>
              <a:round/>
              <a:headEnd/>
              <a:tailEnd/>
            </a:ln>
          </p:spPr>
          <p:txBody>
            <a:bodyPr>
              <a:prstTxWarp prst="textNoShape">
                <a:avLst/>
              </a:prstTxWarp>
            </a:bodyPr>
            <a:lstStyle/>
            <a:p>
              <a:endParaRPr lang="en-US"/>
            </a:p>
          </p:txBody>
        </p:sp>
        <p:sp>
          <p:nvSpPr>
            <p:cNvPr id="168064" name="Freeform 125"/>
            <p:cNvSpPr>
              <a:spLocks/>
            </p:cNvSpPr>
            <p:nvPr/>
          </p:nvSpPr>
          <p:spPr bwMode="auto">
            <a:xfrm>
              <a:off x="2322" y="2889"/>
              <a:ext cx="8" cy="7"/>
            </a:xfrm>
            <a:custGeom>
              <a:avLst/>
              <a:gdLst>
                <a:gd name="T0" fmla="*/ 0 w 17"/>
                <a:gd name="T1" fmla="*/ 1 h 14"/>
                <a:gd name="T2" fmla="*/ 0 w 17"/>
                <a:gd name="T3" fmla="*/ 2 h 14"/>
                <a:gd name="T4" fmla="*/ 1 w 17"/>
                <a:gd name="T5" fmla="*/ 2 h 14"/>
                <a:gd name="T6" fmla="*/ 2 w 17"/>
                <a:gd name="T7" fmla="*/ 3 h 14"/>
                <a:gd name="T8" fmla="*/ 1 w 17"/>
                <a:gd name="T9" fmla="*/ 3 h 14"/>
                <a:gd name="T10" fmla="*/ 1 w 17"/>
                <a:gd name="T11" fmla="*/ 4 h 14"/>
                <a:gd name="T12" fmla="*/ 2 w 17"/>
                <a:gd name="T13" fmla="*/ 4 h 14"/>
                <a:gd name="T14" fmla="*/ 3 w 17"/>
                <a:gd name="T15" fmla="*/ 3 h 14"/>
                <a:gd name="T16" fmla="*/ 4 w 17"/>
                <a:gd name="T17" fmla="*/ 3 h 14"/>
                <a:gd name="T18" fmla="*/ 3 w 17"/>
                <a:gd name="T19" fmla="*/ 2 h 14"/>
                <a:gd name="T20" fmla="*/ 2 w 17"/>
                <a:gd name="T21" fmla="*/ 1 h 14"/>
                <a:gd name="T22" fmla="*/ 1 w 17"/>
                <a:gd name="T23" fmla="*/ 0 h 14"/>
                <a:gd name="T24" fmla="*/ 0 w 17"/>
                <a:gd name="T25" fmla="*/ 1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4"/>
                <a:gd name="T41" fmla="*/ 17 w 17"/>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4">
                  <a:moveTo>
                    <a:pt x="0" y="3"/>
                  </a:moveTo>
                  <a:lnTo>
                    <a:pt x="3" y="6"/>
                  </a:lnTo>
                  <a:lnTo>
                    <a:pt x="6" y="8"/>
                  </a:lnTo>
                  <a:lnTo>
                    <a:pt x="8" y="9"/>
                  </a:lnTo>
                  <a:lnTo>
                    <a:pt x="7" y="12"/>
                  </a:lnTo>
                  <a:lnTo>
                    <a:pt x="7" y="14"/>
                  </a:lnTo>
                  <a:lnTo>
                    <a:pt x="10" y="14"/>
                  </a:lnTo>
                  <a:lnTo>
                    <a:pt x="13" y="12"/>
                  </a:lnTo>
                  <a:lnTo>
                    <a:pt x="17" y="9"/>
                  </a:lnTo>
                  <a:lnTo>
                    <a:pt x="15" y="6"/>
                  </a:lnTo>
                  <a:lnTo>
                    <a:pt x="11" y="3"/>
                  </a:lnTo>
                  <a:lnTo>
                    <a:pt x="5" y="0"/>
                  </a:lnTo>
                  <a:lnTo>
                    <a:pt x="0" y="3"/>
                  </a:lnTo>
                  <a:close/>
                </a:path>
              </a:pathLst>
            </a:custGeom>
            <a:solidFill>
              <a:srgbClr val="0CC10C"/>
            </a:solidFill>
            <a:ln w="9525">
              <a:noFill/>
              <a:round/>
              <a:headEnd/>
              <a:tailEnd/>
            </a:ln>
          </p:spPr>
          <p:txBody>
            <a:bodyPr>
              <a:prstTxWarp prst="textNoShape">
                <a:avLst/>
              </a:prstTxWarp>
            </a:bodyPr>
            <a:lstStyle/>
            <a:p>
              <a:endParaRPr lang="en-US"/>
            </a:p>
          </p:txBody>
        </p:sp>
        <p:sp>
          <p:nvSpPr>
            <p:cNvPr id="168065" name="Freeform 126"/>
            <p:cNvSpPr>
              <a:spLocks/>
            </p:cNvSpPr>
            <p:nvPr/>
          </p:nvSpPr>
          <p:spPr bwMode="auto">
            <a:xfrm>
              <a:off x="2342" y="2931"/>
              <a:ext cx="7" cy="8"/>
            </a:xfrm>
            <a:custGeom>
              <a:avLst/>
              <a:gdLst>
                <a:gd name="T0" fmla="*/ 1 w 14"/>
                <a:gd name="T1" fmla="*/ 4 h 15"/>
                <a:gd name="T2" fmla="*/ 1 w 14"/>
                <a:gd name="T3" fmla="*/ 4 h 15"/>
                <a:gd name="T4" fmla="*/ 2 w 14"/>
                <a:gd name="T5" fmla="*/ 3 h 15"/>
                <a:gd name="T6" fmla="*/ 2 w 14"/>
                <a:gd name="T7" fmla="*/ 3 h 15"/>
                <a:gd name="T8" fmla="*/ 3 w 14"/>
                <a:gd name="T9" fmla="*/ 3 h 15"/>
                <a:gd name="T10" fmla="*/ 3 w 14"/>
                <a:gd name="T11" fmla="*/ 3 h 15"/>
                <a:gd name="T12" fmla="*/ 4 w 14"/>
                <a:gd name="T13" fmla="*/ 2 h 15"/>
                <a:gd name="T14" fmla="*/ 3 w 14"/>
                <a:gd name="T15" fmla="*/ 1 h 15"/>
                <a:gd name="T16" fmla="*/ 3 w 14"/>
                <a:gd name="T17" fmla="*/ 0 h 15"/>
                <a:gd name="T18" fmla="*/ 2 w 14"/>
                <a:gd name="T19" fmla="*/ 0 h 15"/>
                <a:gd name="T20" fmla="*/ 1 w 14"/>
                <a:gd name="T21" fmla="*/ 1 h 15"/>
                <a:gd name="T22" fmla="*/ 0 w 14"/>
                <a:gd name="T23" fmla="*/ 3 h 15"/>
                <a:gd name="T24" fmla="*/ 1 w 14"/>
                <a:gd name="T25" fmla="*/ 4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5"/>
                <a:gd name="T41" fmla="*/ 14 w 14"/>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5">
                  <a:moveTo>
                    <a:pt x="1" y="15"/>
                  </a:moveTo>
                  <a:lnTo>
                    <a:pt x="4" y="14"/>
                  </a:lnTo>
                  <a:lnTo>
                    <a:pt x="7" y="11"/>
                  </a:lnTo>
                  <a:lnTo>
                    <a:pt x="8" y="9"/>
                  </a:lnTo>
                  <a:lnTo>
                    <a:pt x="10" y="10"/>
                  </a:lnTo>
                  <a:lnTo>
                    <a:pt x="12" y="11"/>
                  </a:lnTo>
                  <a:lnTo>
                    <a:pt x="14" y="7"/>
                  </a:lnTo>
                  <a:lnTo>
                    <a:pt x="12" y="4"/>
                  </a:lnTo>
                  <a:lnTo>
                    <a:pt x="10" y="0"/>
                  </a:lnTo>
                  <a:lnTo>
                    <a:pt x="7" y="0"/>
                  </a:lnTo>
                  <a:lnTo>
                    <a:pt x="2" y="4"/>
                  </a:lnTo>
                  <a:lnTo>
                    <a:pt x="0" y="10"/>
                  </a:lnTo>
                  <a:lnTo>
                    <a:pt x="1" y="15"/>
                  </a:lnTo>
                  <a:close/>
                </a:path>
              </a:pathLst>
            </a:custGeom>
            <a:solidFill>
              <a:srgbClr val="0CC10C"/>
            </a:solidFill>
            <a:ln w="9525">
              <a:noFill/>
              <a:round/>
              <a:headEnd/>
              <a:tailEnd/>
            </a:ln>
          </p:spPr>
          <p:txBody>
            <a:bodyPr>
              <a:prstTxWarp prst="textNoShape">
                <a:avLst/>
              </a:prstTxWarp>
            </a:bodyPr>
            <a:lstStyle/>
            <a:p>
              <a:endParaRPr lang="en-US"/>
            </a:p>
          </p:txBody>
        </p:sp>
        <p:sp>
          <p:nvSpPr>
            <p:cNvPr id="168066" name="Freeform 127"/>
            <p:cNvSpPr>
              <a:spLocks/>
            </p:cNvSpPr>
            <p:nvPr/>
          </p:nvSpPr>
          <p:spPr bwMode="auto">
            <a:xfrm>
              <a:off x="2346" y="2954"/>
              <a:ext cx="6" cy="8"/>
            </a:xfrm>
            <a:custGeom>
              <a:avLst/>
              <a:gdLst>
                <a:gd name="T0" fmla="*/ 1 w 11"/>
                <a:gd name="T1" fmla="*/ 1 h 16"/>
                <a:gd name="T2" fmla="*/ 0 w 11"/>
                <a:gd name="T3" fmla="*/ 2 h 16"/>
                <a:gd name="T4" fmla="*/ 1 w 11"/>
                <a:gd name="T5" fmla="*/ 3 h 16"/>
                <a:gd name="T6" fmla="*/ 1 w 11"/>
                <a:gd name="T7" fmla="*/ 4 h 16"/>
                <a:gd name="T8" fmla="*/ 2 w 11"/>
                <a:gd name="T9" fmla="*/ 4 h 16"/>
                <a:gd name="T10" fmla="*/ 2 w 11"/>
                <a:gd name="T11" fmla="*/ 4 h 16"/>
                <a:gd name="T12" fmla="*/ 3 w 11"/>
                <a:gd name="T13" fmla="*/ 4 h 16"/>
                <a:gd name="T14" fmla="*/ 3 w 11"/>
                <a:gd name="T15" fmla="*/ 4 h 16"/>
                <a:gd name="T16" fmla="*/ 3 w 11"/>
                <a:gd name="T17" fmla="*/ 3 h 16"/>
                <a:gd name="T18" fmla="*/ 3 w 11"/>
                <a:gd name="T19" fmla="*/ 2 h 16"/>
                <a:gd name="T20" fmla="*/ 2 w 11"/>
                <a:gd name="T21" fmla="*/ 1 h 16"/>
                <a:gd name="T22" fmla="*/ 1 w 11"/>
                <a:gd name="T23" fmla="*/ 0 h 16"/>
                <a:gd name="T24" fmla="*/ 1 w 11"/>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6"/>
                <a:gd name="T41" fmla="*/ 11 w 11"/>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6">
                  <a:moveTo>
                    <a:pt x="1" y="3"/>
                  </a:moveTo>
                  <a:lnTo>
                    <a:pt x="0" y="8"/>
                  </a:lnTo>
                  <a:lnTo>
                    <a:pt x="1" y="11"/>
                  </a:lnTo>
                  <a:lnTo>
                    <a:pt x="2" y="15"/>
                  </a:lnTo>
                  <a:lnTo>
                    <a:pt x="5" y="16"/>
                  </a:lnTo>
                  <a:lnTo>
                    <a:pt x="7" y="15"/>
                  </a:lnTo>
                  <a:lnTo>
                    <a:pt x="9" y="15"/>
                  </a:lnTo>
                  <a:lnTo>
                    <a:pt x="10" y="13"/>
                  </a:lnTo>
                  <a:lnTo>
                    <a:pt x="11" y="10"/>
                  </a:lnTo>
                  <a:lnTo>
                    <a:pt x="9" y="5"/>
                  </a:lnTo>
                  <a:lnTo>
                    <a:pt x="7" y="1"/>
                  </a:lnTo>
                  <a:lnTo>
                    <a:pt x="3" y="0"/>
                  </a:lnTo>
                  <a:lnTo>
                    <a:pt x="1" y="3"/>
                  </a:lnTo>
                  <a:close/>
                </a:path>
              </a:pathLst>
            </a:custGeom>
            <a:solidFill>
              <a:srgbClr val="0CC10C"/>
            </a:solidFill>
            <a:ln w="9525">
              <a:noFill/>
              <a:round/>
              <a:headEnd/>
              <a:tailEnd/>
            </a:ln>
          </p:spPr>
          <p:txBody>
            <a:bodyPr>
              <a:prstTxWarp prst="textNoShape">
                <a:avLst/>
              </a:prstTxWarp>
            </a:bodyPr>
            <a:lstStyle/>
            <a:p>
              <a:endParaRPr lang="en-US"/>
            </a:p>
          </p:txBody>
        </p:sp>
        <p:sp>
          <p:nvSpPr>
            <p:cNvPr id="168067" name="Freeform 128"/>
            <p:cNvSpPr>
              <a:spLocks/>
            </p:cNvSpPr>
            <p:nvPr/>
          </p:nvSpPr>
          <p:spPr bwMode="auto">
            <a:xfrm>
              <a:off x="2327" y="2984"/>
              <a:ext cx="9" cy="5"/>
            </a:xfrm>
            <a:custGeom>
              <a:avLst/>
              <a:gdLst>
                <a:gd name="T0" fmla="*/ 5 w 17"/>
                <a:gd name="T1" fmla="*/ 1 h 12"/>
                <a:gd name="T2" fmla="*/ 4 w 17"/>
                <a:gd name="T3" fmla="*/ 1 h 12"/>
                <a:gd name="T4" fmla="*/ 3 w 17"/>
                <a:gd name="T5" fmla="*/ 1 h 12"/>
                <a:gd name="T6" fmla="*/ 2 w 17"/>
                <a:gd name="T7" fmla="*/ 1 h 12"/>
                <a:gd name="T8" fmla="*/ 2 w 17"/>
                <a:gd name="T9" fmla="*/ 0 h 12"/>
                <a:gd name="T10" fmla="*/ 2 w 17"/>
                <a:gd name="T11" fmla="*/ 0 h 12"/>
                <a:gd name="T12" fmla="*/ 1 w 17"/>
                <a:gd name="T13" fmla="*/ 0 h 12"/>
                <a:gd name="T14" fmla="*/ 1 w 17"/>
                <a:gd name="T15" fmla="*/ 1 h 12"/>
                <a:gd name="T16" fmla="*/ 0 w 17"/>
                <a:gd name="T17" fmla="*/ 1 h 12"/>
                <a:gd name="T18" fmla="*/ 1 w 17"/>
                <a:gd name="T19" fmla="*/ 2 h 12"/>
                <a:gd name="T20" fmla="*/ 3 w 17"/>
                <a:gd name="T21" fmla="*/ 2 h 12"/>
                <a:gd name="T22" fmla="*/ 4 w 17"/>
                <a:gd name="T23" fmla="*/ 2 h 12"/>
                <a:gd name="T24" fmla="*/ 5 w 17"/>
                <a:gd name="T25" fmla="*/ 1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2"/>
                <a:gd name="T41" fmla="*/ 17 w 17"/>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2">
                  <a:moveTo>
                    <a:pt x="17" y="6"/>
                  </a:moveTo>
                  <a:lnTo>
                    <a:pt x="14" y="4"/>
                  </a:lnTo>
                  <a:lnTo>
                    <a:pt x="10" y="5"/>
                  </a:lnTo>
                  <a:lnTo>
                    <a:pt x="8" y="5"/>
                  </a:lnTo>
                  <a:lnTo>
                    <a:pt x="7" y="3"/>
                  </a:lnTo>
                  <a:lnTo>
                    <a:pt x="6" y="0"/>
                  </a:lnTo>
                  <a:lnTo>
                    <a:pt x="3" y="1"/>
                  </a:lnTo>
                  <a:lnTo>
                    <a:pt x="1" y="5"/>
                  </a:lnTo>
                  <a:lnTo>
                    <a:pt x="0" y="8"/>
                  </a:lnTo>
                  <a:lnTo>
                    <a:pt x="2" y="11"/>
                  </a:lnTo>
                  <a:lnTo>
                    <a:pt x="9" y="12"/>
                  </a:lnTo>
                  <a:lnTo>
                    <a:pt x="15" y="11"/>
                  </a:lnTo>
                  <a:lnTo>
                    <a:pt x="17" y="6"/>
                  </a:lnTo>
                  <a:close/>
                </a:path>
              </a:pathLst>
            </a:custGeom>
            <a:solidFill>
              <a:srgbClr val="0CC10C"/>
            </a:solidFill>
            <a:ln w="9525">
              <a:noFill/>
              <a:round/>
              <a:headEnd/>
              <a:tailEnd/>
            </a:ln>
          </p:spPr>
          <p:txBody>
            <a:bodyPr>
              <a:prstTxWarp prst="textNoShape">
                <a:avLst/>
              </a:prstTxWarp>
            </a:bodyPr>
            <a:lstStyle/>
            <a:p>
              <a:endParaRPr lang="en-US"/>
            </a:p>
          </p:txBody>
        </p:sp>
        <p:sp>
          <p:nvSpPr>
            <p:cNvPr id="168068" name="Freeform 129"/>
            <p:cNvSpPr>
              <a:spLocks/>
            </p:cNvSpPr>
            <p:nvPr/>
          </p:nvSpPr>
          <p:spPr bwMode="auto">
            <a:xfrm>
              <a:off x="2341" y="2969"/>
              <a:ext cx="7" cy="8"/>
            </a:xfrm>
            <a:custGeom>
              <a:avLst/>
              <a:gdLst>
                <a:gd name="T0" fmla="*/ 0 w 12"/>
                <a:gd name="T1" fmla="*/ 0 h 14"/>
                <a:gd name="T2" fmla="*/ 1 w 12"/>
                <a:gd name="T3" fmla="*/ 1 h 14"/>
                <a:gd name="T4" fmla="*/ 1 w 12"/>
                <a:gd name="T5" fmla="*/ 3 h 14"/>
                <a:gd name="T6" fmla="*/ 1 w 12"/>
                <a:gd name="T7" fmla="*/ 4 h 14"/>
                <a:gd name="T8" fmla="*/ 2 w 12"/>
                <a:gd name="T9" fmla="*/ 5 h 14"/>
                <a:gd name="T10" fmla="*/ 4 w 12"/>
                <a:gd name="T11" fmla="*/ 3 h 14"/>
                <a:gd name="T12" fmla="*/ 4 w 12"/>
                <a:gd name="T13" fmla="*/ 2 h 14"/>
                <a:gd name="T14" fmla="*/ 3 w 12"/>
                <a:gd name="T15" fmla="*/ 1 h 14"/>
                <a:gd name="T16" fmla="*/ 0 w 12"/>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4"/>
                <a:gd name="T29" fmla="*/ 12 w 12"/>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4">
                  <a:moveTo>
                    <a:pt x="0" y="0"/>
                  </a:moveTo>
                  <a:lnTo>
                    <a:pt x="2" y="3"/>
                  </a:lnTo>
                  <a:lnTo>
                    <a:pt x="1" y="9"/>
                  </a:lnTo>
                  <a:lnTo>
                    <a:pt x="1" y="13"/>
                  </a:lnTo>
                  <a:lnTo>
                    <a:pt x="5" y="14"/>
                  </a:lnTo>
                  <a:lnTo>
                    <a:pt x="11" y="11"/>
                  </a:lnTo>
                  <a:lnTo>
                    <a:pt x="12" y="6"/>
                  </a:lnTo>
                  <a:lnTo>
                    <a:pt x="9" y="2"/>
                  </a:lnTo>
                  <a:lnTo>
                    <a:pt x="0" y="0"/>
                  </a:lnTo>
                  <a:close/>
                </a:path>
              </a:pathLst>
            </a:custGeom>
            <a:solidFill>
              <a:srgbClr val="0CC10C"/>
            </a:solidFill>
            <a:ln w="9525">
              <a:noFill/>
              <a:round/>
              <a:headEnd/>
              <a:tailEnd/>
            </a:ln>
          </p:spPr>
          <p:txBody>
            <a:bodyPr>
              <a:prstTxWarp prst="textNoShape">
                <a:avLst/>
              </a:prstTxWarp>
            </a:bodyPr>
            <a:lstStyle/>
            <a:p>
              <a:endParaRPr lang="en-US"/>
            </a:p>
          </p:txBody>
        </p:sp>
        <p:sp>
          <p:nvSpPr>
            <p:cNvPr id="168069" name="Freeform 130"/>
            <p:cNvSpPr>
              <a:spLocks/>
            </p:cNvSpPr>
            <p:nvPr/>
          </p:nvSpPr>
          <p:spPr bwMode="auto">
            <a:xfrm>
              <a:off x="2318" y="3003"/>
              <a:ext cx="8" cy="6"/>
            </a:xfrm>
            <a:custGeom>
              <a:avLst/>
              <a:gdLst>
                <a:gd name="T0" fmla="*/ 0 w 18"/>
                <a:gd name="T1" fmla="*/ 0 h 13"/>
                <a:gd name="T2" fmla="*/ 0 w 18"/>
                <a:gd name="T3" fmla="*/ 1 h 13"/>
                <a:gd name="T4" fmla="*/ 1 w 18"/>
                <a:gd name="T5" fmla="*/ 2 h 13"/>
                <a:gd name="T6" fmla="*/ 2 w 18"/>
                <a:gd name="T7" fmla="*/ 2 h 13"/>
                <a:gd name="T8" fmla="*/ 2 w 18"/>
                <a:gd name="T9" fmla="*/ 2 h 13"/>
                <a:gd name="T10" fmla="*/ 2 w 18"/>
                <a:gd name="T11" fmla="*/ 3 h 13"/>
                <a:gd name="T12" fmla="*/ 2 w 18"/>
                <a:gd name="T13" fmla="*/ 3 h 13"/>
                <a:gd name="T14" fmla="*/ 3 w 18"/>
                <a:gd name="T15" fmla="*/ 3 h 13"/>
                <a:gd name="T16" fmla="*/ 4 w 18"/>
                <a:gd name="T17" fmla="*/ 2 h 13"/>
                <a:gd name="T18" fmla="*/ 3 w 18"/>
                <a:gd name="T19" fmla="*/ 1 h 13"/>
                <a:gd name="T20" fmla="*/ 2 w 18"/>
                <a:gd name="T21" fmla="*/ 0 h 13"/>
                <a:gd name="T22" fmla="*/ 1 w 18"/>
                <a:gd name="T23" fmla="*/ 0 h 13"/>
                <a:gd name="T24" fmla="*/ 0 w 18"/>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3"/>
                <a:gd name="T41" fmla="*/ 18 w 18"/>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3">
                  <a:moveTo>
                    <a:pt x="0" y="3"/>
                  </a:moveTo>
                  <a:lnTo>
                    <a:pt x="3" y="6"/>
                  </a:lnTo>
                  <a:lnTo>
                    <a:pt x="6" y="8"/>
                  </a:lnTo>
                  <a:lnTo>
                    <a:pt x="8" y="8"/>
                  </a:lnTo>
                  <a:lnTo>
                    <a:pt x="8" y="11"/>
                  </a:lnTo>
                  <a:lnTo>
                    <a:pt x="8" y="13"/>
                  </a:lnTo>
                  <a:lnTo>
                    <a:pt x="11" y="13"/>
                  </a:lnTo>
                  <a:lnTo>
                    <a:pt x="14" y="12"/>
                  </a:lnTo>
                  <a:lnTo>
                    <a:pt x="18" y="10"/>
                  </a:lnTo>
                  <a:lnTo>
                    <a:pt x="16" y="6"/>
                  </a:lnTo>
                  <a:lnTo>
                    <a:pt x="12" y="3"/>
                  </a:lnTo>
                  <a:lnTo>
                    <a:pt x="5" y="0"/>
                  </a:lnTo>
                  <a:lnTo>
                    <a:pt x="0" y="3"/>
                  </a:lnTo>
                  <a:close/>
                </a:path>
              </a:pathLst>
            </a:custGeom>
            <a:solidFill>
              <a:srgbClr val="0CC10C"/>
            </a:solidFill>
            <a:ln w="9525">
              <a:noFill/>
              <a:round/>
              <a:headEnd/>
              <a:tailEnd/>
            </a:ln>
          </p:spPr>
          <p:txBody>
            <a:bodyPr>
              <a:prstTxWarp prst="textNoShape">
                <a:avLst/>
              </a:prstTxWarp>
            </a:bodyPr>
            <a:lstStyle/>
            <a:p>
              <a:endParaRPr lang="en-US"/>
            </a:p>
          </p:txBody>
        </p:sp>
        <p:sp>
          <p:nvSpPr>
            <p:cNvPr id="168070" name="Freeform 131"/>
            <p:cNvSpPr>
              <a:spLocks/>
            </p:cNvSpPr>
            <p:nvPr/>
          </p:nvSpPr>
          <p:spPr bwMode="auto">
            <a:xfrm>
              <a:off x="2365" y="3000"/>
              <a:ext cx="33" cy="29"/>
            </a:xfrm>
            <a:custGeom>
              <a:avLst/>
              <a:gdLst>
                <a:gd name="T0" fmla="*/ 4 w 66"/>
                <a:gd name="T1" fmla="*/ 3 h 57"/>
                <a:gd name="T2" fmla="*/ 5 w 66"/>
                <a:gd name="T3" fmla="*/ 3 h 57"/>
                <a:gd name="T4" fmla="*/ 6 w 66"/>
                <a:gd name="T5" fmla="*/ 3 h 57"/>
                <a:gd name="T6" fmla="*/ 7 w 66"/>
                <a:gd name="T7" fmla="*/ 2 h 57"/>
                <a:gd name="T8" fmla="*/ 8 w 66"/>
                <a:gd name="T9" fmla="*/ 2 h 57"/>
                <a:gd name="T10" fmla="*/ 9 w 66"/>
                <a:gd name="T11" fmla="*/ 2 h 57"/>
                <a:gd name="T12" fmla="*/ 11 w 66"/>
                <a:gd name="T13" fmla="*/ 2 h 57"/>
                <a:gd name="T14" fmla="*/ 12 w 66"/>
                <a:gd name="T15" fmla="*/ 1 h 57"/>
                <a:gd name="T16" fmla="*/ 14 w 66"/>
                <a:gd name="T17" fmla="*/ 1 h 57"/>
                <a:gd name="T18" fmla="*/ 14 w 66"/>
                <a:gd name="T19" fmla="*/ 0 h 57"/>
                <a:gd name="T20" fmla="*/ 15 w 66"/>
                <a:gd name="T21" fmla="*/ 1 h 57"/>
                <a:gd name="T22" fmla="*/ 16 w 66"/>
                <a:gd name="T23" fmla="*/ 2 h 57"/>
                <a:gd name="T24" fmla="*/ 17 w 66"/>
                <a:gd name="T25" fmla="*/ 3 h 57"/>
                <a:gd name="T26" fmla="*/ 17 w 66"/>
                <a:gd name="T27" fmla="*/ 5 h 57"/>
                <a:gd name="T28" fmla="*/ 17 w 66"/>
                <a:gd name="T29" fmla="*/ 7 h 57"/>
                <a:gd name="T30" fmla="*/ 16 w 66"/>
                <a:gd name="T31" fmla="*/ 8 h 57"/>
                <a:gd name="T32" fmla="*/ 15 w 66"/>
                <a:gd name="T33" fmla="*/ 9 h 57"/>
                <a:gd name="T34" fmla="*/ 13 w 66"/>
                <a:gd name="T35" fmla="*/ 10 h 57"/>
                <a:gd name="T36" fmla="*/ 12 w 66"/>
                <a:gd name="T37" fmla="*/ 11 h 57"/>
                <a:gd name="T38" fmla="*/ 11 w 66"/>
                <a:gd name="T39" fmla="*/ 12 h 57"/>
                <a:gd name="T40" fmla="*/ 10 w 66"/>
                <a:gd name="T41" fmla="*/ 14 h 57"/>
                <a:gd name="T42" fmla="*/ 9 w 66"/>
                <a:gd name="T43" fmla="*/ 15 h 57"/>
                <a:gd name="T44" fmla="*/ 8 w 66"/>
                <a:gd name="T45" fmla="*/ 15 h 57"/>
                <a:gd name="T46" fmla="*/ 6 w 66"/>
                <a:gd name="T47" fmla="*/ 15 h 57"/>
                <a:gd name="T48" fmla="*/ 4 w 66"/>
                <a:gd name="T49" fmla="*/ 14 h 57"/>
                <a:gd name="T50" fmla="*/ 4 w 66"/>
                <a:gd name="T51" fmla="*/ 14 h 57"/>
                <a:gd name="T52" fmla="*/ 3 w 66"/>
                <a:gd name="T53" fmla="*/ 14 h 57"/>
                <a:gd name="T54" fmla="*/ 3 w 66"/>
                <a:gd name="T55" fmla="*/ 14 h 57"/>
                <a:gd name="T56" fmla="*/ 2 w 66"/>
                <a:gd name="T57" fmla="*/ 15 h 57"/>
                <a:gd name="T58" fmla="*/ 1 w 66"/>
                <a:gd name="T59" fmla="*/ 14 h 57"/>
                <a:gd name="T60" fmla="*/ 0 w 66"/>
                <a:gd name="T61" fmla="*/ 13 h 57"/>
                <a:gd name="T62" fmla="*/ 1 w 66"/>
                <a:gd name="T63" fmla="*/ 12 h 57"/>
                <a:gd name="T64" fmla="*/ 2 w 66"/>
                <a:gd name="T65" fmla="*/ 11 h 57"/>
                <a:gd name="T66" fmla="*/ 4 w 66"/>
                <a:gd name="T67" fmla="*/ 10 h 57"/>
                <a:gd name="T68" fmla="*/ 6 w 66"/>
                <a:gd name="T69" fmla="*/ 9 h 57"/>
                <a:gd name="T70" fmla="*/ 7 w 66"/>
                <a:gd name="T71" fmla="*/ 8 h 57"/>
                <a:gd name="T72" fmla="*/ 7 w 66"/>
                <a:gd name="T73" fmla="*/ 6 h 57"/>
                <a:gd name="T74" fmla="*/ 5 w 66"/>
                <a:gd name="T75" fmla="*/ 5 h 57"/>
                <a:gd name="T76" fmla="*/ 4 w 66"/>
                <a:gd name="T77" fmla="*/ 5 h 57"/>
                <a:gd name="T78" fmla="*/ 3 w 66"/>
                <a:gd name="T79" fmla="*/ 4 h 57"/>
                <a:gd name="T80" fmla="*/ 4 w 66"/>
                <a:gd name="T81" fmla="*/ 3 h 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6"/>
                <a:gd name="T124" fmla="*/ 0 h 57"/>
                <a:gd name="T125" fmla="*/ 66 w 66"/>
                <a:gd name="T126" fmla="*/ 57 h 5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6" h="57">
                  <a:moveTo>
                    <a:pt x="13" y="12"/>
                  </a:moveTo>
                  <a:lnTo>
                    <a:pt x="17" y="11"/>
                  </a:lnTo>
                  <a:lnTo>
                    <a:pt x="22" y="10"/>
                  </a:lnTo>
                  <a:lnTo>
                    <a:pt x="25" y="8"/>
                  </a:lnTo>
                  <a:lnTo>
                    <a:pt x="29" y="7"/>
                  </a:lnTo>
                  <a:lnTo>
                    <a:pt x="34" y="5"/>
                  </a:lnTo>
                  <a:lnTo>
                    <a:pt x="41" y="5"/>
                  </a:lnTo>
                  <a:lnTo>
                    <a:pt x="48" y="4"/>
                  </a:lnTo>
                  <a:lnTo>
                    <a:pt x="53" y="1"/>
                  </a:lnTo>
                  <a:lnTo>
                    <a:pt x="56" y="0"/>
                  </a:lnTo>
                  <a:lnTo>
                    <a:pt x="60" y="2"/>
                  </a:lnTo>
                  <a:lnTo>
                    <a:pt x="63" y="7"/>
                  </a:lnTo>
                  <a:lnTo>
                    <a:pt x="66" y="12"/>
                  </a:lnTo>
                  <a:lnTo>
                    <a:pt x="66" y="18"/>
                  </a:lnTo>
                  <a:lnTo>
                    <a:pt x="66" y="25"/>
                  </a:lnTo>
                  <a:lnTo>
                    <a:pt x="62" y="31"/>
                  </a:lnTo>
                  <a:lnTo>
                    <a:pt x="57" y="35"/>
                  </a:lnTo>
                  <a:lnTo>
                    <a:pt x="52" y="39"/>
                  </a:lnTo>
                  <a:lnTo>
                    <a:pt x="46" y="42"/>
                  </a:lnTo>
                  <a:lnTo>
                    <a:pt x="41" y="47"/>
                  </a:lnTo>
                  <a:lnTo>
                    <a:pt x="39" y="53"/>
                  </a:lnTo>
                  <a:lnTo>
                    <a:pt x="36" y="57"/>
                  </a:lnTo>
                  <a:lnTo>
                    <a:pt x="29" y="57"/>
                  </a:lnTo>
                  <a:lnTo>
                    <a:pt x="21" y="57"/>
                  </a:lnTo>
                  <a:lnTo>
                    <a:pt x="15" y="56"/>
                  </a:lnTo>
                  <a:lnTo>
                    <a:pt x="13" y="56"/>
                  </a:lnTo>
                  <a:lnTo>
                    <a:pt x="11" y="55"/>
                  </a:lnTo>
                  <a:lnTo>
                    <a:pt x="9" y="56"/>
                  </a:lnTo>
                  <a:lnTo>
                    <a:pt x="7" y="57"/>
                  </a:lnTo>
                  <a:lnTo>
                    <a:pt x="3" y="56"/>
                  </a:lnTo>
                  <a:lnTo>
                    <a:pt x="0" y="52"/>
                  </a:lnTo>
                  <a:lnTo>
                    <a:pt x="1" y="46"/>
                  </a:lnTo>
                  <a:lnTo>
                    <a:pt x="7" y="41"/>
                  </a:lnTo>
                  <a:lnTo>
                    <a:pt x="16" y="38"/>
                  </a:lnTo>
                  <a:lnTo>
                    <a:pt x="24" y="33"/>
                  </a:lnTo>
                  <a:lnTo>
                    <a:pt x="27" y="29"/>
                  </a:lnTo>
                  <a:lnTo>
                    <a:pt x="25" y="24"/>
                  </a:lnTo>
                  <a:lnTo>
                    <a:pt x="19" y="20"/>
                  </a:lnTo>
                  <a:lnTo>
                    <a:pt x="14" y="17"/>
                  </a:lnTo>
                  <a:lnTo>
                    <a:pt x="11" y="15"/>
                  </a:lnTo>
                  <a:lnTo>
                    <a:pt x="13" y="12"/>
                  </a:lnTo>
                  <a:close/>
                </a:path>
              </a:pathLst>
            </a:custGeom>
            <a:solidFill>
              <a:srgbClr val="0CC10C"/>
            </a:solidFill>
            <a:ln w="9525">
              <a:noFill/>
              <a:round/>
              <a:headEnd/>
              <a:tailEnd/>
            </a:ln>
          </p:spPr>
          <p:txBody>
            <a:bodyPr>
              <a:prstTxWarp prst="textNoShape">
                <a:avLst/>
              </a:prstTxWarp>
            </a:bodyPr>
            <a:lstStyle/>
            <a:p>
              <a:endParaRPr lang="en-US"/>
            </a:p>
          </p:txBody>
        </p:sp>
        <p:sp>
          <p:nvSpPr>
            <p:cNvPr id="168071" name="Freeform 132"/>
            <p:cNvSpPr>
              <a:spLocks/>
            </p:cNvSpPr>
            <p:nvPr/>
          </p:nvSpPr>
          <p:spPr bwMode="auto">
            <a:xfrm>
              <a:off x="2017" y="3037"/>
              <a:ext cx="18" cy="22"/>
            </a:xfrm>
            <a:custGeom>
              <a:avLst/>
              <a:gdLst>
                <a:gd name="T0" fmla="*/ 6 w 37"/>
                <a:gd name="T1" fmla="*/ 0 h 44"/>
                <a:gd name="T2" fmla="*/ 7 w 37"/>
                <a:gd name="T3" fmla="*/ 3 h 44"/>
                <a:gd name="T4" fmla="*/ 9 w 37"/>
                <a:gd name="T5" fmla="*/ 6 h 44"/>
                <a:gd name="T6" fmla="*/ 9 w 37"/>
                <a:gd name="T7" fmla="*/ 9 h 44"/>
                <a:gd name="T8" fmla="*/ 8 w 37"/>
                <a:gd name="T9" fmla="*/ 11 h 44"/>
                <a:gd name="T10" fmla="*/ 6 w 37"/>
                <a:gd name="T11" fmla="*/ 11 h 44"/>
                <a:gd name="T12" fmla="*/ 4 w 37"/>
                <a:gd name="T13" fmla="*/ 11 h 44"/>
                <a:gd name="T14" fmla="*/ 2 w 37"/>
                <a:gd name="T15" fmla="*/ 11 h 44"/>
                <a:gd name="T16" fmla="*/ 0 w 37"/>
                <a:gd name="T17" fmla="*/ 11 h 44"/>
                <a:gd name="T18" fmla="*/ 0 w 37"/>
                <a:gd name="T19" fmla="*/ 10 h 44"/>
                <a:gd name="T20" fmla="*/ 0 w 37"/>
                <a:gd name="T21" fmla="*/ 9 h 44"/>
                <a:gd name="T22" fmla="*/ 2 w 37"/>
                <a:gd name="T23" fmla="*/ 7 h 44"/>
                <a:gd name="T24" fmla="*/ 4 w 37"/>
                <a:gd name="T25" fmla="*/ 7 h 44"/>
                <a:gd name="T26" fmla="*/ 5 w 37"/>
                <a:gd name="T27" fmla="*/ 7 h 44"/>
                <a:gd name="T28" fmla="*/ 5 w 37"/>
                <a:gd name="T29" fmla="*/ 6 h 44"/>
                <a:gd name="T30" fmla="*/ 4 w 37"/>
                <a:gd name="T31" fmla="*/ 5 h 44"/>
                <a:gd name="T32" fmla="*/ 3 w 37"/>
                <a:gd name="T33" fmla="*/ 3 h 44"/>
                <a:gd name="T34" fmla="*/ 2 w 37"/>
                <a:gd name="T35" fmla="*/ 2 h 44"/>
                <a:gd name="T36" fmla="*/ 2 w 37"/>
                <a:gd name="T37" fmla="*/ 1 h 44"/>
                <a:gd name="T38" fmla="*/ 4 w 37"/>
                <a:gd name="T39" fmla="*/ 0 h 44"/>
                <a:gd name="T40" fmla="*/ 6 w 37"/>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44"/>
                <a:gd name="T65" fmla="*/ 37 w 37"/>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44">
                  <a:moveTo>
                    <a:pt x="24" y="0"/>
                  </a:moveTo>
                  <a:lnTo>
                    <a:pt x="31" y="10"/>
                  </a:lnTo>
                  <a:lnTo>
                    <a:pt x="36" y="21"/>
                  </a:lnTo>
                  <a:lnTo>
                    <a:pt x="37" y="33"/>
                  </a:lnTo>
                  <a:lnTo>
                    <a:pt x="34" y="41"/>
                  </a:lnTo>
                  <a:lnTo>
                    <a:pt x="26" y="41"/>
                  </a:lnTo>
                  <a:lnTo>
                    <a:pt x="18" y="42"/>
                  </a:lnTo>
                  <a:lnTo>
                    <a:pt x="10" y="44"/>
                  </a:lnTo>
                  <a:lnTo>
                    <a:pt x="3" y="43"/>
                  </a:lnTo>
                  <a:lnTo>
                    <a:pt x="0" y="40"/>
                  </a:lnTo>
                  <a:lnTo>
                    <a:pt x="2" y="33"/>
                  </a:lnTo>
                  <a:lnTo>
                    <a:pt x="8" y="28"/>
                  </a:lnTo>
                  <a:lnTo>
                    <a:pt x="17" y="27"/>
                  </a:lnTo>
                  <a:lnTo>
                    <a:pt x="23" y="27"/>
                  </a:lnTo>
                  <a:lnTo>
                    <a:pt x="22" y="22"/>
                  </a:lnTo>
                  <a:lnTo>
                    <a:pt x="17" y="18"/>
                  </a:lnTo>
                  <a:lnTo>
                    <a:pt x="13" y="12"/>
                  </a:lnTo>
                  <a:lnTo>
                    <a:pt x="10" y="7"/>
                  </a:lnTo>
                  <a:lnTo>
                    <a:pt x="11" y="3"/>
                  </a:lnTo>
                  <a:lnTo>
                    <a:pt x="17" y="0"/>
                  </a:lnTo>
                  <a:lnTo>
                    <a:pt x="24" y="0"/>
                  </a:lnTo>
                  <a:close/>
                </a:path>
              </a:pathLst>
            </a:custGeom>
            <a:solidFill>
              <a:srgbClr val="0CC10C"/>
            </a:solidFill>
            <a:ln w="9525">
              <a:noFill/>
              <a:round/>
              <a:headEnd/>
              <a:tailEnd/>
            </a:ln>
          </p:spPr>
          <p:txBody>
            <a:bodyPr>
              <a:prstTxWarp prst="textNoShape">
                <a:avLst/>
              </a:prstTxWarp>
            </a:bodyPr>
            <a:lstStyle/>
            <a:p>
              <a:endParaRPr lang="en-US"/>
            </a:p>
          </p:txBody>
        </p:sp>
        <p:sp>
          <p:nvSpPr>
            <p:cNvPr id="168072" name="Freeform 133"/>
            <p:cNvSpPr>
              <a:spLocks/>
            </p:cNvSpPr>
            <p:nvPr/>
          </p:nvSpPr>
          <p:spPr bwMode="auto">
            <a:xfrm>
              <a:off x="3030" y="2699"/>
              <a:ext cx="14" cy="10"/>
            </a:xfrm>
            <a:custGeom>
              <a:avLst/>
              <a:gdLst>
                <a:gd name="T0" fmla="*/ 0 w 27"/>
                <a:gd name="T1" fmla="*/ 2 h 22"/>
                <a:gd name="T2" fmla="*/ 1 w 27"/>
                <a:gd name="T3" fmla="*/ 3 h 22"/>
                <a:gd name="T4" fmla="*/ 2 w 27"/>
                <a:gd name="T5" fmla="*/ 5 h 22"/>
                <a:gd name="T6" fmla="*/ 3 w 27"/>
                <a:gd name="T7" fmla="*/ 5 h 22"/>
                <a:gd name="T8" fmla="*/ 4 w 27"/>
                <a:gd name="T9" fmla="*/ 5 h 22"/>
                <a:gd name="T10" fmla="*/ 6 w 27"/>
                <a:gd name="T11" fmla="*/ 4 h 22"/>
                <a:gd name="T12" fmla="*/ 7 w 27"/>
                <a:gd name="T13" fmla="*/ 3 h 22"/>
                <a:gd name="T14" fmla="*/ 7 w 27"/>
                <a:gd name="T15" fmla="*/ 2 h 22"/>
                <a:gd name="T16" fmla="*/ 7 w 27"/>
                <a:gd name="T17" fmla="*/ 1 h 22"/>
                <a:gd name="T18" fmla="*/ 5 w 27"/>
                <a:gd name="T19" fmla="*/ 0 h 22"/>
                <a:gd name="T20" fmla="*/ 3 w 27"/>
                <a:gd name="T21" fmla="*/ 0 h 22"/>
                <a:gd name="T22" fmla="*/ 1 w 27"/>
                <a:gd name="T23" fmla="*/ 0 h 22"/>
                <a:gd name="T24" fmla="*/ 0 w 27"/>
                <a:gd name="T25" fmla="*/ 2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22"/>
                <a:gd name="T41" fmla="*/ 27 w 27"/>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22">
                  <a:moveTo>
                    <a:pt x="0" y="9"/>
                  </a:moveTo>
                  <a:lnTo>
                    <a:pt x="2" y="16"/>
                  </a:lnTo>
                  <a:lnTo>
                    <a:pt x="7" y="21"/>
                  </a:lnTo>
                  <a:lnTo>
                    <a:pt x="11" y="22"/>
                  </a:lnTo>
                  <a:lnTo>
                    <a:pt x="16" y="21"/>
                  </a:lnTo>
                  <a:lnTo>
                    <a:pt x="21" y="17"/>
                  </a:lnTo>
                  <a:lnTo>
                    <a:pt x="25" y="14"/>
                  </a:lnTo>
                  <a:lnTo>
                    <a:pt x="27" y="10"/>
                  </a:lnTo>
                  <a:lnTo>
                    <a:pt x="26" y="5"/>
                  </a:lnTo>
                  <a:lnTo>
                    <a:pt x="19" y="1"/>
                  </a:lnTo>
                  <a:lnTo>
                    <a:pt x="10" y="0"/>
                  </a:lnTo>
                  <a:lnTo>
                    <a:pt x="2" y="2"/>
                  </a:lnTo>
                  <a:lnTo>
                    <a:pt x="0" y="9"/>
                  </a:lnTo>
                  <a:close/>
                </a:path>
              </a:pathLst>
            </a:custGeom>
            <a:solidFill>
              <a:srgbClr val="0CC10C"/>
            </a:solidFill>
            <a:ln w="9525">
              <a:noFill/>
              <a:round/>
              <a:headEnd/>
              <a:tailEnd/>
            </a:ln>
          </p:spPr>
          <p:txBody>
            <a:bodyPr>
              <a:prstTxWarp prst="textNoShape">
                <a:avLst/>
              </a:prstTxWarp>
            </a:bodyPr>
            <a:lstStyle/>
            <a:p>
              <a:endParaRPr lang="en-US"/>
            </a:p>
          </p:txBody>
        </p:sp>
        <p:sp>
          <p:nvSpPr>
            <p:cNvPr id="168073" name="Freeform 134"/>
            <p:cNvSpPr>
              <a:spLocks/>
            </p:cNvSpPr>
            <p:nvPr/>
          </p:nvSpPr>
          <p:spPr bwMode="auto">
            <a:xfrm>
              <a:off x="3006" y="2659"/>
              <a:ext cx="9" cy="14"/>
            </a:xfrm>
            <a:custGeom>
              <a:avLst/>
              <a:gdLst>
                <a:gd name="T0" fmla="*/ 1 w 19"/>
                <a:gd name="T1" fmla="*/ 7 h 28"/>
                <a:gd name="T2" fmla="*/ 2 w 19"/>
                <a:gd name="T3" fmla="*/ 6 h 28"/>
                <a:gd name="T4" fmla="*/ 2 w 19"/>
                <a:gd name="T5" fmla="*/ 5 h 28"/>
                <a:gd name="T6" fmla="*/ 2 w 19"/>
                <a:gd name="T7" fmla="*/ 4 h 28"/>
                <a:gd name="T8" fmla="*/ 3 w 19"/>
                <a:gd name="T9" fmla="*/ 3 h 28"/>
                <a:gd name="T10" fmla="*/ 4 w 19"/>
                <a:gd name="T11" fmla="*/ 3 h 28"/>
                <a:gd name="T12" fmla="*/ 4 w 19"/>
                <a:gd name="T13" fmla="*/ 2 h 28"/>
                <a:gd name="T14" fmla="*/ 3 w 19"/>
                <a:gd name="T15" fmla="*/ 1 h 28"/>
                <a:gd name="T16" fmla="*/ 2 w 19"/>
                <a:gd name="T17" fmla="*/ 0 h 28"/>
                <a:gd name="T18" fmla="*/ 1 w 19"/>
                <a:gd name="T19" fmla="*/ 1 h 28"/>
                <a:gd name="T20" fmla="*/ 0 w 19"/>
                <a:gd name="T21" fmla="*/ 3 h 28"/>
                <a:gd name="T22" fmla="*/ 0 w 19"/>
                <a:gd name="T23" fmla="*/ 6 h 28"/>
                <a:gd name="T24" fmla="*/ 1 w 19"/>
                <a:gd name="T25" fmla="*/ 7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8"/>
                <a:gd name="T41" fmla="*/ 19 w 19"/>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8">
                  <a:moveTo>
                    <a:pt x="6" y="28"/>
                  </a:moveTo>
                  <a:lnTo>
                    <a:pt x="11" y="24"/>
                  </a:lnTo>
                  <a:lnTo>
                    <a:pt x="11" y="18"/>
                  </a:lnTo>
                  <a:lnTo>
                    <a:pt x="11" y="13"/>
                  </a:lnTo>
                  <a:lnTo>
                    <a:pt x="14" y="12"/>
                  </a:lnTo>
                  <a:lnTo>
                    <a:pt x="19" y="12"/>
                  </a:lnTo>
                  <a:lnTo>
                    <a:pt x="18" y="8"/>
                  </a:lnTo>
                  <a:lnTo>
                    <a:pt x="13" y="3"/>
                  </a:lnTo>
                  <a:lnTo>
                    <a:pt x="8" y="0"/>
                  </a:lnTo>
                  <a:lnTo>
                    <a:pt x="4" y="3"/>
                  </a:lnTo>
                  <a:lnTo>
                    <a:pt x="0" y="12"/>
                  </a:lnTo>
                  <a:lnTo>
                    <a:pt x="0" y="23"/>
                  </a:lnTo>
                  <a:lnTo>
                    <a:pt x="6" y="28"/>
                  </a:lnTo>
                  <a:close/>
                </a:path>
              </a:pathLst>
            </a:custGeom>
            <a:solidFill>
              <a:srgbClr val="0CC10C"/>
            </a:solidFill>
            <a:ln w="9525">
              <a:noFill/>
              <a:round/>
              <a:headEnd/>
              <a:tailEnd/>
            </a:ln>
          </p:spPr>
          <p:txBody>
            <a:bodyPr>
              <a:prstTxWarp prst="textNoShape">
                <a:avLst/>
              </a:prstTxWarp>
            </a:bodyPr>
            <a:lstStyle/>
            <a:p>
              <a:endParaRPr lang="en-US"/>
            </a:p>
          </p:txBody>
        </p:sp>
        <p:sp>
          <p:nvSpPr>
            <p:cNvPr id="168074" name="Freeform 135"/>
            <p:cNvSpPr>
              <a:spLocks/>
            </p:cNvSpPr>
            <p:nvPr/>
          </p:nvSpPr>
          <p:spPr bwMode="auto">
            <a:xfrm>
              <a:off x="2992" y="2692"/>
              <a:ext cx="11" cy="11"/>
            </a:xfrm>
            <a:custGeom>
              <a:avLst/>
              <a:gdLst>
                <a:gd name="T0" fmla="*/ 0 w 20"/>
                <a:gd name="T1" fmla="*/ 2 h 21"/>
                <a:gd name="T2" fmla="*/ 1 w 20"/>
                <a:gd name="T3" fmla="*/ 4 h 21"/>
                <a:gd name="T4" fmla="*/ 2 w 20"/>
                <a:gd name="T5" fmla="*/ 5 h 21"/>
                <a:gd name="T6" fmla="*/ 3 w 20"/>
                <a:gd name="T7" fmla="*/ 6 h 21"/>
                <a:gd name="T8" fmla="*/ 4 w 20"/>
                <a:gd name="T9" fmla="*/ 5 h 21"/>
                <a:gd name="T10" fmla="*/ 5 w 20"/>
                <a:gd name="T11" fmla="*/ 5 h 21"/>
                <a:gd name="T12" fmla="*/ 6 w 20"/>
                <a:gd name="T13" fmla="*/ 4 h 21"/>
                <a:gd name="T14" fmla="*/ 6 w 20"/>
                <a:gd name="T15" fmla="*/ 3 h 21"/>
                <a:gd name="T16" fmla="*/ 6 w 20"/>
                <a:gd name="T17" fmla="*/ 2 h 21"/>
                <a:gd name="T18" fmla="*/ 4 w 20"/>
                <a:gd name="T19" fmla="*/ 1 h 21"/>
                <a:gd name="T20" fmla="*/ 2 w 20"/>
                <a:gd name="T21" fmla="*/ 0 h 21"/>
                <a:gd name="T22" fmla="*/ 0 w 20"/>
                <a:gd name="T23" fmla="*/ 1 h 21"/>
                <a:gd name="T24" fmla="*/ 0 w 20"/>
                <a:gd name="T25" fmla="*/ 2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21"/>
                <a:gd name="T41" fmla="*/ 20 w 20"/>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21">
                  <a:moveTo>
                    <a:pt x="0" y="6"/>
                  </a:moveTo>
                  <a:lnTo>
                    <a:pt x="2" y="13"/>
                  </a:lnTo>
                  <a:lnTo>
                    <a:pt x="7" y="18"/>
                  </a:lnTo>
                  <a:lnTo>
                    <a:pt x="10" y="21"/>
                  </a:lnTo>
                  <a:lnTo>
                    <a:pt x="14" y="20"/>
                  </a:lnTo>
                  <a:lnTo>
                    <a:pt x="17" y="18"/>
                  </a:lnTo>
                  <a:lnTo>
                    <a:pt x="19" y="15"/>
                  </a:lnTo>
                  <a:lnTo>
                    <a:pt x="20" y="12"/>
                  </a:lnTo>
                  <a:lnTo>
                    <a:pt x="18" y="7"/>
                  </a:lnTo>
                  <a:lnTo>
                    <a:pt x="12" y="3"/>
                  </a:lnTo>
                  <a:lnTo>
                    <a:pt x="5" y="0"/>
                  </a:lnTo>
                  <a:lnTo>
                    <a:pt x="0" y="2"/>
                  </a:lnTo>
                  <a:lnTo>
                    <a:pt x="0" y="6"/>
                  </a:lnTo>
                  <a:close/>
                </a:path>
              </a:pathLst>
            </a:custGeom>
            <a:solidFill>
              <a:srgbClr val="0CC10C"/>
            </a:solidFill>
            <a:ln w="9525">
              <a:noFill/>
              <a:round/>
              <a:headEnd/>
              <a:tailEnd/>
            </a:ln>
          </p:spPr>
          <p:txBody>
            <a:bodyPr>
              <a:prstTxWarp prst="textNoShape">
                <a:avLst/>
              </a:prstTxWarp>
            </a:bodyPr>
            <a:lstStyle/>
            <a:p>
              <a:endParaRPr lang="en-US"/>
            </a:p>
          </p:txBody>
        </p:sp>
        <p:sp>
          <p:nvSpPr>
            <p:cNvPr id="168075" name="Freeform 136"/>
            <p:cNvSpPr>
              <a:spLocks/>
            </p:cNvSpPr>
            <p:nvPr/>
          </p:nvSpPr>
          <p:spPr bwMode="auto">
            <a:xfrm>
              <a:off x="3011" y="2722"/>
              <a:ext cx="12" cy="11"/>
            </a:xfrm>
            <a:custGeom>
              <a:avLst/>
              <a:gdLst>
                <a:gd name="T0" fmla="*/ 0 w 23"/>
                <a:gd name="T1" fmla="*/ 2 h 22"/>
                <a:gd name="T2" fmla="*/ 2 w 23"/>
                <a:gd name="T3" fmla="*/ 2 h 22"/>
                <a:gd name="T4" fmla="*/ 3 w 23"/>
                <a:gd name="T5" fmla="*/ 4 h 22"/>
                <a:gd name="T6" fmla="*/ 3 w 23"/>
                <a:gd name="T7" fmla="*/ 6 h 22"/>
                <a:gd name="T8" fmla="*/ 5 w 23"/>
                <a:gd name="T9" fmla="*/ 5 h 22"/>
                <a:gd name="T10" fmla="*/ 6 w 23"/>
                <a:gd name="T11" fmla="*/ 3 h 22"/>
                <a:gd name="T12" fmla="*/ 5 w 23"/>
                <a:gd name="T13" fmla="*/ 1 h 22"/>
                <a:gd name="T14" fmla="*/ 3 w 23"/>
                <a:gd name="T15" fmla="*/ 0 h 22"/>
                <a:gd name="T16" fmla="*/ 0 w 23"/>
                <a:gd name="T17" fmla="*/ 2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2"/>
                <a:gd name="T29" fmla="*/ 23 w 23"/>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2">
                  <a:moveTo>
                    <a:pt x="0" y="5"/>
                  </a:moveTo>
                  <a:lnTo>
                    <a:pt x="6" y="8"/>
                  </a:lnTo>
                  <a:lnTo>
                    <a:pt x="9" y="15"/>
                  </a:lnTo>
                  <a:lnTo>
                    <a:pt x="12" y="22"/>
                  </a:lnTo>
                  <a:lnTo>
                    <a:pt x="18" y="20"/>
                  </a:lnTo>
                  <a:lnTo>
                    <a:pt x="23" y="11"/>
                  </a:lnTo>
                  <a:lnTo>
                    <a:pt x="20" y="4"/>
                  </a:lnTo>
                  <a:lnTo>
                    <a:pt x="12" y="0"/>
                  </a:lnTo>
                  <a:lnTo>
                    <a:pt x="0" y="5"/>
                  </a:lnTo>
                  <a:close/>
                </a:path>
              </a:pathLst>
            </a:custGeom>
            <a:solidFill>
              <a:srgbClr val="0CC10C"/>
            </a:solidFill>
            <a:ln w="9525">
              <a:noFill/>
              <a:round/>
              <a:headEnd/>
              <a:tailEnd/>
            </a:ln>
          </p:spPr>
          <p:txBody>
            <a:bodyPr>
              <a:prstTxWarp prst="textNoShape">
                <a:avLst/>
              </a:prstTxWarp>
            </a:bodyPr>
            <a:lstStyle/>
            <a:p>
              <a:endParaRPr lang="en-US"/>
            </a:p>
          </p:txBody>
        </p:sp>
        <p:sp>
          <p:nvSpPr>
            <p:cNvPr id="168076" name="Freeform 137"/>
            <p:cNvSpPr>
              <a:spLocks/>
            </p:cNvSpPr>
            <p:nvPr/>
          </p:nvSpPr>
          <p:spPr bwMode="auto">
            <a:xfrm>
              <a:off x="2964" y="2999"/>
              <a:ext cx="11" cy="13"/>
            </a:xfrm>
            <a:custGeom>
              <a:avLst/>
              <a:gdLst>
                <a:gd name="T0" fmla="*/ 1 w 23"/>
                <a:gd name="T1" fmla="*/ 5 h 27"/>
                <a:gd name="T2" fmla="*/ 0 w 23"/>
                <a:gd name="T3" fmla="*/ 4 h 27"/>
                <a:gd name="T4" fmla="*/ 0 w 23"/>
                <a:gd name="T5" fmla="*/ 4 h 27"/>
                <a:gd name="T6" fmla="*/ 0 w 23"/>
                <a:gd name="T7" fmla="*/ 4 h 27"/>
                <a:gd name="T8" fmla="*/ 0 w 23"/>
                <a:gd name="T9" fmla="*/ 4 h 27"/>
                <a:gd name="T10" fmla="*/ 0 w 23"/>
                <a:gd name="T11" fmla="*/ 3 h 27"/>
                <a:gd name="T12" fmla="*/ 0 w 23"/>
                <a:gd name="T13" fmla="*/ 2 h 27"/>
                <a:gd name="T14" fmla="*/ 0 w 23"/>
                <a:gd name="T15" fmla="*/ 1 h 27"/>
                <a:gd name="T16" fmla="*/ 1 w 23"/>
                <a:gd name="T17" fmla="*/ 1 h 27"/>
                <a:gd name="T18" fmla="*/ 2 w 23"/>
                <a:gd name="T19" fmla="*/ 1 h 27"/>
                <a:gd name="T20" fmla="*/ 3 w 23"/>
                <a:gd name="T21" fmla="*/ 0 h 27"/>
                <a:gd name="T22" fmla="*/ 4 w 23"/>
                <a:gd name="T23" fmla="*/ 0 h 27"/>
                <a:gd name="T24" fmla="*/ 5 w 23"/>
                <a:gd name="T25" fmla="*/ 0 h 27"/>
                <a:gd name="T26" fmla="*/ 5 w 23"/>
                <a:gd name="T27" fmla="*/ 1 h 27"/>
                <a:gd name="T28" fmla="*/ 5 w 23"/>
                <a:gd name="T29" fmla="*/ 3 h 27"/>
                <a:gd name="T30" fmla="*/ 5 w 23"/>
                <a:gd name="T31" fmla="*/ 4 h 27"/>
                <a:gd name="T32" fmla="*/ 5 w 23"/>
                <a:gd name="T33" fmla="*/ 6 h 27"/>
                <a:gd name="T34" fmla="*/ 4 w 23"/>
                <a:gd name="T35" fmla="*/ 6 h 27"/>
                <a:gd name="T36" fmla="*/ 3 w 23"/>
                <a:gd name="T37" fmla="*/ 6 h 27"/>
                <a:gd name="T38" fmla="*/ 1 w 23"/>
                <a:gd name="T39" fmla="*/ 5 h 27"/>
                <a:gd name="T40" fmla="*/ 1 w 23"/>
                <a:gd name="T41" fmla="*/ 5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27"/>
                <a:gd name="T65" fmla="*/ 23 w 23"/>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27">
                  <a:moveTo>
                    <a:pt x="4" y="20"/>
                  </a:moveTo>
                  <a:lnTo>
                    <a:pt x="2" y="19"/>
                  </a:lnTo>
                  <a:lnTo>
                    <a:pt x="2" y="18"/>
                  </a:lnTo>
                  <a:lnTo>
                    <a:pt x="1" y="18"/>
                  </a:lnTo>
                  <a:lnTo>
                    <a:pt x="0" y="17"/>
                  </a:lnTo>
                  <a:lnTo>
                    <a:pt x="1" y="14"/>
                  </a:lnTo>
                  <a:lnTo>
                    <a:pt x="2" y="11"/>
                  </a:lnTo>
                  <a:lnTo>
                    <a:pt x="2" y="7"/>
                  </a:lnTo>
                  <a:lnTo>
                    <a:pt x="4" y="5"/>
                  </a:lnTo>
                  <a:lnTo>
                    <a:pt x="8" y="4"/>
                  </a:lnTo>
                  <a:lnTo>
                    <a:pt x="13" y="2"/>
                  </a:lnTo>
                  <a:lnTo>
                    <a:pt x="17" y="0"/>
                  </a:lnTo>
                  <a:lnTo>
                    <a:pt x="21" y="2"/>
                  </a:lnTo>
                  <a:lnTo>
                    <a:pt x="23" y="6"/>
                  </a:lnTo>
                  <a:lnTo>
                    <a:pt x="23" y="12"/>
                  </a:lnTo>
                  <a:lnTo>
                    <a:pt x="23" y="18"/>
                  </a:lnTo>
                  <a:lnTo>
                    <a:pt x="22" y="25"/>
                  </a:lnTo>
                  <a:lnTo>
                    <a:pt x="16" y="27"/>
                  </a:lnTo>
                  <a:lnTo>
                    <a:pt x="12" y="26"/>
                  </a:lnTo>
                  <a:lnTo>
                    <a:pt x="7" y="23"/>
                  </a:lnTo>
                  <a:lnTo>
                    <a:pt x="4" y="20"/>
                  </a:lnTo>
                  <a:close/>
                </a:path>
              </a:pathLst>
            </a:custGeom>
            <a:solidFill>
              <a:srgbClr val="0CC10C"/>
            </a:solidFill>
            <a:ln w="9525">
              <a:noFill/>
              <a:round/>
              <a:headEnd/>
              <a:tailEnd/>
            </a:ln>
          </p:spPr>
          <p:txBody>
            <a:bodyPr>
              <a:prstTxWarp prst="textNoShape">
                <a:avLst/>
              </a:prstTxWarp>
            </a:bodyPr>
            <a:lstStyle/>
            <a:p>
              <a:endParaRPr lang="en-US"/>
            </a:p>
          </p:txBody>
        </p:sp>
        <p:sp>
          <p:nvSpPr>
            <p:cNvPr id="168077" name="Freeform 138"/>
            <p:cNvSpPr>
              <a:spLocks/>
            </p:cNvSpPr>
            <p:nvPr/>
          </p:nvSpPr>
          <p:spPr bwMode="auto">
            <a:xfrm>
              <a:off x="2920" y="2988"/>
              <a:ext cx="15" cy="21"/>
            </a:xfrm>
            <a:custGeom>
              <a:avLst/>
              <a:gdLst>
                <a:gd name="T0" fmla="*/ 5 w 29"/>
                <a:gd name="T1" fmla="*/ 1 h 43"/>
                <a:gd name="T2" fmla="*/ 6 w 29"/>
                <a:gd name="T3" fmla="*/ 0 h 43"/>
                <a:gd name="T4" fmla="*/ 7 w 29"/>
                <a:gd name="T5" fmla="*/ 0 h 43"/>
                <a:gd name="T6" fmla="*/ 8 w 29"/>
                <a:gd name="T7" fmla="*/ 1 h 43"/>
                <a:gd name="T8" fmla="*/ 5 w 29"/>
                <a:gd name="T9" fmla="*/ 5 h 43"/>
                <a:gd name="T10" fmla="*/ 4 w 29"/>
                <a:gd name="T11" fmla="*/ 6 h 43"/>
                <a:gd name="T12" fmla="*/ 3 w 29"/>
                <a:gd name="T13" fmla="*/ 7 h 43"/>
                <a:gd name="T14" fmla="*/ 2 w 29"/>
                <a:gd name="T15" fmla="*/ 8 h 43"/>
                <a:gd name="T16" fmla="*/ 1 w 29"/>
                <a:gd name="T17" fmla="*/ 10 h 43"/>
                <a:gd name="T18" fmla="*/ 1 w 29"/>
                <a:gd name="T19" fmla="*/ 10 h 43"/>
                <a:gd name="T20" fmla="*/ 0 w 29"/>
                <a:gd name="T21" fmla="*/ 9 h 43"/>
                <a:gd name="T22" fmla="*/ 0 w 29"/>
                <a:gd name="T23" fmla="*/ 7 h 43"/>
                <a:gd name="T24" fmla="*/ 2 w 29"/>
                <a:gd name="T25" fmla="*/ 5 h 43"/>
                <a:gd name="T26" fmla="*/ 2 w 29"/>
                <a:gd name="T27" fmla="*/ 3 h 43"/>
                <a:gd name="T28" fmla="*/ 3 w 29"/>
                <a:gd name="T29" fmla="*/ 2 h 43"/>
                <a:gd name="T30" fmla="*/ 4 w 29"/>
                <a:gd name="T31" fmla="*/ 1 h 43"/>
                <a:gd name="T32" fmla="*/ 5 w 29"/>
                <a:gd name="T33" fmla="*/ 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43"/>
                <a:gd name="T53" fmla="*/ 29 w 29"/>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43">
                  <a:moveTo>
                    <a:pt x="18" y="4"/>
                  </a:moveTo>
                  <a:lnTo>
                    <a:pt x="23" y="2"/>
                  </a:lnTo>
                  <a:lnTo>
                    <a:pt x="28" y="0"/>
                  </a:lnTo>
                  <a:lnTo>
                    <a:pt x="29" y="5"/>
                  </a:lnTo>
                  <a:lnTo>
                    <a:pt x="17" y="21"/>
                  </a:lnTo>
                  <a:lnTo>
                    <a:pt x="15" y="27"/>
                  </a:lnTo>
                  <a:lnTo>
                    <a:pt x="11" y="30"/>
                  </a:lnTo>
                  <a:lnTo>
                    <a:pt x="6" y="35"/>
                  </a:lnTo>
                  <a:lnTo>
                    <a:pt x="4" y="41"/>
                  </a:lnTo>
                  <a:lnTo>
                    <a:pt x="2" y="43"/>
                  </a:lnTo>
                  <a:lnTo>
                    <a:pt x="0" y="38"/>
                  </a:lnTo>
                  <a:lnTo>
                    <a:pt x="0" y="30"/>
                  </a:lnTo>
                  <a:lnTo>
                    <a:pt x="5" y="22"/>
                  </a:lnTo>
                  <a:lnTo>
                    <a:pt x="8" y="15"/>
                  </a:lnTo>
                  <a:lnTo>
                    <a:pt x="10" y="8"/>
                  </a:lnTo>
                  <a:lnTo>
                    <a:pt x="13" y="4"/>
                  </a:lnTo>
                  <a:lnTo>
                    <a:pt x="18" y="4"/>
                  </a:lnTo>
                  <a:close/>
                </a:path>
              </a:pathLst>
            </a:custGeom>
            <a:solidFill>
              <a:srgbClr val="0CC10C"/>
            </a:solidFill>
            <a:ln w="9525">
              <a:noFill/>
              <a:round/>
              <a:headEnd/>
              <a:tailEnd/>
            </a:ln>
          </p:spPr>
          <p:txBody>
            <a:bodyPr>
              <a:prstTxWarp prst="textNoShape">
                <a:avLst/>
              </a:prstTxWarp>
            </a:bodyPr>
            <a:lstStyle/>
            <a:p>
              <a:endParaRPr lang="en-US"/>
            </a:p>
          </p:txBody>
        </p:sp>
        <p:sp>
          <p:nvSpPr>
            <p:cNvPr id="168078" name="Freeform 139"/>
            <p:cNvSpPr>
              <a:spLocks/>
            </p:cNvSpPr>
            <p:nvPr/>
          </p:nvSpPr>
          <p:spPr bwMode="auto">
            <a:xfrm>
              <a:off x="2941" y="3027"/>
              <a:ext cx="19" cy="13"/>
            </a:xfrm>
            <a:custGeom>
              <a:avLst/>
              <a:gdLst>
                <a:gd name="T0" fmla="*/ 1 w 38"/>
                <a:gd name="T1" fmla="*/ 2 h 25"/>
                <a:gd name="T2" fmla="*/ 0 w 38"/>
                <a:gd name="T3" fmla="*/ 3 h 25"/>
                <a:gd name="T4" fmla="*/ 1 w 38"/>
                <a:gd name="T5" fmla="*/ 5 h 25"/>
                <a:gd name="T6" fmla="*/ 2 w 38"/>
                <a:gd name="T7" fmla="*/ 7 h 25"/>
                <a:gd name="T8" fmla="*/ 4 w 38"/>
                <a:gd name="T9" fmla="*/ 7 h 25"/>
                <a:gd name="T10" fmla="*/ 5 w 38"/>
                <a:gd name="T11" fmla="*/ 6 h 25"/>
                <a:gd name="T12" fmla="*/ 5 w 38"/>
                <a:gd name="T13" fmla="*/ 4 h 25"/>
                <a:gd name="T14" fmla="*/ 6 w 38"/>
                <a:gd name="T15" fmla="*/ 3 h 25"/>
                <a:gd name="T16" fmla="*/ 7 w 38"/>
                <a:gd name="T17" fmla="*/ 2 h 25"/>
                <a:gd name="T18" fmla="*/ 8 w 38"/>
                <a:gd name="T19" fmla="*/ 2 h 25"/>
                <a:gd name="T20" fmla="*/ 10 w 38"/>
                <a:gd name="T21" fmla="*/ 1 h 25"/>
                <a:gd name="T22" fmla="*/ 10 w 38"/>
                <a:gd name="T23" fmla="*/ 1 h 25"/>
                <a:gd name="T24" fmla="*/ 8 w 38"/>
                <a:gd name="T25" fmla="*/ 0 h 25"/>
                <a:gd name="T26" fmla="*/ 6 w 38"/>
                <a:gd name="T27" fmla="*/ 0 h 25"/>
                <a:gd name="T28" fmla="*/ 4 w 38"/>
                <a:gd name="T29" fmla="*/ 1 h 25"/>
                <a:gd name="T30" fmla="*/ 2 w 38"/>
                <a:gd name="T31" fmla="*/ 2 h 25"/>
                <a:gd name="T32" fmla="*/ 1 w 38"/>
                <a:gd name="T33" fmla="*/ 2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25"/>
                <a:gd name="T53" fmla="*/ 38 w 38"/>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25">
                  <a:moveTo>
                    <a:pt x="3" y="6"/>
                  </a:moveTo>
                  <a:lnTo>
                    <a:pt x="0" y="10"/>
                  </a:lnTo>
                  <a:lnTo>
                    <a:pt x="1" y="18"/>
                  </a:lnTo>
                  <a:lnTo>
                    <a:pt x="6" y="25"/>
                  </a:lnTo>
                  <a:lnTo>
                    <a:pt x="13" y="25"/>
                  </a:lnTo>
                  <a:lnTo>
                    <a:pt x="17" y="21"/>
                  </a:lnTo>
                  <a:lnTo>
                    <a:pt x="20" y="15"/>
                  </a:lnTo>
                  <a:lnTo>
                    <a:pt x="21" y="10"/>
                  </a:lnTo>
                  <a:lnTo>
                    <a:pt x="25" y="8"/>
                  </a:lnTo>
                  <a:lnTo>
                    <a:pt x="32" y="7"/>
                  </a:lnTo>
                  <a:lnTo>
                    <a:pt x="37" y="4"/>
                  </a:lnTo>
                  <a:lnTo>
                    <a:pt x="38" y="2"/>
                  </a:lnTo>
                  <a:lnTo>
                    <a:pt x="31" y="0"/>
                  </a:lnTo>
                  <a:lnTo>
                    <a:pt x="21" y="0"/>
                  </a:lnTo>
                  <a:lnTo>
                    <a:pt x="13" y="4"/>
                  </a:lnTo>
                  <a:lnTo>
                    <a:pt x="6" y="7"/>
                  </a:lnTo>
                  <a:lnTo>
                    <a:pt x="3" y="6"/>
                  </a:lnTo>
                  <a:close/>
                </a:path>
              </a:pathLst>
            </a:custGeom>
            <a:solidFill>
              <a:srgbClr val="0CC10C"/>
            </a:solidFill>
            <a:ln w="9525">
              <a:noFill/>
              <a:round/>
              <a:headEnd/>
              <a:tailEnd/>
            </a:ln>
          </p:spPr>
          <p:txBody>
            <a:bodyPr>
              <a:prstTxWarp prst="textNoShape">
                <a:avLst/>
              </a:prstTxWarp>
            </a:bodyPr>
            <a:lstStyle/>
            <a:p>
              <a:endParaRPr lang="en-US"/>
            </a:p>
          </p:txBody>
        </p:sp>
        <p:sp>
          <p:nvSpPr>
            <p:cNvPr id="168079" name="Freeform 140"/>
            <p:cNvSpPr>
              <a:spLocks/>
            </p:cNvSpPr>
            <p:nvPr/>
          </p:nvSpPr>
          <p:spPr bwMode="auto">
            <a:xfrm>
              <a:off x="3248" y="2563"/>
              <a:ext cx="7" cy="10"/>
            </a:xfrm>
            <a:custGeom>
              <a:avLst/>
              <a:gdLst>
                <a:gd name="T0" fmla="*/ 2 w 13"/>
                <a:gd name="T1" fmla="*/ 5 h 20"/>
                <a:gd name="T2" fmla="*/ 2 w 13"/>
                <a:gd name="T3" fmla="*/ 4 h 20"/>
                <a:gd name="T4" fmla="*/ 2 w 13"/>
                <a:gd name="T5" fmla="*/ 4 h 20"/>
                <a:gd name="T6" fmla="*/ 2 w 13"/>
                <a:gd name="T7" fmla="*/ 3 h 20"/>
                <a:gd name="T8" fmla="*/ 3 w 13"/>
                <a:gd name="T9" fmla="*/ 3 h 20"/>
                <a:gd name="T10" fmla="*/ 4 w 13"/>
                <a:gd name="T11" fmla="*/ 3 h 20"/>
                <a:gd name="T12" fmla="*/ 4 w 13"/>
                <a:gd name="T13" fmla="*/ 2 h 20"/>
                <a:gd name="T14" fmla="*/ 3 w 13"/>
                <a:gd name="T15" fmla="*/ 1 h 20"/>
                <a:gd name="T16" fmla="*/ 2 w 13"/>
                <a:gd name="T17" fmla="*/ 0 h 20"/>
                <a:gd name="T18" fmla="*/ 1 w 13"/>
                <a:gd name="T19" fmla="*/ 1 h 20"/>
                <a:gd name="T20" fmla="*/ 0 w 13"/>
                <a:gd name="T21" fmla="*/ 3 h 20"/>
                <a:gd name="T22" fmla="*/ 1 w 13"/>
                <a:gd name="T23" fmla="*/ 4 h 20"/>
                <a:gd name="T24" fmla="*/ 2 w 13"/>
                <a:gd name="T25" fmla="*/ 5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0"/>
                <a:gd name="T41" fmla="*/ 13 w 13"/>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0">
                  <a:moveTo>
                    <a:pt x="5" y="20"/>
                  </a:moveTo>
                  <a:lnTo>
                    <a:pt x="8" y="16"/>
                  </a:lnTo>
                  <a:lnTo>
                    <a:pt x="8" y="13"/>
                  </a:lnTo>
                  <a:lnTo>
                    <a:pt x="8" y="10"/>
                  </a:lnTo>
                  <a:lnTo>
                    <a:pt x="11" y="10"/>
                  </a:lnTo>
                  <a:lnTo>
                    <a:pt x="13" y="10"/>
                  </a:lnTo>
                  <a:lnTo>
                    <a:pt x="13" y="6"/>
                  </a:lnTo>
                  <a:lnTo>
                    <a:pt x="10" y="3"/>
                  </a:lnTo>
                  <a:lnTo>
                    <a:pt x="6" y="0"/>
                  </a:lnTo>
                  <a:lnTo>
                    <a:pt x="3" y="3"/>
                  </a:lnTo>
                  <a:lnTo>
                    <a:pt x="0" y="10"/>
                  </a:lnTo>
                  <a:lnTo>
                    <a:pt x="2" y="15"/>
                  </a:lnTo>
                  <a:lnTo>
                    <a:pt x="5" y="20"/>
                  </a:lnTo>
                  <a:close/>
                </a:path>
              </a:pathLst>
            </a:custGeom>
            <a:solidFill>
              <a:srgbClr val="0CC10C"/>
            </a:solidFill>
            <a:ln w="9525">
              <a:noFill/>
              <a:round/>
              <a:headEnd/>
              <a:tailEnd/>
            </a:ln>
          </p:spPr>
          <p:txBody>
            <a:bodyPr>
              <a:prstTxWarp prst="textNoShape">
                <a:avLst/>
              </a:prstTxWarp>
            </a:bodyPr>
            <a:lstStyle/>
            <a:p>
              <a:endParaRPr lang="en-US"/>
            </a:p>
          </p:txBody>
        </p:sp>
        <p:sp>
          <p:nvSpPr>
            <p:cNvPr id="168080" name="Freeform 141"/>
            <p:cNvSpPr>
              <a:spLocks/>
            </p:cNvSpPr>
            <p:nvPr/>
          </p:nvSpPr>
          <p:spPr bwMode="auto">
            <a:xfrm>
              <a:off x="3303" y="2565"/>
              <a:ext cx="13" cy="10"/>
            </a:xfrm>
            <a:custGeom>
              <a:avLst/>
              <a:gdLst>
                <a:gd name="T0" fmla="*/ 0 w 26"/>
                <a:gd name="T1" fmla="*/ 2 h 18"/>
                <a:gd name="T2" fmla="*/ 1 w 26"/>
                <a:gd name="T3" fmla="*/ 4 h 18"/>
                <a:gd name="T4" fmla="*/ 1 w 26"/>
                <a:gd name="T5" fmla="*/ 5 h 18"/>
                <a:gd name="T6" fmla="*/ 1 w 26"/>
                <a:gd name="T7" fmla="*/ 6 h 18"/>
                <a:gd name="T8" fmla="*/ 1 w 26"/>
                <a:gd name="T9" fmla="*/ 5 h 18"/>
                <a:gd name="T10" fmla="*/ 3 w 26"/>
                <a:gd name="T11" fmla="*/ 4 h 18"/>
                <a:gd name="T12" fmla="*/ 5 w 26"/>
                <a:gd name="T13" fmla="*/ 4 h 18"/>
                <a:gd name="T14" fmla="*/ 7 w 26"/>
                <a:gd name="T15" fmla="*/ 4 h 18"/>
                <a:gd name="T16" fmla="*/ 7 w 26"/>
                <a:gd name="T17" fmla="*/ 2 h 18"/>
                <a:gd name="T18" fmla="*/ 5 w 26"/>
                <a:gd name="T19" fmla="*/ 1 h 18"/>
                <a:gd name="T20" fmla="*/ 2 w 26"/>
                <a:gd name="T21" fmla="*/ 0 h 18"/>
                <a:gd name="T22" fmla="*/ 1 w 26"/>
                <a:gd name="T23" fmla="*/ 1 h 18"/>
                <a:gd name="T24" fmla="*/ 0 w 26"/>
                <a:gd name="T25" fmla="*/ 2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18"/>
                <a:gd name="T41" fmla="*/ 26 w 26"/>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18">
                  <a:moveTo>
                    <a:pt x="0" y="7"/>
                  </a:moveTo>
                  <a:lnTo>
                    <a:pt x="1" y="13"/>
                  </a:lnTo>
                  <a:lnTo>
                    <a:pt x="1" y="17"/>
                  </a:lnTo>
                  <a:lnTo>
                    <a:pt x="1" y="18"/>
                  </a:lnTo>
                  <a:lnTo>
                    <a:pt x="3" y="17"/>
                  </a:lnTo>
                  <a:lnTo>
                    <a:pt x="10" y="15"/>
                  </a:lnTo>
                  <a:lnTo>
                    <a:pt x="19" y="14"/>
                  </a:lnTo>
                  <a:lnTo>
                    <a:pt x="26" y="13"/>
                  </a:lnTo>
                  <a:lnTo>
                    <a:pt x="26" y="8"/>
                  </a:lnTo>
                  <a:lnTo>
                    <a:pt x="18" y="3"/>
                  </a:lnTo>
                  <a:lnTo>
                    <a:pt x="8" y="0"/>
                  </a:lnTo>
                  <a:lnTo>
                    <a:pt x="1" y="1"/>
                  </a:lnTo>
                  <a:lnTo>
                    <a:pt x="0" y="7"/>
                  </a:lnTo>
                  <a:close/>
                </a:path>
              </a:pathLst>
            </a:custGeom>
            <a:solidFill>
              <a:srgbClr val="0CC10C"/>
            </a:solidFill>
            <a:ln w="9525">
              <a:noFill/>
              <a:round/>
              <a:headEnd/>
              <a:tailEnd/>
            </a:ln>
          </p:spPr>
          <p:txBody>
            <a:bodyPr>
              <a:prstTxWarp prst="textNoShape">
                <a:avLst/>
              </a:prstTxWarp>
            </a:bodyPr>
            <a:lstStyle/>
            <a:p>
              <a:endParaRPr lang="en-US"/>
            </a:p>
          </p:txBody>
        </p:sp>
        <p:sp>
          <p:nvSpPr>
            <p:cNvPr id="168081" name="Freeform 142"/>
            <p:cNvSpPr>
              <a:spLocks/>
            </p:cNvSpPr>
            <p:nvPr/>
          </p:nvSpPr>
          <p:spPr bwMode="auto">
            <a:xfrm>
              <a:off x="3395" y="2559"/>
              <a:ext cx="5" cy="8"/>
            </a:xfrm>
            <a:custGeom>
              <a:avLst/>
              <a:gdLst>
                <a:gd name="T0" fmla="*/ 0 w 12"/>
                <a:gd name="T1" fmla="*/ 1 h 15"/>
                <a:gd name="T2" fmla="*/ 0 w 12"/>
                <a:gd name="T3" fmla="*/ 2 h 15"/>
                <a:gd name="T4" fmla="*/ 0 w 12"/>
                <a:gd name="T5" fmla="*/ 3 h 15"/>
                <a:gd name="T6" fmla="*/ 0 w 12"/>
                <a:gd name="T7" fmla="*/ 4 h 15"/>
                <a:gd name="T8" fmla="*/ 0 w 12"/>
                <a:gd name="T9" fmla="*/ 4 h 15"/>
                <a:gd name="T10" fmla="*/ 0 w 12"/>
                <a:gd name="T11" fmla="*/ 4 h 15"/>
                <a:gd name="T12" fmla="*/ 1 w 12"/>
                <a:gd name="T13" fmla="*/ 4 h 15"/>
                <a:gd name="T14" fmla="*/ 2 w 12"/>
                <a:gd name="T15" fmla="*/ 4 h 15"/>
                <a:gd name="T16" fmla="*/ 2 w 12"/>
                <a:gd name="T17" fmla="*/ 3 h 15"/>
                <a:gd name="T18" fmla="*/ 2 w 12"/>
                <a:gd name="T19" fmla="*/ 2 h 15"/>
                <a:gd name="T20" fmla="*/ 1 w 12"/>
                <a:gd name="T21" fmla="*/ 1 h 15"/>
                <a:gd name="T22" fmla="*/ 0 w 12"/>
                <a:gd name="T23" fmla="*/ 0 h 15"/>
                <a:gd name="T24" fmla="*/ 0 w 12"/>
                <a:gd name="T25" fmla="*/ 1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5"/>
                <a:gd name="T41" fmla="*/ 12 w 12"/>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5">
                  <a:moveTo>
                    <a:pt x="0" y="3"/>
                  </a:moveTo>
                  <a:lnTo>
                    <a:pt x="1" y="6"/>
                  </a:lnTo>
                  <a:lnTo>
                    <a:pt x="2" y="11"/>
                  </a:lnTo>
                  <a:lnTo>
                    <a:pt x="1" y="13"/>
                  </a:lnTo>
                  <a:lnTo>
                    <a:pt x="0" y="15"/>
                  </a:lnTo>
                  <a:lnTo>
                    <a:pt x="1" y="15"/>
                  </a:lnTo>
                  <a:lnTo>
                    <a:pt x="6" y="15"/>
                  </a:lnTo>
                  <a:lnTo>
                    <a:pt x="10" y="14"/>
                  </a:lnTo>
                  <a:lnTo>
                    <a:pt x="12" y="10"/>
                  </a:lnTo>
                  <a:lnTo>
                    <a:pt x="9" y="5"/>
                  </a:lnTo>
                  <a:lnTo>
                    <a:pt x="7" y="1"/>
                  </a:lnTo>
                  <a:lnTo>
                    <a:pt x="3" y="0"/>
                  </a:lnTo>
                  <a:lnTo>
                    <a:pt x="0" y="3"/>
                  </a:lnTo>
                  <a:close/>
                </a:path>
              </a:pathLst>
            </a:custGeom>
            <a:solidFill>
              <a:srgbClr val="0CC10C"/>
            </a:solidFill>
            <a:ln w="9525">
              <a:noFill/>
              <a:round/>
              <a:headEnd/>
              <a:tailEnd/>
            </a:ln>
          </p:spPr>
          <p:txBody>
            <a:bodyPr>
              <a:prstTxWarp prst="textNoShape">
                <a:avLst/>
              </a:prstTxWarp>
            </a:bodyPr>
            <a:lstStyle/>
            <a:p>
              <a:endParaRPr lang="en-US"/>
            </a:p>
          </p:txBody>
        </p:sp>
        <p:sp>
          <p:nvSpPr>
            <p:cNvPr id="168082" name="Freeform 143"/>
            <p:cNvSpPr>
              <a:spLocks/>
            </p:cNvSpPr>
            <p:nvPr/>
          </p:nvSpPr>
          <p:spPr bwMode="auto">
            <a:xfrm>
              <a:off x="3414" y="2562"/>
              <a:ext cx="6" cy="5"/>
            </a:xfrm>
            <a:custGeom>
              <a:avLst/>
              <a:gdLst>
                <a:gd name="T0" fmla="*/ 0 w 13"/>
                <a:gd name="T1" fmla="*/ 0 h 9"/>
                <a:gd name="T2" fmla="*/ 0 w 13"/>
                <a:gd name="T3" fmla="*/ 1 h 9"/>
                <a:gd name="T4" fmla="*/ 0 w 13"/>
                <a:gd name="T5" fmla="*/ 2 h 9"/>
                <a:gd name="T6" fmla="*/ 0 w 13"/>
                <a:gd name="T7" fmla="*/ 2 h 9"/>
                <a:gd name="T8" fmla="*/ 1 w 13"/>
                <a:gd name="T9" fmla="*/ 3 h 9"/>
                <a:gd name="T10" fmla="*/ 2 w 13"/>
                <a:gd name="T11" fmla="*/ 2 h 9"/>
                <a:gd name="T12" fmla="*/ 3 w 13"/>
                <a:gd name="T13" fmla="*/ 2 h 9"/>
                <a:gd name="T14" fmla="*/ 3 w 13"/>
                <a:gd name="T15" fmla="*/ 1 h 9"/>
                <a:gd name="T16" fmla="*/ 0 w 1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2" y="0"/>
                  </a:moveTo>
                  <a:lnTo>
                    <a:pt x="0" y="1"/>
                  </a:lnTo>
                  <a:lnTo>
                    <a:pt x="0" y="5"/>
                  </a:lnTo>
                  <a:lnTo>
                    <a:pt x="1" y="8"/>
                  </a:lnTo>
                  <a:lnTo>
                    <a:pt x="5" y="9"/>
                  </a:lnTo>
                  <a:lnTo>
                    <a:pt x="9" y="7"/>
                  </a:lnTo>
                  <a:lnTo>
                    <a:pt x="13" y="5"/>
                  </a:lnTo>
                  <a:lnTo>
                    <a:pt x="12" y="1"/>
                  </a:lnTo>
                  <a:lnTo>
                    <a:pt x="2" y="0"/>
                  </a:lnTo>
                  <a:close/>
                </a:path>
              </a:pathLst>
            </a:custGeom>
            <a:solidFill>
              <a:srgbClr val="0CC10C"/>
            </a:solidFill>
            <a:ln w="9525">
              <a:noFill/>
              <a:round/>
              <a:headEnd/>
              <a:tailEnd/>
            </a:ln>
          </p:spPr>
          <p:txBody>
            <a:bodyPr>
              <a:prstTxWarp prst="textNoShape">
                <a:avLst/>
              </a:prstTxWarp>
            </a:bodyPr>
            <a:lstStyle/>
            <a:p>
              <a:endParaRPr lang="en-US"/>
            </a:p>
          </p:txBody>
        </p:sp>
        <p:sp>
          <p:nvSpPr>
            <p:cNvPr id="168083" name="Freeform 144"/>
            <p:cNvSpPr>
              <a:spLocks/>
            </p:cNvSpPr>
            <p:nvPr/>
          </p:nvSpPr>
          <p:spPr bwMode="auto">
            <a:xfrm>
              <a:off x="3398" y="2577"/>
              <a:ext cx="29" cy="10"/>
            </a:xfrm>
            <a:custGeom>
              <a:avLst/>
              <a:gdLst>
                <a:gd name="T0" fmla="*/ 1 w 59"/>
                <a:gd name="T1" fmla="*/ 2 h 20"/>
                <a:gd name="T2" fmla="*/ 3 w 59"/>
                <a:gd name="T3" fmla="*/ 2 h 20"/>
                <a:gd name="T4" fmla="*/ 5 w 59"/>
                <a:gd name="T5" fmla="*/ 1 h 20"/>
                <a:gd name="T6" fmla="*/ 7 w 59"/>
                <a:gd name="T7" fmla="*/ 0 h 20"/>
                <a:gd name="T8" fmla="*/ 9 w 59"/>
                <a:gd name="T9" fmla="*/ 1 h 20"/>
                <a:gd name="T10" fmla="*/ 11 w 59"/>
                <a:gd name="T11" fmla="*/ 1 h 20"/>
                <a:gd name="T12" fmla="*/ 12 w 59"/>
                <a:gd name="T13" fmla="*/ 1 h 20"/>
                <a:gd name="T14" fmla="*/ 13 w 59"/>
                <a:gd name="T15" fmla="*/ 1 h 20"/>
                <a:gd name="T16" fmla="*/ 14 w 59"/>
                <a:gd name="T17" fmla="*/ 1 h 20"/>
                <a:gd name="T18" fmla="*/ 14 w 59"/>
                <a:gd name="T19" fmla="*/ 1 h 20"/>
                <a:gd name="T20" fmla="*/ 14 w 59"/>
                <a:gd name="T21" fmla="*/ 2 h 20"/>
                <a:gd name="T22" fmla="*/ 14 w 59"/>
                <a:gd name="T23" fmla="*/ 4 h 20"/>
                <a:gd name="T24" fmla="*/ 13 w 59"/>
                <a:gd name="T25" fmla="*/ 4 h 20"/>
                <a:gd name="T26" fmla="*/ 12 w 59"/>
                <a:gd name="T27" fmla="*/ 5 h 20"/>
                <a:gd name="T28" fmla="*/ 11 w 59"/>
                <a:gd name="T29" fmla="*/ 5 h 20"/>
                <a:gd name="T30" fmla="*/ 10 w 59"/>
                <a:gd name="T31" fmla="*/ 5 h 20"/>
                <a:gd name="T32" fmla="*/ 9 w 59"/>
                <a:gd name="T33" fmla="*/ 4 h 20"/>
                <a:gd name="T34" fmla="*/ 8 w 59"/>
                <a:gd name="T35" fmla="*/ 3 h 20"/>
                <a:gd name="T36" fmla="*/ 8 w 59"/>
                <a:gd name="T37" fmla="*/ 4 h 20"/>
                <a:gd name="T38" fmla="*/ 7 w 59"/>
                <a:gd name="T39" fmla="*/ 5 h 20"/>
                <a:gd name="T40" fmla="*/ 7 w 59"/>
                <a:gd name="T41" fmla="*/ 5 h 20"/>
                <a:gd name="T42" fmla="*/ 5 w 59"/>
                <a:gd name="T43" fmla="*/ 5 h 20"/>
                <a:gd name="T44" fmla="*/ 5 w 59"/>
                <a:gd name="T45" fmla="*/ 5 h 20"/>
                <a:gd name="T46" fmla="*/ 4 w 59"/>
                <a:gd name="T47" fmla="*/ 4 h 20"/>
                <a:gd name="T48" fmla="*/ 2 w 59"/>
                <a:gd name="T49" fmla="*/ 4 h 20"/>
                <a:gd name="T50" fmla="*/ 1 w 59"/>
                <a:gd name="T51" fmla="*/ 4 h 20"/>
                <a:gd name="T52" fmla="*/ 0 w 59"/>
                <a:gd name="T53" fmla="*/ 4 h 20"/>
                <a:gd name="T54" fmla="*/ 0 w 59"/>
                <a:gd name="T55" fmla="*/ 4 h 20"/>
                <a:gd name="T56" fmla="*/ 0 w 59"/>
                <a:gd name="T57" fmla="*/ 3 h 20"/>
                <a:gd name="T58" fmla="*/ 1 w 59"/>
                <a:gd name="T59" fmla="*/ 2 h 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20"/>
                <a:gd name="T92" fmla="*/ 59 w 59"/>
                <a:gd name="T93" fmla="*/ 20 h 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20">
                  <a:moveTo>
                    <a:pt x="5" y="7"/>
                  </a:moveTo>
                  <a:lnTo>
                    <a:pt x="13" y="6"/>
                  </a:lnTo>
                  <a:lnTo>
                    <a:pt x="22" y="3"/>
                  </a:lnTo>
                  <a:lnTo>
                    <a:pt x="30" y="0"/>
                  </a:lnTo>
                  <a:lnTo>
                    <a:pt x="37" y="1"/>
                  </a:lnTo>
                  <a:lnTo>
                    <a:pt x="44" y="3"/>
                  </a:lnTo>
                  <a:lnTo>
                    <a:pt x="51" y="2"/>
                  </a:lnTo>
                  <a:lnTo>
                    <a:pt x="55" y="2"/>
                  </a:lnTo>
                  <a:lnTo>
                    <a:pt x="58" y="1"/>
                  </a:lnTo>
                  <a:lnTo>
                    <a:pt x="58" y="3"/>
                  </a:lnTo>
                  <a:lnTo>
                    <a:pt x="59" y="8"/>
                  </a:lnTo>
                  <a:lnTo>
                    <a:pt x="58" y="13"/>
                  </a:lnTo>
                  <a:lnTo>
                    <a:pt x="52" y="15"/>
                  </a:lnTo>
                  <a:lnTo>
                    <a:pt x="51" y="18"/>
                  </a:lnTo>
                  <a:lnTo>
                    <a:pt x="47" y="20"/>
                  </a:lnTo>
                  <a:lnTo>
                    <a:pt x="43" y="18"/>
                  </a:lnTo>
                  <a:lnTo>
                    <a:pt x="38" y="14"/>
                  </a:lnTo>
                  <a:lnTo>
                    <a:pt x="35" y="12"/>
                  </a:lnTo>
                  <a:lnTo>
                    <a:pt x="32" y="14"/>
                  </a:lnTo>
                  <a:lnTo>
                    <a:pt x="30" y="17"/>
                  </a:lnTo>
                  <a:lnTo>
                    <a:pt x="30" y="20"/>
                  </a:lnTo>
                  <a:lnTo>
                    <a:pt x="22" y="18"/>
                  </a:lnTo>
                  <a:lnTo>
                    <a:pt x="20" y="17"/>
                  </a:lnTo>
                  <a:lnTo>
                    <a:pt x="16" y="15"/>
                  </a:lnTo>
                  <a:lnTo>
                    <a:pt x="10" y="14"/>
                  </a:lnTo>
                  <a:lnTo>
                    <a:pt x="6" y="15"/>
                  </a:lnTo>
                  <a:lnTo>
                    <a:pt x="2" y="16"/>
                  </a:lnTo>
                  <a:lnTo>
                    <a:pt x="0" y="13"/>
                  </a:lnTo>
                  <a:lnTo>
                    <a:pt x="0" y="9"/>
                  </a:lnTo>
                  <a:lnTo>
                    <a:pt x="5" y="7"/>
                  </a:lnTo>
                  <a:close/>
                </a:path>
              </a:pathLst>
            </a:custGeom>
            <a:solidFill>
              <a:srgbClr val="0CC10C"/>
            </a:solidFill>
            <a:ln w="9525">
              <a:noFill/>
              <a:round/>
              <a:headEnd/>
              <a:tailEnd/>
            </a:ln>
          </p:spPr>
          <p:txBody>
            <a:bodyPr>
              <a:prstTxWarp prst="textNoShape">
                <a:avLst/>
              </a:prstTxWarp>
            </a:bodyPr>
            <a:lstStyle/>
            <a:p>
              <a:endParaRPr lang="en-US"/>
            </a:p>
          </p:txBody>
        </p:sp>
        <p:sp>
          <p:nvSpPr>
            <p:cNvPr id="168084" name="Freeform 145"/>
            <p:cNvSpPr>
              <a:spLocks/>
            </p:cNvSpPr>
            <p:nvPr/>
          </p:nvSpPr>
          <p:spPr bwMode="auto">
            <a:xfrm>
              <a:off x="3444" y="2539"/>
              <a:ext cx="24" cy="12"/>
            </a:xfrm>
            <a:custGeom>
              <a:avLst/>
              <a:gdLst>
                <a:gd name="T0" fmla="*/ 2 w 47"/>
                <a:gd name="T1" fmla="*/ 1 h 24"/>
                <a:gd name="T2" fmla="*/ 4 w 47"/>
                <a:gd name="T3" fmla="*/ 1 h 24"/>
                <a:gd name="T4" fmla="*/ 5 w 47"/>
                <a:gd name="T5" fmla="*/ 1 h 24"/>
                <a:gd name="T6" fmla="*/ 7 w 47"/>
                <a:gd name="T7" fmla="*/ 0 h 24"/>
                <a:gd name="T8" fmla="*/ 8 w 47"/>
                <a:gd name="T9" fmla="*/ 1 h 24"/>
                <a:gd name="T10" fmla="*/ 9 w 47"/>
                <a:gd name="T11" fmla="*/ 2 h 24"/>
                <a:gd name="T12" fmla="*/ 11 w 47"/>
                <a:gd name="T13" fmla="*/ 2 h 24"/>
                <a:gd name="T14" fmla="*/ 12 w 47"/>
                <a:gd name="T15" fmla="*/ 2 h 24"/>
                <a:gd name="T16" fmla="*/ 12 w 47"/>
                <a:gd name="T17" fmla="*/ 2 h 24"/>
                <a:gd name="T18" fmla="*/ 12 w 47"/>
                <a:gd name="T19" fmla="*/ 2 h 24"/>
                <a:gd name="T20" fmla="*/ 12 w 47"/>
                <a:gd name="T21" fmla="*/ 4 h 24"/>
                <a:gd name="T22" fmla="*/ 11 w 47"/>
                <a:gd name="T23" fmla="*/ 5 h 24"/>
                <a:gd name="T24" fmla="*/ 10 w 47"/>
                <a:gd name="T25" fmla="*/ 6 h 24"/>
                <a:gd name="T26" fmla="*/ 10 w 47"/>
                <a:gd name="T27" fmla="*/ 6 h 24"/>
                <a:gd name="T28" fmla="*/ 9 w 47"/>
                <a:gd name="T29" fmla="*/ 6 h 24"/>
                <a:gd name="T30" fmla="*/ 8 w 47"/>
                <a:gd name="T31" fmla="*/ 6 h 24"/>
                <a:gd name="T32" fmla="*/ 8 w 47"/>
                <a:gd name="T33" fmla="*/ 4 h 24"/>
                <a:gd name="T34" fmla="*/ 7 w 47"/>
                <a:gd name="T35" fmla="*/ 4 h 24"/>
                <a:gd name="T36" fmla="*/ 7 w 47"/>
                <a:gd name="T37" fmla="*/ 4 h 24"/>
                <a:gd name="T38" fmla="*/ 6 w 47"/>
                <a:gd name="T39" fmla="*/ 5 h 24"/>
                <a:gd name="T40" fmla="*/ 6 w 47"/>
                <a:gd name="T41" fmla="*/ 6 h 24"/>
                <a:gd name="T42" fmla="*/ 4 w 47"/>
                <a:gd name="T43" fmla="*/ 5 h 24"/>
                <a:gd name="T44" fmla="*/ 4 w 47"/>
                <a:gd name="T45" fmla="*/ 5 h 24"/>
                <a:gd name="T46" fmla="*/ 4 w 47"/>
                <a:gd name="T47" fmla="*/ 4 h 24"/>
                <a:gd name="T48" fmla="*/ 2 w 47"/>
                <a:gd name="T49" fmla="*/ 3 h 24"/>
                <a:gd name="T50" fmla="*/ 2 w 47"/>
                <a:gd name="T51" fmla="*/ 4 h 24"/>
                <a:gd name="T52" fmla="*/ 1 w 47"/>
                <a:gd name="T53" fmla="*/ 4 h 24"/>
                <a:gd name="T54" fmla="*/ 0 w 47"/>
                <a:gd name="T55" fmla="*/ 3 h 24"/>
                <a:gd name="T56" fmla="*/ 1 w 47"/>
                <a:gd name="T57" fmla="*/ 2 h 24"/>
                <a:gd name="T58" fmla="*/ 2 w 47"/>
                <a:gd name="T59" fmla="*/ 1 h 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
                <a:gd name="T91" fmla="*/ 0 h 24"/>
                <a:gd name="T92" fmla="*/ 47 w 47"/>
                <a:gd name="T93" fmla="*/ 24 h 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 h="24">
                  <a:moveTo>
                    <a:pt x="6" y="2"/>
                  </a:moveTo>
                  <a:lnTo>
                    <a:pt x="13" y="3"/>
                  </a:lnTo>
                  <a:lnTo>
                    <a:pt x="20" y="1"/>
                  </a:lnTo>
                  <a:lnTo>
                    <a:pt x="28" y="0"/>
                  </a:lnTo>
                  <a:lnTo>
                    <a:pt x="32" y="1"/>
                  </a:lnTo>
                  <a:lnTo>
                    <a:pt x="36" y="5"/>
                  </a:lnTo>
                  <a:lnTo>
                    <a:pt x="42" y="6"/>
                  </a:lnTo>
                  <a:lnTo>
                    <a:pt x="45" y="6"/>
                  </a:lnTo>
                  <a:lnTo>
                    <a:pt x="47" y="6"/>
                  </a:lnTo>
                  <a:lnTo>
                    <a:pt x="47" y="8"/>
                  </a:lnTo>
                  <a:lnTo>
                    <a:pt x="46" y="14"/>
                  </a:lnTo>
                  <a:lnTo>
                    <a:pt x="44" y="18"/>
                  </a:lnTo>
                  <a:lnTo>
                    <a:pt x="39" y="21"/>
                  </a:lnTo>
                  <a:lnTo>
                    <a:pt x="37" y="24"/>
                  </a:lnTo>
                  <a:lnTo>
                    <a:pt x="35" y="24"/>
                  </a:lnTo>
                  <a:lnTo>
                    <a:pt x="31" y="22"/>
                  </a:lnTo>
                  <a:lnTo>
                    <a:pt x="29" y="16"/>
                  </a:lnTo>
                  <a:lnTo>
                    <a:pt x="28" y="13"/>
                  </a:lnTo>
                  <a:lnTo>
                    <a:pt x="25" y="15"/>
                  </a:lnTo>
                  <a:lnTo>
                    <a:pt x="23" y="20"/>
                  </a:lnTo>
                  <a:lnTo>
                    <a:pt x="22" y="22"/>
                  </a:lnTo>
                  <a:lnTo>
                    <a:pt x="16" y="20"/>
                  </a:lnTo>
                  <a:lnTo>
                    <a:pt x="15" y="17"/>
                  </a:lnTo>
                  <a:lnTo>
                    <a:pt x="13" y="14"/>
                  </a:lnTo>
                  <a:lnTo>
                    <a:pt x="8" y="11"/>
                  </a:lnTo>
                  <a:lnTo>
                    <a:pt x="5" y="13"/>
                  </a:lnTo>
                  <a:lnTo>
                    <a:pt x="1" y="13"/>
                  </a:lnTo>
                  <a:lnTo>
                    <a:pt x="0" y="9"/>
                  </a:lnTo>
                  <a:lnTo>
                    <a:pt x="1" y="5"/>
                  </a:lnTo>
                  <a:lnTo>
                    <a:pt x="6" y="2"/>
                  </a:lnTo>
                  <a:close/>
                </a:path>
              </a:pathLst>
            </a:custGeom>
            <a:solidFill>
              <a:srgbClr val="0CC10C"/>
            </a:solidFill>
            <a:ln w="9525">
              <a:noFill/>
              <a:round/>
              <a:headEnd/>
              <a:tailEnd/>
            </a:ln>
          </p:spPr>
          <p:txBody>
            <a:bodyPr>
              <a:prstTxWarp prst="textNoShape">
                <a:avLst/>
              </a:prstTxWarp>
            </a:bodyPr>
            <a:lstStyle/>
            <a:p>
              <a:endParaRPr lang="en-US"/>
            </a:p>
          </p:txBody>
        </p:sp>
        <p:sp>
          <p:nvSpPr>
            <p:cNvPr id="168085" name="Freeform 146"/>
            <p:cNvSpPr>
              <a:spLocks/>
            </p:cNvSpPr>
            <p:nvPr/>
          </p:nvSpPr>
          <p:spPr bwMode="auto">
            <a:xfrm>
              <a:off x="3052" y="2318"/>
              <a:ext cx="96" cy="108"/>
            </a:xfrm>
            <a:custGeom>
              <a:avLst/>
              <a:gdLst>
                <a:gd name="T0" fmla="*/ 5 w 193"/>
                <a:gd name="T1" fmla="*/ 2 h 216"/>
                <a:gd name="T2" fmla="*/ 8 w 193"/>
                <a:gd name="T3" fmla="*/ 0 h 216"/>
                <a:gd name="T4" fmla="*/ 10 w 193"/>
                <a:gd name="T5" fmla="*/ 7 h 216"/>
                <a:gd name="T6" fmla="*/ 12 w 193"/>
                <a:gd name="T7" fmla="*/ 5 h 216"/>
                <a:gd name="T8" fmla="*/ 13 w 193"/>
                <a:gd name="T9" fmla="*/ 4 h 216"/>
                <a:gd name="T10" fmla="*/ 14 w 193"/>
                <a:gd name="T11" fmla="*/ 5 h 216"/>
                <a:gd name="T12" fmla="*/ 15 w 193"/>
                <a:gd name="T13" fmla="*/ 9 h 216"/>
                <a:gd name="T14" fmla="*/ 17 w 193"/>
                <a:gd name="T15" fmla="*/ 12 h 216"/>
                <a:gd name="T16" fmla="*/ 18 w 193"/>
                <a:gd name="T17" fmla="*/ 12 h 216"/>
                <a:gd name="T18" fmla="*/ 19 w 193"/>
                <a:gd name="T19" fmla="*/ 14 h 216"/>
                <a:gd name="T20" fmla="*/ 19 w 193"/>
                <a:gd name="T21" fmla="*/ 20 h 216"/>
                <a:gd name="T22" fmla="*/ 22 w 193"/>
                <a:gd name="T23" fmla="*/ 21 h 216"/>
                <a:gd name="T24" fmla="*/ 26 w 193"/>
                <a:gd name="T25" fmla="*/ 23 h 216"/>
                <a:gd name="T26" fmla="*/ 29 w 193"/>
                <a:gd name="T27" fmla="*/ 26 h 216"/>
                <a:gd name="T28" fmla="*/ 31 w 193"/>
                <a:gd name="T29" fmla="*/ 28 h 216"/>
                <a:gd name="T30" fmla="*/ 36 w 193"/>
                <a:gd name="T31" fmla="*/ 30 h 216"/>
                <a:gd name="T32" fmla="*/ 37 w 193"/>
                <a:gd name="T33" fmla="*/ 34 h 216"/>
                <a:gd name="T34" fmla="*/ 42 w 193"/>
                <a:gd name="T35" fmla="*/ 34 h 216"/>
                <a:gd name="T36" fmla="*/ 44 w 193"/>
                <a:gd name="T37" fmla="*/ 35 h 216"/>
                <a:gd name="T38" fmla="*/ 48 w 193"/>
                <a:gd name="T39" fmla="*/ 41 h 216"/>
                <a:gd name="T40" fmla="*/ 46 w 193"/>
                <a:gd name="T41" fmla="*/ 45 h 216"/>
                <a:gd name="T42" fmla="*/ 41 w 193"/>
                <a:gd name="T43" fmla="*/ 46 h 216"/>
                <a:gd name="T44" fmla="*/ 39 w 193"/>
                <a:gd name="T45" fmla="*/ 46 h 216"/>
                <a:gd name="T46" fmla="*/ 38 w 193"/>
                <a:gd name="T47" fmla="*/ 47 h 216"/>
                <a:gd name="T48" fmla="*/ 37 w 193"/>
                <a:gd name="T49" fmla="*/ 48 h 216"/>
                <a:gd name="T50" fmla="*/ 34 w 193"/>
                <a:gd name="T51" fmla="*/ 49 h 216"/>
                <a:gd name="T52" fmla="*/ 32 w 193"/>
                <a:gd name="T53" fmla="*/ 50 h 216"/>
                <a:gd name="T54" fmla="*/ 30 w 193"/>
                <a:gd name="T55" fmla="*/ 53 h 216"/>
                <a:gd name="T56" fmla="*/ 27 w 193"/>
                <a:gd name="T57" fmla="*/ 54 h 216"/>
                <a:gd name="T58" fmla="*/ 23 w 193"/>
                <a:gd name="T59" fmla="*/ 54 h 216"/>
                <a:gd name="T60" fmla="*/ 22 w 193"/>
                <a:gd name="T61" fmla="*/ 51 h 216"/>
                <a:gd name="T62" fmla="*/ 20 w 193"/>
                <a:gd name="T63" fmla="*/ 49 h 216"/>
                <a:gd name="T64" fmla="*/ 22 w 193"/>
                <a:gd name="T65" fmla="*/ 45 h 216"/>
                <a:gd name="T66" fmla="*/ 21 w 193"/>
                <a:gd name="T67" fmla="*/ 44 h 216"/>
                <a:gd name="T68" fmla="*/ 17 w 193"/>
                <a:gd name="T69" fmla="*/ 45 h 216"/>
                <a:gd name="T70" fmla="*/ 16 w 193"/>
                <a:gd name="T71" fmla="*/ 41 h 216"/>
                <a:gd name="T72" fmla="*/ 16 w 193"/>
                <a:gd name="T73" fmla="*/ 39 h 216"/>
                <a:gd name="T74" fmla="*/ 15 w 193"/>
                <a:gd name="T75" fmla="*/ 37 h 216"/>
                <a:gd name="T76" fmla="*/ 17 w 193"/>
                <a:gd name="T77" fmla="*/ 34 h 216"/>
                <a:gd name="T78" fmla="*/ 17 w 193"/>
                <a:gd name="T79" fmla="*/ 31 h 216"/>
                <a:gd name="T80" fmla="*/ 16 w 193"/>
                <a:gd name="T81" fmla="*/ 30 h 216"/>
                <a:gd name="T82" fmla="*/ 17 w 193"/>
                <a:gd name="T83" fmla="*/ 28 h 216"/>
                <a:gd name="T84" fmla="*/ 17 w 193"/>
                <a:gd name="T85" fmla="*/ 28 h 216"/>
                <a:gd name="T86" fmla="*/ 14 w 193"/>
                <a:gd name="T87" fmla="*/ 29 h 216"/>
                <a:gd name="T88" fmla="*/ 14 w 193"/>
                <a:gd name="T89" fmla="*/ 29 h 216"/>
                <a:gd name="T90" fmla="*/ 14 w 193"/>
                <a:gd name="T91" fmla="*/ 28 h 216"/>
                <a:gd name="T92" fmla="*/ 13 w 193"/>
                <a:gd name="T93" fmla="*/ 26 h 216"/>
                <a:gd name="T94" fmla="*/ 11 w 193"/>
                <a:gd name="T95" fmla="*/ 26 h 216"/>
                <a:gd name="T96" fmla="*/ 11 w 193"/>
                <a:gd name="T97" fmla="*/ 26 h 216"/>
                <a:gd name="T98" fmla="*/ 12 w 193"/>
                <a:gd name="T99" fmla="*/ 22 h 216"/>
                <a:gd name="T100" fmla="*/ 12 w 193"/>
                <a:gd name="T101" fmla="*/ 21 h 216"/>
                <a:gd name="T102" fmla="*/ 10 w 193"/>
                <a:gd name="T103" fmla="*/ 21 h 216"/>
                <a:gd name="T104" fmla="*/ 8 w 193"/>
                <a:gd name="T105" fmla="*/ 20 h 216"/>
                <a:gd name="T106" fmla="*/ 7 w 193"/>
                <a:gd name="T107" fmla="*/ 18 h 216"/>
                <a:gd name="T108" fmla="*/ 7 w 193"/>
                <a:gd name="T109" fmla="*/ 16 h 216"/>
                <a:gd name="T110" fmla="*/ 5 w 193"/>
                <a:gd name="T111" fmla="*/ 14 h 216"/>
                <a:gd name="T112" fmla="*/ 3 w 193"/>
                <a:gd name="T113" fmla="*/ 13 h 216"/>
                <a:gd name="T114" fmla="*/ 0 w 193"/>
                <a:gd name="T115" fmla="*/ 11 h 216"/>
                <a:gd name="T116" fmla="*/ 3 w 193"/>
                <a:gd name="T117" fmla="*/ 9 h 216"/>
                <a:gd name="T118" fmla="*/ 2 w 193"/>
                <a:gd name="T119" fmla="*/ 8 h 216"/>
                <a:gd name="T120" fmla="*/ 1 w 193"/>
                <a:gd name="T121" fmla="*/ 6 h 216"/>
                <a:gd name="T122" fmla="*/ 4 w 193"/>
                <a:gd name="T123" fmla="*/ 4 h 2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3"/>
                <a:gd name="T187" fmla="*/ 0 h 216"/>
                <a:gd name="T188" fmla="*/ 193 w 193"/>
                <a:gd name="T189" fmla="*/ 216 h 2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3" h="216">
                  <a:moveTo>
                    <a:pt x="20" y="12"/>
                  </a:moveTo>
                  <a:lnTo>
                    <a:pt x="22" y="7"/>
                  </a:lnTo>
                  <a:lnTo>
                    <a:pt x="27" y="0"/>
                  </a:lnTo>
                  <a:lnTo>
                    <a:pt x="33" y="0"/>
                  </a:lnTo>
                  <a:lnTo>
                    <a:pt x="38" y="15"/>
                  </a:lnTo>
                  <a:lnTo>
                    <a:pt x="43" y="28"/>
                  </a:lnTo>
                  <a:lnTo>
                    <a:pt x="45" y="26"/>
                  </a:lnTo>
                  <a:lnTo>
                    <a:pt x="48" y="19"/>
                  </a:lnTo>
                  <a:lnTo>
                    <a:pt x="49" y="13"/>
                  </a:lnTo>
                  <a:lnTo>
                    <a:pt x="52" y="13"/>
                  </a:lnTo>
                  <a:lnTo>
                    <a:pt x="57" y="16"/>
                  </a:lnTo>
                  <a:lnTo>
                    <a:pt x="59" y="20"/>
                  </a:lnTo>
                  <a:lnTo>
                    <a:pt x="58" y="31"/>
                  </a:lnTo>
                  <a:lnTo>
                    <a:pt x="60" y="36"/>
                  </a:lnTo>
                  <a:lnTo>
                    <a:pt x="64" y="41"/>
                  </a:lnTo>
                  <a:lnTo>
                    <a:pt x="68" y="45"/>
                  </a:lnTo>
                  <a:lnTo>
                    <a:pt x="72" y="46"/>
                  </a:lnTo>
                  <a:lnTo>
                    <a:pt x="74" y="46"/>
                  </a:lnTo>
                  <a:lnTo>
                    <a:pt x="76" y="49"/>
                  </a:lnTo>
                  <a:lnTo>
                    <a:pt x="78" y="55"/>
                  </a:lnTo>
                  <a:lnTo>
                    <a:pt x="78" y="68"/>
                  </a:lnTo>
                  <a:lnTo>
                    <a:pt x="79" y="77"/>
                  </a:lnTo>
                  <a:lnTo>
                    <a:pt x="85" y="80"/>
                  </a:lnTo>
                  <a:lnTo>
                    <a:pt x="91" y="83"/>
                  </a:lnTo>
                  <a:lnTo>
                    <a:pt x="97" y="87"/>
                  </a:lnTo>
                  <a:lnTo>
                    <a:pt x="106" y="91"/>
                  </a:lnTo>
                  <a:lnTo>
                    <a:pt x="114" y="96"/>
                  </a:lnTo>
                  <a:lnTo>
                    <a:pt x="119" y="103"/>
                  </a:lnTo>
                  <a:lnTo>
                    <a:pt x="121" y="109"/>
                  </a:lnTo>
                  <a:lnTo>
                    <a:pt x="126" y="111"/>
                  </a:lnTo>
                  <a:lnTo>
                    <a:pt x="135" y="114"/>
                  </a:lnTo>
                  <a:lnTo>
                    <a:pt x="144" y="117"/>
                  </a:lnTo>
                  <a:lnTo>
                    <a:pt x="147" y="125"/>
                  </a:lnTo>
                  <a:lnTo>
                    <a:pt x="150" y="133"/>
                  </a:lnTo>
                  <a:lnTo>
                    <a:pt x="159" y="136"/>
                  </a:lnTo>
                  <a:lnTo>
                    <a:pt x="169" y="136"/>
                  </a:lnTo>
                  <a:lnTo>
                    <a:pt x="173" y="136"/>
                  </a:lnTo>
                  <a:lnTo>
                    <a:pt x="178" y="139"/>
                  </a:lnTo>
                  <a:lnTo>
                    <a:pt x="186" y="148"/>
                  </a:lnTo>
                  <a:lnTo>
                    <a:pt x="193" y="161"/>
                  </a:lnTo>
                  <a:lnTo>
                    <a:pt x="192" y="171"/>
                  </a:lnTo>
                  <a:lnTo>
                    <a:pt x="184" y="178"/>
                  </a:lnTo>
                  <a:lnTo>
                    <a:pt x="176" y="182"/>
                  </a:lnTo>
                  <a:lnTo>
                    <a:pt x="167" y="183"/>
                  </a:lnTo>
                  <a:lnTo>
                    <a:pt x="163" y="183"/>
                  </a:lnTo>
                  <a:lnTo>
                    <a:pt x="159" y="183"/>
                  </a:lnTo>
                  <a:lnTo>
                    <a:pt x="157" y="184"/>
                  </a:lnTo>
                  <a:lnTo>
                    <a:pt x="154" y="185"/>
                  </a:lnTo>
                  <a:lnTo>
                    <a:pt x="151" y="189"/>
                  </a:lnTo>
                  <a:lnTo>
                    <a:pt x="148" y="192"/>
                  </a:lnTo>
                  <a:lnTo>
                    <a:pt x="142" y="193"/>
                  </a:lnTo>
                  <a:lnTo>
                    <a:pt x="136" y="194"/>
                  </a:lnTo>
                  <a:lnTo>
                    <a:pt x="132" y="194"/>
                  </a:lnTo>
                  <a:lnTo>
                    <a:pt x="128" y="198"/>
                  </a:lnTo>
                  <a:lnTo>
                    <a:pt x="126" y="206"/>
                  </a:lnTo>
                  <a:lnTo>
                    <a:pt x="123" y="210"/>
                  </a:lnTo>
                  <a:lnTo>
                    <a:pt x="117" y="207"/>
                  </a:lnTo>
                  <a:lnTo>
                    <a:pt x="111" y="213"/>
                  </a:lnTo>
                  <a:lnTo>
                    <a:pt x="102" y="216"/>
                  </a:lnTo>
                  <a:lnTo>
                    <a:pt x="94" y="214"/>
                  </a:lnTo>
                  <a:lnTo>
                    <a:pt x="91" y="207"/>
                  </a:lnTo>
                  <a:lnTo>
                    <a:pt x="88" y="202"/>
                  </a:lnTo>
                  <a:lnTo>
                    <a:pt x="82" y="199"/>
                  </a:lnTo>
                  <a:lnTo>
                    <a:pt x="80" y="195"/>
                  </a:lnTo>
                  <a:lnTo>
                    <a:pt x="85" y="189"/>
                  </a:lnTo>
                  <a:lnTo>
                    <a:pt x="90" y="180"/>
                  </a:lnTo>
                  <a:lnTo>
                    <a:pt x="91" y="175"/>
                  </a:lnTo>
                  <a:lnTo>
                    <a:pt x="87" y="174"/>
                  </a:lnTo>
                  <a:lnTo>
                    <a:pt x="78" y="177"/>
                  </a:lnTo>
                  <a:lnTo>
                    <a:pt x="70" y="178"/>
                  </a:lnTo>
                  <a:lnTo>
                    <a:pt x="67" y="172"/>
                  </a:lnTo>
                  <a:lnTo>
                    <a:pt x="67" y="164"/>
                  </a:lnTo>
                  <a:lnTo>
                    <a:pt x="68" y="157"/>
                  </a:lnTo>
                  <a:lnTo>
                    <a:pt x="64" y="156"/>
                  </a:lnTo>
                  <a:lnTo>
                    <a:pt x="61" y="154"/>
                  </a:lnTo>
                  <a:lnTo>
                    <a:pt x="61" y="148"/>
                  </a:lnTo>
                  <a:lnTo>
                    <a:pt x="68" y="140"/>
                  </a:lnTo>
                  <a:lnTo>
                    <a:pt x="71" y="133"/>
                  </a:lnTo>
                  <a:lnTo>
                    <a:pt x="72" y="126"/>
                  </a:lnTo>
                  <a:lnTo>
                    <a:pt x="70" y="123"/>
                  </a:lnTo>
                  <a:lnTo>
                    <a:pt x="67" y="122"/>
                  </a:lnTo>
                  <a:lnTo>
                    <a:pt x="67" y="117"/>
                  </a:lnTo>
                  <a:lnTo>
                    <a:pt x="67" y="114"/>
                  </a:lnTo>
                  <a:lnTo>
                    <a:pt x="68" y="110"/>
                  </a:lnTo>
                  <a:lnTo>
                    <a:pt x="70" y="108"/>
                  </a:lnTo>
                  <a:lnTo>
                    <a:pt x="68" y="109"/>
                  </a:lnTo>
                  <a:lnTo>
                    <a:pt x="64" y="111"/>
                  </a:lnTo>
                  <a:lnTo>
                    <a:pt x="59" y="115"/>
                  </a:lnTo>
                  <a:lnTo>
                    <a:pt x="57" y="116"/>
                  </a:lnTo>
                  <a:lnTo>
                    <a:pt x="57" y="115"/>
                  </a:lnTo>
                  <a:lnTo>
                    <a:pt x="57" y="114"/>
                  </a:lnTo>
                  <a:lnTo>
                    <a:pt x="57" y="110"/>
                  </a:lnTo>
                  <a:lnTo>
                    <a:pt x="55" y="107"/>
                  </a:lnTo>
                  <a:lnTo>
                    <a:pt x="52" y="103"/>
                  </a:lnTo>
                  <a:lnTo>
                    <a:pt x="49" y="103"/>
                  </a:lnTo>
                  <a:lnTo>
                    <a:pt x="47" y="103"/>
                  </a:lnTo>
                  <a:lnTo>
                    <a:pt x="45" y="103"/>
                  </a:lnTo>
                  <a:lnTo>
                    <a:pt x="47" y="101"/>
                  </a:lnTo>
                  <a:lnTo>
                    <a:pt x="49" y="94"/>
                  </a:lnTo>
                  <a:lnTo>
                    <a:pt x="51" y="87"/>
                  </a:lnTo>
                  <a:lnTo>
                    <a:pt x="52" y="84"/>
                  </a:lnTo>
                  <a:lnTo>
                    <a:pt x="51" y="83"/>
                  </a:lnTo>
                  <a:lnTo>
                    <a:pt x="47" y="83"/>
                  </a:lnTo>
                  <a:lnTo>
                    <a:pt x="42" y="81"/>
                  </a:lnTo>
                  <a:lnTo>
                    <a:pt x="36" y="79"/>
                  </a:lnTo>
                  <a:lnTo>
                    <a:pt x="32" y="77"/>
                  </a:lnTo>
                  <a:lnTo>
                    <a:pt x="28" y="74"/>
                  </a:lnTo>
                  <a:lnTo>
                    <a:pt x="28" y="71"/>
                  </a:lnTo>
                  <a:lnTo>
                    <a:pt x="30" y="68"/>
                  </a:lnTo>
                  <a:lnTo>
                    <a:pt x="29" y="63"/>
                  </a:lnTo>
                  <a:lnTo>
                    <a:pt x="27" y="57"/>
                  </a:lnTo>
                  <a:lnTo>
                    <a:pt x="23" y="53"/>
                  </a:lnTo>
                  <a:lnTo>
                    <a:pt x="19" y="51"/>
                  </a:lnTo>
                  <a:lnTo>
                    <a:pt x="12" y="50"/>
                  </a:lnTo>
                  <a:lnTo>
                    <a:pt x="4" y="46"/>
                  </a:lnTo>
                  <a:lnTo>
                    <a:pt x="0" y="42"/>
                  </a:lnTo>
                  <a:lnTo>
                    <a:pt x="7" y="39"/>
                  </a:lnTo>
                  <a:lnTo>
                    <a:pt x="15" y="35"/>
                  </a:lnTo>
                  <a:lnTo>
                    <a:pt x="14" y="33"/>
                  </a:lnTo>
                  <a:lnTo>
                    <a:pt x="8" y="30"/>
                  </a:lnTo>
                  <a:lnTo>
                    <a:pt x="3" y="27"/>
                  </a:lnTo>
                  <a:lnTo>
                    <a:pt x="4" y="24"/>
                  </a:lnTo>
                  <a:lnTo>
                    <a:pt x="10" y="19"/>
                  </a:lnTo>
                  <a:lnTo>
                    <a:pt x="17" y="15"/>
                  </a:lnTo>
                  <a:lnTo>
                    <a:pt x="20" y="12"/>
                  </a:lnTo>
                  <a:close/>
                </a:path>
              </a:pathLst>
            </a:custGeom>
            <a:solidFill>
              <a:srgbClr val="0CC10C"/>
            </a:solidFill>
            <a:ln w="9525">
              <a:noFill/>
              <a:round/>
              <a:headEnd/>
              <a:tailEnd/>
            </a:ln>
          </p:spPr>
          <p:txBody>
            <a:bodyPr>
              <a:prstTxWarp prst="textNoShape">
                <a:avLst/>
              </a:prstTxWarp>
            </a:bodyPr>
            <a:lstStyle/>
            <a:p>
              <a:endParaRPr lang="en-US"/>
            </a:p>
          </p:txBody>
        </p:sp>
        <p:sp>
          <p:nvSpPr>
            <p:cNvPr id="168086" name="Freeform 147"/>
            <p:cNvSpPr>
              <a:spLocks/>
            </p:cNvSpPr>
            <p:nvPr/>
          </p:nvSpPr>
          <p:spPr bwMode="auto">
            <a:xfrm>
              <a:off x="3124" y="2324"/>
              <a:ext cx="10" cy="19"/>
            </a:xfrm>
            <a:custGeom>
              <a:avLst/>
              <a:gdLst>
                <a:gd name="T0" fmla="*/ 0 w 21"/>
                <a:gd name="T1" fmla="*/ 6 h 38"/>
                <a:gd name="T2" fmla="*/ 0 w 21"/>
                <a:gd name="T3" fmla="*/ 6 h 38"/>
                <a:gd name="T4" fmla="*/ 0 w 21"/>
                <a:gd name="T5" fmla="*/ 7 h 38"/>
                <a:gd name="T6" fmla="*/ 1 w 21"/>
                <a:gd name="T7" fmla="*/ 8 h 38"/>
                <a:gd name="T8" fmla="*/ 1 w 21"/>
                <a:gd name="T9" fmla="*/ 9 h 38"/>
                <a:gd name="T10" fmla="*/ 0 w 21"/>
                <a:gd name="T11" fmla="*/ 9 h 38"/>
                <a:gd name="T12" fmla="*/ 0 w 21"/>
                <a:gd name="T13" fmla="*/ 9 h 38"/>
                <a:gd name="T14" fmla="*/ 0 w 21"/>
                <a:gd name="T15" fmla="*/ 10 h 38"/>
                <a:gd name="T16" fmla="*/ 1 w 21"/>
                <a:gd name="T17" fmla="*/ 10 h 38"/>
                <a:gd name="T18" fmla="*/ 2 w 21"/>
                <a:gd name="T19" fmla="*/ 10 h 38"/>
                <a:gd name="T20" fmla="*/ 3 w 21"/>
                <a:gd name="T21" fmla="*/ 10 h 38"/>
                <a:gd name="T22" fmla="*/ 4 w 21"/>
                <a:gd name="T23" fmla="*/ 9 h 38"/>
                <a:gd name="T24" fmla="*/ 5 w 21"/>
                <a:gd name="T25" fmla="*/ 9 h 38"/>
                <a:gd name="T26" fmla="*/ 5 w 21"/>
                <a:gd name="T27" fmla="*/ 7 h 38"/>
                <a:gd name="T28" fmla="*/ 5 w 21"/>
                <a:gd name="T29" fmla="*/ 6 h 38"/>
                <a:gd name="T30" fmla="*/ 5 w 21"/>
                <a:gd name="T31" fmla="*/ 6 h 38"/>
                <a:gd name="T32" fmla="*/ 5 w 21"/>
                <a:gd name="T33" fmla="*/ 5 h 38"/>
                <a:gd name="T34" fmla="*/ 4 w 21"/>
                <a:gd name="T35" fmla="*/ 2 h 38"/>
                <a:gd name="T36" fmla="*/ 3 w 21"/>
                <a:gd name="T37" fmla="*/ 1 h 38"/>
                <a:gd name="T38" fmla="*/ 3 w 21"/>
                <a:gd name="T39" fmla="*/ 1 h 38"/>
                <a:gd name="T40" fmla="*/ 3 w 21"/>
                <a:gd name="T41" fmla="*/ 1 h 38"/>
                <a:gd name="T42" fmla="*/ 3 w 21"/>
                <a:gd name="T43" fmla="*/ 1 h 38"/>
                <a:gd name="T44" fmla="*/ 2 w 21"/>
                <a:gd name="T45" fmla="*/ 1 h 38"/>
                <a:gd name="T46" fmla="*/ 1 w 21"/>
                <a:gd name="T47" fmla="*/ 1 h 38"/>
                <a:gd name="T48" fmla="*/ 1 w 21"/>
                <a:gd name="T49" fmla="*/ 0 h 38"/>
                <a:gd name="T50" fmla="*/ 0 w 21"/>
                <a:gd name="T51" fmla="*/ 1 h 38"/>
                <a:gd name="T52" fmla="*/ 0 w 21"/>
                <a:gd name="T53" fmla="*/ 2 h 38"/>
                <a:gd name="T54" fmla="*/ 0 w 21"/>
                <a:gd name="T55" fmla="*/ 2 h 38"/>
                <a:gd name="T56" fmla="*/ 0 w 21"/>
                <a:gd name="T57" fmla="*/ 3 h 38"/>
                <a:gd name="T58" fmla="*/ 0 w 21"/>
                <a:gd name="T59" fmla="*/ 4 h 38"/>
                <a:gd name="T60" fmla="*/ 0 w 21"/>
                <a:gd name="T61" fmla="*/ 5 h 38"/>
                <a:gd name="T62" fmla="*/ 0 w 21"/>
                <a:gd name="T63" fmla="*/ 5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
                <a:gd name="T97" fmla="*/ 0 h 38"/>
                <a:gd name="T98" fmla="*/ 21 w 21"/>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 h="38">
                  <a:moveTo>
                    <a:pt x="3" y="21"/>
                  </a:moveTo>
                  <a:lnTo>
                    <a:pt x="3" y="21"/>
                  </a:lnTo>
                  <a:lnTo>
                    <a:pt x="3" y="22"/>
                  </a:lnTo>
                  <a:lnTo>
                    <a:pt x="2" y="22"/>
                  </a:lnTo>
                  <a:lnTo>
                    <a:pt x="2" y="23"/>
                  </a:lnTo>
                  <a:lnTo>
                    <a:pt x="3" y="26"/>
                  </a:lnTo>
                  <a:lnTo>
                    <a:pt x="3" y="27"/>
                  </a:lnTo>
                  <a:lnTo>
                    <a:pt x="4" y="29"/>
                  </a:lnTo>
                  <a:lnTo>
                    <a:pt x="5" y="31"/>
                  </a:lnTo>
                  <a:lnTo>
                    <a:pt x="4" y="33"/>
                  </a:lnTo>
                  <a:lnTo>
                    <a:pt x="3" y="34"/>
                  </a:lnTo>
                  <a:lnTo>
                    <a:pt x="2" y="35"/>
                  </a:lnTo>
                  <a:lnTo>
                    <a:pt x="2" y="36"/>
                  </a:lnTo>
                  <a:lnTo>
                    <a:pt x="2" y="37"/>
                  </a:lnTo>
                  <a:lnTo>
                    <a:pt x="2" y="38"/>
                  </a:lnTo>
                  <a:lnTo>
                    <a:pt x="3" y="38"/>
                  </a:lnTo>
                  <a:lnTo>
                    <a:pt x="5" y="38"/>
                  </a:lnTo>
                  <a:lnTo>
                    <a:pt x="7" y="38"/>
                  </a:lnTo>
                  <a:lnTo>
                    <a:pt x="10" y="38"/>
                  </a:lnTo>
                  <a:lnTo>
                    <a:pt x="12" y="38"/>
                  </a:lnTo>
                  <a:lnTo>
                    <a:pt x="14" y="37"/>
                  </a:lnTo>
                  <a:lnTo>
                    <a:pt x="15" y="36"/>
                  </a:lnTo>
                  <a:lnTo>
                    <a:pt x="18" y="36"/>
                  </a:lnTo>
                  <a:lnTo>
                    <a:pt x="20" y="34"/>
                  </a:lnTo>
                  <a:lnTo>
                    <a:pt x="21" y="31"/>
                  </a:lnTo>
                  <a:lnTo>
                    <a:pt x="21" y="28"/>
                  </a:lnTo>
                  <a:lnTo>
                    <a:pt x="20" y="24"/>
                  </a:lnTo>
                  <a:lnTo>
                    <a:pt x="20" y="23"/>
                  </a:lnTo>
                  <a:lnTo>
                    <a:pt x="21" y="23"/>
                  </a:lnTo>
                  <a:lnTo>
                    <a:pt x="21" y="22"/>
                  </a:lnTo>
                  <a:lnTo>
                    <a:pt x="20" y="18"/>
                  </a:lnTo>
                  <a:lnTo>
                    <a:pt x="19" y="13"/>
                  </a:lnTo>
                  <a:lnTo>
                    <a:pt x="17" y="8"/>
                  </a:lnTo>
                  <a:lnTo>
                    <a:pt x="15" y="4"/>
                  </a:lnTo>
                  <a:lnTo>
                    <a:pt x="14" y="3"/>
                  </a:lnTo>
                  <a:lnTo>
                    <a:pt x="14" y="1"/>
                  </a:lnTo>
                  <a:lnTo>
                    <a:pt x="13" y="1"/>
                  </a:lnTo>
                  <a:lnTo>
                    <a:pt x="12" y="1"/>
                  </a:lnTo>
                  <a:lnTo>
                    <a:pt x="11" y="0"/>
                  </a:lnTo>
                  <a:lnTo>
                    <a:pt x="10" y="1"/>
                  </a:lnTo>
                  <a:lnTo>
                    <a:pt x="9" y="1"/>
                  </a:lnTo>
                  <a:lnTo>
                    <a:pt x="6" y="1"/>
                  </a:lnTo>
                  <a:lnTo>
                    <a:pt x="5" y="0"/>
                  </a:lnTo>
                  <a:lnTo>
                    <a:pt x="4" y="0"/>
                  </a:lnTo>
                  <a:lnTo>
                    <a:pt x="2" y="1"/>
                  </a:lnTo>
                  <a:lnTo>
                    <a:pt x="0" y="1"/>
                  </a:lnTo>
                  <a:lnTo>
                    <a:pt x="0" y="3"/>
                  </a:lnTo>
                  <a:lnTo>
                    <a:pt x="2" y="5"/>
                  </a:lnTo>
                  <a:lnTo>
                    <a:pt x="3" y="6"/>
                  </a:lnTo>
                  <a:lnTo>
                    <a:pt x="3" y="8"/>
                  </a:lnTo>
                  <a:lnTo>
                    <a:pt x="3" y="10"/>
                  </a:lnTo>
                  <a:lnTo>
                    <a:pt x="3" y="12"/>
                  </a:lnTo>
                  <a:lnTo>
                    <a:pt x="3" y="14"/>
                  </a:lnTo>
                  <a:lnTo>
                    <a:pt x="3" y="15"/>
                  </a:lnTo>
                  <a:lnTo>
                    <a:pt x="3" y="16"/>
                  </a:lnTo>
                  <a:lnTo>
                    <a:pt x="3" y="18"/>
                  </a:lnTo>
                  <a:lnTo>
                    <a:pt x="2" y="19"/>
                  </a:lnTo>
                  <a:lnTo>
                    <a:pt x="2" y="20"/>
                  </a:lnTo>
                  <a:lnTo>
                    <a:pt x="3" y="21"/>
                  </a:lnTo>
                  <a:close/>
                </a:path>
              </a:pathLst>
            </a:custGeom>
            <a:solidFill>
              <a:srgbClr val="0CC10C"/>
            </a:solidFill>
            <a:ln w="9525">
              <a:noFill/>
              <a:round/>
              <a:headEnd/>
              <a:tailEnd/>
            </a:ln>
          </p:spPr>
          <p:txBody>
            <a:bodyPr>
              <a:prstTxWarp prst="textNoShape">
                <a:avLst/>
              </a:prstTxWarp>
            </a:bodyPr>
            <a:lstStyle/>
            <a:p>
              <a:endParaRPr lang="en-US"/>
            </a:p>
          </p:txBody>
        </p:sp>
        <p:sp>
          <p:nvSpPr>
            <p:cNvPr id="168087" name="Freeform 148"/>
            <p:cNvSpPr>
              <a:spLocks/>
            </p:cNvSpPr>
            <p:nvPr/>
          </p:nvSpPr>
          <p:spPr bwMode="auto">
            <a:xfrm>
              <a:off x="3153" y="2343"/>
              <a:ext cx="15" cy="11"/>
            </a:xfrm>
            <a:custGeom>
              <a:avLst/>
              <a:gdLst>
                <a:gd name="T0" fmla="*/ 0 w 31"/>
                <a:gd name="T1" fmla="*/ 2 h 22"/>
                <a:gd name="T2" fmla="*/ 1 w 31"/>
                <a:gd name="T3" fmla="*/ 4 h 22"/>
                <a:gd name="T4" fmla="*/ 2 w 31"/>
                <a:gd name="T5" fmla="*/ 5 h 22"/>
                <a:gd name="T6" fmla="*/ 4 w 31"/>
                <a:gd name="T7" fmla="*/ 6 h 22"/>
                <a:gd name="T8" fmla="*/ 5 w 31"/>
                <a:gd name="T9" fmla="*/ 6 h 22"/>
                <a:gd name="T10" fmla="*/ 6 w 31"/>
                <a:gd name="T11" fmla="*/ 5 h 22"/>
                <a:gd name="T12" fmla="*/ 7 w 31"/>
                <a:gd name="T13" fmla="*/ 4 h 22"/>
                <a:gd name="T14" fmla="*/ 7 w 31"/>
                <a:gd name="T15" fmla="*/ 4 h 22"/>
                <a:gd name="T16" fmla="*/ 7 w 31"/>
                <a:gd name="T17" fmla="*/ 2 h 22"/>
                <a:gd name="T18" fmla="*/ 5 w 31"/>
                <a:gd name="T19" fmla="*/ 1 h 22"/>
                <a:gd name="T20" fmla="*/ 2 w 31"/>
                <a:gd name="T21" fmla="*/ 0 h 22"/>
                <a:gd name="T22" fmla="*/ 0 w 31"/>
                <a:gd name="T23" fmla="*/ 1 h 22"/>
                <a:gd name="T24" fmla="*/ 0 w 31"/>
                <a:gd name="T25" fmla="*/ 2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2"/>
                <a:gd name="T41" fmla="*/ 31 w 31"/>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2">
                  <a:moveTo>
                    <a:pt x="0" y="7"/>
                  </a:moveTo>
                  <a:lnTo>
                    <a:pt x="5" y="14"/>
                  </a:lnTo>
                  <a:lnTo>
                    <a:pt x="10" y="19"/>
                  </a:lnTo>
                  <a:lnTo>
                    <a:pt x="16" y="22"/>
                  </a:lnTo>
                  <a:lnTo>
                    <a:pt x="21" y="21"/>
                  </a:lnTo>
                  <a:lnTo>
                    <a:pt x="25" y="19"/>
                  </a:lnTo>
                  <a:lnTo>
                    <a:pt x="29" y="16"/>
                  </a:lnTo>
                  <a:lnTo>
                    <a:pt x="31" y="13"/>
                  </a:lnTo>
                  <a:lnTo>
                    <a:pt x="28" y="8"/>
                  </a:lnTo>
                  <a:lnTo>
                    <a:pt x="20" y="4"/>
                  </a:lnTo>
                  <a:lnTo>
                    <a:pt x="9" y="0"/>
                  </a:lnTo>
                  <a:lnTo>
                    <a:pt x="1" y="1"/>
                  </a:lnTo>
                  <a:lnTo>
                    <a:pt x="0" y="7"/>
                  </a:lnTo>
                  <a:close/>
                </a:path>
              </a:pathLst>
            </a:custGeom>
            <a:solidFill>
              <a:srgbClr val="0CC10C"/>
            </a:solidFill>
            <a:ln w="9525">
              <a:noFill/>
              <a:round/>
              <a:headEnd/>
              <a:tailEnd/>
            </a:ln>
          </p:spPr>
          <p:txBody>
            <a:bodyPr>
              <a:prstTxWarp prst="textNoShape">
                <a:avLst/>
              </a:prstTxWarp>
            </a:bodyPr>
            <a:lstStyle/>
            <a:p>
              <a:endParaRPr lang="en-US"/>
            </a:p>
          </p:txBody>
        </p:sp>
        <p:sp>
          <p:nvSpPr>
            <p:cNvPr id="168088" name="Freeform 149"/>
            <p:cNvSpPr>
              <a:spLocks/>
            </p:cNvSpPr>
            <p:nvPr/>
          </p:nvSpPr>
          <p:spPr bwMode="auto">
            <a:xfrm>
              <a:off x="3086" y="2251"/>
              <a:ext cx="7" cy="8"/>
            </a:xfrm>
            <a:custGeom>
              <a:avLst/>
              <a:gdLst>
                <a:gd name="T0" fmla="*/ 1 w 12"/>
                <a:gd name="T1" fmla="*/ 1 h 16"/>
                <a:gd name="T2" fmla="*/ 1 w 12"/>
                <a:gd name="T3" fmla="*/ 2 h 16"/>
                <a:gd name="T4" fmla="*/ 1 w 12"/>
                <a:gd name="T5" fmla="*/ 3 h 16"/>
                <a:gd name="T6" fmla="*/ 1 w 12"/>
                <a:gd name="T7" fmla="*/ 4 h 16"/>
                <a:gd name="T8" fmla="*/ 0 w 12"/>
                <a:gd name="T9" fmla="*/ 4 h 16"/>
                <a:gd name="T10" fmla="*/ 1 w 12"/>
                <a:gd name="T11" fmla="*/ 4 h 16"/>
                <a:gd name="T12" fmla="*/ 2 w 12"/>
                <a:gd name="T13" fmla="*/ 4 h 16"/>
                <a:gd name="T14" fmla="*/ 4 w 12"/>
                <a:gd name="T15" fmla="*/ 4 h 16"/>
                <a:gd name="T16" fmla="*/ 4 w 12"/>
                <a:gd name="T17" fmla="*/ 3 h 16"/>
                <a:gd name="T18" fmla="*/ 3 w 12"/>
                <a:gd name="T19" fmla="*/ 2 h 16"/>
                <a:gd name="T20" fmla="*/ 2 w 12"/>
                <a:gd name="T21" fmla="*/ 1 h 16"/>
                <a:gd name="T22" fmla="*/ 1 w 12"/>
                <a:gd name="T23" fmla="*/ 0 h 16"/>
                <a:gd name="T24" fmla="*/ 1 w 12"/>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6"/>
                <a:gd name="T41" fmla="*/ 12 w 12"/>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6">
                  <a:moveTo>
                    <a:pt x="1" y="2"/>
                  </a:moveTo>
                  <a:lnTo>
                    <a:pt x="2" y="7"/>
                  </a:lnTo>
                  <a:lnTo>
                    <a:pt x="2" y="10"/>
                  </a:lnTo>
                  <a:lnTo>
                    <a:pt x="1" y="14"/>
                  </a:lnTo>
                  <a:lnTo>
                    <a:pt x="0" y="15"/>
                  </a:lnTo>
                  <a:lnTo>
                    <a:pt x="1" y="16"/>
                  </a:lnTo>
                  <a:lnTo>
                    <a:pt x="6" y="16"/>
                  </a:lnTo>
                  <a:lnTo>
                    <a:pt x="11" y="14"/>
                  </a:lnTo>
                  <a:lnTo>
                    <a:pt x="12" y="10"/>
                  </a:lnTo>
                  <a:lnTo>
                    <a:pt x="9" y="5"/>
                  </a:lnTo>
                  <a:lnTo>
                    <a:pt x="6" y="1"/>
                  </a:lnTo>
                  <a:lnTo>
                    <a:pt x="4" y="0"/>
                  </a:lnTo>
                  <a:lnTo>
                    <a:pt x="1" y="2"/>
                  </a:lnTo>
                  <a:close/>
                </a:path>
              </a:pathLst>
            </a:custGeom>
            <a:solidFill>
              <a:srgbClr val="0CC10C"/>
            </a:solidFill>
            <a:ln w="9525">
              <a:noFill/>
              <a:round/>
              <a:headEnd/>
              <a:tailEnd/>
            </a:ln>
          </p:spPr>
          <p:txBody>
            <a:bodyPr>
              <a:prstTxWarp prst="textNoShape">
                <a:avLst/>
              </a:prstTxWarp>
            </a:bodyPr>
            <a:lstStyle/>
            <a:p>
              <a:endParaRPr lang="en-US"/>
            </a:p>
          </p:txBody>
        </p:sp>
        <p:sp>
          <p:nvSpPr>
            <p:cNvPr id="168089" name="Freeform 150"/>
            <p:cNvSpPr>
              <a:spLocks/>
            </p:cNvSpPr>
            <p:nvPr/>
          </p:nvSpPr>
          <p:spPr bwMode="auto">
            <a:xfrm>
              <a:off x="2846" y="2036"/>
              <a:ext cx="15" cy="10"/>
            </a:xfrm>
            <a:custGeom>
              <a:avLst/>
              <a:gdLst>
                <a:gd name="T0" fmla="*/ 0 w 30"/>
                <a:gd name="T1" fmla="*/ 1 h 21"/>
                <a:gd name="T2" fmla="*/ 2 w 30"/>
                <a:gd name="T3" fmla="*/ 3 h 21"/>
                <a:gd name="T4" fmla="*/ 3 w 30"/>
                <a:gd name="T5" fmla="*/ 4 h 21"/>
                <a:gd name="T6" fmla="*/ 4 w 30"/>
                <a:gd name="T7" fmla="*/ 5 h 21"/>
                <a:gd name="T8" fmla="*/ 6 w 30"/>
                <a:gd name="T9" fmla="*/ 5 h 21"/>
                <a:gd name="T10" fmla="*/ 6 w 30"/>
                <a:gd name="T11" fmla="*/ 4 h 21"/>
                <a:gd name="T12" fmla="*/ 8 w 30"/>
                <a:gd name="T13" fmla="*/ 3 h 21"/>
                <a:gd name="T14" fmla="*/ 8 w 30"/>
                <a:gd name="T15" fmla="*/ 3 h 21"/>
                <a:gd name="T16" fmla="*/ 7 w 30"/>
                <a:gd name="T17" fmla="*/ 1 h 21"/>
                <a:gd name="T18" fmla="*/ 5 w 30"/>
                <a:gd name="T19" fmla="*/ 0 h 21"/>
                <a:gd name="T20" fmla="*/ 2 w 30"/>
                <a:gd name="T21" fmla="*/ 0 h 21"/>
                <a:gd name="T22" fmla="*/ 1 w 30"/>
                <a:gd name="T23" fmla="*/ 0 h 21"/>
                <a:gd name="T24" fmla="*/ 0 w 30"/>
                <a:gd name="T25" fmla="*/ 1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21"/>
                <a:gd name="T41" fmla="*/ 30 w 30"/>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21">
                  <a:moveTo>
                    <a:pt x="0" y="7"/>
                  </a:moveTo>
                  <a:lnTo>
                    <a:pt x="5" y="14"/>
                  </a:lnTo>
                  <a:lnTo>
                    <a:pt x="10" y="19"/>
                  </a:lnTo>
                  <a:lnTo>
                    <a:pt x="16" y="21"/>
                  </a:lnTo>
                  <a:lnTo>
                    <a:pt x="21" y="20"/>
                  </a:lnTo>
                  <a:lnTo>
                    <a:pt x="24" y="17"/>
                  </a:lnTo>
                  <a:lnTo>
                    <a:pt x="29" y="15"/>
                  </a:lnTo>
                  <a:lnTo>
                    <a:pt x="30" y="12"/>
                  </a:lnTo>
                  <a:lnTo>
                    <a:pt x="27" y="7"/>
                  </a:lnTo>
                  <a:lnTo>
                    <a:pt x="18" y="2"/>
                  </a:lnTo>
                  <a:lnTo>
                    <a:pt x="8" y="0"/>
                  </a:lnTo>
                  <a:lnTo>
                    <a:pt x="1" y="1"/>
                  </a:lnTo>
                  <a:lnTo>
                    <a:pt x="0" y="7"/>
                  </a:lnTo>
                  <a:close/>
                </a:path>
              </a:pathLst>
            </a:custGeom>
            <a:solidFill>
              <a:srgbClr val="0CC10C"/>
            </a:solidFill>
            <a:ln w="9525">
              <a:noFill/>
              <a:round/>
              <a:headEnd/>
              <a:tailEnd/>
            </a:ln>
          </p:spPr>
          <p:txBody>
            <a:bodyPr>
              <a:prstTxWarp prst="textNoShape">
                <a:avLst/>
              </a:prstTxWarp>
            </a:bodyPr>
            <a:lstStyle/>
            <a:p>
              <a:endParaRPr lang="en-US"/>
            </a:p>
          </p:txBody>
        </p:sp>
        <p:sp>
          <p:nvSpPr>
            <p:cNvPr id="168090" name="Freeform 151"/>
            <p:cNvSpPr>
              <a:spLocks/>
            </p:cNvSpPr>
            <p:nvPr/>
          </p:nvSpPr>
          <p:spPr bwMode="auto">
            <a:xfrm>
              <a:off x="3040" y="2301"/>
              <a:ext cx="5" cy="6"/>
            </a:xfrm>
            <a:custGeom>
              <a:avLst/>
              <a:gdLst>
                <a:gd name="T0" fmla="*/ 1 w 10"/>
                <a:gd name="T1" fmla="*/ 1 h 12"/>
                <a:gd name="T2" fmla="*/ 1 w 10"/>
                <a:gd name="T3" fmla="*/ 2 h 12"/>
                <a:gd name="T4" fmla="*/ 1 w 10"/>
                <a:gd name="T5" fmla="*/ 2 h 12"/>
                <a:gd name="T6" fmla="*/ 1 w 10"/>
                <a:gd name="T7" fmla="*/ 3 h 12"/>
                <a:gd name="T8" fmla="*/ 0 w 10"/>
                <a:gd name="T9" fmla="*/ 3 h 12"/>
                <a:gd name="T10" fmla="*/ 1 w 10"/>
                <a:gd name="T11" fmla="*/ 3 h 12"/>
                <a:gd name="T12" fmla="*/ 2 w 10"/>
                <a:gd name="T13" fmla="*/ 3 h 12"/>
                <a:gd name="T14" fmla="*/ 3 w 10"/>
                <a:gd name="T15" fmla="*/ 3 h 12"/>
                <a:gd name="T16" fmla="*/ 3 w 10"/>
                <a:gd name="T17" fmla="*/ 2 h 12"/>
                <a:gd name="T18" fmla="*/ 2 w 10"/>
                <a:gd name="T19" fmla="*/ 1 h 12"/>
                <a:gd name="T20" fmla="*/ 2 w 10"/>
                <a:gd name="T21" fmla="*/ 0 h 12"/>
                <a:gd name="T22" fmla="*/ 1 w 10"/>
                <a:gd name="T23" fmla="*/ 0 h 12"/>
                <a:gd name="T24" fmla="*/ 1 w 10"/>
                <a:gd name="T25" fmla="*/ 1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2"/>
                <a:gd name="T41" fmla="*/ 10 w 10"/>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2">
                  <a:moveTo>
                    <a:pt x="2" y="1"/>
                  </a:moveTo>
                  <a:lnTo>
                    <a:pt x="3" y="5"/>
                  </a:lnTo>
                  <a:lnTo>
                    <a:pt x="3" y="8"/>
                  </a:lnTo>
                  <a:lnTo>
                    <a:pt x="2" y="11"/>
                  </a:lnTo>
                  <a:lnTo>
                    <a:pt x="0" y="12"/>
                  </a:lnTo>
                  <a:lnTo>
                    <a:pt x="2" y="12"/>
                  </a:lnTo>
                  <a:lnTo>
                    <a:pt x="6" y="12"/>
                  </a:lnTo>
                  <a:lnTo>
                    <a:pt x="10" y="11"/>
                  </a:lnTo>
                  <a:lnTo>
                    <a:pt x="10" y="7"/>
                  </a:lnTo>
                  <a:lnTo>
                    <a:pt x="7" y="4"/>
                  </a:lnTo>
                  <a:lnTo>
                    <a:pt x="6" y="0"/>
                  </a:lnTo>
                  <a:lnTo>
                    <a:pt x="4" y="0"/>
                  </a:lnTo>
                  <a:lnTo>
                    <a:pt x="2" y="1"/>
                  </a:lnTo>
                  <a:close/>
                </a:path>
              </a:pathLst>
            </a:custGeom>
            <a:solidFill>
              <a:srgbClr val="0CC10C"/>
            </a:solidFill>
            <a:ln w="9525">
              <a:noFill/>
              <a:round/>
              <a:headEnd/>
              <a:tailEnd/>
            </a:ln>
          </p:spPr>
          <p:txBody>
            <a:bodyPr>
              <a:prstTxWarp prst="textNoShape">
                <a:avLst/>
              </a:prstTxWarp>
            </a:bodyPr>
            <a:lstStyle/>
            <a:p>
              <a:endParaRPr lang="en-US"/>
            </a:p>
          </p:txBody>
        </p:sp>
        <p:sp>
          <p:nvSpPr>
            <p:cNvPr id="168091" name="Freeform 152"/>
            <p:cNvSpPr>
              <a:spLocks/>
            </p:cNvSpPr>
            <p:nvPr/>
          </p:nvSpPr>
          <p:spPr bwMode="auto">
            <a:xfrm>
              <a:off x="2873" y="2151"/>
              <a:ext cx="9" cy="7"/>
            </a:xfrm>
            <a:custGeom>
              <a:avLst/>
              <a:gdLst>
                <a:gd name="T0" fmla="*/ 0 w 20"/>
                <a:gd name="T1" fmla="*/ 1 h 13"/>
                <a:gd name="T2" fmla="*/ 0 w 20"/>
                <a:gd name="T3" fmla="*/ 2 h 13"/>
                <a:gd name="T4" fmla="*/ 1 w 20"/>
                <a:gd name="T5" fmla="*/ 3 h 13"/>
                <a:gd name="T6" fmla="*/ 2 w 20"/>
                <a:gd name="T7" fmla="*/ 4 h 13"/>
                <a:gd name="T8" fmla="*/ 3 w 20"/>
                <a:gd name="T9" fmla="*/ 4 h 13"/>
                <a:gd name="T10" fmla="*/ 4 w 20"/>
                <a:gd name="T11" fmla="*/ 3 h 13"/>
                <a:gd name="T12" fmla="*/ 4 w 20"/>
                <a:gd name="T13" fmla="*/ 3 h 13"/>
                <a:gd name="T14" fmla="*/ 4 w 20"/>
                <a:gd name="T15" fmla="*/ 2 h 13"/>
                <a:gd name="T16" fmla="*/ 4 w 20"/>
                <a:gd name="T17" fmla="*/ 1 h 13"/>
                <a:gd name="T18" fmla="*/ 3 w 20"/>
                <a:gd name="T19" fmla="*/ 1 h 13"/>
                <a:gd name="T20" fmla="*/ 1 w 20"/>
                <a:gd name="T21" fmla="*/ 0 h 13"/>
                <a:gd name="T22" fmla="*/ 0 w 20"/>
                <a:gd name="T23" fmla="*/ 0 h 13"/>
                <a:gd name="T24" fmla="*/ 0 w 20"/>
                <a:gd name="T25" fmla="*/ 1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3"/>
                <a:gd name="T41" fmla="*/ 20 w 20"/>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3">
                  <a:moveTo>
                    <a:pt x="0" y="3"/>
                  </a:moveTo>
                  <a:lnTo>
                    <a:pt x="2" y="8"/>
                  </a:lnTo>
                  <a:lnTo>
                    <a:pt x="7" y="11"/>
                  </a:lnTo>
                  <a:lnTo>
                    <a:pt x="12" y="13"/>
                  </a:lnTo>
                  <a:lnTo>
                    <a:pt x="15" y="13"/>
                  </a:lnTo>
                  <a:lnTo>
                    <a:pt x="17" y="12"/>
                  </a:lnTo>
                  <a:lnTo>
                    <a:pt x="18" y="10"/>
                  </a:lnTo>
                  <a:lnTo>
                    <a:pt x="20" y="8"/>
                  </a:lnTo>
                  <a:lnTo>
                    <a:pt x="18" y="4"/>
                  </a:lnTo>
                  <a:lnTo>
                    <a:pt x="14" y="1"/>
                  </a:lnTo>
                  <a:lnTo>
                    <a:pt x="7" y="0"/>
                  </a:lnTo>
                  <a:lnTo>
                    <a:pt x="1" y="0"/>
                  </a:lnTo>
                  <a:lnTo>
                    <a:pt x="0" y="3"/>
                  </a:lnTo>
                  <a:close/>
                </a:path>
              </a:pathLst>
            </a:custGeom>
            <a:solidFill>
              <a:srgbClr val="0CC10C"/>
            </a:solidFill>
            <a:ln w="9525">
              <a:noFill/>
              <a:round/>
              <a:headEnd/>
              <a:tailEnd/>
            </a:ln>
          </p:spPr>
          <p:txBody>
            <a:bodyPr>
              <a:prstTxWarp prst="textNoShape">
                <a:avLst/>
              </a:prstTxWarp>
            </a:bodyPr>
            <a:lstStyle/>
            <a:p>
              <a:endParaRPr lang="en-US"/>
            </a:p>
          </p:txBody>
        </p:sp>
        <p:sp>
          <p:nvSpPr>
            <p:cNvPr id="168092" name="Freeform 153"/>
            <p:cNvSpPr>
              <a:spLocks/>
            </p:cNvSpPr>
            <p:nvPr/>
          </p:nvSpPr>
          <p:spPr bwMode="auto">
            <a:xfrm>
              <a:off x="3042" y="2312"/>
              <a:ext cx="6" cy="4"/>
            </a:xfrm>
            <a:custGeom>
              <a:avLst/>
              <a:gdLst>
                <a:gd name="T0" fmla="*/ 1 w 11"/>
                <a:gd name="T1" fmla="*/ 0 h 7"/>
                <a:gd name="T2" fmla="*/ 0 w 11"/>
                <a:gd name="T3" fmla="*/ 1 h 7"/>
                <a:gd name="T4" fmla="*/ 1 w 11"/>
                <a:gd name="T5" fmla="*/ 2 h 7"/>
                <a:gd name="T6" fmla="*/ 2 w 11"/>
                <a:gd name="T7" fmla="*/ 2 h 7"/>
                <a:gd name="T8" fmla="*/ 3 w 11"/>
                <a:gd name="T9" fmla="*/ 2 h 7"/>
                <a:gd name="T10" fmla="*/ 3 w 11"/>
                <a:gd name="T11" fmla="*/ 1 h 7"/>
                <a:gd name="T12" fmla="*/ 3 w 11"/>
                <a:gd name="T13" fmla="*/ 1 h 7"/>
                <a:gd name="T14" fmla="*/ 2 w 11"/>
                <a:gd name="T15" fmla="*/ 0 h 7"/>
                <a:gd name="T16" fmla="*/ 1 w 11"/>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7"/>
                <a:gd name="T29" fmla="*/ 11 w 11"/>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7">
                  <a:moveTo>
                    <a:pt x="2" y="0"/>
                  </a:moveTo>
                  <a:lnTo>
                    <a:pt x="0" y="2"/>
                  </a:lnTo>
                  <a:lnTo>
                    <a:pt x="1" y="6"/>
                  </a:lnTo>
                  <a:lnTo>
                    <a:pt x="6" y="7"/>
                  </a:lnTo>
                  <a:lnTo>
                    <a:pt x="9" y="6"/>
                  </a:lnTo>
                  <a:lnTo>
                    <a:pt x="11" y="4"/>
                  </a:lnTo>
                  <a:lnTo>
                    <a:pt x="10" y="2"/>
                  </a:lnTo>
                  <a:lnTo>
                    <a:pt x="7" y="0"/>
                  </a:lnTo>
                  <a:lnTo>
                    <a:pt x="2" y="0"/>
                  </a:lnTo>
                  <a:close/>
                </a:path>
              </a:pathLst>
            </a:custGeom>
            <a:solidFill>
              <a:srgbClr val="0CC10C"/>
            </a:solidFill>
            <a:ln w="9525">
              <a:noFill/>
              <a:round/>
              <a:headEnd/>
              <a:tailEnd/>
            </a:ln>
          </p:spPr>
          <p:txBody>
            <a:bodyPr>
              <a:prstTxWarp prst="textNoShape">
                <a:avLst/>
              </a:prstTxWarp>
            </a:bodyPr>
            <a:lstStyle/>
            <a:p>
              <a:endParaRPr lang="en-US"/>
            </a:p>
          </p:txBody>
        </p:sp>
        <p:sp>
          <p:nvSpPr>
            <p:cNvPr id="168093" name="Freeform 154"/>
            <p:cNvSpPr>
              <a:spLocks/>
            </p:cNvSpPr>
            <p:nvPr/>
          </p:nvSpPr>
          <p:spPr bwMode="auto">
            <a:xfrm>
              <a:off x="3044" y="2290"/>
              <a:ext cx="7" cy="5"/>
            </a:xfrm>
            <a:custGeom>
              <a:avLst/>
              <a:gdLst>
                <a:gd name="T0" fmla="*/ 0 w 15"/>
                <a:gd name="T1" fmla="*/ 0 h 11"/>
                <a:gd name="T2" fmla="*/ 1 w 15"/>
                <a:gd name="T3" fmla="*/ 0 h 11"/>
                <a:gd name="T4" fmla="*/ 2 w 15"/>
                <a:gd name="T5" fmla="*/ 0 h 11"/>
                <a:gd name="T6" fmla="*/ 3 w 15"/>
                <a:gd name="T7" fmla="*/ 0 h 11"/>
                <a:gd name="T8" fmla="*/ 3 w 15"/>
                <a:gd name="T9" fmla="*/ 0 h 11"/>
                <a:gd name="T10" fmla="*/ 3 w 15"/>
                <a:gd name="T11" fmla="*/ 0 h 11"/>
                <a:gd name="T12" fmla="*/ 3 w 15"/>
                <a:gd name="T13" fmla="*/ 1 h 11"/>
                <a:gd name="T14" fmla="*/ 3 w 15"/>
                <a:gd name="T15" fmla="*/ 2 h 11"/>
                <a:gd name="T16" fmla="*/ 3 w 15"/>
                <a:gd name="T17" fmla="*/ 2 h 11"/>
                <a:gd name="T18" fmla="*/ 2 w 15"/>
                <a:gd name="T19" fmla="*/ 2 h 11"/>
                <a:gd name="T20" fmla="*/ 0 w 15"/>
                <a:gd name="T21" fmla="*/ 1 h 11"/>
                <a:gd name="T22" fmla="*/ 0 w 15"/>
                <a:gd name="T23" fmla="*/ 1 h 11"/>
                <a:gd name="T24" fmla="*/ 0 w 15"/>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1"/>
                <a:gd name="T41" fmla="*/ 15 w 15"/>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1">
                  <a:moveTo>
                    <a:pt x="3" y="1"/>
                  </a:moveTo>
                  <a:lnTo>
                    <a:pt x="7" y="2"/>
                  </a:lnTo>
                  <a:lnTo>
                    <a:pt x="11" y="1"/>
                  </a:lnTo>
                  <a:lnTo>
                    <a:pt x="14" y="0"/>
                  </a:lnTo>
                  <a:lnTo>
                    <a:pt x="15" y="0"/>
                  </a:lnTo>
                  <a:lnTo>
                    <a:pt x="15" y="1"/>
                  </a:lnTo>
                  <a:lnTo>
                    <a:pt x="15" y="5"/>
                  </a:lnTo>
                  <a:lnTo>
                    <a:pt x="14" y="9"/>
                  </a:lnTo>
                  <a:lnTo>
                    <a:pt x="12" y="11"/>
                  </a:lnTo>
                  <a:lnTo>
                    <a:pt x="8" y="9"/>
                  </a:lnTo>
                  <a:lnTo>
                    <a:pt x="3" y="7"/>
                  </a:lnTo>
                  <a:lnTo>
                    <a:pt x="0" y="5"/>
                  </a:lnTo>
                  <a:lnTo>
                    <a:pt x="3" y="1"/>
                  </a:lnTo>
                  <a:close/>
                </a:path>
              </a:pathLst>
            </a:custGeom>
            <a:solidFill>
              <a:srgbClr val="0CC10C"/>
            </a:solidFill>
            <a:ln w="9525">
              <a:noFill/>
              <a:round/>
              <a:headEnd/>
              <a:tailEnd/>
            </a:ln>
          </p:spPr>
          <p:txBody>
            <a:bodyPr>
              <a:prstTxWarp prst="textNoShape">
                <a:avLst/>
              </a:prstTxWarp>
            </a:bodyPr>
            <a:lstStyle/>
            <a:p>
              <a:endParaRPr lang="en-US"/>
            </a:p>
          </p:txBody>
        </p:sp>
        <p:sp>
          <p:nvSpPr>
            <p:cNvPr id="168094" name="Freeform 155"/>
            <p:cNvSpPr>
              <a:spLocks/>
            </p:cNvSpPr>
            <p:nvPr/>
          </p:nvSpPr>
          <p:spPr bwMode="auto">
            <a:xfrm>
              <a:off x="2979" y="2298"/>
              <a:ext cx="8" cy="4"/>
            </a:xfrm>
            <a:custGeom>
              <a:avLst/>
              <a:gdLst>
                <a:gd name="T0" fmla="*/ 1 w 16"/>
                <a:gd name="T1" fmla="*/ 0 h 10"/>
                <a:gd name="T2" fmla="*/ 0 w 16"/>
                <a:gd name="T3" fmla="*/ 1 h 10"/>
                <a:gd name="T4" fmla="*/ 1 w 16"/>
                <a:gd name="T5" fmla="*/ 1 h 10"/>
                <a:gd name="T6" fmla="*/ 2 w 16"/>
                <a:gd name="T7" fmla="*/ 2 h 10"/>
                <a:gd name="T8" fmla="*/ 4 w 16"/>
                <a:gd name="T9" fmla="*/ 1 h 10"/>
                <a:gd name="T10" fmla="*/ 4 w 16"/>
                <a:gd name="T11" fmla="*/ 1 h 10"/>
                <a:gd name="T12" fmla="*/ 4 w 16"/>
                <a:gd name="T13" fmla="*/ 0 h 10"/>
                <a:gd name="T14" fmla="*/ 3 w 16"/>
                <a:gd name="T15" fmla="*/ 0 h 10"/>
                <a:gd name="T16" fmla="*/ 1 w 16"/>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4" y="0"/>
                  </a:moveTo>
                  <a:lnTo>
                    <a:pt x="0" y="4"/>
                  </a:lnTo>
                  <a:lnTo>
                    <a:pt x="2" y="7"/>
                  </a:lnTo>
                  <a:lnTo>
                    <a:pt x="8" y="10"/>
                  </a:lnTo>
                  <a:lnTo>
                    <a:pt x="13" y="8"/>
                  </a:lnTo>
                  <a:lnTo>
                    <a:pt x="16" y="5"/>
                  </a:lnTo>
                  <a:lnTo>
                    <a:pt x="15" y="3"/>
                  </a:lnTo>
                  <a:lnTo>
                    <a:pt x="10" y="1"/>
                  </a:lnTo>
                  <a:lnTo>
                    <a:pt x="4" y="0"/>
                  </a:lnTo>
                  <a:close/>
                </a:path>
              </a:pathLst>
            </a:custGeom>
            <a:solidFill>
              <a:srgbClr val="0CC10C"/>
            </a:solidFill>
            <a:ln w="9525">
              <a:noFill/>
              <a:round/>
              <a:headEnd/>
              <a:tailEnd/>
            </a:ln>
          </p:spPr>
          <p:txBody>
            <a:bodyPr>
              <a:prstTxWarp prst="textNoShape">
                <a:avLst/>
              </a:prstTxWarp>
            </a:bodyPr>
            <a:lstStyle/>
            <a:p>
              <a:endParaRPr lang="en-US"/>
            </a:p>
          </p:txBody>
        </p:sp>
        <p:sp>
          <p:nvSpPr>
            <p:cNvPr id="168095" name="Freeform 156"/>
            <p:cNvSpPr>
              <a:spLocks/>
            </p:cNvSpPr>
            <p:nvPr/>
          </p:nvSpPr>
          <p:spPr bwMode="auto">
            <a:xfrm>
              <a:off x="2815" y="1910"/>
              <a:ext cx="34" cy="34"/>
            </a:xfrm>
            <a:custGeom>
              <a:avLst/>
              <a:gdLst>
                <a:gd name="T0" fmla="*/ 5 w 68"/>
                <a:gd name="T1" fmla="*/ 1 h 68"/>
                <a:gd name="T2" fmla="*/ 5 w 68"/>
                <a:gd name="T3" fmla="*/ 1 h 68"/>
                <a:gd name="T4" fmla="*/ 6 w 68"/>
                <a:gd name="T5" fmla="*/ 0 h 68"/>
                <a:gd name="T6" fmla="*/ 6 w 68"/>
                <a:gd name="T7" fmla="*/ 0 h 68"/>
                <a:gd name="T8" fmla="*/ 6 w 68"/>
                <a:gd name="T9" fmla="*/ 0 h 68"/>
                <a:gd name="T10" fmla="*/ 8 w 68"/>
                <a:gd name="T11" fmla="*/ 0 h 68"/>
                <a:gd name="T12" fmla="*/ 9 w 68"/>
                <a:gd name="T13" fmla="*/ 0 h 68"/>
                <a:gd name="T14" fmla="*/ 10 w 68"/>
                <a:gd name="T15" fmla="*/ 1 h 68"/>
                <a:gd name="T16" fmla="*/ 11 w 68"/>
                <a:gd name="T17" fmla="*/ 1 h 68"/>
                <a:gd name="T18" fmla="*/ 11 w 68"/>
                <a:gd name="T19" fmla="*/ 2 h 68"/>
                <a:gd name="T20" fmla="*/ 12 w 68"/>
                <a:gd name="T21" fmla="*/ 10 h 68"/>
                <a:gd name="T22" fmla="*/ 14 w 68"/>
                <a:gd name="T23" fmla="*/ 14 h 68"/>
                <a:gd name="T24" fmla="*/ 15 w 68"/>
                <a:gd name="T25" fmla="*/ 14 h 68"/>
                <a:gd name="T26" fmla="*/ 16 w 68"/>
                <a:gd name="T27" fmla="*/ 14 h 68"/>
                <a:gd name="T28" fmla="*/ 17 w 68"/>
                <a:gd name="T29" fmla="*/ 14 h 68"/>
                <a:gd name="T30" fmla="*/ 17 w 68"/>
                <a:gd name="T31" fmla="*/ 15 h 68"/>
                <a:gd name="T32" fmla="*/ 17 w 68"/>
                <a:gd name="T33" fmla="*/ 15 h 68"/>
                <a:gd name="T34" fmla="*/ 16 w 68"/>
                <a:gd name="T35" fmla="*/ 16 h 68"/>
                <a:gd name="T36" fmla="*/ 15 w 68"/>
                <a:gd name="T37" fmla="*/ 17 h 68"/>
                <a:gd name="T38" fmla="*/ 13 w 68"/>
                <a:gd name="T39" fmla="*/ 17 h 68"/>
                <a:gd name="T40" fmla="*/ 10 w 68"/>
                <a:gd name="T41" fmla="*/ 17 h 68"/>
                <a:gd name="T42" fmla="*/ 7 w 68"/>
                <a:gd name="T43" fmla="*/ 17 h 68"/>
                <a:gd name="T44" fmla="*/ 7 w 68"/>
                <a:gd name="T45" fmla="*/ 17 h 68"/>
                <a:gd name="T46" fmla="*/ 6 w 68"/>
                <a:gd name="T47" fmla="*/ 17 h 68"/>
                <a:gd name="T48" fmla="*/ 6 w 68"/>
                <a:gd name="T49" fmla="*/ 17 h 68"/>
                <a:gd name="T50" fmla="*/ 6 w 68"/>
                <a:gd name="T51" fmla="*/ 17 h 68"/>
                <a:gd name="T52" fmla="*/ 3 w 68"/>
                <a:gd name="T53" fmla="*/ 17 h 68"/>
                <a:gd name="T54" fmla="*/ 1 w 68"/>
                <a:gd name="T55" fmla="*/ 17 h 68"/>
                <a:gd name="T56" fmla="*/ 0 w 68"/>
                <a:gd name="T57" fmla="*/ 16 h 68"/>
                <a:gd name="T58" fmla="*/ 1 w 68"/>
                <a:gd name="T59" fmla="*/ 15 h 68"/>
                <a:gd name="T60" fmla="*/ 1 w 68"/>
                <a:gd name="T61" fmla="*/ 14 h 68"/>
                <a:gd name="T62" fmla="*/ 2 w 68"/>
                <a:gd name="T63" fmla="*/ 13 h 68"/>
                <a:gd name="T64" fmla="*/ 3 w 68"/>
                <a:gd name="T65" fmla="*/ 12 h 68"/>
                <a:gd name="T66" fmla="*/ 3 w 68"/>
                <a:gd name="T67" fmla="*/ 12 h 68"/>
                <a:gd name="T68" fmla="*/ 5 w 68"/>
                <a:gd name="T69" fmla="*/ 2 h 68"/>
                <a:gd name="T70" fmla="*/ 5 w 68"/>
                <a:gd name="T71" fmla="*/ 1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8"/>
                <a:gd name="T109" fmla="*/ 0 h 68"/>
                <a:gd name="T110" fmla="*/ 68 w 68"/>
                <a:gd name="T111" fmla="*/ 68 h 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8" h="68">
                  <a:moveTo>
                    <a:pt x="17" y="1"/>
                  </a:moveTo>
                  <a:lnTo>
                    <a:pt x="20" y="1"/>
                  </a:lnTo>
                  <a:lnTo>
                    <a:pt x="21" y="0"/>
                  </a:lnTo>
                  <a:lnTo>
                    <a:pt x="23" y="0"/>
                  </a:lnTo>
                  <a:lnTo>
                    <a:pt x="24" y="0"/>
                  </a:lnTo>
                  <a:lnTo>
                    <a:pt x="29" y="0"/>
                  </a:lnTo>
                  <a:lnTo>
                    <a:pt x="33" y="0"/>
                  </a:lnTo>
                  <a:lnTo>
                    <a:pt x="38" y="1"/>
                  </a:lnTo>
                  <a:lnTo>
                    <a:pt x="43" y="1"/>
                  </a:lnTo>
                  <a:lnTo>
                    <a:pt x="43" y="6"/>
                  </a:lnTo>
                  <a:lnTo>
                    <a:pt x="47" y="40"/>
                  </a:lnTo>
                  <a:lnTo>
                    <a:pt x="53" y="53"/>
                  </a:lnTo>
                  <a:lnTo>
                    <a:pt x="59" y="54"/>
                  </a:lnTo>
                  <a:lnTo>
                    <a:pt x="61" y="53"/>
                  </a:lnTo>
                  <a:lnTo>
                    <a:pt x="66" y="55"/>
                  </a:lnTo>
                  <a:lnTo>
                    <a:pt x="68" y="58"/>
                  </a:lnTo>
                  <a:lnTo>
                    <a:pt x="68" y="60"/>
                  </a:lnTo>
                  <a:lnTo>
                    <a:pt x="64" y="62"/>
                  </a:lnTo>
                  <a:lnTo>
                    <a:pt x="59" y="65"/>
                  </a:lnTo>
                  <a:lnTo>
                    <a:pt x="51" y="66"/>
                  </a:lnTo>
                  <a:lnTo>
                    <a:pt x="40" y="67"/>
                  </a:lnTo>
                  <a:lnTo>
                    <a:pt x="28" y="68"/>
                  </a:lnTo>
                  <a:lnTo>
                    <a:pt x="26" y="68"/>
                  </a:lnTo>
                  <a:lnTo>
                    <a:pt x="24" y="68"/>
                  </a:lnTo>
                  <a:lnTo>
                    <a:pt x="23" y="68"/>
                  </a:lnTo>
                  <a:lnTo>
                    <a:pt x="21" y="68"/>
                  </a:lnTo>
                  <a:lnTo>
                    <a:pt x="9" y="68"/>
                  </a:lnTo>
                  <a:lnTo>
                    <a:pt x="2" y="66"/>
                  </a:lnTo>
                  <a:lnTo>
                    <a:pt x="0" y="62"/>
                  </a:lnTo>
                  <a:lnTo>
                    <a:pt x="1" y="58"/>
                  </a:lnTo>
                  <a:lnTo>
                    <a:pt x="3" y="54"/>
                  </a:lnTo>
                  <a:lnTo>
                    <a:pt x="7" y="51"/>
                  </a:lnTo>
                  <a:lnTo>
                    <a:pt x="10" y="48"/>
                  </a:lnTo>
                  <a:lnTo>
                    <a:pt x="11" y="47"/>
                  </a:lnTo>
                  <a:lnTo>
                    <a:pt x="17" y="5"/>
                  </a:lnTo>
                  <a:lnTo>
                    <a:pt x="17" y="1"/>
                  </a:lnTo>
                  <a:close/>
                </a:path>
              </a:pathLst>
            </a:custGeom>
            <a:solidFill>
              <a:srgbClr val="0CC10C"/>
            </a:solidFill>
            <a:ln w="9525">
              <a:noFill/>
              <a:round/>
              <a:headEnd/>
              <a:tailEnd/>
            </a:ln>
          </p:spPr>
          <p:txBody>
            <a:bodyPr>
              <a:prstTxWarp prst="textNoShape">
                <a:avLst/>
              </a:prstTxWarp>
            </a:bodyPr>
            <a:lstStyle/>
            <a:p>
              <a:endParaRPr lang="en-US"/>
            </a:p>
          </p:txBody>
        </p:sp>
        <p:sp>
          <p:nvSpPr>
            <p:cNvPr id="168096" name="Freeform 157"/>
            <p:cNvSpPr>
              <a:spLocks/>
            </p:cNvSpPr>
            <p:nvPr/>
          </p:nvSpPr>
          <p:spPr bwMode="auto">
            <a:xfrm>
              <a:off x="2945" y="2191"/>
              <a:ext cx="10" cy="6"/>
            </a:xfrm>
            <a:custGeom>
              <a:avLst/>
              <a:gdLst>
                <a:gd name="T0" fmla="*/ 2 w 22"/>
                <a:gd name="T1" fmla="*/ 0 h 13"/>
                <a:gd name="T2" fmla="*/ 1 w 22"/>
                <a:gd name="T3" fmla="*/ 0 h 13"/>
                <a:gd name="T4" fmla="*/ 0 w 22"/>
                <a:gd name="T5" fmla="*/ 0 h 13"/>
                <a:gd name="T6" fmla="*/ 0 w 22"/>
                <a:gd name="T7" fmla="*/ 1 h 13"/>
                <a:gd name="T8" fmla="*/ 0 w 22"/>
                <a:gd name="T9" fmla="*/ 2 h 13"/>
                <a:gd name="T10" fmla="*/ 1 w 22"/>
                <a:gd name="T11" fmla="*/ 2 h 13"/>
                <a:gd name="T12" fmla="*/ 2 w 22"/>
                <a:gd name="T13" fmla="*/ 2 h 13"/>
                <a:gd name="T14" fmla="*/ 3 w 22"/>
                <a:gd name="T15" fmla="*/ 2 h 13"/>
                <a:gd name="T16" fmla="*/ 4 w 22"/>
                <a:gd name="T17" fmla="*/ 3 h 13"/>
                <a:gd name="T18" fmla="*/ 5 w 22"/>
                <a:gd name="T19" fmla="*/ 3 h 13"/>
                <a:gd name="T20" fmla="*/ 5 w 22"/>
                <a:gd name="T21" fmla="*/ 2 h 13"/>
                <a:gd name="T22" fmla="*/ 4 w 22"/>
                <a:gd name="T23" fmla="*/ 0 h 13"/>
                <a:gd name="T24" fmla="*/ 2 w 22"/>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13"/>
                <a:gd name="T41" fmla="*/ 22 w 22"/>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13">
                  <a:moveTo>
                    <a:pt x="8" y="0"/>
                  </a:moveTo>
                  <a:lnTo>
                    <a:pt x="4" y="1"/>
                  </a:lnTo>
                  <a:lnTo>
                    <a:pt x="1" y="3"/>
                  </a:lnTo>
                  <a:lnTo>
                    <a:pt x="0" y="6"/>
                  </a:lnTo>
                  <a:lnTo>
                    <a:pt x="1" y="9"/>
                  </a:lnTo>
                  <a:lnTo>
                    <a:pt x="4" y="10"/>
                  </a:lnTo>
                  <a:lnTo>
                    <a:pt x="8" y="10"/>
                  </a:lnTo>
                  <a:lnTo>
                    <a:pt x="13" y="10"/>
                  </a:lnTo>
                  <a:lnTo>
                    <a:pt x="19" y="13"/>
                  </a:lnTo>
                  <a:lnTo>
                    <a:pt x="22" y="13"/>
                  </a:lnTo>
                  <a:lnTo>
                    <a:pt x="22" y="8"/>
                  </a:lnTo>
                  <a:lnTo>
                    <a:pt x="19" y="2"/>
                  </a:lnTo>
                  <a:lnTo>
                    <a:pt x="8" y="0"/>
                  </a:lnTo>
                  <a:close/>
                </a:path>
              </a:pathLst>
            </a:custGeom>
            <a:solidFill>
              <a:srgbClr val="0CC10C"/>
            </a:solidFill>
            <a:ln w="9525">
              <a:noFill/>
              <a:round/>
              <a:headEnd/>
              <a:tailEnd/>
            </a:ln>
          </p:spPr>
          <p:txBody>
            <a:bodyPr>
              <a:prstTxWarp prst="textNoShape">
                <a:avLst/>
              </a:prstTxWarp>
            </a:bodyPr>
            <a:lstStyle/>
            <a:p>
              <a:endParaRPr lang="en-US"/>
            </a:p>
          </p:txBody>
        </p:sp>
        <p:sp>
          <p:nvSpPr>
            <p:cNvPr id="168097" name="Freeform 158"/>
            <p:cNvSpPr>
              <a:spLocks/>
            </p:cNvSpPr>
            <p:nvPr/>
          </p:nvSpPr>
          <p:spPr bwMode="auto">
            <a:xfrm>
              <a:off x="2941" y="2174"/>
              <a:ext cx="16" cy="8"/>
            </a:xfrm>
            <a:custGeom>
              <a:avLst/>
              <a:gdLst>
                <a:gd name="T0" fmla="*/ 2 w 32"/>
                <a:gd name="T1" fmla="*/ 1 h 17"/>
                <a:gd name="T2" fmla="*/ 2 w 32"/>
                <a:gd name="T3" fmla="*/ 1 h 17"/>
                <a:gd name="T4" fmla="*/ 1 w 32"/>
                <a:gd name="T5" fmla="*/ 2 h 17"/>
                <a:gd name="T6" fmla="*/ 0 w 32"/>
                <a:gd name="T7" fmla="*/ 2 h 17"/>
                <a:gd name="T8" fmla="*/ 3 w 32"/>
                <a:gd name="T9" fmla="*/ 3 h 17"/>
                <a:gd name="T10" fmla="*/ 4 w 32"/>
                <a:gd name="T11" fmla="*/ 4 h 17"/>
                <a:gd name="T12" fmla="*/ 5 w 32"/>
                <a:gd name="T13" fmla="*/ 4 h 17"/>
                <a:gd name="T14" fmla="*/ 7 w 32"/>
                <a:gd name="T15" fmla="*/ 4 h 17"/>
                <a:gd name="T16" fmla="*/ 8 w 32"/>
                <a:gd name="T17" fmla="*/ 3 h 17"/>
                <a:gd name="T18" fmla="*/ 8 w 32"/>
                <a:gd name="T19" fmla="*/ 2 h 17"/>
                <a:gd name="T20" fmla="*/ 8 w 32"/>
                <a:gd name="T21" fmla="*/ 1 h 17"/>
                <a:gd name="T22" fmla="*/ 8 w 32"/>
                <a:gd name="T23" fmla="*/ 0 h 17"/>
                <a:gd name="T24" fmla="*/ 7 w 32"/>
                <a:gd name="T25" fmla="*/ 0 h 17"/>
                <a:gd name="T26" fmla="*/ 6 w 32"/>
                <a:gd name="T27" fmla="*/ 0 h 17"/>
                <a:gd name="T28" fmla="*/ 5 w 32"/>
                <a:gd name="T29" fmla="*/ 0 h 17"/>
                <a:gd name="T30" fmla="*/ 4 w 32"/>
                <a:gd name="T31" fmla="*/ 0 h 17"/>
                <a:gd name="T32" fmla="*/ 4 w 32"/>
                <a:gd name="T33" fmla="*/ 0 h 17"/>
                <a:gd name="T34" fmla="*/ 2 w 32"/>
                <a:gd name="T35" fmla="*/ 1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17"/>
                <a:gd name="T56" fmla="*/ 32 w 32"/>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17">
                  <a:moveTo>
                    <a:pt x="8" y="5"/>
                  </a:moveTo>
                  <a:lnTo>
                    <a:pt x="8" y="7"/>
                  </a:lnTo>
                  <a:lnTo>
                    <a:pt x="2" y="9"/>
                  </a:lnTo>
                  <a:lnTo>
                    <a:pt x="0" y="11"/>
                  </a:lnTo>
                  <a:lnTo>
                    <a:pt x="11" y="13"/>
                  </a:lnTo>
                  <a:lnTo>
                    <a:pt x="14" y="16"/>
                  </a:lnTo>
                  <a:lnTo>
                    <a:pt x="20" y="17"/>
                  </a:lnTo>
                  <a:lnTo>
                    <a:pt x="26" y="17"/>
                  </a:lnTo>
                  <a:lnTo>
                    <a:pt x="30" y="15"/>
                  </a:lnTo>
                  <a:lnTo>
                    <a:pt x="32" y="11"/>
                  </a:lnTo>
                  <a:lnTo>
                    <a:pt x="31" y="7"/>
                  </a:lnTo>
                  <a:lnTo>
                    <a:pt x="29" y="3"/>
                  </a:lnTo>
                  <a:lnTo>
                    <a:pt x="26" y="3"/>
                  </a:lnTo>
                  <a:lnTo>
                    <a:pt x="21" y="3"/>
                  </a:lnTo>
                  <a:lnTo>
                    <a:pt x="17" y="2"/>
                  </a:lnTo>
                  <a:lnTo>
                    <a:pt x="14" y="1"/>
                  </a:lnTo>
                  <a:lnTo>
                    <a:pt x="13" y="0"/>
                  </a:lnTo>
                  <a:lnTo>
                    <a:pt x="8" y="5"/>
                  </a:lnTo>
                  <a:close/>
                </a:path>
              </a:pathLst>
            </a:custGeom>
            <a:solidFill>
              <a:srgbClr val="0CC10C"/>
            </a:solidFill>
            <a:ln w="9525">
              <a:noFill/>
              <a:round/>
              <a:headEnd/>
              <a:tailEnd/>
            </a:ln>
          </p:spPr>
          <p:txBody>
            <a:bodyPr>
              <a:prstTxWarp prst="textNoShape">
                <a:avLst/>
              </a:prstTxWarp>
            </a:bodyPr>
            <a:lstStyle/>
            <a:p>
              <a:endParaRPr lang="en-US"/>
            </a:p>
          </p:txBody>
        </p:sp>
        <p:sp>
          <p:nvSpPr>
            <p:cNvPr id="168098" name="Freeform 159"/>
            <p:cNvSpPr>
              <a:spLocks/>
            </p:cNvSpPr>
            <p:nvPr/>
          </p:nvSpPr>
          <p:spPr bwMode="auto">
            <a:xfrm>
              <a:off x="2923" y="2176"/>
              <a:ext cx="17" cy="15"/>
            </a:xfrm>
            <a:custGeom>
              <a:avLst/>
              <a:gdLst>
                <a:gd name="T0" fmla="*/ 4 w 35"/>
                <a:gd name="T1" fmla="*/ 0 h 30"/>
                <a:gd name="T2" fmla="*/ 5 w 35"/>
                <a:gd name="T3" fmla="*/ 2 h 30"/>
                <a:gd name="T4" fmla="*/ 5 w 35"/>
                <a:gd name="T5" fmla="*/ 3 h 30"/>
                <a:gd name="T6" fmla="*/ 5 w 35"/>
                <a:gd name="T7" fmla="*/ 4 h 30"/>
                <a:gd name="T8" fmla="*/ 5 w 35"/>
                <a:gd name="T9" fmla="*/ 4 h 30"/>
                <a:gd name="T10" fmla="*/ 5 w 35"/>
                <a:gd name="T11" fmla="*/ 4 h 30"/>
                <a:gd name="T12" fmla="*/ 6 w 35"/>
                <a:gd name="T13" fmla="*/ 5 h 30"/>
                <a:gd name="T14" fmla="*/ 7 w 35"/>
                <a:gd name="T15" fmla="*/ 5 h 30"/>
                <a:gd name="T16" fmla="*/ 7 w 35"/>
                <a:gd name="T17" fmla="*/ 6 h 30"/>
                <a:gd name="T18" fmla="*/ 8 w 35"/>
                <a:gd name="T19" fmla="*/ 6 h 30"/>
                <a:gd name="T20" fmla="*/ 8 w 35"/>
                <a:gd name="T21" fmla="*/ 7 h 30"/>
                <a:gd name="T22" fmla="*/ 8 w 35"/>
                <a:gd name="T23" fmla="*/ 8 h 30"/>
                <a:gd name="T24" fmla="*/ 8 w 35"/>
                <a:gd name="T25" fmla="*/ 8 h 30"/>
                <a:gd name="T26" fmla="*/ 7 w 35"/>
                <a:gd name="T27" fmla="*/ 8 h 30"/>
                <a:gd name="T28" fmla="*/ 6 w 35"/>
                <a:gd name="T29" fmla="*/ 8 h 30"/>
                <a:gd name="T30" fmla="*/ 4 w 35"/>
                <a:gd name="T31" fmla="*/ 8 h 30"/>
                <a:gd name="T32" fmla="*/ 2 w 35"/>
                <a:gd name="T33" fmla="*/ 7 h 30"/>
                <a:gd name="T34" fmla="*/ 0 w 35"/>
                <a:gd name="T35" fmla="*/ 6 h 30"/>
                <a:gd name="T36" fmla="*/ 0 w 35"/>
                <a:gd name="T37" fmla="*/ 5 h 30"/>
                <a:gd name="T38" fmla="*/ 0 w 35"/>
                <a:gd name="T39" fmla="*/ 3 h 30"/>
                <a:gd name="T40" fmla="*/ 1 w 35"/>
                <a:gd name="T41" fmla="*/ 2 h 30"/>
                <a:gd name="T42" fmla="*/ 2 w 35"/>
                <a:gd name="T43" fmla="*/ 2 h 30"/>
                <a:gd name="T44" fmla="*/ 3 w 35"/>
                <a:gd name="T45" fmla="*/ 2 h 30"/>
                <a:gd name="T46" fmla="*/ 3 w 35"/>
                <a:gd name="T47" fmla="*/ 1 h 30"/>
                <a:gd name="T48" fmla="*/ 4 w 35"/>
                <a:gd name="T49" fmla="*/ 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
                <a:gd name="T76" fmla="*/ 0 h 30"/>
                <a:gd name="T77" fmla="*/ 35 w 35"/>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 h="30">
                  <a:moveTo>
                    <a:pt x="16" y="0"/>
                  </a:moveTo>
                  <a:lnTo>
                    <a:pt x="20" y="5"/>
                  </a:lnTo>
                  <a:lnTo>
                    <a:pt x="21" y="9"/>
                  </a:lnTo>
                  <a:lnTo>
                    <a:pt x="21" y="13"/>
                  </a:lnTo>
                  <a:lnTo>
                    <a:pt x="21" y="15"/>
                  </a:lnTo>
                  <a:lnTo>
                    <a:pt x="23" y="16"/>
                  </a:lnTo>
                  <a:lnTo>
                    <a:pt x="26" y="19"/>
                  </a:lnTo>
                  <a:lnTo>
                    <a:pt x="28" y="20"/>
                  </a:lnTo>
                  <a:lnTo>
                    <a:pt x="28" y="22"/>
                  </a:lnTo>
                  <a:lnTo>
                    <a:pt x="34" y="23"/>
                  </a:lnTo>
                  <a:lnTo>
                    <a:pt x="35" y="25"/>
                  </a:lnTo>
                  <a:lnTo>
                    <a:pt x="35" y="29"/>
                  </a:lnTo>
                  <a:lnTo>
                    <a:pt x="35" y="30"/>
                  </a:lnTo>
                  <a:lnTo>
                    <a:pt x="31" y="30"/>
                  </a:lnTo>
                  <a:lnTo>
                    <a:pt x="24" y="30"/>
                  </a:lnTo>
                  <a:lnTo>
                    <a:pt x="16" y="29"/>
                  </a:lnTo>
                  <a:lnTo>
                    <a:pt x="10" y="25"/>
                  </a:lnTo>
                  <a:lnTo>
                    <a:pt x="3" y="23"/>
                  </a:lnTo>
                  <a:lnTo>
                    <a:pt x="0" y="17"/>
                  </a:lnTo>
                  <a:lnTo>
                    <a:pt x="1" y="12"/>
                  </a:lnTo>
                  <a:lnTo>
                    <a:pt x="5" y="8"/>
                  </a:lnTo>
                  <a:lnTo>
                    <a:pt x="8" y="7"/>
                  </a:lnTo>
                  <a:lnTo>
                    <a:pt x="13" y="5"/>
                  </a:lnTo>
                  <a:lnTo>
                    <a:pt x="15" y="2"/>
                  </a:lnTo>
                  <a:lnTo>
                    <a:pt x="16" y="0"/>
                  </a:lnTo>
                  <a:close/>
                </a:path>
              </a:pathLst>
            </a:custGeom>
            <a:solidFill>
              <a:srgbClr val="0CC10C"/>
            </a:solidFill>
            <a:ln w="9525">
              <a:noFill/>
              <a:round/>
              <a:headEnd/>
              <a:tailEnd/>
            </a:ln>
          </p:spPr>
          <p:txBody>
            <a:bodyPr>
              <a:prstTxWarp prst="textNoShape">
                <a:avLst/>
              </a:prstTxWarp>
            </a:bodyPr>
            <a:lstStyle/>
            <a:p>
              <a:endParaRPr lang="en-US"/>
            </a:p>
          </p:txBody>
        </p:sp>
        <p:sp>
          <p:nvSpPr>
            <p:cNvPr id="168099" name="Freeform 160"/>
            <p:cNvSpPr>
              <a:spLocks/>
            </p:cNvSpPr>
            <p:nvPr/>
          </p:nvSpPr>
          <p:spPr bwMode="auto">
            <a:xfrm>
              <a:off x="3453" y="2219"/>
              <a:ext cx="32" cy="48"/>
            </a:xfrm>
            <a:custGeom>
              <a:avLst/>
              <a:gdLst>
                <a:gd name="T0" fmla="*/ 3 w 63"/>
                <a:gd name="T1" fmla="*/ 7 h 94"/>
                <a:gd name="T2" fmla="*/ 3 w 63"/>
                <a:gd name="T3" fmla="*/ 7 h 94"/>
                <a:gd name="T4" fmla="*/ 4 w 63"/>
                <a:gd name="T5" fmla="*/ 7 h 94"/>
                <a:gd name="T6" fmla="*/ 5 w 63"/>
                <a:gd name="T7" fmla="*/ 8 h 94"/>
                <a:gd name="T8" fmla="*/ 5 w 63"/>
                <a:gd name="T9" fmla="*/ 8 h 94"/>
                <a:gd name="T10" fmla="*/ 5 w 63"/>
                <a:gd name="T11" fmla="*/ 10 h 94"/>
                <a:gd name="T12" fmla="*/ 6 w 63"/>
                <a:gd name="T13" fmla="*/ 11 h 94"/>
                <a:gd name="T14" fmla="*/ 7 w 63"/>
                <a:gd name="T15" fmla="*/ 13 h 94"/>
                <a:gd name="T16" fmla="*/ 8 w 63"/>
                <a:gd name="T17" fmla="*/ 13 h 94"/>
                <a:gd name="T18" fmla="*/ 7 w 63"/>
                <a:gd name="T19" fmla="*/ 16 h 94"/>
                <a:gd name="T20" fmla="*/ 8 w 63"/>
                <a:gd name="T21" fmla="*/ 18 h 94"/>
                <a:gd name="T22" fmla="*/ 9 w 63"/>
                <a:gd name="T23" fmla="*/ 20 h 94"/>
                <a:gd name="T24" fmla="*/ 10 w 63"/>
                <a:gd name="T25" fmla="*/ 23 h 94"/>
                <a:gd name="T26" fmla="*/ 11 w 63"/>
                <a:gd name="T27" fmla="*/ 22 h 94"/>
                <a:gd name="T28" fmla="*/ 12 w 63"/>
                <a:gd name="T29" fmla="*/ 23 h 94"/>
                <a:gd name="T30" fmla="*/ 12 w 63"/>
                <a:gd name="T31" fmla="*/ 24 h 94"/>
                <a:gd name="T32" fmla="*/ 13 w 63"/>
                <a:gd name="T33" fmla="*/ 25 h 94"/>
                <a:gd name="T34" fmla="*/ 14 w 63"/>
                <a:gd name="T35" fmla="*/ 22 h 94"/>
                <a:gd name="T36" fmla="*/ 16 w 63"/>
                <a:gd name="T37" fmla="*/ 20 h 94"/>
                <a:gd name="T38" fmla="*/ 16 w 63"/>
                <a:gd name="T39" fmla="*/ 18 h 94"/>
                <a:gd name="T40" fmla="*/ 16 w 63"/>
                <a:gd name="T41" fmla="*/ 16 h 94"/>
                <a:gd name="T42" fmla="*/ 15 w 63"/>
                <a:gd name="T43" fmla="*/ 16 h 94"/>
                <a:gd name="T44" fmla="*/ 15 w 63"/>
                <a:gd name="T45" fmla="*/ 15 h 94"/>
                <a:gd name="T46" fmla="*/ 14 w 63"/>
                <a:gd name="T47" fmla="*/ 15 h 94"/>
                <a:gd name="T48" fmla="*/ 13 w 63"/>
                <a:gd name="T49" fmla="*/ 15 h 94"/>
                <a:gd name="T50" fmla="*/ 12 w 63"/>
                <a:gd name="T51" fmla="*/ 13 h 94"/>
                <a:gd name="T52" fmla="*/ 12 w 63"/>
                <a:gd name="T53" fmla="*/ 12 h 94"/>
                <a:gd name="T54" fmla="*/ 12 w 63"/>
                <a:gd name="T55" fmla="*/ 10 h 94"/>
                <a:gd name="T56" fmla="*/ 12 w 63"/>
                <a:gd name="T57" fmla="*/ 8 h 94"/>
                <a:gd name="T58" fmla="*/ 11 w 63"/>
                <a:gd name="T59" fmla="*/ 7 h 94"/>
                <a:gd name="T60" fmla="*/ 10 w 63"/>
                <a:gd name="T61" fmla="*/ 5 h 94"/>
                <a:gd name="T62" fmla="*/ 10 w 63"/>
                <a:gd name="T63" fmla="*/ 3 h 94"/>
                <a:gd name="T64" fmla="*/ 9 w 63"/>
                <a:gd name="T65" fmla="*/ 1 h 94"/>
                <a:gd name="T66" fmla="*/ 7 w 63"/>
                <a:gd name="T67" fmla="*/ 1 h 94"/>
                <a:gd name="T68" fmla="*/ 5 w 63"/>
                <a:gd name="T69" fmla="*/ 0 h 94"/>
                <a:gd name="T70" fmla="*/ 3 w 63"/>
                <a:gd name="T71" fmla="*/ 1 h 94"/>
                <a:gd name="T72" fmla="*/ 1 w 63"/>
                <a:gd name="T73" fmla="*/ 2 h 94"/>
                <a:gd name="T74" fmla="*/ 0 w 63"/>
                <a:gd name="T75" fmla="*/ 4 h 94"/>
                <a:gd name="T76" fmla="*/ 1 w 63"/>
                <a:gd name="T77" fmla="*/ 5 h 94"/>
                <a:gd name="T78" fmla="*/ 1 w 63"/>
                <a:gd name="T79" fmla="*/ 6 h 94"/>
                <a:gd name="T80" fmla="*/ 3 w 63"/>
                <a:gd name="T81" fmla="*/ 7 h 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94"/>
                <a:gd name="T125" fmla="*/ 63 w 63"/>
                <a:gd name="T126" fmla="*/ 94 h 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94">
                  <a:moveTo>
                    <a:pt x="9" y="25"/>
                  </a:moveTo>
                  <a:lnTo>
                    <a:pt x="12" y="25"/>
                  </a:lnTo>
                  <a:lnTo>
                    <a:pt x="15" y="27"/>
                  </a:lnTo>
                  <a:lnTo>
                    <a:pt x="17" y="30"/>
                  </a:lnTo>
                  <a:lnTo>
                    <a:pt x="20" y="31"/>
                  </a:lnTo>
                  <a:lnTo>
                    <a:pt x="20" y="38"/>
                  </a:lnTo>
                  <a:lnTo>
                    <a:pt x="21" y="42"/>
                  </a:lnTo>
                  <a:lnTo>
                    <a:pt x="25" y="48"/>
                  </a:lnTo>
                  <a:lnTo>
                    <a:pt x="30" y="51"/>
                  </a:lnTo>
                  <a:lnTo>
                    <a:pt x="28" y="62"/>
                  </a:lnTo>
                  <a:lnTo>
                    <a:pt x="31" y="70"/>
                  </a:lnTo>
                  <a:lnTo>
                    <a:pt x="35" y="79"/>
                  </a:lnTo>
                  <a:lnTo>
                    <a:pt x="39" y="88"/>
                  </a:lnTo>
                  <a:lnTo>
                    <a:pt x="42" y="87"/>
                  </a:lnTo>
                  <a:lnTo>
                    <a:pt x="46" y="88"/>
                  </a:lnTo>
                  <a:lnTo>
                    <a:pt x="48" y="92"/>
                  </a:lnTo>
                  <a:lnTo>
                    <a:pt x="50" y="94"/>
                  </a:lnTo>
                  <a:lnTo>
                    <a:pt x="56" y="87"/>
                  </a:lnTo>
                  <a:lnTo>
                    <a:pt x="61" y="79"/>
                  </a:lnTo>
                  <a:lnTo>
                    <a:pt x="62" y="70"/>
                  </a:lnTo>
                  <a:lnTo>
                    <a:pt x="63" y="61"/>
                  </a:lnTo>
                  <a:lnTo>
                    <a:pt x="59" y="60"/>
                  </a:lnTo>
                  <a:lnTo>
                    <a:pt x="57" y="58"/>
                  </a:lnTo>
                  <a:lnTo>
                    <a:pt x="54" y="57"/>
                  </a:lnTo>
                  <a:lnTo>
                    <a:pt x="50" y="57"/>
                  </a:lnTo>
                  <a:lnTo>
                    <a:pt x="48" y="51"/>
                  </a:lnTo>
                  <a:lnTo>
                    <a:pt x="48" y="45"/>
                  </a:lnTo>
                  <a:lnTo>
                    <a:pt x="48" y="38"/>
                  </a:lnTo>
                  <a:lnTo>
                    <a:pt x="48" y="31"/>
                  </a:lnTo>
                  <a:lnTo>
                    <a:pt x="41" y="26"/>
                  </a:lnTo>
                  <a:lnTo>
                    <a:pt x="39" y="18"/>
                  </a:lnTo>
                  <a:lnTo>
                    <a:pt x="38" y="10"/>
                  </a:lnTo>
                  <a:lnTo>
                    <a:pt x="35" y="1"/>
                  </a:lnTo>
                  <a:lnTo>
                    <a:pt x="27" y="1"/>
                  </a:lnTo>
                  <a:lnTo>
                    <a:pt x="19" y="0"/>
                  </a:lnTo>
                  <a:lnTo>
                    <a:pt x="11" y="2"/>
                  </a:lnTo>
                  <a:lnTo>
                    <a:pt x="3" y="7"/>
                  </a:lnTo>
                  <a:lnTo>
                    <a:pt x="0" y="13"/>
                  </a:lnTo>
                  <a:lnTo>
                    <a:pt x="1" y="19"/>
                  </a:lnTo>
                  <a:lnTo>
                    <a:pt x="3" y="24"/>
                  </a:lnTo>
                  <a:lnTo>
                    <a:pt x="9" y="25"/>
                  </a:lnTo>
                  <a:close/>
                </a:path>
              </a:pathLst>
            </a:custGeom>
            <a:solidFill>
              <a:srgbClr val="00FFFF"/>
            </a:solidFill>
            <a:ln w="9525">
              <a:noFill/>
              <a:round/>
              <a:headEnd/>
              <a:tailEnd/>
            </a:ln>
          </p:spPr>
          <p:txBody>
            <a:bodyPr>
              <a:prstTxWarp prst="textNoShape">
                <a:avLst/>
              </a:prstTxWarp>
            </a:bodyPr>
            <a:lstStyle/>
            <a:p>
              <a:endParaRPr lang="en-US"/>
            </a:p>
          </p:txBody>
        </p:sp>
        <p:sp>
          <p:nvSpPr>
            <p:cNvPr id="168100" name="Freeform 161"/>
            <p:cNvSpPr>
              <a:spLocks/>
            </p:cNvSpPr>
            <p:nvPr/>
          </p:nvSpPr>
          <p:spPr bwMode="auto">
            <a:xfrm>
              <a:off x="3447" y="2257"/>
              <a:ext cx="111" cy="125"/>
            </a:xfrm>
            <a:custGeom>
              <a:avLst/>
              <a:gdLst>
                <a:gd name="T0" fmla="*/ 8 w 221"/>
                <a:gd name="T1" fmla="*/ 3 h 250"/>
                <a:gd name="T2" fmla="*/ 5 w 221"/>
                <a:gd name="T3" fmla="*/ 1 h 250"/>
                <a:gd name="T4" fmla="*/ 2 w 221"/>
                <a:gd name="T5" fmla="*/ 1 h 250"/>
                <a:gd name="T6" fmla="*/ 2 w 221"/>
                <a:gd name="T7" fmla="*/ 5 h 250"/>
                <a:gd name="T8" fmla="*/ 2 w 221"/>
                <a:gd name="T9" fmla="*/ 10 h 250"/>
                <a:gd name="T10" fmla="*/ 0 w 221"/>
                <a:gd name="T11" fmla="*/ 13 h 250"/>
                <a:gd name="T12" fmla="*/ 2 w 221"/>
                <a:gd name="T13" fmla="*/ 16 h 250"/>
                <a:gd name="T14" fmla="*/ 6 w 221"/>
                <a:gd name="T15" fmla="*/ 19 h 250"/>
                <a:gd name="T16" fmla="*/ 10 w 221"/>
                <a:gd name="T17" fmla="*/ 21 h 250"/>
                <a:gd name="T18" fmla="*/ 11 w 221"/>
                <a:gd name="T19" fmla="*/ 24 h 250"/>
                <a:gd name="T20" fmla="*/ 14 w 221"/>
                <a:gd name="T21" fmla="*/ 27 h 250"/>
                <a:gd name="T22" fmla="*/ 16 w 221"/>
                <a:gd name="T23" fmla="*/ 30 h 250"/>
                <a:gd name="T24" fmla="*/ 16 w 221"/>
                <a:gd name="T25" fmla="*/ 34 h 250"/>
                <a:gd name="T26" fmla="*/ 19 w 221"/>
                <a:gd name="T27" fmla="*/ 36 h 250"/>
                <a:gd name="T28" fmla="*/ 23 w 221"/>
                <a:gd name="T29" fmla="*/ 37 h 250"/>
                <a:gd name="T30" fmla="*/ 28 w 221"/>
                <a:gd name="T31" fmla="*/ 39 h 250"/>
                <a:gd name="T32" fmla="*/ 31 w 221"/>
                <a:gd name="T33" fmla="*/ 42 h 250"/>
                <a:gd name="T34" fmla="*/ 35 w 221"/>
                <a:gd name="T35" fmla="*/ 45 h 250"/>
                <a:gd name="T36" fmla="*/ 35 w 221"/>
                <a:gd name="T37" fmla="*/ 52 h 250"/>
                <a:gd name="T38" fmla="*/ 37 w 221"/>
                <a:gd name="T39" fmla="*/ 54 h 250"/>
                <a:gd name="T40" fmla="*/ 39 w 221"/>
                <a:gd name="T41" fmla="*/ 56 h 250"/>
                <a:gd name="T42" fmla="*/ 42 w 221"/>
                <a:gd name="T43" fmla="*/ 56 h 250"/>
                <a:gd name="T44" fmla="*/ 43 w 221"/>
                <a:gd name="T45" fmla="*/ 56 h 250"/>
                <a:gd name="T46" fmla="*/ 46 w 221"/>
                <a:gd name="T47" fmla="*/ 60 h 250"/>
                <a:gd name="T48" fmla="*/ 50 w 221"/>
                <a:gd name="T49" fmla="*/ 63 h 250"/>
                <a:gd name="T50" fmla="*/ 54 w 221"/>
                <a:gd name="T51" fmla="*/ 60 h 250"/>
                <a:gd name="T52" fmla="*/ 56 w 221"/>
                <a:gd name="T53" fmla="*/ 51 h 250"/>
                <a:gd name="T54" fmla="*/ 51 w 221"/>
                <a:gd name="T55" fmla="*/ 50 h 250"/>
                <a:gd name="T56" fmla="*/ 50 w 221"/>
                <a:gd name="T57" fmla="*/ 49 h 250"/>
                <a:gd name="T58" fmla="*/ 48 w 221"/>
                <a:gd name="T59" fmla="*/ 43 h 250"/>
                <a:gd name="T60" fmla="*/ 45 w 221"/>
                <a:gd name="T61" fmla="*/ 41 h 250"/>
                <a:gd name="T62" fmla="*/ 43 w 221"/>
                <a:gd name="T63" fmla="*/ 36 h 250"/>
                <a:gd name="T64" fmla="*/ 40 w 221"/>
                <a:gd name="T65" fmla="*/ 35 h 250"/>
                <a:gd name="T66" fmla="*/ 37 w 221"/>
                <a:gd name="T67" fmla="*/ 33 h 250"/>
                <a:gd name="T68" fmla="*/ 34 w 221"/>
                <a:gd name="T69" fmla="*/ 31 h 250"/>
                <a:gd name="T70" fmla="*/ 32 w 221"/>
                <a:gd name="T71" fmla="*/ 28 h 250"/>
                <a:gd name="T72" fmla="*/ 30 w 221"/>
                <a:gd name="T73" fmla="*/ 24 h 250"/>
                <a:gd name="T74" fmla="*/ 27 w 221"/>
                <a:gd name="T75" fmla="*/ 20 h 250"/>
                <a:gd name="T76" fmla="*/ 22 w 221"/>
                <a:gd name="T77" fmla="*/ 20 h 250"/>
                <a:gd name="T78" fmla="*/ 18 w 221"/>
                <a:gd name="T79" fmla="*/ 18 h 250"/>
                <a:gd name="T80" fmla="*/ 16 w 221"/>
                <a:gd name="T81" fmla="*/ 17 h 250"/>
                <a:gd name="T82" fmla="*/ 12 w 221"/>
                <a:gd name="T83" fmla="*/ 14 h 250"/>
                <a:gd name="T84" fmla="*/ 12 w 221"/>
                <a:gd name="T85" fmla="*/ 7 h 250"/>
                <a:gd name="T86" fmla="*/ 9 w 221"/>
                <a:gd name="T87" fmla="*/ 5 h 2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1"/>
                <a:gd name="T133" fmla="*/ 0 h 250"/>
                <a:gd name="T134" fmla="*/ 221 w 221"/>
                <a:gd name="T135" fmla="*/ 250 h 2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1" h="250">
                  <a:moveTo>
                    <a:pt x="31" y="18"/>
                  </a:moveTo>
                  <a:lnTo>
                    <a:pt x="29" y="11"/>
                  </a:lnTo>
                  <a:lnTo>
                    <a:pt x="24" y="5"/>
                  </a:lnTo>
                  <a:lnTo>
                    <a:pt x="18" y="1"/>
                  </a:lnTo>
                  <a:lnTo>
                    <a:pt x="13" y="0"/>
                  </a:lnTo>
                  <a:lnTo>
                    <a:pt x="8" y="2"/>
                  </a:lnTo>
                  <a:lnTo>
                    <a:pt x="5" y="8"/>
                  </a:lnTo>
                  <a:lnTo>
                    <a:pt x="5" y="18"/>
                  </a:lnTo>
                  <a:lnTo>
                    <a:pt x="9" y="33"/>
                  </a:lnTo>
                  <a:lnTo>
                    <a:pt x="5" y="38"/>
                  </a:lnTo>
                  <a:lnTo>
                    <a:pt x="1" y="45"/>
                  </a:lnTo>
                  <a:lnTo>
                    <a:pt x="0" y="51"/>
                  </a:lnTo>
                  <a:lnTo>
                    <a:pt x="1" y="58"/>
                  </a:lnTo>
                  <a:lnTo>
                    <a:pt x="5" y="64"/>
                  </a:lnTo>
                  <a:lnTo>
                    <a:pt x="13" y="70"/>
                  </a:lnTo>
                  <a:lnTo>
                    <a:pt x="24" y="73"/>
                  </a:lnTo>
                  <a:lnTo>
                    <a:pt x="39" y="75"/>
                  </a:lnTo>
                  <a:lnTo>
                    <a:pt x="38" y="81"/>
                  </a:lnTo>
                  <a:lnTo>
                    <a:pt x="40" y="88"/>
                  </a:lnTo>
                  <a:lnTo>
                    <a:pt x="44" y="95"/>
                  </a:lnTo>
                  <a:lnTo>
                    <a:pt x="49" y="101"/>
                  </a:lnTo>
                  <a:lnTo>
                    <a:pt x="55" y="108"/>
                  </a:lnTo>
                  <a:lnTo>
                    <a:pt x="60" y="114"/>
                  </a:lnTo>
                  <a:lnTo>
                    <a:pt x="63" y="119"/>
                  </a:lnTo>
                  <a:lnTo>
                    <a:pt x="63" y="125"/>
                  </a:lnTo>
                  <a:lnTo>
                    <a:pt x="63" y="136"/>
                  </a:lnTo>
                  <a:lnTo>
                    <a:pt x="68" y="141"/>
                  </a:lnTo>
                  <a:lnTo>
                    <a:pt x="74" y="144"/>
                  </a:lnTo>
                  <a:lnTo>
                    <a:pt x="82" y="144"/>
                  </a:lnTo>
                  <a:lnTo>
                    <a:pt x="91" y="145"/>
                  </a:lnTo>
                  <a:lnTo>
                    <a:pt x="102" y="148"/>
                  </a:lnTo>
                  <a:lnTo>
                    <a:pt x="112" y="155"/>
                  </a:lnTo>
                  <a:lnTo>
                    <a:pt x="115" y="168"/>
                  </a:lnTo>
                  <a:lnTo>
                    <a:pt x="124" y="167"/>
                  </a:lnTo>
                  <a:lnTo>
                    <a:pt x="135" y="170"/>
                  </a:lnTo>
                  <a:lnTo>
                    <a:pt x="140" y="179"/>
                  </a:lnTo>
                  <a:lnTo>
                    <a:pt x="140" y="197"/>
                  </a:lnTo>
                  <a:lnTo>
                    <a:pt x="139" y="206"/>
                  </a:lnTo>
                  <a:lnTo>
                    <a:pt x="142" y="212"/>
                  </a:lnTo>
                  <a:lnTo>
                    <a:pt x="145" y="216"/>
                  </a:lnTo>
                  <a:lnTo>
                    <a:pt x="150" y="220"/>
                  </a:lnTo>
                  <a:lnTo>
                    <a:pt x="155" y="221"/>
                  </a:lnTo>
                  <a:lnTo>
                    <a:pt x="161" y="222"/>
                  </a:lnTo>
                  <a:lnTo>
                    <a:pt x="166" y="222"/>
                  </a:lnTo>
                  <a:lnTo>
                    <a:pt x="168" y="222"/>
                  </a:lnTo>
                  <a:lnTo>
                    <a:pt x="170" y="224"/>
                  </a:lnTo>
                  <a:lnTo>
                    <a:pt x="176" y="230"/>
                  </a:lnTo>
                  <a:lnTo>
                    <a:pt x="182" y="238"/>
                  </a:lnTo>
                  <a:lnTo>
                    <a:pt x="189" y="245"/>
                  </a:lnTo>
                  <a:lnTo>
                    <a:pt x="197" y="250"/>
                  </a:lnTo>
                  <a:lnTo>
                    <a:pt x="205" y="248"/>
                  </a:lnTo>
                  <a:lnTo>
                    <a:pt x="213" y="240"/>
                  </a:lnTo>
                  <a:lnTo>
                    <a:pt x="220" y="223"/>
                  </a:lnTo>
                  <a:lnTo>
                    <a:pt x="221" y="204"/>
                  </a:lnTo>
                  <a:lnTo>
                    <a:pt x="213" y="197"/>
                  </a:lnTo>
                  <a:lnTo>
                    <a:pt x="203" y="197"/>
                  </a:lnTo>
                  <a:lnTo>
                    <a:pt x="198" y="198"/>
                  </a:lnTo>
                  <a:lnTo>
                    <a:pt x="197" y="193"/>
                  </a:lnTo>
                  <a:lnTo>
                    <a:pt x="195" y="183"/>
                  </a:lnTo>
                  <a:lnTo>
                    <a:pt x="190" y="172"/>
                  </a:lnTo>
                  <a:lnTo>
                    <a:pt x="183" y="168"/>
                  </a:lnTo>
                  <a:lnTo>
                    <a:pt x="177" y="163"/>
                  </a:lnTo>
                  <a:lnTo>
                    <a:pt x="174" y="154"/>
                  </a:lnTo>
                  <a:lnTo>
                    <a:pt x="170" y="144"/>
                  </a:lnTo>
                  <a:lnTo>
                    <a:pt x="164" y="138"/>
                  </a:lnTo>
                  <a:lnTo>
                    <a:pt x="157" y="137"/>
                  </a:lnTo>
                  <a:lnTo>
                    <a:pt x="151" y="136"/>
                  </a:lnTo>
                  <a:lnTo>
                    <a:pt x="146" y="132"/>
                  </a:lnTo>
                  <a:lnTo>
                    <a:pt x="142" y="125"/>
                  </a:lnTo>
                  <a:lnTo>
                    <a:pt x="136" y="124"/>
                  </a:lnTo>
                  <a:lnTo>
                    <a:pt x="131" y="119"/>
                  </a:lnTo>
                  <a:lnTo>
                    <a:pt x="127" y="111"/>
                  </a:lnTo>
                  <a:lnTo>
                    <a:pt x="122" y="102"/>
                  </a:lnTo>
                  <a:lnTo>
                    <a:pt x="117" y="93"/>
                  </a:lnTo>
                  <a:lnTo>
                    <a:pt x="113" y="85"/>
                  </a:lnTo>
                  <a:lnTo>
                    <a:pt x="107" y="80"/>
                  </a:lnTo>
                  <a:lnTo>
                    <a:pt x="100" y="79"/>
                  </a:lnTo>
                  <a:lnTo>
                    <a:pt x="87" y="79"/>
                  </a:lnTo>
                  <a:lnTo>
                    <a:pt x="77" y="76"/>
                  </a:lnTo>
                  <a:lnTo>
                    <a:pt x="71" y="71"/>
                  </a:lnTo>
                  <a:lnTo>
                    <a:pt x="69" y="69"/>
                  </a:lnTo>
                  <a:lnTo>
                    <a:pt x="64" y="68"/>
                  </a:lnTo>
                  <a:lnTo>
                    <a:pt x="54" y="62"/>
                  </a:lnTo>
                  <a:lnTo>
                    <a:pt x="46" y="53"/>
                  </a:lnTo>
                  <a:lnTo>
                    <a:pt x="46" y="39"/>
                  </a:lnTo>
                  <a:lnTo>
                    <a:pt x="47" y="26"/>
                  </a:lnTo>
                  <a:lnTo>
                    <a:pt x="41" y="19"/>
                  </a:lnTo>
                  <a:lnTo>
                    <a:pt x="34" y="18"/>
                  </a:lnTo>
                  <a:lnTo>
                    <a:pt x="31" y="18"/>
                  </a:lnTo>
                  <a:close/>
                </a:path>
              </a:pathLst>
            </a:custGeom>
            <a:solidFill>
              <a:srgbClr val="00FFFF"/>
            </a:solidFill>
            <a:ln w="9525">
              <a:noFill/>
              <a:round/>
              <a:headEnd/>
              <a:tailEnd/>
            </a:ln>
          </p:spPr>
          <p:txBody>
            <a:bodyPr>
              <a:prstTxWarp prst="textNoShape">
                <a:avLst/>
              </a:prstTxWarp>
            </a:bodyPr>
            <a:lstStyle/>
            <a:p>
              <a:endParaRPr lang="en-US"/>
            </a:p>
          </p:txBody>
        </p:sp>
        <p:sp>
          <p:nvSpPr>
            <p:cNvPr id="168101" name="Freeform 162"/>
            <p:cNvSpPr>
              <a:spLocks/>
            </p:cNvSpPr>
            <p:nvPr/>
          </p:nvSpPr>
          <p:spPr bwMode="auto">
            <a:xfrm>
              <a:off x="2368" y="2112"/>
              <a:ext cx="44" cy="42"/>
            </a:xfrm>
            <a:custGeom>
              <a:avLst/>
              <a:gdLst>
                <a:gd name="T0" fmla="*/ 8 w 86"/>
                <a:gd name="T1" fmla="*/ 9 h 83"/>
                <a:gd name="T2" fmla="*/ 8 w 86"/>
                <a:gd name="T3" fmla="*/ 11 h 83"/>
                <a:gd name="T4" fmla="*/ 7 w 86"/>
                <a:gd name="T5" fmla="*/ 12 h 83"/>
                <a:gd name="T6" fmla="*/ 5 w 86"/>
                <a:gd name="T7" fmla="*/ 13 h 83"/>
                <a:gd name="T8" fmla="*/ 3 w 86"/>
                <a:gd name="T9" fmla="*/ 12 h 83"/>
                <a:gd name="T10" fmla="*/ 3 w 86"/>
                <a:gd name="T11" fmla="*/ 13 h 83"/>
                <a:gd name="T12" fmla="*/ 3 w 86"/>
                <a:gd name="T13" fmla="*/ 15 h 83"/>
                <a:gd name="T14" fmla="*/ 3 w 86"/>
                <a:gd name="T15" fmla="*/ 16 h 83"/>
                <a:gd name="T16" fmla="*/ 3 w 86"/>
                <a:gd name="T17" fmla="*/ 17 h 83"/>
                <a:gd name="T18" fmla="*/ 3 w 86"/>
                <a:gd name="T19" fmla="*/ 18 h 83"/>
                <a:gd name="T20" fmla="*/ 2 w 86"/>
                <a:gd name="T21" fmla="*/ 19 h 83"/>
                <a:gd name="T22" fmla="*/ 1 w 86"/>
                <a:gd name="T23" fmla="*/ 19 h 83"/>
                <a:gd name="T24" fmla="*/ 0 w 86"/>
                <a:gd name="T25" fmla="*/ 19 h 83"/>
                <a:gd name="T26" fmla="*/ 1 w 86"/>
                <a:gd name="T27" fmla="*/ 20 h 83"/>
                <a:gd name="T28" fmla="*/ 2 w 86"/>
                <a:gd name="T29" fmla="*/ 21 h 83"/>
                <a:gd name="T30" fmla="*/ 3 w 86"/>
                <a:gd name="T31" fmla="*/ 21 h 83"/>
                <a:gd name="T32" fmla="*/ 5 w 86"/>
                <a:gd name="T33" fmla="*/ 21 h 83"/>
                <a:gd name="T34" fmla="*/ 7 w 86"/>
                <a:gd name="T35" fmla="*/ 20 h 83"/>
                <a:gd name="T36" fmla="*/ 9 w 86"/>
                <a:gd name="T37" fmla="*/ 19 h 83"/>
                <a:gd name="T38" fmla="*/ 11 w 86"/>
                <a:gd name="T39" fmla="*/ 19 h 83"/>
                <a:gd name="T40" fmla="*/ 13 w 86"/>
                <a:gd name="T41" fmla="*/ 18 h 83"/>
                <a:gd name="T42" fmla="*/ 13 w 86"/>
                <a:gd name="T43" fmla="*/ 17 h 83"/>
                <a:gd name="T44" fmla="*/ 14 w 86"/>
                <a:gd name="T45" fmla="*/ 16 h 83"/>
                <a:gd name="T46" fmla="*/ 14 w 86"/>
                <a:gd name="T47" fmla="*/ 15 h 83"/>
                <a:gd name="T48" fmla="*/ 15 w 86"/>
                <a:gd name="T49" fmla="*/ 15 h 83"/>
                <a:gd name="T50" fmla="*/ 17 w 86"/>
                <a:gd name="T51" fmla="*/ 14 h 83"/>
                <a:gd name="T52" fmla="*/ 19 w 86"/>
                <a:gd name="T53" fmla="*/ 14 h 83"/>
                <a:gd name="T54" fmla="*/ 21 w 86"/>
                <a:gd name="T55" fmla="*/ 13 h 83"/>
                <a:gd name="T56" fmla="*/ 23 w 86"/>
                <a:gd name="T57" fmla="*/ 12 h 83"/>
                <a:gd name="T58" fmla="*/ 23 w 86"/>
                <a:gd name="T59" fmla="*/ 10 h 83"/>
                <a:gd name="T60" fmla="*/ 22 w 86"/>
                <a:gd name="T61" fmla="*/ 9 h 83"/>
                <a:gd name="T62" fmla="*/ 21 w 86"/>
                <a:gd name="T63" fmla="*/ 7 h 83"/>
                <a:gd name="T64" fmla="*/ 20 w 86"/>
                <a:gd name="T65" fmla="*/ 6 h 83"/>
                <a:gd name="T66" fmla="*/ 19 w 86"/>
                <a:gd name="T67" fmla="*/ 7 h 83"/>
                <a:gd name="T68" fmla="*/ 18 w 86"/>
                <a:gd name="T69" fmla="*/ 7 h 83"/>
                <a:gd name="T70" fmla="*/ 17 w 86"/>
                <a:gd name="T71" fmla="*/ 7 h 83"/>
                <a:gd name="T72" fmla="*/ 16 w 86"/>
                <a:gd name="T73" fmla="*/ 7 h 83"/>
                <a:gd name="T74" fmla="*/ 15 w 86"/>
                <a:gd name="T75" fmla="*/ 5 h 83"/>
                <a:gd name="T76" fmla="*/ 14 w 86"/>
                <a:gd name="T77" fmla="*/ 4 h 83"/>
                <a:gd name="T78" fmla="*/ 14 w 86"/>
                <a:gd name="T79" fmla="*/ 2 h 83"/>
                <a:gd name="T80" fmla="*/ 13 w 86"/>
                <a:gd name="T81" fmla="*/ 0 h 83"/>
                <a:gd name="T82" fmla="*/ 12 w 86"/>
                <a:gd name="T83" fmla="*/ 0 h 83"/>
                <a:gd name="T84" fmla="*/ 12 w 86"/>
                <a:gd name="T85" fmla="*/ 0 h 83"/>
                <a:gd name="T86" fmla="*/ 11 w 86"/>
                <a:gd name="T87" fmla="*/ 0 h 83"/>
                <a:gd name="T88" fmla="*/ 10 w 86"/>
                <a:gd name="T89" fmla="*/ 0 h 83"/>
                <a:gd name="T90" fmla="*/ 10 w 86"/>
                <a:gd name="T91" fmla="*/ 2 h 83"/>
                <a:gd name="T92" fmla="*/ 10 w 86"/>
                <a:gd name="T93" fmla="*/ 3 h 83"/>
                <a:gd name="T94" fmla="*/ 10 w 86"/>
                <a:gd name="T95" fmla="*/ 4 h 83"/>
                <a:gd name="T96" fmla="*/ 10 w 86"/>
                <a:gd name="T97" fmla="*/ 6 h 83"/>
                <a:gd name="T98" fmla="*/ 10 w 86"/>
                <a:gd name="T99" fmla="*/ 6 h 83"/>
                <a:gd name="T100" fmla="*/ 9 w 86"/>
                <a:gd name="T101" fmla="*/ 6 h 83"/>
                <a:gd name="T102" fmla="*/ 9 w 86"/>
                <a:gd name="T103" fmla="*/ 6 h 83"/>
                <a:gd name="T104" fmla="*/ 8 w 86"/>
                <a:gd name="T105" fmla="*/ 6 h 83"/>
                <a:gd name="T106" fmla="*/ 8 w 86"/>
                <a:gd name="T107" fmla="*/ 9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6"/>
                <a:gd name="T163" fmla="*/ 0 h 83"/>
                <a:gd name="T164" fmla="*/ 86 w 86"/>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6" h="83">
                  <a:moveTo>
                    <a:pt x="32" y="36"/>
                  </a:moveTo>
                  <a:lnTo>
                    <a:pt x="30" y="43"/>
                  </a:lnTo>
                  <a:lnTo>
                    <a:pt x="25" y="46"/>
                  </a:lnTo>
                  <a:lnTo>
                    <a:pt x="18" y="49"/>
                  </a:lnTo>
                  <a:lnTo>
                    <a:pt x="11" y="48"/>
                  </a:lnTo>
                  <a:lnTo>
                    <a:pt x="11" y="52"/>
                  </a:lnTo>
                  <a:lnTo>
                    <a:pt x="11" y="58"/>
                  </a:lnTo>
                  <a:lnTo>
                    <a:pt x="11" y="63"/>
                  </a:lnTo>
                  <a:lnTo>
                    <a:pt x="11" y="68"/>
                  </a:lnTo>
                  <a:lnTo>
                    <a:pt x="9" y="71"/>
                  </a:lnTo>
                  <a:lnTo>
                    <a:pt x="6" y="73"/>
                  </a:lnTo>
                  <a:lnTo>
                    <a:pt x="3" y="74"/>
                  </a:lnTo>
                  <a:lnTo>
                    <a:pt x="0" y="75"/>
                  </a:lnTo>
                  <a:lnTo>
                    <a:pt x="3" y="79"/>
                  </a:lnTo>
                  <a:lnTo>
                    <a:pt x="7" y="82"/>
                  </a:lnTo>
                  <a:lnTo>
                    <a:pt x="12" y="83"/>
                  </a:lnTo>
                  <a:lnTo>
                    <a:pt x="17" y="83"/>
                  </a:lnTo>
                  <a:lnTo>
                    <a:pt x="25" y="79"/>
                  </a:lnTo>
                  <a:lnTo>
                    <a:pt x="33" y="75"/>
                  </a:lnTo>
                  <a:lnTo>
                    <a:pt x="41" y="73"/>
                  </a:lnTo>
                  <a:lnTo>
                    <a:pt x="50" y="72"/>
                  </a:lnTo>
                  <a:lnTo>
                    <a:pt x="50" y="68"/>
                  </a:lnTo>
                  <a:lnTo>
                    <a:pt x="53" y="64"/>
                  </a:lnTo>
                  <a:lnTo>
                    <a:pt x="55" y="60"/>
                  </a:lnTo>
                  <a:lnTo>
                    <a:pt x="56" y="57"/>
                  </a:lnTo>
                  <a:lnTo>
                    <a:pt x="64" y="54"/>
                  </a:lnTo>
                  <a:lnTo>
                    <a:pt x="73" y="53"/>
                  </a:lnTo>
                  <a:lnTo>
                    <a:pt x="80" y="52"/>
                  </a:lnTo>
                  <a:lnTo>
                    <a:pt x="86" y="45"/>
                  </a:lnTo>
                  <a:lnTo>
                    <a:pt x="86" y="38"/>
                  </a:lnTo>
                  <a:lnTo>
                    <a:pt x="85" y="33"/>
                  </a:lnTo>
                  <a:lnTo>
                    <a:pt x="82" y="28"/>
                  </a:lnTo>
                  <a:lnTo>
                    <a:pt x="77" y="23"/>
                  </a:lnTo>
                  <a:lnTo>
                    <a:pt x="72" y="25"/>
                  </a:lnTo>
                  <a:lnTo>
                    <a:pt x="69" y="26"/>
                  </a:lnTo>
                  <a:lnTo>
                    <a:pt x="64" y="27"/>
                  </a:lnTo>
                  <a:lnTo>
                    <a:pt x="60" y="27"/>
                  </a:lnTo>
                  <a:lnTo>
                    <a:pt x="57" y="20"/>
                  </a:lnTo>
                  <a:lnTo>
                    <a:pt x="55" y="13"/>
                  </a:lnTo>
                  <a:lnTo>
                    <a:pt x="53" y="7"/>
                  </a:lnTo>
                  <a:lnTo>
                    <a:pt x="50" y="0"/>
                  </a:lnTo>
                  <a:lnTo>
                    <a:pt x="47" y="0"/>
                  </a:lnTo>
                  <a:lnTo>
                    <a:pt x="45" y="0"/>
                  </a:lnTo>
                  <a:lnTo>
                    <a:pt x="41" y="0"/>
                  </a:lnTo>
                  <a:lnTo>
                    <a:pt x="38" y="0"/>
                  </a:lnTo>
                  <a:lnTo>
                    <a:pt x="38" y="5"/>
                  </a:lnTo>
                  <a:lnTo>
                    <a:pt x="38" y="11"/>
                  </a:lnTo>
                  <a:lnTo>
                    <a:pt x="38" y="15"/>
                  </a:lnTo>
                  <a:lnTo>
                    <a:pt x="38" y="21"/>
                  </a:lnTo>
                  <a:lnTo>
                    <a:pt x="37" y="21"/>
                  </a:lnTo>
                  <a:lnTo>
                    <a:pt x="34" y="21"/>
                  </a:lnTo>
                  <a:lnTo>
                    <a:pt x="33" y="22"/>
                  </a:lnTo>
                  <a:lnTo>
                    <a:pt x="32" y="23"/>
                  </a:lnTo>
                  <a:lnTo>
                    <a:pt x="32" y="36"/>
                  </a:lnTo>
                  <a:close/>
                </a:path>
              </a:pathLst>
            </a:custGeom>
            <a:solidFill>
              <a:srgbClr val="00FFFF"/>
            </a:solidFill>
            <a:ln w="9525">
              <a:noFill/>
              <a:round/>
              <a:headEnd/>
              <a:tailEnd/>
            </a:ln>
          </p:spPr>
          <p:txBody>
            <a:bodyPr>
              <a:prstTxWarp prst="textNoShape">
                <a:avLst/>
              </a:prstTxWarp>
            </a:bodyPr>
            <a:lstStyle/>
            <a:p>
              <a:endParaRPr lang="en-US"/>
            </a:p>
          </p:txBody>
        </p:sp>
        <p:sp>
          <p:nvSpPr>
            <p:cNvPr id="168102" name="Freeform 163"/>
            <p:cNvSpPr>
              <a:spLocks/>
            </p:cNvSpPr>
            <p:nvPr/>
          </p:nvSpPr>
          <p:spPr bwMode="auto">
            <a:xfrm>
              <a:off x="2357" y="2165"/>
              <a:ext cx="23" cy="22"/>
            </a:xfrm>
            <a:custGeom>
              <a:avLst/>
              <a:gdLst>
                <a:gd name="T0" fmla="*/ 1 w 46"/>
                <a:gd name="T1" fmla="*/ 2 h 45"/>
                <a:gd name="T2" fmla="*/ 1 w 46"/>
                <a:gd name="T3" fmla="*/ 2 h 45"/>
                <a:gd name="T4" fmla="*/ 1 w 46"/>
                <a:gd name="T5" fmla="*/ 2 h 45"/>
                <a:gd name="T6" fmla="*/ 1 w 46"/>
                <a:gd name="T7" fmla="*/ 2 h 45"/>
                <a:gd name="T8" fmla="*/ 1 w 46"/>
                <a:gd name="T9" fmla="*/ 2 h 45"/>
                <a:gd name="T10" fmla="*/ 1 w 46"/>
                <a:gd name="T11" fmla="*/ 2 h 45"/>
                <a:gd name="T12" fmla="*/ 1 w 46"/>
                <a:gd name="T13" fmla="*/ 3 h 45"/>
                <a:gd name="T14" fmla="*/ 0 w 46"/>
                <a:gd name="T15" fmla="*/ 3 h 45"/>
                <a:gd name="T16" fmla="*/ 0 w 46"/>
                <a:gd name="T17" fmla="*/ 4 h 45"/>
                <a:gd name="T18" fmla="*/ 2 w 46"/>
                <a:gd name="T19" fmla="*/ 4 h 45"/>
                <a:gd name="T20" fmla="*/ 4 w 46"/>
                <a:gd name="T21" fmla="*/ 4 h 45"/>
                <a:gd name="T22" fmla="*/ 6 w 46"/>
                <a:gd name="T23" fmla="*/ 5 h 45"/>
                <a:gd name="T24" fmla="*/ 8 w 46"/>
                <a:gd name="T25" fmla="*/ 5 h 45"/>
                <a:gd name="T26" fmla="*/ 7 w 46"/>
                <a:gd name="T27" fmla="*/ 6 h 45"/>
                <a:gd name="T28" fmla="*/ 7 w 46"/>
                <a:gd name="T29" fmla="*/ 7 h 45"/>
                <a:gd name="T30" fmla="*/ 7 w 46"/>
                <a:gd name="T31" fmla="*/ 8 h 45"/>
                <a:gd name="T32" fmla="*/ 7 w 46"/>
                <a:gd name="T33" fmla="*/ 9 h 45"/>
                <a:gd name="T34" fmla="*/ 8 w 46"/>
                <a:gd name="T35" fmla="*/ 10 h 45"/>
                <a:gd name="T36" fmla="*/ 8 w 46"/>
                <a:gd name="T37" fmla="*/ 10 h 45"/>
                <a:gd name="T38" fmla="*/ 8 w 46"/>
                <a:gd name="T39" fmla="*/ 10 h 45"/>
                <a:gd name="T40" fmla="*/ 8 w 46"/>
                <a:gd name="T41" fmla="*/ 11 h 45"/>
                <a:gd name="T42" fmla="*/ 11 w 46"/>
                <a:gd name="T43" fmla="*/ 11 h 45"/>
                <a:gd name="T44" fmla="*/ 12 w 46"/>
                <a:gd name="T45" fmla="*/ 9 h 45"/>
                <a:gd name="T46" fmla="*/ 12 w 46"/>
                <a:gd name="T47" fmla="*/ 6 h 45"/>
                <a:gd name="T48" fmla="*/ 12 w 46"/>
                <a:gd name="T49" fmla="*/ 3 h 45"/>
                <a:gd name="T50" fmla="*/ 10 w 46"/>
                <a:gd name="T51" fmla="*/ 2 h 45"/>
                <a:gd name="T52" fmla="*/ 9 w 46"/>
                <a:gd name="T53" fmla="*/ 2 h 45"/>
                <a:gd name="T54" fmla="*/ 8 w 46"/>
                <a:gd name="T55" fmla="*/ 2 h 45"/>
                <a:gd name="T56" fmla="*/ 6 w 46"/>
                <a:gd name="T57" fmla="*/ 2 h 45"/>
                <a:gd name="T58" fmla="*/ 6 w 46"/>
                <a:gd name="T59" fmla="*/ 1 h 45"/>
                <a:gd name="T60" fmla="*/ 6 w 46"/>
                <a:gd name="T61" fmla="*/ 1 h 45"/>
                <a:gd name="T62" fmla="*/ 6 w 46"/>
                <a:gd name="T63" fmla="*/ 1 h 45"/>
                <a:gd name="T64" fmla="*/ 6 w 46"/>
                <a:gd name="T65" fmla="*/ 0 h 45"/>
                <a:gd name="T66" fmla="*/ 4 w 46"/>
                <a:gd name="T67" fmla="*/ 0 h 45"/>
                <a:gd name="T68" fmla="*/ 3 w 46"/>
                <a:gd name="T69" fmla="*/ 0 h 45"/>
                <a:gd name="T70" fmla="*/ 1 w 46"/>
                <a:gd name="T71" fmla="*/ 0 h 45"/>
                <a:gd name="T72" fmla="*/ 0 w 46"/>
                <a:gd name="T73" fmla="*/ 1 h 45"/>
                <a:gd name="T74" fmla="*/ 1 w 46"/>
                <a:gd name="T75" fmla="*/ 2 h 4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
                <a:gd name="T115" fmla="*/ 0 h 45"/>
                <a:gd name="T116" fmla="*/ 46 w 46"/>
                <a:gd name="T117" fmla="*/ 45 h 4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 h="45">
                  <a:moveTo>
                    <a:pt x="3" y="8"/>
                  </a:moveTo>
                  <a:lnTo>
                    <a:pt x="2" y="8"/>
                  </a:lnTo>
                  <a:lnTo>
                    <a:pt x="3" y="8"/>
                  </a:lnTo>
                  <a:lnTo>
                    <a:pt x="4" y="8"/>
                  </a:lnTo>
                  <a:lnTo>
                    <a:pt x="3" y="8"/>
                  </a:lnTo>
                  <a:lnTo>
                    <a:pt x="2" y="11"/>
                  </a:lnTo>
                  <a:lnTo>
                    <a:pt x="1" y="13"/>
                  </a:lnTo>
                  <a:lnTo>
                    <a:pt x="0" y="15"/>
                  </a:lnTo>
                  <a:lnTo>
                    <a:pt x="0" y="17"/>
                  </a:lnTo>
                  <a:lnTo>
                    <a:pt x="8" y="17"/>
                  </a:lnTo>
                  <a:lnTo>
                    <a:pt x="16" y="17"/>
                  </a:lnTo>
                  <a:lnTo>
                    <a:pt x="23" y="20"/>
                  </a:lnTo>
                  <a:lnTo>
                    <a:pt x="30" y="23"/>
                  </a:lnTo>
                  <a:lnTo>
                    <a:pt x="28" y="27"/>
                  </a:lnTo>
                  <a:lnTo>
                    <a:pt x="28" y="31"/>
                  </a:lnTo>
                  <a:lnTo>
                    <a:pt x="28" y="35"/>
                  </a:lnTo>
                  <a:lnTo>
                    <a:pt x="28" y="39"/>
                  </a:lnTo>
                  <a:lnTo>
                    <a:pt x="29" y="41"/>
                  </a:lnTo>
                  <a:lnTo>
                    <a:pt x="30" y="42"/>
                  </a:lnTo>
                  <a:lnTo>
                    <a:pt x="30" y="43"/>
                  </a:lnTo>
                  <a:lnTo>
                    <a:pt x="30" y="45"/>
                  </a:lnTo>
                  <a:lnTo>
                    <a:pt x="41" y="44"/>
                  </a:lnTo>
                  <a:lnTo>
                    <a:pt x="45" y="36"/>
                  </a:lnTo>
                  <a:lnTo>
                    <a:pt x="46" y="26"/>
                  </a:lnTo>
                  <a:lnTo>
                    <a:pt x="45" y="15"/>
                  </a:lnTo>
                  <a:lnTo>
                    <a:pt x="40" y="11"/>
                  </a:lnTo>
                  <a:lnTo>
                    <a:pt x="36" y="8"/>
                  </a:lnTo>
                  <a:lnTo>
                    <a:pt x="30" y="8"/>
                  </a:lnTo>
                  <a:lnTo>
                    <a:pt x="24" y="8"/>
                  </a:lnTo>
                  <a:lnTo>
                    <a:pt x="24" y="7"/>
                  </a:lnTo>
                  <a:lnTo>
                    <a:pt x="24" y="5"/>
                  </a:lnTo>
                  <a:lnTo>
                    <a:pt x="23" y="4"/>
                  </a:lnTo>
                  <a:lnTo>
                    <a:pt x="22" y="2"/>
                  </a:lnTo>
                  <a:lnTo>
                    <a:pt x="16" y="1"/>
                  </a:lnTo>
                  <a:lnTo>
                    <a:pt x="9" y="0"/>
                  </a:lnTo>
                  <a:lnTo>
                    <a:pt x="3" y="0"/>
                  </a:lnTo>
                  <a:lnTo>
                    <a:pt x="0" y="6"/>
                  </a:lnTo>
                  <a:lnTo>
                    <a:pt x="3" y="8"/>
                  </a:lnTo>
                  <a:close/>
                </a:path>
              </a:pathLst>
            </a:custGeom>
            <a:solidFill>
              <a:srgbClr val="00FFFF"/>
            </a:solidFill>
            <a:ln w="9525">
              <a:noFill/>
              <a:round/>
              <a:headEnd/>
              <a:tailEnd/>
            </a:ln>
          </p:spPr>
          <p:txBody>
            <a:bodyPr>
              <a:prstTxWarp prst="textNoShape">
                <a:avLst/>
              </a:prstTxWarp>
            </a:bodyPr>
            <a:lstStyle/>
            <a:p>
              <a:endParaRPr lang="en-US"/>
            </a:p>
          </p:txBody>
        </p:sp>
        <p:sp>
          <p:nvSpPr>
            <p:cNvPr id="168103" name="Freeform 164"/>
            <p:cNvSpPr>
              <a:spLocks/>
            </p:cNvSpPr>
            <p:nvPr/>
          </p:nvSpPr>
          <p:spPr bwMode="auto">
            <a:xfrm>
              <a:off x="2258" y="2389"/>
              <a:ext cx="69" cy="88"/>
            </a:xfrm>
            <a:custGeom>
              <a:avLst/>
              <a:gdLst>
                <a:gd name="T0" fmla="*/ 1 w 138"/>
                <a:gd name="T1" fmla="*/ 7 h 176"/>
                <a:gd name="T2" fmla="*/ 1 w 138"/>
                <a:gd name="T3" fmla="*/ 12 h 176"/>
                <a:gd name="T4" fmla="*/ 8 w 138"/>
                <a:gd name="T5" fmla="*/ 12 h 176"/>
                <a:gd name="T6" fmla="*/ 12 w 138"/>
                <a:gd name="T7" fmla="*/ 11 h 176"/>
                <a:gd name="T8" fmla="*/ 15 w 138"/>
                <a:gd name="T9" fmla="*/ 11 h 176"/>
                <a:gd name="T10" fmla="*/ 17 w 138"/>
                <a:gd name="T11" fmla="*/ 11 h 176"/>
                <a:gd name="T12" fmla="*/ 18 w 138"/>
                <a:gd name="T13" fmla="*/ 13 h 176"/>
                <a:gd name="T14" fmla="*/ 16 w 138"/>
                <a:gd name="T15" fmla="*/ 16 h 176"/>
                <a:gd name="T16" fmla="*/ 18 w 138"/>
                <a:gd name="T17" fmla="*/ 16 h 176"/>
                <a:gd name="T18" fmla="*/ 17 w 138"/>
                <a:gd name="T19" fmla="*/ 19 h 176"/>
                <a:gd name="T20" fmla="*/ 14 w 138"/>
                <a:gd name="T21" fmla="*/ 22 h 176"/>
                <a:gd name="T22" fmla="*/ 11 w 138"/>
                <a:gd name="T23" fmla="*/ 24 h 176"/>
                <a:gd name="T24" fmla="*/ 9 w 138"/>
                <a:gd name="T25" fmla="*/ 26 h 176"/>
                <a:gd name="T26" fmla="*/ 7 w 138"/>
                <a:gd name="T27" fmla="*/ 29 h 176"/>
                <a:gd name="T28" fmla="*/ 4 w 138"/>
                <a:gd name="T29" fmla="*/ 34 h 176"/>
                <a:gd name="T30" fmla="*/ 3 w 138"/>
                <a:gd name="T31" fmla="*/ 41 h 176"/>
                <a:gd name="T32" fmla="*/ 5 w 138"/>
                <a:gd name="T33" fmla="*/ 44 h 176"/>
                <a:gd name="T34" fmla="*/ 8 w 138"/>
                <a:gd name="T35" fmla="*/ 41 h 176"/>
                <a:gd name="T36" fmla="*/ 14 w 138"/>
                <a:gd name="T37" fmla="*/ 31 h 176"/>
                <a:gd name="T38" fmla="*/ 17 w 138"/>
                <a:gd name="T39" fmla="*/ 24 h 176"/>
                <a:gd name="T40" fmla="*/ 19 w 138"/>
                <a:gd name="T41" fmla="*/ 22 h 176"/>
                <a:gd name="T42" fmla="*/ 20 w 138"/>
                <a:gd name="T43" fmla="*/ 23 h 176"/>
                <a:gd name="T44" fmla="*/ 21 w 138"/>
                <a:gd name="T45" fmla="*/ 23 h 176"/>
                <a:gd name="T46" fmla="*/ 24 w 138"/>
                <a:gd name="T47" fmla="*/ 27 h 176"/>
                <a:gd name="T48" fmla="*/ 22 w 138"/>
                <a:gd name="T49" fmla="*/ 33 h 176"/>
                <a:gd name="T50" fmla="*/ 24 w 138"/>
                <a:gd name="T51" fmla="*/ 33 h 176"/>
                <a:gd name="T52" fmla="*/ 23 w 138"/>
                <a:gd name="T53" fmla="*/ 37 h 176"/>
                <a:gd name="T54" fmla="*/ 25 w 138"/>
                <a:gd name="T55" fmla="*/ 44 h 176"/>
                <a:gd name="T56" fmla="*/ 30 w 138"/>
                <a:gd name="T57" fmla="*/ 33 h 176"/>
                <a:gd name="T58" fmla="*/ 31 w 138"/>
                <a:gd name="T59" fmla="*/ 31 h 176"/>
                <a:gd name="T60" fmla="*/ 33 w 138"/>
                <a:gd name="T61" fmla="*/ 30 h 176"/>
                <a:gd name="T62" fmla="*/ 35 w 138"/>
                <a:gd name="T63" fmla="*/ 26 h 176"/>
                <a:gd name="T64" fmla="*/ 34 w 138"/>
                <a:gd name="T65" fmla="*/ 22 h 176"/>
                <a:gd name="T66" fmla="*/ 30 w 138"/>
                <a:gd name="T67" fmla="*/ 20 h 176"/>
                <a:gd name="T68" fmla="*/ 27 w 138"/>
                <a:gd name="T69" fmla="*/ 15 h 176"/>
                <a:gd name="T70" fmla="*/ 28 w 138"/>
                <a:gd name="T71" fmla="*/ 7 h 176"/>
                <a:gd name="T72" fmla="*/ 23 w 138"/>
                <a:gd name="T73" fmla="*/ 3 h 176"/>
                <a:gd name="T74" fmla="*/ 20 w 138"/>
                <a:gd name="T75" fmla="*/ 1 h 176"/>
                <a:gd name="T76" fmla="*/ 16 w 138"/>
                <a:gd name="T77" fmla="*/ 0 h 176"/>
                <a:gd name="T78" fmla="*/ 13 w 138"/>
                <a:gd name="T79" fmla="*/ 2 h 176"/>
                <a:gd name="T80" fmla="*/ 10 w 138"/>
                <a:gd name="T81" fmla="*/ 4 h 176"/>
                <a:gd name="T82" fmla="*/ 6 w 138"/>
                <a:gd name="T83" fmla="*/ 5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176"/>
                <a:gd name="T128" fmla="*/ 138 w 138"/>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176">
                  <a:moveTo>
                    <a:pt x="16" y="18"/>
                  </a:moveTo>
                  <a:lnTo>
                    <a:pt x="4" y="26"/>
                  </a:lnTo>
                  <a:lnTo>
                    <a:pt x="0" y="38"/>
                  </a:lnTo>
                  <a:lnTo>
                    <a:pt x="4" y="48"/>
                  </a:lnTo>
                  <a:lnTo>
                    <a:pt x="19" y="49"/>
                  </a:lnTo>
                  <a:lnTo>
                    <a:pt x="29" y="47"/>
                  </a:lnTo>
                  <a:lnTo>
                    <a:pt x="39" y="44"/>
                  </a:lnTo>
                  <a:lnTo>
                    <a:pt x="47" y="43"/>
                  </a:lnTo>
                  <a:lnTo>
                    <a:pt x="54" y="41"/>
                  </a:lnTo>
                  <a:lnTo>
                    <a:pt x="59" y="41"/>
                  </a:lnTo>
                  <a:lnTo>
                    <a:pt x="64" y="41"/>
                  </a:lnTo>
                  <a:lnTo>
                    <a:pt x="67" y="41"/>
                  </a:lnTo>
                  <a:lnTo>
                    <a:pt x="69" y="43"/>
                  </a:lnTo>
                  <a:lnTo>
                    <a:pt x="69" y="49"/>
                  </a:lnTo>
                  <a:lnTo>
                    <a:pt x="65" y="56"/>
                  </a:lnTo>
                  <a:lnTo>
                    <a:pt x="63" y="62"/>
                  </a:lnTo>
                  <a:lnTo>
                    <a:pt x="65" y="63"/>
                  </a:lnTo>
                  <a:lnTo>
                    <a:pt x="70" y="63"/>
                  </a:lnTo>
                  <a:lnTo>
                    <a:pt x="71" y="67"/>
                  </a:lnTo>
                  <a:lnTo>
                    <a:pt x="67" y="74"/>
                  </a:lnTo>
                  <a:lnTo>
                    <a:pt x="59" y="82"/>
                  </a:lnTo>
                  <a:lnTo>
                    <a:pt x="54" y="86"/>
                  </a:lnTo>
                  <a:lnTo>
                    <a:pt x="49" y="90"/>
                  </a:lnTo>
                  <a:lnTo>
                    <a:pt x="44" y="95"/>
                  </a:lnTo>
                  <a:lnTo>
                    <a:pt x="40" y="100"/>
                  </a:lnTo>
                  <a:lnTo>
                    <a:pt x="36" y="104"/>
                  </a:lnTo>
                  <a:lnTo>
                    <a:pt x="32" y="110"/>
                  </a:lnTo>
                  <a:lnTo>
                    <a:pt x="27" y="116"/>
                  </a:lnTo>
                  <a:lnTo>
                    <a:pt x="23" y="121"/>
                  </a:lnTo>
                  <a:lnTo>
                    <a:pt x="16" y="134"/>
                  </a:lnTo>
                  <a:lnTo>
                    <a:pt x="11" y="148"/>
                  </a:lnTo>
                  <a:lnTo>
                    <a:pt x="10" y="161"/>
                  </a:lnTo>
                  <a:lnTo>
                    <a:pt x="12" y="170"/>
                  </a:lnTo>
                  <a:lnTo>
                    <a:pt x="17" y="176"/>
                  </a:lnTo>
                  <a:lnTo>
                    <a:pt x="23" y="173"/>
                  </a:lnTo>
                  <a:lnTo>
                    <a:pt x="32" y="164"/>
                  </a:lnTo>
                  <a:lnTo>
                    <a:pt x="42" y="143"/>
                  </a:lnTo>
                  <a:lnTo>
                    <a:pt x="53" y="121"/>
                  </a:lnTo>
                  <a:lnTo>
                    <a:pt x="61" y="105"/>
                  </a:lnTo>
                  <a:lnTo>
                    <a:pt x="67" y="96"/>
                  </a:lnTo>
                  <a:lnTo>
                    <a:pt x="72" y="90"/>
                  </a:lnTo>
                  <a:lnTo>
                    <a:pt x="76" y="88"/>
                  </a:lnTo>
                  <a:lnTo>
                    <a:pt x="78" y="88"/>
                  </a:lnTo>
                  <a:lnTo>
                    <a:pt x="79" y="89"/>
                  </a:lnTo>
                  <a:lnTo>
                    <a:pt x="84" y="90"/>
                  </a:lnTo>
                  <a:lnTo>
                    <a:pt x="91" y="95"/>
                  </a:lnTo>
                  <a:lnTo>
                    <a:pt x="93" y="106"/>
                  </a:lnTo>
                  <a:lnTo>
                    <a:pt x="82" y="129"/>
                  </a:lnTo>
                  <a:lnTo>
                    <a:pt x="87" y="132"/>
                  </a:lnTo>
                  <a:lnTo>
                    <a:pt x="92" y="132"/>
                  </a:lnTo>
                  <a:lnTo>
                    <a:pt x="95" y="129"/>
                  </a:lnTo>
                  <a:lnTo>
                    <a:pt x="100" y="128"/>
                  </a:lnTo>
                  <a:lnTo>
                    <a:pt x="91" y="148"/>
                  </a:lnTo>
                  <a:lnTo>
                    <a:pt x="91" y="170"/>
                  </a:lnTo>
                  <a:lnTo>
                    <a:pt x="97" y="176"/>
                  </a:lnTo>
                  <a:lnTo>
                    <a:pt x="114" y="148"/>
                  </a:lnTo>
                  <a:lnTo>
                    <a:pt x="119" y="132"/>
                  </a:lnTo>
                  <a:lnTo>
                    <a:pt x="122" y="125"/>
                  </a:lnTo>
                  <a:lnTo>
                    <a:pt x="122" y="123"/>
                  </a:lnTo>
                  <a:lnTo>
                    <a:pt x="129" y="118"/>
                  </a:lnTo>
                  <a:lnTo>
                    <a:pt x="134" y="111"/>
                  </a:lnTo>
                  <a:lnTo>
                    <a:pt x="137" y="103"/>
                  </a:lnTo>
                  <a:lnTo>
                    <a:pt x="138" y="95"/>
                  </a:lnTo>
                  <a:lnTo>
                    <a:pt x="134" y="87"/>
                  </a:lnTo>
                  <a:lnTo>
                    <a:pt x="129" y="81"/>
                  </a:lnTo>
                  <a:lnTo>
                    <a:pt x="119" y="78"/>
                  </a:lnTo>
                  <a:lnTo>
                    <a:pt x="106" y="76"/>
                  </a:lnTo>
                  <a:lnTo>
                    <a:pt x="106" y="58"/>
                  </a:lnTo>
                  <a:lnTo>
                    <a:pt x="110" y="42"/>
                  </a:lnTo>
                  <a:lnTo>
                    <a:pt x="109" y="28"/>
                  </a:lnTo>
                  <a:lnTo>
                    <a:pt x="94" y="15"/>
                  </a:lnTo>
                  <a:lnTo>
                    <a:pt x="91" y="9"/>
                  </a:lnTo>
                  <a:lnTo>
                    <a:pt x="85" y="5"/>
                  </a:lnTo>
                  <a:lnTo>
                    <a:pt x="78" y="2"/>
                  </a:lnTo>
                  <a:lnTo>
                    <a:pt x="70" y="0"/>
                  </a:lnTo>
                  <a:lnTo>
                    <a:pt x="62" y="0"/>
                  </a:lnTo>
                  <a:lnTo>
                    <a:pt x="55" y="3"/>
                  </a:lnTo>
                  <a:lnTo>
                    <a:pt x="49" y="5"/>
                  </a:lnTo>
                  <a:lnTo>
                    <a:pt x="46" y="9"/>
                  </a:lnTo>
                  <a:lnTo>
                    <a:pt x="39" y="15"/>
                  </a:lnTo>
                  <a:lnTo>
                    <a:pt x="29" y="19"/>
                  </a:lnTo>
                  <a:lnTo>
                    <a:pt x="21" y="20"/>
                  </a:lnTo>
                  <a:lnTo>
                    <a:pt x="16" y="18"/>
                  </a:lnTo>
                  <a:close/>
                </a:path>
              </a:pathLst>
            </a:custGeom>
            <a:solidFill>
              <a:srgbClr val="00FFFF"/>
            </a:solidFill>
            <a:ln w="9525">
              <a:noFill/>
              <a:round/>
              <a:headEnd/>
              <a:tailEnd/>
            </a:ln>
          </p:spPr>
          <p:txBody>
            <a:bodyPr>
              <a:prstTxWarp prst="textNoShape">
                <a:avLst/>
              </a:prstTxWarp>
            </a:bodyPr>
            <a:lstStyle/>
            <a:p>
              <a:endParaRPr lang="en-US"/>
            </a:p>
          </p:txBody>
        </p:sp>
        <p:sp>
          <p:nvSpPr>
            <p:cNvPr id="168104" name="Freeform 165"/>
            <p:cNvSpPr>
              <a:spLocks/>
            </p:cNvSpPr>
            <p:nvPr/>
          </p:nvSpPr>
          <p:spPr bwMode="auto">
            <a:xfrm>
              <a:off x="2306" y="2462"/>
              <a:ext cx="40" cy="38"/>
            </a:xfrm>
            <a:custGeom>
              <a:avLst/>
              <a:gdLst>
                <a:gd name="T0" fmla="*/ 3 w 82"/>
                <a:gd name="T1" fmla="*/ 10 h 76"/>
                <a:gd name="T2" fmla="*/ 1 w 82"/>
                <a:gd name="T3" fmla="*/ 13 h 76"/>
                <a:gd name="T4" fmla="*/ 0 w 82"/>
                <a:gd name="T5" fmla="*/ 17 h 76"/>
                <a:gd name="T6" fmla="*/ 1 w 82"/>
                <a:gd name="T7" fmla="*/ 19 h 76"/>
                <a:gd name="T8" fmla="*/ 4 w 82"/>
                <a:gd name="T9" fmla="*/ 17 h 76"/>
                <a:gd name="T10" fmla="*/ 7 w 82"/>
                <a:gd name="T11" fmla="*/ 12 h 76"/>
                <a:gd name="T12" fmla="*/ 8 w 82"/>
                <a:gd name="T13" fmla="*/ 10 h 76"/>
                <a:gd name="T14" fmla="*/ 8 w 82"/>
                <a:gd name="T15" fmla="*/ 10 h 76"/>
                <a:gd name="T16" fmla="*/ 8 w 82"/>
                <a:gd name="T17" fmla="*/ 10 h 76"/>
                <a:gd name="T18" fmla="*/ 9 w 82"/>
                <a:gd name="T19" fmla="*/ 9 h 76"/>
                <a:gd name="T20" fmla="*/ 10 w 82"/>
                <a:gd name="T21" fmla="*/ 8 h 76"/>
                <a:gd name="T22" fmla="*/ 12 w 82"/>
                <a:gd name="T23" fmla="*/ 6 h 76"/>
                <a:gd name="T24" fmla="*/ 13 w 82"/>
                <a:gd name="T25" fmla="*/ 6 h 76"/>
                <a:gd name="T26" fmla="*/ 15 w 82"/>
                <a:gd name="T27" fmla="*/ 7 h 76"/>
                <a:gd name="T28" fmla="*/ 16 w 82"/>
                <a:gd name="T29" fmla="*/ 6 h 76"/>
                <a:gd name="T30" fmla="*/ 18 w 82"/>
                <a:gd name="T31" fmla="*/ 5 h 76"/>
                <a:gd name="T32" fmla="*/ 19 w 82"/>
                <a:gd name="T33" fmla="*/ 3 h 76"/>
                <a:gd name="T34" fmla="*/ 19 w 82"/>
                <a:gd name="T35" fmla="*/ 2 h 76"/>
                <a:gd name="T36" fmla="*/ 20 w 82"/>
                <a:gd name="T37" fmla="*/ 1 h 76"/>
                <a:gd name="T38" fmla="*/ 19 w 82"/>
                <a:gd name="T39" fmla="*/ 0 h 76"/>
                <a:gd name="T40" fmla="*/ 15 w 82"/>
                <a:gd name="T41" fmla="*/ 1 h 76"/>
                <a:gd name="T42" fmla="*/ 11 w 82"/>
                <a:gd name="T43" fmla="*/ 3 h 76"/>
                <a:gd name="T44" fmla="*/ 9 w 82"/>
                <a:gd name="T45" fmla="*/ 5 h 76"/>
                <a:gd name="T46" fmla="*/ 8 w 82"/>
                <a:gd name="T47" fmla="*/ 6 h 76"/>
                <a:gd name="T48" fmla="*/ 7 w 82"/>
                <a:gd name="T49" fmla="*/ 7 h 76"/>
                <a:gd name="T50" fmla="*/ 5 w 82"/>
                <a:gd name="T51" fmla="*/ 7 h 76"/>
                <a:gd name="T52" fmla="*/ 4 w 82"/>
                <a:gd name="T53" fmla="*/ 8 h 76"/>
                <a:gd name="T54" fmla="*/ 3 w 82"/>
                <a:gd name="T55" fmla="*/ 9 h 76"/>
                <a:gd name="T56" fmla="*/ 3 w 82"/>
                <a:gd name="T57" fmla="*/ 10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2"/>
                <a:gd name="T88" fmla="*/ 0 h 76"/>
                <a:gd name="T89" fmla="*/ 82 w 82"/>
                <a:gd name="T90" fmla="*/ 76 h 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2" h="76">
                  <a:moveTo>
                    <a:pt x="12" y="39"/>
                  </a:moveTo>
                  <a:lnTo>
                    <a:pt x="4" y="50"/>
                  </a:lnTo>
                  <a:lnTo>
                    <a:pt x="0" y="67"/>
                  </a:lnTo>
                  <a:lnTo>
                    <a:pt x="4" y="76"/>
                  </a:lnTo>
                  <a:lnTo>
                    <a:pt x="16" y="65"/>
                  </a:lnTo>
                  <a:lnTo>
                    <a:pt x="29" y="47"/>
                  </a:lnTo>
                  <a:lnTo>
                    <a:pt x="35" y="39"/>
                  </a:lnTo>
                  <a:lnTo>
                    <a:pt x="35" y="37"/>
                  </a:lnTo>
                  <a:lnTo>
                    <a:pt x="37" y="34"/>
                  </a:lnTo>
                  <a:lnTo>
                    <a:pt x="42" y="29"/>
                  </a:lnTo>
                  <a:lnTo>
                    <a:pt x="49" y="24"/>
                  </a:lnTo>
                  <a:lnTo>
                    <a:pt x="55" y="24"/>
                  </a:lnTo>
                  <a:lnTo>
                    <a:pt x="62" y="25"/>
                  </a:lnTo>
                  <a:lnTo>
                    <a:pt x="68" y="22"/>
                  </a:lnTo>
                  <a:lnTo>
                    <a:pt x="74" y="17"/>
                  </a:lnTo>
                  <a:lnTo>
                    <a:pt x="77" y="12"/>
                  </a:lnTo>
                  <a:lnTo>
                    <a:pt x="80" y="8"/>
                  </a:lnTo>
                  <a:lnTo>
                    <a:pt x="82" y="2"/>
                  </a:lnTo>
                  <a:lnTo>
                    <a:pt x="77" y="0"/>
                  </a:lnTo>
                  <a:lnTo>
                    <a:pt x="61" y="4"/>
                  </a:lnTo>
                  <a:lnTo>
                    <a:pt x="45" y="11"/>
                  </a:lnTo>
                  <a:lnTo>
                    <a:pt x="37" y="18"/>
                  </a:lnTo>
                  <a:lnTo>
                    <a:pt x="34" y="23"/>
                  </a:lnTo>
                  <a:lnTo>
                    <a:pt x="29" y="26"/>
                  </a:lnTo>
                  <a:lnTo>
                    <a:pt x="22" y="27"/>
                  </a:lnTo>
                  <a:lnTo>
                    <a:pt x="16" y="30"/>
                  </a:lnTo>
                  <a:lnTo>
                    <a:pt x="13" y="33"/>
                  </a:lnTo>
                  <a:lnTo>
                    <a:pt x="12" y="39"/>
                  </a:lnTo>
                  <a:close/>
                </a:path>
              </a:pathLst>
            </a:custGeom>
            <a:solidFill>
              <a:srgbClr val="00FFFF"/>
            </a:solidFill>
            <a:ln w="9525">
              <a:noFill/>
              <a:round/>
              <a:headEnd/>
              <a:tailEnd/>
            </a:ln>
          </p:spPr>
          <p:txBody>
            <a:bodyPr>
              <a:prstTxWarp prst="textNoShape">
                <a:avLst/>
              </a:prstTxWarp>
            </a:bodyPr>
            <a:lstStyle/>
            <a:p>
              <a:endParaRPr lang="en-US"/>
            </a:p>
          </p:txBody>
        </p:sp>
        <p:sp>
          <p:nvSpPr>
            <p:cNvPr id="168105" name="Freeform 166"/>
            <p:cNvSpPr>
              <a:spLocks/>
            </p:cNvSpPr>
            <p:nvPr/>
          </p:nvSpPr>
          <p:spPr bwMode="auto">
            <a:xfrm>
              <a:off x="2292" y="2263"/>
              <a:ext cx="27" cy="46"/>
            </a:xfrm>
            <a:custGeom>
              <a:avLst/>
              <a:gdLst>
                <a:gd name="T0" fmla="*/ 5 w 55"/>
                <a:gd name="T1" fmla="*/ 4 h 92"/>
                <a:gd name="T2" fmla="*/ 5 w 55"/>
                <a:gd name="T3" fmla="*/ 4 h 92"/>
                <a:gd name="T4" fmla="*/ 7 w 55"/>
                <a:gd name="T5" fmla="*/ 2 h 92"/>
                <a:gd name="T6" fmla="*/ 9 w 55"/>
                <a:gd name="T7" fmla="*/ 0 h 92"/>
                <a:gd name="T8" fmla="*/ 10 w 55"/>
                <a:gd name="T9" fmla="*/ 3 h 92"/>
                <a:gd name="T10" fmla="*/ 11 w 55"/>
                <a:gd name="T11" fmla="*/ 7 h 92"/>
                <a:gd name="T12" fmla="*/ 11 w 55"/>
                <a:gd name="T13" fmla="*/ 10 h 92"/>
                <a:gd name="T14" fmla="*/ 12 w 55"/>
                <a:gd name="T15" fmla="*/ 12 h 92"/>
                <a:gd name="T16" fmla="*/ 12 w 55"/>
                <a:gd name="T17" fmla="*/ 12 h 92"/>
                <a:gd name="T18" fmla="*/ 13 w 55"/>
                <a:gd name="T19" fmla="*/ 14 h 92"/>
                <a:gd name="T20" fmla="*/ 13 w 55"/>
                <a:gd name="T21" fmla="*/ 17 h 92"/>
                <a:gd name="T22" fmla="*/ 13 w 55"/>
                <a:gd name="T23" fmla="*/ 19 h 92"/>
                <a:gd name="T24" fmla="*/ 12 w 55"/>
                <a:gd name="T25" fmla="*/ 22 h 92"/>
                <a:gd name="T26" fmla="*/ 11 w 55"/>
                <a:gd name="T27" fmla="*/ 23 h 92"/>
                <a:gd name="T28" fmla="*/ 10 w 55"/>
                <a:gd name="T29" fmla="*/ 23 h 92"/>
                <a:gd name="T30" fmla="*/ 10 w 55"/>
                <a:gd name="T31" fmla="*/ 22 h 92"/>
                <a:gd name="T32" fmla="*/ 9 w 55"/>
                <a:gd name="T33" fmla="*/ 20 h 92"/>
                <a:gd name="T34" fmla="*/ 9 w 55"/>
                <a:gd name="T35" fmla="*/ 17 h 92"/>
                <a:gd name="T36" fmla="*/ 8 w 55"/>
                <a:gd name="T37" fmla="*/ 14 h 92"/>
                <a:gd name="T38" fmla="*/ 8 w 55"/>
                <a:gd name="T39" fmla="*/ 12 h 92"/>
                <a:gd name="T40" fmla="*/ 7 w 55"/>
                <a:gd name="T41" fmla="*/ 10 h 92"/>
                <a:gd name="T42" fmla="*/ 7 w 55"/>
                <a:gd name="T43" fmla="*/ 10 h 92"/>
                <a:gd name="T44" fmla="*/ 6 w 55"/>
                <a:gd name="T45" fmla="*/ 10 h 92"/>
                <a:gd name="T46" fmla="*/ 5 w 55"/>
                <a:gd name="T47" fmla="*/ 11 h 92"/>
                <a:gd name="T48" fmla="*/ 5 w 55"/>
                <a:gd name="T49" fmla="*/ 12 h 92"/>
                <a:gd name="T50" fmla="*/ 5 w 55"/>
                <a:gd name="T51" fmla="*/ 14 h 92"/>
                <a:gd name="T52" fmla="*/ 5 w 55"/>
                <a:gd name="T53" fmla="*/ 16 h 92"/>
                <a:gd name="T54" fmla="*/ 4 w 55"/>
                <a:gd name="T55" fmla="*/ 18 h 92"/>
                <a:gd name="T56" fmla="*/ 4 w 55"/>
                <a:gd name="T57" fmla="*/ 20 h 92"/>
                <a:gd name="T58" fmla="*/ 2 w 55"/>
                <a:gd name="T59" fmla="*/ 19 h 92"/>
                <a:gd name="T60" fmla="*/ 1 w 55"/>
                <a:gd name="T61" fmla="*/ 18 h 92"/>
                <a:gd name="T62" fmla="*/ 0 w 55"/>
                <a:gd name="T63" fmla="*/ 15 h 92"/>
                <a:gd name="T64" fmla="*/ 0 w 55"/>
                <a:gd name="T65" fmla="*/ 12 h 92"/>
                <a:gd name="T66" fmla="*/ 2 w 55"/>
                <a:gd name="T67" fmla="*/ 10 h 92"/>
                <a:gd name="T68" fmla="*/ 4 w 55"/>
                <a:gd name="T69" fmla="*/ 8 h 92"/>
                <a:gd name="T70" fmla="*/ 6 w 55"/>
                <a:gd name="T71" fmla="*/ 6 h 92"/>
                <a:gd name="T72" fmla="*/ 5 w 55"/>
                <a:gd name="T73" fmla="*/ 4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5"/>
                <a:gd name="T112" fmla="*/ 0 h 92"/>
                <a:gd name="T113" fmla="*/ 55 w 55"/>
                <a:gd name="T114" fmla="*/ 92 h 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5" h="92">
                  <a:moveTo>
                    <a:pt x="22" y="15"/>
                  </a:moveTo>
                  <a:lnTo>
                    <a:pt x="22" y="15"/>
                  </a:lnTo>
                  <a:lnTo>
                    <a:pt x="29" y="6"/>
                  </a:lnTo>
                  <a:lnTo>
                    <a:pt x="37" y="0"/>
                  </a:lnTo>
                  <a:lnTo>
                    <a:pt x="42" y="9"/>
                  </a:lnTo>
                  <a:lnTo>
                    <a:pt x="44" y="27"/>
                  </a:lnTo>
                  <a:lnTo>
                    <a:pt x="45" y="38"/>
                  </a:lnTo>
                  <a:lnTo>
                    <a:pt x="48" y="45"/>
                  </a:lnTo>
                  <a:lnTo>
                    <a:pt x="50" y="48"/>
                  </a:lnTo>
                  <a:lnTo>
                    <a:pt x="53" y="54"/>
                  </a:lnTo>
                  <a:lnTo>
                    <a:pt x="55" y="65"/>
                  </a:lnTo>
                  <a:lnTo>
                    <a:pt x="53" y="76"/>
                  </a:lnTo>
                  <a:lnTo>
                    <a:pt x="50" y="85"/>
                  </a:lnTo>
                  <a:lnTo>
                    <a:pt x="45" y="91"/>
                  </a:lnTo>
                  <a:lnTo>
                    <a:pt x="42" y="92"/>
                  </a:lnTo>
                  <a:lnTo>
                    <a:pt x="40" y="88"/>
                  </a:lnTo>
                  <a:lnTo>
                    <a:pt x="37" y="78"/>
                  </a:lnTo>
                  <a:lnTo>
                    <a:pt x="36" y="67"/>
                  </a:lnTo>
                  <a:lnTo>
                    <a:pt x="34" y="55"/>
                  </a:lnTo>
                  <a:lnTo>
                    <a:pt x="33" y="47"/>
                  </a:lnTo>
                  <a:lnTo>
                    <a:pt x="30" y="40"/>
                  </a:lnTo>
                  <a:lnTo>
                    <a:pt x="28" y="38"/>
                  </a:lnTo>
                  <a:lnTo>
                    <a:pt x="25" y="39"/>
                  </a:lnTo>
                  <a:lnTo>
                    <a:pt x="22" y="43"/>
                  </a:lnTo>
                  <a:lnTo>
                    <a:pt x="21" y="48"/>
                  </a:lnTo>
                  <a:lnTo>
                    <a:pt x="21" y="55"/>
                  </a:lnTo>
                  <a:lnTo>
                    <a:pt x="20" y="63"/>
                  </a:lnTo>
                  <a:lnTo>
                    <a:pt x="19" y="71"/>
                  </a:lnTo>
                  <a:lnTo>
                    <a:pt x="17" y="77"/>
                  </a:lnTo>
                  <a:lnTo>
                    <a:pt x="11" y="76"/>
                  </a:lnTo>
                  <a:lnTo>
                    <a:pt x="4" y="69"/>
                  </a:lnTo>
                  <a:lnTo>
                    <a:pt x="0" y="59"/>
                  </a:lnTo>
                  <a:lnTo>
                    <a:pt x="3" y="48"/>
                  </a:lnTo>
                  <a:lnTo>
                    <a:pt x="11" y="39"/>
                  </a:lnTo>
                  <a:lnTo>
                    <a:pt x="19" y="30"/>
                  </a:lnTo>
                  <a:lnTo>
                    <a:pt x="24" y="22"/>
                  </a:lnTo>
                  <a:lnTo>
                    <a:pt x="22" y="15"/>
                  </a:lnTo>
                  <a:close/>
                </a:path>
              </a:pathLst>
            </a:custGeom>
            <a:solidFill>
              <a:srgbClr val="00FFFF"/>
            </a:solidFill>
            <a:ln w="9525">
              <a:noFill/>
              <a:round/>
              <a:headEnd/>
              <a:tailEnd/>
            </a:ln>
          </p:spPr>
          <p:txBody>
            <a:bodyPr>
              <a:prstTxWarp prst="textNoShape">
                <a:avLst/>
              </a:prstTxWarp>
            </a:bodyPr>
            <a:lstStyle/>
            <a:p>
              <a:endParaRPr lang="en-US"/>
            </a:p>
          </p:txBody>
        </p:sp>
        <p:sp>
          <p:nvSpPr>
            <p:cNvPr id="168106" name="Freeform 167"/>
            <p:cNvSpPr>
              <a:spLocks/>
            </p:cNvSpPr>
            <p:nvPr/>
          </p:nvSpPr>
          <p:spPr bwMode="auto">
            <a:xfrm>
              <a:off x="2436" y="2068"/>
              <a:ext cx="27" cy="29"/>
            </a:xfrm>
            <a:custGeom>
              <a:avLst/>
              <a:gdLst>
                <a:gd name="T0" fmla="*/ 6 w 53"/>
                <a:gd name="T1" fmla="*/ 4 h 56"/>
                <a:gd name="T2" fmla="*/ 5 w 53"/>
                <a:gd name="T3" fmla="*/ 4 h 56"/>
                <a:gd name="T4" fmla="*/ 4 w 53"/>
                <a:gd name="T5" fmla="*/ 4 h 56"/>
                <a:gd name="T6" fmla="*/ 2 w 53"/>
                <a:gd name="T7" fmla="*/ 4 h 56"/>
                <a:gd name="T8" fmla="*/ 1 w 53"/>
                <a:gd name="T9" fmla="*/ 5 h 56"/>
                <a:gd name="T10" fmla="*/ 0 w 53"/>
                <a:gd name="T11" fmla="*/ 6 h 56"/>
                <a:gd name="T12" fmla="*/ 0 w 53"/>
                <a:gd name="T13" fmla="*/ 7 h 56"/>
                <a:gd name="T14" fmla="*/ 1 w 53"/>
                <a:gd name="T15" fmla="*/ 9 h 56"/>
                <a:gd name="T16" fmla="*/ 4 w 53"/>
                <a:gd name="T17" fmla="*/ 10 h 56"/>
                <a:gd name="T18" fmla="*/ 4 w 53"/>
                <a:gd name="T19" fmla="*/ 13 h 56"/>
                <a:gd name="T20" fmla="*/ 5 w 53"/>
                <a:gd name="T21" fmla="*/ 15 h 56"/>
                <a:gd name="T22" fmla="*/ 6 w 53"/>
                <a:gd name="T23" fmla="*/ 15 h 56"/>
                <a:gd name="T24" fmla="*/ 8 w 53"/>
                <a:gd name="T25" fmla="*/ 12 h 56"/>
                <a:gd name="T26" fmla="*/ 9 w 53"/>
                <a:gd name="T27" fmla="*/ 11 h 56"/>
                <a:gd name="T28" fmla="*/ 10 w 53"/>
                <a:gd name="T29" fmla="*/ 10 h 56"/>
                <a:gd name="T30" fmla="*/ 11 w 53"/>
                <a:gd name="T31" fmla="*/ 10 h 56"/>
                <a:gd name="T32" fmla="*/ 12 w 53"/>
                <a:gd name="T33" fmla="*/ 10 h 56"/>
                <a:gd name="T34" fmla="*/ 13 w 53"/>
                <a:gd name="T35" fmla="*/ 10 h 56"/>
                <a:gd name="T36" fmla="*/ 14 w 53"/>
                <a:gd name="T37" fmla="*/ 9 h 56"/>
                <a:gd name="T38" fmla="*/ 14 w 53"/>
                <a:gd name="T39" fmla="*/ 7 h 56"/>
                <a:gd name="T40" fmla="*/ 12 w 53"/>
                <a:gd name="T41" fmla="*/ 5 h 56"/>
                <a:gd name="T42" fmla="*/ 10 w 53"/>
                <a:gd name="T43" fmla="*/ 3 h 56"/>
                <a:gd name="T44" fmla="*/ 9 w 53"/>
                <a:gd name="T45" fmla="*/ 2 h 56"/>
                <a:gd name="T46" fmla="*/ 9 w 53"/>
                <a:gd name="T47" fmla="*/ 1 h 56"/>
                <a:gd name="T48" fmla="*/ 9 w 53"/>
                <a:gd name="T49" fmla="*/ 0 h 56"/>
                <a:gd name="T50" fmla="*/ 8 w 53"/>
                <a:gd name="T51" fmla="*/ 1 h 56"/>
                <a:gd name="T52" fmla="*/ 8 w 53"/>
                <a:gd name="T53" fmla="*/ 1 h 56"/>
                <a:gd name="T54" fmla="*/ 6 w 53"/>
                <a:gd name="T55" fmla="*/ 3 h 56"/>
                <a:gd name="T56" fmla="*/ 6 w 53"/>
                <a:gd name="T57" fmla="*/ 4 h 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3"/>
                <a:gd name="T88" fmla="*/ 0 h 56"/>
                <a:gd name="T89" fmla="*/ 53 w 53"/>
                <a:gd name="T90" fmla="*/ 56 h 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3" h="56">
                  <a:moveTo>
                    <a:pt x="22" y="15"/>
                  </a:moveTo>
                  <a:lnTo>
                    <a:pt x="19" y="14"/>
                  </a:lnTo>
                  <a:lnTo>
                    <a:pt x="14" y="14"/>
                  </a:lnTo>
                  <a:lnTo>
                    <a:pt x="8" y="15"/>
                  </a:lnTo>
                  <a:lnTo>
                    <a:pt x="3" y="17"/>
                  </a:lnTo>
                  <a:lnTo>
                    <a:pt x="0" y="21"/>
                  </a:lnTo>
                  <a:lnTo>
                    <a:pt x="0" y="26"/>
                  </a:lnTo>
                  <a:lnTo>
                    <a:pt x="4" y="32"/>
                  </a:lnTo>
                  <a:lnTo>
                    <a:pt x="16" y="39"/>
                  </a:lnTo>
                  <a:lnTo>
                    <a:pt x="16" y="48"/>
                  </a:lnTo>
                  <a:lnTo>
                    <a:pt x="18" y="55"/>
                  </a:lnTo>
                  <a:lnTo>
                    <a:pt x="23" y="56"/>
                  </a:lnTo>
                  <a:lnTo>
                    <a:pt x="31" y="44"/>
                  </a:lnTo>
                  <a:lnTo>
                    <a:pt x="34" y="40"/>
                  </a:lnTo>
                  <a:lnTo>
                    <a:pt x="39" y="38"/>
                  </a:lnTo>
                  <a:lnTo>
                    <a:pt x="44" y="36"/>
                  </a:lnTo>
                  <a:lnTo>
                    <a:pt x="46" y="36"/>
                  </a:lnTo>
                  <a:lnTo>
                    <a:pt x="49" y="38"/>
                  </a:lnTo>
                  <a:lnTo>
                    <a:pt x="53" y="33"/>
                  </a:lnTo>
                  <a:lnTo>
                    <a:pt x="53" y="26"/>
                  </a:lnTo>
                  <a:lnTo>
                    <a:pt x="46" y="18"/>
                  </a:lnTo>
                  <a:lnTo>
                    <a:pt x="38" y="11"/>
                  </a:lnTo>
                  <a:lnTo>
                    <a:pt x="34" y="6"/>
                  </a:lnTo>
                  <a:lnTo>
                    <a:pt x="34" y="1"/>
                  </a:lnTo>
                  <a:lnTo>
                    <a:pt x="34" y="0"/>
                  </a:lnTo>
                  <a:lnTo>
                    <a:pt x="32" y="1"/>
                  </a:lnTo>
                  <a:lnTo>
                    <a:pt x="29" y="4"/>
                  </a:lnTo>
                  <a:lnTo>
                    <a:pt x="24" y="9"/>
                  </a:lnTo>
                  <a:lnTo>
                    <a:pt x="22" y="15"/>
                  </a:lnTo>
                  <a:close/>
                </a:path>
              </a:pathLst>
            </a:custGeom>
            <a:solidFill>
              <a:srgbClr val="00FFFF"/>
            </a:solidFill>
            <a:ln w="9525">
              <a:noFill/>
              <a:round/>
              <a:headEnd/>
              <a:tailEnd/>
            </a:ln>
          </p:spPr>
          <p:txBody>
            <a:bodyPr>
              <a:prstTxWarp prst="textNoShape">
                <a:avLst/>
              </a:prstTxWarp>
            </a:bodyPr>
            <a:lstStyle/>
            <a:p>
              <a:endParaRPr lang="en-US"/>
            </a:p>
          </p:txBody>
        </p:sp>
        <p:sp>
          <p:nvSpPr>
            <p:cNvPr id="168107" name="Freeform 168"/>
            <p:cNvSpPr>
              <a:spLocks/>
            </p:cNvSpPr>
            <p:nvPr/>
          </p:nvSpPr>
          <p:spPr bwMode="auto">
            <a:xfrm>
              <a:off x="3636" y="2987"/>
              <a:ext cx="29" cy="70"/>
            </a:xfrm>
            <a:custGeom>
              <a:avLst/>
              <a:gdLst>
                <a:gd name="T0" fmla="*/ 7 w 59"/>
                <a:gd name="T1" fmla="*/ 1 h 142"/>
                <a:gd name="T2" fmla="*/ 7 w 59"/>
                <a:gd name="T3" fmla="*/ 2 h 142"/>
                <a:gd name="T4" fmla="*/ 7 w 59"/>
                <a:gd name="T5" fmla="*/ 2 h 142"/>
                <a:gd name="T6" fmla="*/ 7 w 59"/>
                <a:gd name="T7" fmla="*/ 3 h 142"/>
                <a:gd name="T8" fmla="*/ 7 w 59"/>
                <a:gd name="T9" fmla="*/ 3 h 142"/>
                <a:gd name="T10" fmla="*/ 6 w 59"/>
                <a:gd name="T11" fmla="*/ 4 h 142"/>
                <a:gd name="T12" fmla="*/ 5 w 59"/>
                <a:gd name="T13" fmla="*/ 5 h 142"/>
                <a:gd name="T14" fmla="*/ 4 w 59"/>
                <a:gd name="T15" fmla="*/ 7 h 142"/>
                <a:gd name="T16" fmla="*/ 4 w 59"/>
                <a:gd name="T17" fmla="*/ 8 h 142"/>
                <a:gd name="T18" fmla="*/ 5 w 59"/>
                <a:gd name="T19" fmla="*/ 8 h 142"/>
                <a:gd name="T20" fmla="*/ 5 w 59"/>
                <a:gd name="T21" fmla="*/ 9 h 142"/>
                <a:gd name="T22" fmla="*/ 6 w 59"/>
                <a:gd name="T23" fmla="*/ 9 h 142"/>
                <a:gd name="T24" fmla="*/ 6 w 59"/>
                <a:gd name="T25" fmla="*/ 9 h 142"/>
                <a:gd name="T26" fmla="*/ 5 w 59"/>
                <a:gd name="T27" fmla="*/ 11 h 142"/>
                <a:gd name="T28" fmla="*/ 5 w 59"/>
                <a:gd name="T29" fmla="*/ 12 h 142"/>
                <a:gd name="T30" fmla="*/ 5 w 59"/>
                <a:gd name="T31" fmla="*/ 13 h 142"/>
                <a:gd name="T32" fmla="*/ 5 w 59"/>
                <a:gd name="T33" fmla="*/ 15 h 142"/>
                <a:gd name="T34" fmla="*/ 3 w 59"/>
                <a:gd name="T35" fmla="*/ 15 h 142"/>
                <a:gd name="T36" fmla="*/ 2 w 59"/>
                <a:gd name="T37" fmla="*/ 15 h 142"/>
                <a:gd name="T38" fmla="*/ 1 w 59"/>
                <a:gd name="T39" fmla="*/ 17 h 142"/>
                <a:gd name="T40" fmla="*/ 0 w 59"/>
                <a:gd name="T41" fmla="*/ 18 h 142"/>
                <a:gd name="T42" fmla="*/ 0 w 59"/>
                <a:gd name="T43" fmla="*/ 20 h 142"/>
                <a:gd name="T44" fmla="*/ 0 w 59"/>
                <a:gd name="T45" fmla="*/ 21 h 142"/>
                <a:gd name="T46" fmla="*/ 1 w 59"/>
                <a:gd name="T47" fmla="*/ 22 h 142"/>
                <a:gd name="T48" fmla="*/ 2 w 59"/>
                <a:gd name="T49" fmla="*/ 24 h 142"/>
                <a:gd name="T50" fmla="*/ 2 w 59"/>
                <a:gd name="T51" fmla="*/ 26 h 142"/>
                <a:gd name="T52" fmla="*/ 2 w 59"/>
                <a:gd name="T53" fmla="*/ 29 h 142"/>
                <a:gd name="T54" fmla="*/ 2 w 59"/>
                <a:gd name="T55" fmla="*/ 31 h 142"/>
                <a:gd name="T56" fmla="*/ 3 w 59"/>
                <a:gd name="T57" fmla="*/ 34 h 142"/>
                <a:gd name="T58" fmla="*/ 3 w 59"/>
                <a:gd name="T59" fmla="*/ 35 h 142"/>
                <a:gd name="T60" fmla="*/ 4 w 59"/>
                <a:gd name="T61" fmla="*/ 35 h 142"/>
                <a:gd name="T62" fmla="*/ 5 w 59"/>
                <a:gd name="T63" fmla="*/ 35 h 142"/>
                <a:gd name="T64" fmla="*/ 6 w 59"/>
                <a:gd name="T65" fmla="*/ 35 h 142"/>
                <a:gd name="T66" fmla="*/ 6 w 59"/>
                <a:gd name="T67" fmla="*/ 30 h 142"/>
                <a:gd name="T68" fmla="*/ 7 w 59"/>
                <a:gd name="T69" fmla="*/ 26 h 142"/>
                <a:gd name="T70" fmla="*/ 7 w 59"/>
                <a:gd name="T71" fmla="*/ 22 h 142"/>
                <a:gd name="T72" fmla="*/ 8 w 59"/>
                <a:gd name="T73" fmla="*/ 18 h 142"/>
                <a:gd name="T74" fmla="*/ 9 w 59"/>
                <a:gd name="T75" fmla="*/ 17 h 142"/>
                <a:gd name="T76" fmla="*/ 9 w 59"/>
                <a:gd name="T77" fmla="*/ 15 h 142"/>
                <a:gd name="T78" fmla="*/ 10 w 59"/>
                <a:gd name="T79" fmla="*/ 14 h 142"/>
                <a:gd name="T80" fmla="*/ 11 w 59"/>
                <a:gd name="T81" fmla="*/ 13 h 142"/>
                <a:gd name="T82" fmla="*/ 11 w 59"/>
                <a:gd name="T83" fmla="*/ 13 h 142"/>
                <a:gd name="T84" fmla="*/ 12 w 59"/>
                <a:gd name="T85" fmla="*/ 13 h 142"/>
                <a:gd name="T86" fmla="*/ 12 w 59"/>
                <a:gd name="T87" fmla="*/ 13 h 142"/>
                <a:gd name="T88" fmla="*/ 13 w 59"/>
                <a:gd name="T89" fmla="*/ 13 h 142"/>
                <a:gd name="T90" fmla="*/ 13 w 59"/>
                <a:gd name="T91" fmla="*/ 11 h 142"/>
                <a:gd name="T92" fmla="*/ 14 w 59"/>
                <a:gd name="T93" fmla="*/ 9 h 142"/>
                <a:gd name="T94" fmla="*/ 14 w 59"/>
                <a:gd name="T95" fmla="*/ 7 h 142"/>
                <a:gd name="T96" fmla="*/ 14 w 59"/>
                <a:gd name="T97" fmla="*/ 4 h 142"/>
                <a:gd name="T98" fmla="*/ 13 w 59"/>
                <a:gd name="T99" fmla="*/ 4 h 142"/>
                <a:gd name="T100" fmla="*/ 12 w 59"/>
                <a:gd name="T101" fmla="*/ 3 h 142"/>
                <a:gd name="T102" fmla="*/ 11 w 59"/>
                <a:gd name="T103" fmla="*/ 1 h 142"/>
                <a:gd name="T104" fmla="*/ 10 w 59"/>
                <a:gd name="T105" fmla="*/ 1 h 142"/>
                <a:gd name="T106" fmla="*/ 9 w 59"/>
                <a:gd name="T107" fmla="*/ 1 h 142"/>
                <a:gd name="T108" fmla="*/ 8 w 59"/>
                <a:gd name="T109" fmla="*/ 1 h 142"/>
                <a:gd name="T110" fmla="*/ 7 w 59"/>
                <a:gd name="T111" fmla="*/ 0 h 142"/>
                <a:gd name="T112" fmla="*/ 7 w 59"/>
                <a:gd name="T113" fmla="*/ 0 h 142"/>
                <a:gd name="T114" fmla="*/ 7 w 59"/>
                <a:gd name="T115" fmla="*/ 0 h 142"/>
                <a:gd name="T116" fmla="*/ 7 w 59"/>
                <a:gd name="T117" fmla="*/ 1 h 142"/>
                <a:gd name="T118" fmla="*/ 7 w 59"/>
                <a:gd name="T119" fmla="*/ 1 h 142"/>
                <a:gd name="T120" fmla="*/ 7 w 59"/>
                <a:gd name="T121" fmla="*/ 1 h 1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
                <a:gd name="T184" fmla="*/ 0 h 142"/>
                <a:gd name="T185" fmla="*/ 59 w 59"/>
                <a:gd name="T186" fmla="*/ 142 h 1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 h="142">
                  <a:moveTo>
                    <a:pt x="28" y="7"/>
                  </a:moveTo>
                  <a:lnTo>
                    <a:pt x="28" y="9"/>
                  </a:lnTo>
                  <a:lnTo>
                    <a:pt x="28" y="10"/>
                  </a:lnTo>
                  <a:lnTo>
                    <a:pt x="28" y="13"/>
                  </a:lnTo>
                  <a:lnTo>
                    <a:pt x="28" y="15"/>
                  </a:lnTo>
                  <a:lnTo>
                    <a:pt x="24" y="19"/>
                  </a:lnTo>
                  <a:lnTo>
                    <a:pt x="22" y="23"/>
                  </a:lnTo>
                  <a:lnTo>
                    <a:pt x="19" y="29"/>
                  </a:lnTo>
                  <a:lnTo>
                    <a:pt x="18" y="33"/>
                  </a:lnTo>
                  <a:lnTo>
                    <a:pt x="21" y="35"/>
                  </a:lnTo>
                  <a:lnTo>
                    <a:pt x="22" y="36"/>
                  </a:lnTo>
                  <a:lnTo>
                    <a:pt x="24" y="38"/>
                  </a:lnTo>
                  <a:lnTo>
                    <a:pt x="25" y="39"/>
                  </a:lnTo>
                  <a:lnTo>
                    <a:pt x="22" y="44"/>
                  </a:lnTo>
                  <a:lnTo>
                    <a:pt x="22" y="50"/>
                  </a:lnTo>
                  <a:lnTo>
                    <a:pt x="22" y="54"/>
                  </a:lnTo>
                  <a:lnTo>
                    <a:pt x="22" y="60"/>
                  </a:lnTo>
                  <a:lnTo>
                    <a:pt x="15" y="60"/>
                  </a:lnTo>
                  <a:lnTo>
                    <a:pt x="9" y="63"/>
                  </a:lnTo>
                  <a:lnTo>
                    <a:pt x="4" y="69"/>
                  </a:lnTo>
                  <a:lnTo>
                    <a:pt x="1" y="75"/>
                  </a:lnTo>
                  <a:lnTo>
                    <a:pt x="0" y="82"/>
                  </a:lnTo>
                  <a:lnTo>
                    <a:pt x="2" y="88"/>
                  </a:lnTo>
                  <a:lnTo>
                    <a:pt x="6" y="92"/>
                  </a:lnTo>
                  <a:lnTo>
                    <a:pt x="10" y="97"/>
                  </a:lnTo>
                  <a:lnTo>
                    <a:pt x="9" y="107"/>
                  </a:lnTo>
                  <a:lnTo>
                    <a:pt x="10" y="118"/>
                  </a:lnTo>
                  <a:lnTo>
                    <a:pt x="11" y="128"/>
                  </a:lnTo>
                  <a:lnTo>
                    <a:pt x="13" y="138"/>
                  </a:lnTo>
                  <a:lnTo>
                    <a:pt x="15" y="141"/>
                  </a:lnTo>
                  <a:lnTo>
                    <a:pt x="18" y="142"/>
                  </a:lnTo>
                  <a:lnTo>
                    <a:pt x="22" y="142"/>
                  </a:lnTo>
                  <a:lnTo>
                    <a:pt x="25" y="142"/>
                  </a:lnTo>
                  <a:lnTo>
                    <a:pt x="25" y="124"/>
                  </a:lnTo>
                  <a:lnTo>
                    <a:pt x="28" y="107"/>
                  </a:lnTo>
                  <a:lnTo>
                    <a:pt x="31" y="90"/>
                  </a:lnTo>
                  <a:lnTo>
                    <a:pt x="33" y="73"/>
                  </a:lnTo>
                  <a:lnTo>
                    <a:pt x="36" y="68"/>
                  </a:lnTo>
                  <a:lnTo>
                    <a:pt x="39" y="63"/>
                  </a:lnTo>
                  <a:lnTo>
                    <a:pt x="43" y="59"/>
                  </a:lnTo>
                  <a:lnTo>
                    <a:pt x="46" y="54"/>
                  </a:lnTo>
                  <a:lnTo>
                    <a:pt x="47" y="54"/>
                  </a:lnTo>
                  <a:lnTo>
                    <a:pt x="48" y="54"/>
                  </a:lnTo>
                  <a:lnTo>
                    <a:pt x="51" y="54"/>
                  </a:lnTo>
                  <a:lnTo>
                    <a:pt x="52" y="54"/>
                  </a:lnTo>
                  <a:lnTo>
                    <a:pt x="53" y="45"/>
                  </a:lnTo>
                  <a:lnTo>
                    <a:pt x="56" y="37"/>
                  </a:lnTo>
                  <a:lnTo>
                    <a:pt x="59" y="28"/>
                  </a:lnTo>
                  <a:lnTo>
                    <a:pt x="57" y="19"/>
                  </a:lnTo>
                  <a:lnTo>
                    <a:pt x="52" y="16"/>
                  </a:lnTo>
                  <a:lnTo>
                    <a:pt x="48" y="12"/>
                  </a:lnTo>
                  <a:lnTo>
                    <a:pt x="44" y="7"/>
                  </a:lnTo>
                  <a:lnTo>
                    <a:pt x="40" y="4"/>
                  </a:lnTo>
                  <a:lnTo>
                    <a:pt x="37" y="5"/>
                  </a:lnTo>
                  <a:lnTo>
                    <a:pt x="33" y="4"/>
                  </a:lnTo>
                  <a:lnTo>
                    <a:pt x="31" y="1"/>
                  </a:lnTo>
                  <a:lnTo>
                    <a:pt x="28" y="0"/>
                  </a:lnTo>
                  <a:lnTo>
                    <a:pt x="28" y="1"/>
                  </a:lnTo>
                  <a:lnTo>
                    <a:pt x="28" y="4"/>
                  </a:lnTo>
                  <a:lnTo>
                    <a:pt x="28" y="5"/>
                  </a:lnTo>
                  <a:lnTo>
                    <a:pt x="28" y="7"/>
                  </a:lnTo>
                  <a:close/>
                </a:path>
              </a:pathLst>
            </a:custGeom>
            <a:solidFill>
              <a:srgbClr val="00FFFF"/>
            </a:solidFill>
            <a:ln w="9525">
              <a:noFill/>
              <a:round/>
              <a:headEnd/>
              <a:tailEnd/>
            </a:ln>
          </p:spPr>
          <p:txBody>
            <a:bodyPr>
              <a:prstTxWarp prst="textNoShape">
                <a:avLst/>
              </a:prstTxWarp>
            </a:bodyPr>
            <a:lstStyle/>
            <a:p>
              <a:endParaRPr lang="en-US"/>
            </a:p>
          </p:txBody>
        </p:sp>
        <p:sp>
          <p:nvSpPr>
            <p:cNvPr id="168108" name="Freeform 169"/>
            <p:cNvSpPr>
              <a:spLocks/>
            </p:cNvSpPr>
            <p:nvPr/>
          </p:nvSpPr>
          <p:spPr bwMode="auto">
            <a:xfrm>
              <a:off x="1923" y="1910"/>
              <a:ext cx="1808" cy="1819"/>
            </a:xfrm>
            <a:custGeom>
              <a:avLst/>
              <a:gdLst>
                <a:gd name="T0" fmla="*/ 498 w 3616"/>
                <a:gd name="T1" fmla="*/ 908 h 3638"/>
                <a:gd name="T2" fmla="*/ 565 w 3616"/>
                <a:gd name="T3" fmla="*/ 895 h 3638"/>
                <a:gd name="T4" fmla="*/ 628 w 3616"/>
                <a:gd name="T5" fmla="*/ 874 h 3638"/>
                <a:gd name="T6" fmla="*/ 687 w 3616"/>
                <a:gd name="T7" fmla="*/ 844 h 3638"/>
                <a:gd name="T8" fmla="*/ 740 w 3616"/>
                <a:gd name="T9" fmla="*/ 806 h 3638"/>
                <a:gd name="T10" fmla="*/ 787 w 3616"/>
                <a:gd name="T11" fmla="*/ 761 h 3638"/>
                <a:gd name="T12" fmla="*/ 827 w 3616"/>
                <a:gd name="T13" fmla="*/ 709 h 3638"/>
                <a:gd name="T14" fmla="*/ 860 w 3616"/>
                <a:gd name="T15" fmla="*/ 652 h 3638"/>
                <a:gd name="T16" fmla="*/ 884 w 3616"/>
                <a:gd name="T17" fmla="*/ 590 h 3638"/>
                <a:gd name="T18" fmla="*/ 899 w 3616"/>
                <a:gd name="T19" fmla="*/ 524 h 3638"/>
                <a:gd name="T20" fmla="*/ 904 w 3616"/>
                <a:gd name="T21" fmla="*/ 455 h 3638"/>
                <a:gd name="T22" fmla="*/ 899 w 3616"/>
                <a:gd name="T23" fmla="*/ 386 h 3638"/>
                <a:gd name="T24" fmla="*/ 884 w 3616"/>
                <a:gd name="T25" fmla="*/ 320 h 3638"/>
                <a:gd name="T26" fmla="*/ 860 w 3616"/>
                <a:gd name="T27" fmla="*/ 258 h 3638"/>
                <a:gd name="T28" fmla="*/ 827 w 3616"/>
                <a:gd name="T29" fmla="*/ 201 h 3638"/>
                <a:gd name="T30" fmla="*/ 787 w 3616"/>
                <a:gd name="T31" fmla="*/ 150 h 3638"/>
                <a:gd name="T32" fmla="*/ 740 w 3616"/>
                <a:gd name="T33" fmla="*/ 104 h 3638"/>
                <a:gd name="T34" fmla="*/ 687 w 3616"/>
                <a:gd name="T35" fmla="*/ 66 h 3638"/>
                <a:gd name="T36" fmla="*/ 628 w 3616"/>
                <a:gd name="T37" fmla="*/ 36 h 3638"/>
                <a:gd name="T38" fmla="*/ 565 w 3616"/>
                <a:gd name="T39" fmla="*/ 15 h 3638"/>
                <a:gd name="T40" fmla="*/ 498 w 3616"/>
                <a:gd name="T41" fmla="*/ 3 h 3638"/>
                <a:gd name="T42" fmla="*/ 429 w 3616"/>
                <a:gd name="T43" fmla="*/ 1 h 3638"/>
                <a:gd name="T44" fmla="*/ 362 w 3616"/>
                <a:gd name="T45" fmla="*/ 10 h 3638"/>
                <a:gd name="T46" fmla="*/ 297 w 3616"/>
                <a:gd name="T47" fmla="*/ 28 h 3638"/>
                <a:gd name="T48" fmla="*/ 237 w 3616"/>
                <a:gd name="T49" fmla="*/ 55 h 3638"/>
                <a:gd name="T50" fmla="*/ 182 w 3616"/>
                <a:gd name="T51" fmla="*/ 91 h 3638"/>
                <a:gd name="T52" fmla="*/ 133 w 3616"/>
                <a:gd name="T53" fmla="*/ 134 h 3638"/>
                <a:gd name="T54" fmla="*/ 90 w 3616"/>
                <a:gd name="T55" fmla="*/ 183 h 3638"/>
                <a:gd name="T56" fmla="*/ 55 w 3616"/>
                <a:gd name="T57" fmla="*/ 239 h 3638"/>
                <a:gd name="T58" fmla="*/ 28 w 3616"/>
                <a:gd name="T59" fmla="*/ 299 h 3638"/>
                <a:gd name="T60" fmla="*/ 10 w 3616"/>
                <a:gd name="T61" fmla="*/ 364 h 3638"/>
                <a:gd name="T62" fmla="*/ 1 w 3616"/>
                <a:gd name="T63" fmla="*/ 432 h 3638"/>
                <a:gd name="T64" fmla="*/ 3 w 3616"/>
                <a:gd name="T65" fmla="*/ 501 h 3638"/>
                <a:gd name="T66" fmla="*/ 14 w 3616"/>
                <a:gd name="T67" fmla="*/ 569 h 3638"/>
                <a:gd name="T68" fmla="*/ 36 w 3616"/>
                <a:gd name="T69" fmla="*/ 632 h 3638"/>
                <a:gd name="T70" fmla="*/ 66 w 3616"/>
                <a:gd name="T71" fmla="*/ 691 h 3638"/>
                <a:gd name="T72" fmla="*/ 104 w 3616"/>
                <a:gd name="T73" fmla="*/ 744 h 3638"/>
                <a:gd name="T74" fmla="*/ 148 w 3616"/>
                <a:gd name="T75" fmla="*/ 792 h 3638"/>
                <a:gd name="T76" fmla="*/ 200 w 3616"/>
                <a:gd name="T77" fmla="*/ 832 h 3638"/>
                <a:gd name="T78" fmla="*/ 256 w 3616"/>
                <a:gd name="T79" fmla="*/ 865 h 3638"/>
                <a:gd name="T80" fmla="*/ 318 w 3616"/>
                <a:gd name="T81" fmla="*/ 889 h 3638"/>
                <a:gd name="T82" fmla="*/ 384 w 3616"/>
                <a:gd name="T83" fmla="*/ 905 h 3638"/>
                <a:gd name="T84" fmla="*/ 453 w 3616"/>
                <a:gd name="T85" fmla="*/ 910 h 36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16"/>
                <a:gd name="T130" fmla="*/ 0 h 3638"/>
                <a:gd name="T131" fmla="*/ 3616 w 3616"/>
                <a:gd name="T132" fmla="*/ 3638 h 36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16" h="3638">
                  <a:moveTo>
                    <a:pt x="1809" y="3638"/>
                  </a:moveTo>
                  <a:lnTo>
                    <a:pt x="1902" y="3636"/>
                  </a:lnTo>
                  <a:lnTo>
                    <a:pt x="1992" y="3629"/>
                  </a:lnTo>
                  <a:lnTo>
                    <a:pt x="2083" y="3617"/>
                  </a:lnTo>
                  <a:lnTo>
                    <a:pt x="2172" y="3601"/>
                  </a:lnTo>
                  <a:lnTo>
                    <a:pt x="2260" y="3580"/>
                  </a:lnTo>
                  <a:lnTo>
                    <a:pt x="2345" y="3556"/>
                  </a:lnTo>
                  <a:lnTo>
                    <a:pt x="2429" y="3527"/>
                  </a:lnTo>
                  <a:lnTo>
                    <a:pt x="2512" y="3495"/>
                  </a:lnTo>
                  <a:lnTo>
                    <a:pt x="2592" y="3458"/>
                  </a:lnTo>
                  <a:lnTo>
                    <a:pt x="2670" y="3418"/>
                  </a:lnTo>
                  <a:lnTo>
                    <a:pt x="2745" y="3374"/>
                  </a:lnTo>
                  <a:lnTo>
                    <a:pt x="2819" y="3327"/>
                  </a:lnTo>
                  <a:lnTo>
                    <a:pt x="2890" y="3276"/>
                  </a:lnTo>
                  <a:lnTo>
                    <a:pt x="2958" y="3222"/>
                  </a:lnTo>
                  <a:lnTo>
                    <a:pt x="3024" y="3166"/>
                  </a:lnTo>
                  <a:lnTo>
                    <a:pt x="3086" y="3105"/>
                  </a:lnTo>
                  <a:lnTo>
                    <a:pt x="3146" y="3042"/>
                  </a:lnTo>
                  <a:lnTo>
                    <a:pt x="3203" y="2976"/>
                  </a:lnTo>
                  <a:lnTo>
                    <a:pt x="3256" y="2908"/>
                  </a:lnTo>
                  <a:lnTo>
                    <a:pt x="3307" y="2836"/>
                  </a:lnTo>
                  <a:lnTo>
                    <a:pt x="3354" y="2762"/>
                  </a:lnTo>
                  <a:lnTo>
                    <a:pt x="3398" y="2686"/>
                  </a:lnTo>
                  <a:lnTo>
                    <a:pt x="3437" y="2608"/>
                  </a:lnTo>
                  <a:lnTo>
                    <a:pt x="3474" y="2527"/>
                  </a:lnTo>
                  <a:lnTo>
                    <a:pt x="3507" y="2445"/>
                  </a:lnTo>
                  <a:lnTo>
                    <a:pt x="3534" y="2360"/>
                  </a:lnTo>
                  <a:lnTo>
                    <a:pt x="3560" y="2274"/>
                  </a:lnTo>
                  <a:lnTo>
                    <a:pt x="3579" y="2185"/>
                  </a:lnTo>
                  <a:lnTo>
                    <a:pt x="3595" y="2095"/>
                  </a:lnTo>
                  <a:lnTo>
                    <a:pt x="3607" y="2004"/>
                  </a:lnTo>
                  <a:lnTo>
                    <a:pt x="3614" y="1912"/>
                  </a:lnTo>
                  <a:lnTo>
                    <a:pt x="3616" y="1820"/>
                  </a:lnTo>
                  <a:lnTo>
                    <a:pt x="3614" y="1727"/>
                  </a:lnTo>
                  <a:lnTo>
                    <a:pt x="3607" y="1635"/>
                  </a:lnTo>
                  <a:lnTo>
                    <a:pt x="3595" y="1544"/>
                  </a:lnTo>
                  <a:lnTo>
                    <a:pt x="3579" y="1454"/>
                  </a:lnTo>
                  <a:lnTo>
                    <a:pt x="3560" y="1365"/>
                  </a:lnTo>
                  <a:lnTo>
                    <a:pt x="3534" y="1279"/>
                  </a:lnTo>
                  <a:lnTo>
                    <a:pt x="3507" y="1195"/>
                  </a:lnTo>
                  <a:lnTo>
                    <a:pt x="3474" y="1112"/>
                  </a:lnTo>
                  <a:lnTo>
                    <a:pt x="3437" y="1031"/>
                  </a:lnTo>
                  <a:lnTo>
                    <a:pt x="3398" y="953"/>
                  </a:lnTo>
                  <a:lnTo>
                    <a:pt x="3354" y="877"/>
                  </a:lnTo>
                  <a:lnTo>
                    <a:pt x="3307" y="803"/>
                  </a:lnTo>
                  <a:lnTo>
                    <a:pt x="3256" y="732"/>
                  </a:lnTo>
                  <a:lnTo>
                    <a:pt x="3203" y="662"/>
                  </a:lnTo>
                  <a:lnTo>
                    <a:pt x="3146" y="597"/>
                  </a:lnTo>
                  <a:lnTo>
                    <a:pt x="3086" y="533"/>
                  </a:lnTo>
                  <a:lnTo>
                    <a:pt x="3024" y="473"/>
                  </a:lnTo>
                  <a:lnTo>
                    <a:pt x="2958" y="416"/>
                  </a:lnTo>
                  <a:lnTo>
                    <a:pt x="2890" y="362"/>
                  </a:lnTo>
                  <a:lnTo>
                    <a:pt x="2819" y="311"/>
                  </a:lnTo>
                  <a:lnTo>
                    <a:pt x="2745" y="264"/>
                  </a:lnTo>
                  <a:lnTo>
                    <a:pt x="2670" y="220"/>
                  </a:lnTo>
                  <a:lnTo>
                    <a:pt x="2592" y="180"/>
                  </a:lnTo>
                  <a:lnTo>
                    <a:pt x="2512" y="143"/>
                  </a:lnTo>
                  <a:lnTo>
                    <a:pt x="2429" y="111"/>
                  </a:lnTo>
                  <a:lnTo>
                    <a:pt x="2345" y="82"/>
                  </a:lnTo>
                  <a:lnTo>
                    <a:pt x="2260" y="58"/>
                  </a:lnTo>
                  <a:lnTo>
                    <a:pt x="2172" y="37"/>
                  </a:lnTo>
                  <a:lnTo>
                    <a:pt x="2083" y="21"/>
                  </a:lnTo>
                  <a:lnTo>
                    <a:pt x="1992" y="9"/>
                  </a:lnTo>
                  <a:lnTo>
                    <a:pt x="1902" y="2"/>
                  </a:lnTo>
                  <a:lnTo>
                    <a:pt x="1809" y="0"/>
                  </a:lnTo>
                  <a:lnTo>
                    <a:pt x="1716" y="2"/>
                  </a:lnTo>
                  <a:lnTo>
                    <a:pt x="1624" y="9"/>
                  </a:lnTo>
                  <a:lnTo>
                    <a:pt x="1534" y="21"/>
                  </a:lnTo>
                  <a:lnTo>
                    <a:pt x="1445" y="37"/>
                  </a:lnTo>
                  <a:lnTo>
                    <a:pt x="1357" y="58"/>
                  </a:lnTo>
                  <a:lnTo>
                    <a:pt x="1271" y="82"/>
                  </a:lnTo>
                  <a:lnTo>
                    <a:pt x="1187" y="111"/>
                  </a:lnTo>
                  <a:lnTo>
                    <a:pt x="1105" y="143"/>
                  </a:lnTo>
                  <a:lnTo>
                    <a:pt x="1024" y="180"/>
                  </a:lnTo>
                  <a:lnTo>
                    <a:pt x="947" y="220"/>
                  </a:lnTo>
                  <a:lnTo>
                    <a:pt x="871" y="264"/>
                  </a:lnTo>
                  <a:lnTo>
                    <a:pt x="797" y="311"/>
                  </a:lnTo>
                  <a:lnTo>
                    <a:pt x="727" y="362"/>
                  </a:lnTo>
                  <a:lnTo>
                    <a:pt x="658" y="416"/>
                  </a:lnTo>
                  <a:lnTo>
                    <a:pt x="592" y="473"/>
                  </a:lnTo>
                  <a:lnTo>
                    <a:pt x="530" y="533"/>
                  </a:lnTo>
                  <a:lnTo>
                    <a:pt x="470" y="597"/>
                  </a:lnTo>
                  <a:lnTo>
                    <a:pt x="414" y="662"/>
                  </a:lnTo>
                  <a:lnTo>
                    <a:pt x="360" y="732"/>
                  </a:lnTo>
                  <a:lnTo>
                    <a:pt x="309" y="803"/>
                  </a:lnTo>
                  <a:lnTo>
                    <a:pt x="262" y="877"/>
                  </a:lnTo>
                  <a:lnTo>
                    <a:pt x="219" y="953"/>
                  </a:lnTo>
                  <a:lnTo>
                    <a:pt x="179" y="1031"/>
                  </a:lnTo>
                  <a:lnTo>
                    <a:pt x="142" y="1112"/>
                  </a:lnTo>
                  <a:lnTo>
                    <a:pt x="109" y="1195"/>
                  </a:lnTo>
                  <a:lnTo>
                    <a:pt x="82" y="1279"/>
                  </a:lnTo>
                  <a:lnTo>
                    <a:pt x="56" y="1365"/>
                  </a:lnTo>
                  <a:lnTo>
                    <a:pt x="37" y="1454"/>
                  </a:lnTo>
                  <a:lnTo>
                    <a:pt x="21" y="1544"/>
                  </a:lnTo>
                  <a:lnTo>
                    <a:pt x="9" y="1635"/>
                  </a:lnTo>
                  <a:lnTo>
                    <a:pt x="2" y="1727"/>
                  </a:lnTo>
                  <a:lnTo>
                    <a:pt x="0" y="1820"/>
                  </a:lnTo>
                  <a:lnTo>
                    <a:pt x="2" y="1912"/>
                  </a:lnTo>
                  <a:lnTo>
                    <a:pt x="9" y="2004"/>
                  </a:lnTo>
                  <a:lnTo>
                    <a:pt x="21" y="2095"/>
                  </a:lnTo>
                  <a:lnTo>
                    <a:pt x="37" y="2185"/>
                  </a:lnTo>
                  <a:lnTo>
                    <a:pt x="56" y="2274"/>
                  </a:lnTo>
                  <a:lnTo>
                    <a:pt x="82" y="2360"/>
                  </a:lnTo>
                  <a:lnTo>
                    <a:pt x="109" y="2445"/>
                  </a:lnTo>
                  <a:lnTo>
                    <a:pt x="142" y="2527"/>
                  </a:lnTo>
                  <a:lnTo>
                    <a:pt x="179" y="2608"/>
                  </a:lnTo>
                  <a:lnTo>
                    <a:pt x="219" y="2686"/>
                  </a:lnTo>
                  <a:lnTo>
                    <a:pt x="262" y="2762"/>
                  </a:lnTo>
                  <a:lnTo>
                    <a:pt x="309" y="2836"/>
                  </a:lnTo>
                  <a:lnTo>
                    <a:pt x="360" y="2908"/>
                  </a:lnTo>
                  <a:lnTo>
                    <a:pt x="414" y="2976"/>
                  </a:lnTo>
                  <a:lnTo>
                    <a:pt x="470" y="3042"/>
                  </a:lnTo>
                  <a:lnTo>
                    <a:pt x="530" y="3105"/>
                  </a:lnTo>
                  <a:lnTo>
                    <a:pt x="592" y="3166"/>
                  </a:lnTo>
                  <a:lnTo>
                    <a:pt x="658" y="3222"/>
                  </a:lnTo>
                  <a:lnTo>
                    <a:pt x="727" y="3276"/>
                  </a:lnTo>
                  <a:lnTo>
                    <a:pt x="797" y="3327"/>
                  </a:lnTo>
                  <a:lnTo>
                    <a:pt x="871" y="3374"/>
                  </a:lnTo>
                  <a:lnTo>
                    <a:pt x="947" y="3418"/>
                  </a:lnTo>
                  <a:lnTo>
                    <a:pt x="1024" y="3458"/>
                  </a:lnTo>
                  <a:lnTo>
                    <a:pt x="1105" y="3495"/>
                  </a:lnTo>
                  <a:lnTo>
                    <a:pt x="1187" y="3527"/>
                  </a:lnTo>
                  <a:lnTo>
                    <a:pt x="1271" y="3556"/>
                  </a:lnTo>
                  <a:lnTo>
                    <a:pt x="1357" y="3580"/>
                  </a:lnTo>
                  <a:lnTo>
                    <a:pt x="1445" y="3601"/>
                  </a:lnTo>
                  <a:lnTo>
                    <a:pt x="1534" y="3617"/>
                  </a:lnTo>
                  <a:lnTo>
                    <a:pt x="1624" y="3629"/>
                  </a:lnTo>
                  <a:lnTo>
                    <a:pt x="1716" y="3636"/>
                  </a:lnTo>
                  <a:lnTo>
                    <a:pt x="1809" y="3638"/>
                  </a:lnTo>
                </a:path>
              </a:pathLst>
            </a:custGeom>
            <a:noFill/>
            <a:ln w="0">
              <a:solidFill>
                <a:srgbClr val="000000"/>
              </a:solidFill>
              <a:round/>
              <a:headEnd/>
              <a:tailEnd/>
            </a:ln>
          </p:spPr>
          <p:txBody>
            <a:bodyPr>
              <a:prstTxWarp prst="textNoShape">
                <a:avLst/>
              </a:prstTxWarp>
            </a:bodyPr>
            <a:lstStyle/>
            <a:p>
              <a:endParaRPr lang="en-US"/>
            </a:p>
          </p:txBody>
        </p:sp>
      </p:grpSp>
      <p:sp>
        <p:nvSpPr>
          <p:cNvPr id="234666" name="AutoShape 170"/>
          <p:cNvSpPr>
            <a:spLocks noChangeArrowheads="1"/>
          </p:cNvSpPr>
          <p:nvPr/>
        </p:nvSpPr>
        <p:spPr bwMode="auto">
          <a:xfrm rot="-2752181">
            <a:off x="296068" y="3742532"/>
            <a:ext cx="627063" cy="609600"/>
          </a:xfrm>
          <a:prstGeom prst="cube">
            <a:avLst>
              <a:gd name="adj" fmla="val 30361"/>
            </a:avLst>
          </a:prstGeom>
          <a:solidFill>
            <a:srgbClr val="FFCC00">
              <a:alpha val="50195"/>
            </a:srgbClr>
          </a:solidFill>
          <a:ln w="9525">
            <a:solidFill>
              <a:schemeClr val="bg1"/>
            </a:solidFill>
            <a:miter lim="800000"/>
            <a:headEnd/>
            <a:tailEnd/>
          </a:ln>
        </p:spPr>
        <p:txBody>
          <a:bodyPr vert="eaVert" wrap="none" anchor="ctr">
            <a:prstTxWarp prst="textNoShape">
              <a:avLst/>
            </a:prstTxWarp>
          </a:bodyPr>
          <a:lstStyle/>
          <a:p>
            <a:pPr algn="ctr"/>
            <a:endParaRPr lang="en-US"/>
          </a:p>
        </p:txBody>
      </p:sp>
      <p:sp>
        <p:nvSpPr>
          <p:cNvPr id="234667" name="AutoShape 171"/>
          <p:cNvSpPr>
            <a:spLocks noChangeArrowheads="1"/>
          </p:cNvSpPr>
          <p:nvPr/>
        </p:nvSpPr>
        <p:spPr bwMode="auto">
          <a:xfrm rot="-4398626">
            <a:off x="262731" y="3471069"/>
            <a:ext cx="822325" cy="890588"/>
          </a:xfrm>
          <a:prstGeom prst="star4">
            <a:avLst>
              <a:gd name="adj" fmla="val 7949"/>
            </a:avLst>
          </a:prstGeom>
          <a:solidFill>
            <a:schemeClr val="accent2"/>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34500"/>
                                        </p:tgtEl>
                                        <p:attrNameLst>
                                          <p:attrName>style.visibility</p:attrName>
                                        </p:attrNameLst>
                                      </p:cBhvr>
                                      <p:to>
                                        <p:strVal val="visible"/>
                                      </p:to>
                                    </p:set>
                                    <p:anim calcmode="lin" valueType="num">
                                      <p:cBhvr additive="base">
                                        <p:cTn id="7" dur="500" fill="hold"/>
                                        <p:tgtEl>
                                          <p:spTgt spid="234500"/>
                                        </p:tgtEl>
                                        <p:attrNameLst>
                                          <p:attrName>ppt_x</p:attrName>
                                        </p:attrNameLst>
                                      </p:cBhvr>
                                      <p:tavLst>
                                        <p:tav tm="0">
                                          <p:val>
                                            <p:strVal val="1+#ppt_w/2"/>
                                          </p:val>
                                        </p:tav>
                                        <p:tav tm="100000">
                                          <p:val>
                                            <p:strVal val="#ppt_x"/>
                                          </p:val>
                                        </p:tav>
                                      </p:tavLst>
                                    </p:anim>
                                    <p:anim calcmode="lin" valueType="num">
                                      <p:cBhvr additive="base">
                                        <p:cTn id="8" dur="500" fill="hold"/>
                                        <p:tgtEl>
                                          <p:spTgt spid="23450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234666"/>
                                        </p:tgtEl>
                                        <p:attrNameLst>
                                          <p:attrName>style.visibility</p:attrName>
                                        </p:attrNameLst>
                                      </p:cBhvr>
                                      <p:to>
                                        <p:strVal val="visible"/>
                                      </p:to>
                                    </p:set>
                                    <p:anim calcmode="lin" valueType="num">
                                      <p:cBhvr additive="base">
                                        <p:cTn id="13" dur="5000" fill="hold"/>
                                        <p:tgtEl>
                                          <p:spTgt spid="234666"/>
                                        </p:tgtEl>
                                        <p:attrNameLst>
                                          <p:attrName>ppt_x</p:attrName>
                                        </p:attrNameLst>
                                      </p:cBhvr>
                                      <p:tavLst>
                                        <p:tav tm="0">
                                          <p:val>
                                            <p:strVal val="1+#ppt_w/2"/>
                                          </p:val>
                                        </p:tav>
                                        <p:tav tm="100000">
                                          <p:val>
                                            <p:strVal val="#ppt_x"/>
                                          </p:val>
                                        </p:tav>
                                      </p:tavLst>
                                    </p:anim>
                                    <p:anim calcmode="lin" valueType="num">
                                      <p:cBhvr additive="base">
                                        <p:cTn id="14" dur="5000" fill="hold"/>
                                        <p:tgtEl>
                                          <p:spTgt spid="234666"/>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0"/>
                            </p:stCondLst>
                            <p:childTnLst>
                              <p:par>
                                <p:cTn id="16" presetID="23" presetClass="entr" presetSubtype="16" fill="hold" grpId="0" nodeType="afterEffect">
                                  <p:stCondLst>
                                    <p:cond delay="0"/>
                                  </p:stCondLst>
                                  <p:childTnLst>
                                    <p:set>
                                      <p:cBhvr>
                                        <p:cTn id="17" dur="1" fill="hold">
                                          <p:stCondLst>
                                            <p:cond delay="0"/>
                                          </p:stCondLst>
                                        </p:cTn>
                                        <p:tgtEl>
                                          <p:spTgt spid="234667"/>
                                        </p:tgtEl>
                                        <p:attrNameLst>
                                          <p:attrName>style.visibility</p:attrName>
                                        </p:attrNameLst>
                                      </p:cBhvr>
                                      <p:to>
                                        <p:strVal val="visible"/>
                                      </p:to>
                                    </p:set>
                                    <p:anim calcmode="lin" valueType="num">
                                      <p:cBhvr>
                                        <p:cTn id="18" dur="500" fill="hold"/>
                                        <p:tgtEl>
                                          <p:spTgt spid="234667"/>
                                        </p:tgtEl>
                                        <p:attrNameLst>
                                          <p:attrName>ppt_w</p:attrName>
                                        </p:attrNameLst>
                                      </p:cBhvr>
                                      <p:tavLst>
                                        <p:tav tm="0">
                                          <p:val>
                                            <p:fltVal val="0"/>
                                          </p:val>
                                        </p:tav>
                                        <p:tav tm="100000">
                                          <p:val>
                                            <p:strVal val="#ppt_w"/>
                                          </p:val>
                                        </p:tav>
                                      </p:tavLst>
                                    </p:anim>
                                    <p:anim calcmode="lin" valueType="num">
                                      <p:cBhvr>
                                        <p:cTn id="19" dur="500" fill="hold"/>
                                        <p:tgtEl>
                                          <p:spTgt spid="234667"/>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6"/>
                                            </p:cond>
                                          </p:stCondLst>
                                        </p:cTn>
                                        <p:tgtEl>
                                          <p:spTgt spid="23466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0" grpId="0" animBg="1"/>
      <p:bldP spid="234666" grpId="0" animBg="1" autoUpdateAnimBg="0"/>
      <p:bldP spid="234667"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17762" name="Picture 2" descr="Gentiles come 4"/>
          <p:cNvPicPr>
            <a:picLocks noChangeAspect="1" noChangeArrowheads="1"/>
          </p:cNvPicPr>
          <p:nvPr/>
        </p:nvPicPr>
        <p:blipFill>
          <a:blip r:embed="rId3"/>
          <a:srcRect/>
          <a:stretch>
            <a:fillRect/>
          </a:stretch>
        </p:blipFill>
        <p:spPr bwMode="auto">
          <a:xfrm>
            <a:off x="3581400" y="1828800"/>
            <a:ext cx="5181600" cy="4114800"/>
          </a:xfrm>
          <a:prstGeom prst="rect">
            <a:avLst/>
          </a:prstGeom>
          <a:noFill/>
          <a:ln w="9525">
            <a:noFill/>
            <a:miter lim="800000"/>
            <a:headEnd/>
            <a:tailEnd/>
          </a:ln>
        </p:spPr>
      </p:pic>
      <p:sp>
        <p:nvSpPr>
          <p:cNvPr id="117763" name="Rectangle 3"/>
          <p:cNvSpPr>
            <a:spLocks noChangeArrowheads="1"/>
          </p:cNvSpPr>
          <p:nvPr/>
        </p:nvSpPr>
        <p:spPr bwMode="auto">
          <a:xfrm>
            <a:off x="3581400" y="1828800"/>
            <a:ext cx="5181600" cy="4114800"/>
          </a:xfrm>
          <a:prstGeom prst="rect">
            <a:avLst/>
          </a:prstGeom>
          <a:noFill/>
          <a:ln w="9525">
            <a:solidFill>
              <a:schemeClr val="folHlink"/>
            </a:solidFill>
            <a:miter lim="800000"/>
            <a:headEnd/>
            <a:tailEnd/>
          </a:ln>
        </p:spPr>
        <p:txBody>
          <a:bodyPr wrap="none" anchor="ctr">
            <a:prstTxWarp prst="textNoShape">
              <a:avLst/>
            </a:prstTxWarp>
          </a:bodyPr>
          <a:lstStyle/>
          <a:p>
            <a:endParaRPr lang="en-US">
              <a:latin typeface="Arial" panose="020B0604020202020204" pitchFamily="34" charset="0"/>
              <a:cs typeface="Arial" panose="020B0604020202020204" pitchFamily="34" charset="0"/>
            </a:endParaRPr>
          </a:p>
        </p:txBody>
      </p:sp>
      <p:sp>
        <p:nvSpPr>
          <p:cNvPr id="117765" name="Rectangle 5"/>
          <p:cNvSpPr>
            <a:spLocks noChangeArrowheads="1"/>
          </p:cNvSpPr>
          <p:nvPr/>
        </p:nvSpPr>
        <p:spPr bwMode="auto">
          <a:xfrm>
            <a:off x="0" y="457200"/>
            <a:ext cx="9144000" cy="609600"/>
          </a:xfrm>
          <a:prstGeom prst="rect">
            <a:avLst/>
          </a:prstGeom>
          <a:noFill/>
          <a:ln w="9525">
            <a:noFill/>
            <a:miter lim="800000"/>
            <a:headEnd/>
            <a:tailEnd/>
          </a:ln>
        </p:spPr>
        <p:txBody>
          <a:bodyPr anchor="ctr">
            <a:prstTxWarp prst="textNoShape">
              <a:avLst/>
            </a:prstTxWarp>
          </a:bodyPr>
          <a:lstStyle/>
          <a:p>
            <a:pPr algn="ctr">
              <a:lnSpc>
                <a:spcPct val="80000"/>
              </a:lnSpc>
            </a:pPr>
            <a:r>
              <a:rPr lang="ar-JO" sz="4800" b="1" dirty="0">
                <a:solidFill>
                  <a:schemeClr val="bg1"/>
                </a:solidFill>
                <a:latin typeface="Arial" panose="020B0604020202020204" pitchFamily="34" charset="0"/>
                <a:cs typeface="Arial" panose="020B0604020202020204" pitchFamily="34" charset="0"/>
              </a:rPr>
              <a:t>المسيح في ملكوته</a:t>
            </a:r>
            <a:endParaRPr lang="en-US" sz="4800" b="1" dirty="0">
              <a:solidFill>
                <a:schemeClr val="bg1"/>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2" name="TextBox 1"/>
          <p:cNvSpPr txBox="1"/>
          <p:nvPr/>
        </p:nvSpPr>
        <p:spPr>
          <a:xfrm>
            <a:off x="228600" y="1752600"/>
            <a:ext cx="3276600" cy="3625608"/>
          </a:xfrm>
          <a:prstGeom prst="rect">
            <a:avLst/>
          </a:prstGeom>
          <a:noFill/>
        </p:spPr>
        <p:txBody>
          <a:bodyPr wrap="square" rtlCol="0">
            <a:spAutoFit/>
          </a:bodyPr>
          <a:lstStyle/>
          <a:p>
            <a:pPr algn="ctr">
              <a:lnSpc>
                <a:spcPct val="90000"/>
              </a:lnSpc>
            </a:pPr>
            <a:r>
              <a:rPr kumimoji="0" lang="ar-JO" altLang="ja-JP" sz="2800" b="1" dirty="0">
                <a:solidFill>
                  <a:srgbClr val="FEFF9E"/>
                </a:solidFill>
                <a:effectLst>
                  <a:glow rad="101600">
                    <a:schemeClr val="bg2">
                      <a:alpha val="75000"/>
                    </a:schemeClr>
                  </a:glow>
                </a:effectLst>
                <a:latin typeface="Arial" panose="020B0604020202020204" pitchFamily="34" charset="0"/>
                <a:cs typeface="Arial" panose="020B0604020202020204" pitchFamily="34" charset="0"/>
              </a:rPr>
              <a:t>وأقول لكم:                 إن كثيرين سيأتون       من المشارق والمغارب ويتكئون مع           إبراهيم وإسحاق     ويعقوب في           ملكوت السماوات</a:t>
            </a:r>
            <a:endParaRPr kumimoji="0" lang="en-US" altLang="ja-JP" sz="2800" b="1" dirty="0">
              <a:solidFill>
                <a:srgbClr val="FEFF9E"/>
              </a:solidFill>
              <a:effectLst>
                <a:glow rad="101600">
                  <a:schemeClr val="bg2">
                    <a:alpha val="75000"/>
                  </a:schemeClr>
                </a:glow>
              </a:effectLst>
              <a:latin typeface="Arial" panose="020B0604020202020204" pitchFamily="34" charset="0"/>
              <a:cs typeface="Arial" panose="020B0604020202020204" pitchFamily="34" charset="0"/>
            </a:endParaRPr>
          </a:p>
          <a:p>
            <a:pPr>
              <a:lnSpc>
                <a:spcPct val="90000"/>
              </a:lnSpc>
            </a:pPr>
            <a:r>
              <a:rPr kumimoji="0" lang="en-US" altLang="ja-JP" sz="2800" b="1" dirty="0">
                <a:solidFill>
                  <a:srgbClr val="000000"/>
                </a:solidFill>
                <a:effectLst>
                  <a:glow rad="101600">
                    <a:schemeClr val="bg2">
                      <a:alpha val="75000"/>
                    </a:schemeClr>
                  </a:glow>
                </a:effectLst>
                <a:latin typeface="Arial" panose="020B0604020202020204" pitchFamily="34" charset="0"/>
                <a:cs typeface="Arial" panose="020B0604020202020204" pitchFamily="34" charset="0"/>
              </a:rPr>
              <a:t> </a:t>
            </a:r>
            <a:r>
              <a:rPr kumimoji="0" lang="ar-JO" sz="2000" b="1" dirty="0">
                <a:solidFill>
                  <a:schemeClr val="bg1"/>
                </a:solidFill>
                <a:effectLst>
                  <a:glow rad="101600">
                    <a:schemeClr val="bg2">
                      <a:alpha val="75000"/>
                    </a:schemeClr>
                  </a:glow>
                </a:effectLst>
                <a:latin typeface="Arial" panose="020B0604020202020204" pitchFamily="34" charset="0"/>
                <a:cs typeface="Arial" panose="020B0604020202020204" pitchFamily="34" charset="0"/>
              </a:rPr>
              <a:t>متى 8: 11</a:t>
            </a:r>
            <a:endParaRPr kumimoji="0" lang="en-US" sz="2800" b="1" dirty="0">
              <a:solidFill>
                <a:schemeClr val="bg1"/>
              </a:solidFill>
              <a:effectLst>
                <a:glow rad="101600">
                  <a:schemeClr val="bg2">
                    <a:alpha val="75000"/>
                  </a:schemeClr>
                </a:glow>
              </a:effectLst>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outerShdw blurRad="38100" dist="38100" dir="2700000" algn="tl">
                <a:srgbClr val="000000">
                  <a:alpha val="43137"/>
                </a:srgbClr>
              </a:outerShdw>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outerShdw blurRad="38100" dist="38100" dir="2700000" algn="tl">
                <a:srgbClr val="000000">
                  <a:alpha val="43137"/>
                </a:srgbClr>
              </a:outerShdw>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outerShdw blurRad="38100" dist="38100" dir="2700000" algn="tl">
                <a:srgbClr val="000000">
                  <a:alpha val="43137"/>
                </a:srgbClr>
              </a:outerShdw>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outerShdw blurRad="38100" dist="38100" dir="2700000" algn="tl">
                <a:srgbClr val="000000">
                  <a:alpha val="43137"/>
                </a:srgbClr>
              </a:outerShdw>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_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3_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9_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0_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7104</TotalTime>
  <Words>4597</Words>
  <Application>Microsoft Macintosh PowerPoint</Application>
  <PresentationFormat>On-screen Show (4:3)</PresentationFormat>
  <Paragraphs>624</Paragraphs>
  <Slides>126</Slides>
  <Notes>26</Notes>
  <HiddenSlides>0</HiddenSlides>
  <MMClips>0</MMClips>
  <ScaleCrop>false</ScaleCrop>
  <HeadingPairs>
    <vt:vector size="8" baseType="variant">
      <vt:variant>
        <vt:lpstr>Fonts Used</vt:lpstr>
      </vt:variant>
      <vt:variant>
        <vt:i4>16</vt:i4>
      </vt:variant>
      <vt:variant>
        <vt:lpstr>Theme</vt:lpstr>
      </vt:variant>
      <vt:variant>
        <vt:i4>33</vt:i4>
      </vt:variant>
      <vt:variant>
        <vt:lpstr>Embedded OLE Servers</vt:lpstr>
      </vt:variant>
      <vt:variant>
        <vt:i4>1</vt:i4>
      </vt:variant>
      <vt:variant>
        <vt:lpstr>Slide Titles</vt:lpstr>
      </vt:variant>
      <vt:variant>
        <vt:i4>126</vt:i4>
      </vt:variant>
    </vt:vector>
  </HeadingPairs>
  <TitlesOfParts>
    <vt:vector size="176" baseType="lpstr">
      <vt:lpstr>ＭＳ Ｐゴシック</vt:lpstr>
      <vt:lpstr>Techno</vt:lpstr>
      <vt:lpstr>Times</vt:lpstr>
      <vt:lpstr>Arial</vt:lpstr>
      <vt:lpstr>Arial Black</vt:lpstr>
      <vt:lpstr>Arial Narrow</vt:lpstr>
      <vt:lpstr>Calibri</vt:lpstr>
      <vt:lpstr>Helena</vt:lpstr>
      <vt:lpstr>Helvetica</vt:lpstr>
      <vt:lpstr>Impact</vt:lpstr>
      <vt:lpstr>Lucida Blackletter</vt:lpstr>
      <vt:lpstr>Monotype Sorts</vt:lpstr>
      <vt:lpstr>Skia</vt:lpstr>
      <vt:lpstr>Times New Roman</vt:lpstr>
      <vt:lpstr>Traditional Arabic</vt:lpstr>
      <vt:lpstr>Wingdings</vt:lpstr>
      <vt:lpstr>Generic (Standard)</vt:lpstr>
      <vt:lpstr>15_Blank Presentation</vt:lpstr>
      <vt:lpstr>9_Office Theme</vt:lpstr>
      <vt:lpstr>24_Office Theme</vt:lpstr>
      <vt:lpstr>2_Office Theme</vt:lpstr>
      <vt:lpstr>16_Office Theme</vt:lpstr>
      <vt:lpstr>11_Office Theme</vt:lpstr>
      <vt:lpstr>4_Blank Presentation</vt:lpstr>
      <vt:lpstr>1_Default Design</vt:lpstr>
      <vt:lpstr>blstripc.ppt - Blue Stripes</vt:lpstr>
      <vt:lpstr>2_Default Design</vt:lpstr>
      <vt:lpstr>3_Default Design</vt:lpstr>
      <vt:lpstr>1_Generic (Standard)</vt:lpstr>
      <vt:lpstr>2_Generic (Standard)</vt:lpstr>
      <vt:lpstr>3_Blank Presentation</vt:lpstr>
      <vt:lpstr>13_Office Theme</vt:lpstr>
      <vt:lpstr>3_Generic (Standard)</vt:lpstr>
      <vt:lpstr>4_Generic (Standard)</vt:lpstr>
      <vt:lpstr>5_Generic (Standard)</vt:lpstr>
      <vt:lpstr>6_Generic (Standard)</vt:lpstr>
      <vt:lpstr>7_Generic (Standard)</vt:lpstr>
      <vt:lpstr>8_Generic (Standard)</vt:lpstr>
      <vt:lpstr>1_Office Theme</vt:lpstr>
      <vt:lpstr>4_Office Theme</vt:lpstr>
      <vt:lpstr>13_Generic (Standard)</vt:lpstr>
      <vt:lpstr>3_Office Theme</vt:lpstr>
      <vt:lpstr>4_Default Design</vt:lpstr>
      <vt:lpstr>9_Generic (Standard)</vt:lpstr>
      <vt:lpstr>6_Blank Presentation</vt:lpstr>
      <vt:lpstr>Default Design</vt:lpstr>
      <vt:lpstr>Orbit</vt:lpstr>
      <vt:lpstr>10_Generic (Standard)</vt:lpstr>
      <vt:lpstr>12_Office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مفهوم الملكوت</vt:lpstr>
      <vt:lpstr>PowerPoint Presentation</vt:lpstr>
      <vt:lpstr>ملكوت الله موضوع الكتاب المقدس الشامل</vt:lpstr>
      <vt:lpstr>ملك الله – موضوع العهد القديم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اللاألفية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ما قبل الألفية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أرقام فعلية؟</vt:lpstr>
      <vt:lpstr>PowerPoint Presentation</vt:lpstr>
      <vt:lpstr>PowerPoint Presentation</vt:lpstr>
      <vt:lpstr>PowerPoint Presentation</vt:lpstr>
      <vt:lpstr>لماذا يجب  أن يأتي  المسيح  قبل الألفية</vt:lpstr>
      <vt:lpstr>لماذا تعتبر قبل الألفية مهمة؟</vt:lpstr>
      <vt:lpstr>PowerPoint Presentation</vt:lpstr>
      <vt:lpstr>PowerPoint Presentation</vt:lpstr>
      <vt:lpstr>PowerPoint Presentation</vt:lpstr>
      <vt:lpstr>PowerPoint Presentation</vt:lpstr>
      <vt:lpstr>PowerPoint Presentation</vt:lpstr>
      <vt:lpstr>PowerPoint Presentation</vt:lpstr>
      <vt:lpstr>خصائص الملكوت</vt:lpstr>
      <vt:lpstr>طبيعة الألفية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أورشليم الجديدة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أهمية الألفية</vt:lpstr>
      <vt:lpstr>PowerPoint Presentation</vt:lpstr>
      <vt:lpstr>PowerPoint Presentation</vt:lpstr>
      <vt:lpstr>PowerPoint Presentation</vt:lpstr>
      <vt:lpstr>الصفحة الرئيسية على BibleStudyDownloads.org</vt:lpstr>
      <vt:lpstr>خطاب جبل الزيتون at BibleStudyDownloads.org</vt:lpstr>
    </vt:vector>
  </TitlesOfParts>
  <Company>World of the Bible Ministries,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Rick Griffith</cp:lastModifiedBy>
  <cp:revision>211</cp:revision>
  <dcterms:created xsi:type="dcterms:W3CDTF">2012-07-21T21:34:08Z</dcterms:created>
  <dcterms:modified xsi:type="dcterms:W3CDTF">2024-01-04T14:08:04Z</dcterms:modified>
</cp:coreProperties>
</file>