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1.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2.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3.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72" r:id="rId3"/>
    <p:sldMasterId id="2147484014" r:id="rId4"/>
    <p:sldMasterId id="2147484026" r:id="rId5"/>
    <p:sldMasterId id="2147484159" r:id="rId6"/>
    <p:sldMasterId id="2147485122" r:id="rId7"/>
    <p:sldMasterId id="2147485660" r:id="rId8"/>
    <p:sldMasterId id="2147485838" r:id="rId9"/>
    <p:sldMasterId id="2147485850" r:id="rId10"/>
    <p:sldMasterId id="2147485874" r:id="rId11"/>
    <p:sldMasterId id="2147485886" r:id="rId12"/>
    <p:sldMasterId id="2147485898" r:id="rId13"/>
    <p:sldMasterId id="2147485910" r:id="rId14"/>
  </p:sldMasterIdLst>
  <p:notesMasterIdLst>
    <p:notesMasterId r:id="rId84"/>
  </p:notesMasterIdLst>
  <p:sldIdLst>
    <p:sldId id="445" r:id="rId15"/>
    <p:sldId id="432" r:id="rId16"/>
    <p:sldId id="298" r:id="rId17"/>
    <p:sldId id="299" r:id="rId18"/>
    <p:sldId id="322" r:id="rId19"/>
    <p:sldId id="323" r:id="rId20"/>
    <p:sldId id="875" r:id="rId21"/>
    <p:sldId id="375" r:id="rId22"/>
    <p:sldId id="276" r:id="rId23"/>
    <p:sldId id="277" r:id="rId24"/>
    <p:sldId id="325" r:id="rId25"/>
    <p:sldId id="279" r:id="rId26"/>
    <p:sldId id="349" r:id="rId27"/>
    <p:sldId id="278" r:id="rId28"/>
    <p:sldId id="436" r:id="rId29"/>
    <p:sldId id="386" r:id="rId30"/>
    <p:sldId id="280" r:id="rId31"/>
    <p:sldId id="385" r:id="rId32"/>
    <p:sldId id="281" r:id="rId33"/>
    <p:sldId id="413" r:id="rId34"/>
    <p:sldId id="412" r:id="rId35"/>
    <p:sldId id="282" r:id="rId36"/>
    <p:sldId id="437" r:id="rId37"/>
    <p:sldId id="441" r:id="rId38"/>
    <p:sldId id="442" r:id="rId39"/>
    <p:sldId id="350" r:id="rId40"/>
    <p:sldId id="438" r:id="rId41"/>
    <p:sldId id="289" r:id="rId42"/>
    <p:sldId id="291" r:id="rId43"/>
    <p:sldId id="347" r:id="rId44"/>
    <p:sldId id="292" r:id="rId45"/>
    <p:sldId id="414" r:id="rId46"/>
    <p:sldId id="268" r:id="rId47"/>
    <p:sldId id="439" r:id="rId48"/>
    <p:sldId id="269" r:id="rId49"/>
    <p:sldId id="415" r:id="rId50"/>
    <p:sldId id="270" r:id="rId51"/>
    <p:sldId id="382" r:id="rId52"/>
    <p:sldId id="258" r:id="rId53"/>
    <p:sldId id="416" r:id="rId54"/>
    <p:sldId id="259" r:id="rId55"/>
    <p:sldId id="348" r:id="rId56"/>
    <p:sldId id="388" r:id="rId57"/>
    <p:sldId id="444" r:id="rId58"/>
    <p:sldId id="387" r:id="rId59"/>
    <p:sldId id="351" r:id="rId60"/>
    <p:sldId id="398" r:id="rId61"/>
    <p:sldId id="424" r:id="rId62"/>
    <p:sldId id="399" r:id="rId63"/>
    <p:sldId id="404" r:id="rId64"/>
    <p:sldId id="400" r:id="rId65"/>
    <p:sldId id="405" r:id="rId66"/>
    <p:sldId id="401" r:id="rId67"/>
    <p:sldId id="406" r:id="rId68"/>
    <p:sldId id="407" r:id="rId69"/>
    <p:sldId id="402" r:id="rId70"/>
    <p:sldId id="418" r:id="rId71"/>
    <p:sldId id="876" r:id="rId72"/>
    <p:sldId id="353" r:id="rId73"/>
    <p:sldId id="403" r:id="rId74"/>
    <p:sldId id="315" r:id="rId75"/>
    <p:sldId id="316" r:id="rId76"/>
    <p:sldId id="321" r:id="rId77"/>
    <p:sldId id="317" r:id="rId78"/>
    <p:sldId id="318" r:id="rId79"/>
    <p:sldId id="426" r:id="rId80"/>
    <p:sldId id="423" r:id="rId81"/>
    <p:sldId id="873" r:id="rId82"/>
    <p:sldId id="874" r:id="rId8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FF15"/>
    <a:srgbClr val="E893B5"/>
    <a:srgbClr val="FAD8AE"/>
    <a:srgbClr val="AB282D"/>
    <a:srgbClr val="60B4AD"/>
    <a:srgbClr val="F9D8B4"/>
    <a:srgbClr val="F2F254"/>
    <a:srgbClr val="92D050"/>
    <a:srgbClr val="FF5050"/>
    <a:srgbClr val="6DFB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306" autoAdjust="0"/>
    <p:restoredTop sz="94249" autoAdjust="0"/>
  </p:normalViewPr>
  <p:slideViewPr>
    <p:cSldViewPr>
      <p:cViewPr>
        <p:scale>
          <a:sx n="125" d="100"/>
          <a:sy n="125" d="100"/>
        </p:scale>
        <p:origin x="872" y="8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8800"/>
    </p:cViewPr>
  </p:sorterViewPr>
  <p:notesViewPr>
    <p:cSldViewPr>
      <p:cViewPr varScale="1">
        <p:scale>
          <a:sx n="53" d="100"/>
          <a:sy n="53" d="100"/>
        </p:scale>
        <p:origin x="-1200"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notesMaster" Target="notesMasters/notesMaster1.xml"/><Relationship Id="rId16" Type="http://schemas.openxmlformats.org/officeDocument/2006/relationships/slide" Target="slides/slide2.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5" Type="http://schemas.openxmlformats.org/officeDocument/2006/relationships/slideMaster" Target="slideMasters/slideMaster5.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7" Type="http://schemas.openxmlformats.org/officeDocument/2006/relationships/slideMaster" Target="slideMasters/slideMaster7.xml"/><Relationship Id="rId71" Type="http://schemas.openxmlformats.org/officeDocument/2006/relationships/slide" Target="slides/slide57.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theme" Target="theme/theme1.xml"/><Relationship Id="rId61" Type="http://schemas.openxmlformats.org/officeDocument/2006/relationships/slide" Target="slides/slide47.xml"/><Relationship Id="rId82" Type="http://schemas.openxmlformats.org/officeDocument/2006/relationships/slide" Target="slides/slide6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1026">
            <a:extLst>
              <a:ext uri="{FF2B5EF4-FFF2-40B4-BE49-F238E27FC236}">
                <a16:creationId xmlns:a16="http://schemas.microsoft.com/office/drawing/2014/main" id="{3E036B3F-80E6-3847-8450-7FF4B5833F8C}"/>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0"/>
                <a:cs typeface="+mn-cs"/>
              </a:defRPr>
            </a:lvl1pPr>
          </a:lstStyle>
          <a:p>
            <a:pPr>
              <a:defRPr/>
            </a:pPr>
            <a:endParaRPr lang="en-US"/>
          </a:p>
        </p:txBody>
      </p:sp>
      <p:sp>
        <p:nvSpPr>
          <p:cNvPr id="54275" name="Rectangle 1027">
            <a:extLst>
              <a:ext uri="{FF2B5EF4-FFF2-40B4-BE49-F238E27FC236}">
                <a16:creationId xmlns:a16="http://schemas.microsoft.com/office/drawing/2014/main" id="{3349C4C9-3E42-FD4B-A677-677567B629D6}"/>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0"/>
                <a:cs typeface="+mn-cs"/>
              </a:defRPr>
            </a:lvl1pPr>
          </a:lstStyle>
          <a:p>
            <a:pPr>
              <a:defRPr/>
            </a:pPr>
            <a:endParaRPr lang="en-US"/>
          </a:p>
        </p:txBody>
      </p:sp>
      <p:sp>
        <p:nvSpPr>
          <p:cNvPr id="54276" name="Rectangle 1028">
            <a:extLst>
              <a:ext uri="{FF2B5EF4-FFF2-40B4-BE49-F238E27FC236}">
                <a16:creationId xmlns:a16="http://schemas.microsoft.com/office/drawing/2014/main" id="{2CA18482-BDED-734D-958E-1E9D7BF16E44}"/>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54277" name="Rectangle 1029">
            <a:extLst>
              <a:ext uri="{FF2B5EF4-FFF2-40B4-BE49-F238E27FC236}">
                <a16:creationId xmlns:a16="http://schemas.microsoft.com/office/drawing/2014/main" id="{7B091A97-C016-0646-9812-43065DC7B882}"/>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4278" name="Rectangle 1030">
            <a:extLst>
              <a:ext uri="{FF2B5EF4-FFF2-40B4-BE49-F238E27FC236}">
                <a16:creationId xmlns:a16="http://schemas.microsoft.com/office/drawing/2014/main" id="{090EF3E3-456C-714A-B1AD-C733D59AF21C}"/>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0"/>
                <a:cs typeface="+mn-cs"/>
              </a:defRPr>
            </a:lvl1pPr>
          </a:lstStyle>
          <a:p>
            <a:pPr>
              <a:defRPr/>
            </a:pPr>
            <a:endParaRPr lang="en-US"/>
          </a:p>
        </p:txBody>
      </p:sp>
      <p:sp>
        <p:nvSpPr>
          <p:cNvPr id="54279" name="Rectangle 1031">
            <a:extLst>
              <a:ext uri="{FF2B5EF4-FFF2-40B4-BE49-F238E27FC236}">
                <a16:creationId xmlns:a16="http://schemas.microsoft.com/office/drawing/2014/main" id="{8A2FE6DE-CDA7-C34A-BCD2-5000830E7184}"/>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3903176F-1619-3A41-B2B5-3716A5B96C17}"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89CCD0-96A0-7547-AF16-A7B8F1919C3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000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0003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507754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a:extLst>
              <a:ext uri="{FF2B5EF4-FFF2-40B4-BE49-F238E27FC236}">
                <a16:creationId xmlns:a16="http://schemas.microsoft.com/office/drawing/2014/main" id="{EA5ABEE2-008E-D844-8797-99BE684E2D43}"/>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87B5ACE-1FB3-304B-99FF-DDFA0846EF7D}" type="slidenum">
              <a:rPr lang="en-US" altLang="en-US" sz="1200"/>
              <a:pPr/>
              <a:t>19</a:t>
            </a:fld>
            <a:endParaRPr lang="en-US" altLang="en-US" sz="1200"/>
          </a:p>
        </p:txBody>
      </p:sp>
      <p:sp>
        <p:nvSpPr>
          <p:cNvPr id="96258" name="Rectangle 2">
            <a:extLst>
              <a:ext uri="{FF2B5EF4-FFF2-40B4-BE49-F238E27FC236}">
                <a16:creationId xmlns:a16="http://schemas.microsoft.com/office/drawing/2014/main" id="{983B10AF-C0D5-E34E-95EF-63C698E3641E}"/>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6259" name="Rectangle 3">
            <a:extLst>
              <a:ext uri="{FF2B5EF4-FFF2-40B4-BE49-F238E27FC236}">
                <a16:creationId xmlns:a16="http://schemas.microsoft.com/office/drawing/2014/main" id="{BE73A10A-12FC-CE4B-B52F-07CAC4318E8F}"/>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a:extLst>
              <a:ext uri="{FF2B5EF4-FFF2-40B4-BE49-F238E27FC236}">
                <a16:creationId xmlns:a16="http://schemas.microsoft.com/office/drawing/2014/main" id="{BBB36E47-7615-B94D-9E39-5739964EC1DD}"/>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D69A167-C926-054E-BA53-30183473340C}" type="slidenum">
              <a:rPr lang="en-US" altLang="en-US" sz="1200"/>
              <a:pPr/>
              <a:t>22</a:t>
            </a:fld>
            <a:endParaRPr lang="en-US" altLang="en-US" sz="1200"/>
          </a:p>
        </p:txBody>
      </p:sp>
      <p:sp>
        <p:nvSpPr>
          <p:cNvPr id="98306" name="Rectangle 2">
            <a:extLst>
              <a:ext uri="{FF2B5EF4-FFF2-40B4-BE49-F238E27FC236}">
                <a16:creationId xmlns:a16="http://schemas.microsoft.com/office/drawing/2014/main" id="{37CD96E5-81BF-414C-881E-13AAB13BA1AE}"/>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8307" name="Rectangle 3">
            <a:extLst>
              <a:ext uri="{FF2B5EF4-FFF2-40B4-BE49-F238E27FC236}">
                <a16:creationId xmlns:a16="http://schemas.microsoft.com/office/drawing/2014/main" id="{2F71BEFA-C3E3-9846-9DEB-86D085DC8625}"/>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a:extLst>
              <a:ext uri="{FF2B5EF4-FFF2-40B4-BE49-F238E27FC236}">
                <a16:creationId xmlns:a16="http://schemas.microsoft.com/office/drawing/2014/main" id="{9459FFE0-9012-7244-B5D3-A5DB14BC1EB8}"/>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BF9EDDC-51B0-9A49-8CDF-D62F9AA77151}" type="slidenum">
              <a:rPr lang="en-US" altLang="en-US" sz="1200">
                <a:solidFill>
                  <a:srgbClr val="000000"/>
                </a:solidFill>
              </a:rPr>
              <a:pPr/>
              <a:t>27</a:t>
            </a:fld>
            <a:endParaRPr lang="en-US" altLang="en-US" sz="1200">
              <a:solidFill>
                <a:srgbClr val="000000"/>
              </a:solidFill>
            </a:endParaRPr>
          </a:p>
        </p:txBody>
      </p:sp>
      <p:sp>
        <p:nvSpPr>
          <p:cNvPr id="99330" name="Rectangle 2">
            <a:extLst>
              <a:ext uri="{FF2B5EF4-FFF2-40B4-BE49-F238E27FC236}">
                <a16:creationId xmlns:a16="http://schemas.microsoft.com/office/drawing/2014/main" id="{049A4CD5-38E4-FF4A-A8AE-6D3B4E1C2FAF}"/>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9331" name="Rectangle 3">
            <a:extLst>
              <a:ext uri="{FF2B5EF4-FFF2-40B4-BE49-F238E27FC236}">
                <a16:creationId xmlns:a16="http://schemas.microsoft.com/office/drawing/2014/main" id="{EC50EB12-BAB0-D347-8C17-8E2F46A0AEA4}"/>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a:extLst>
              <a:ext uri="{FF2B5EF4-FFF2-40B4-BE49-F238E27FC236}">
                <a16:creationId xmlns:a16="http://schemas.microsoft.com/office/drawing/2014/main" id="{8E192AB2-F0C9-1142-A6A9-8A46F2615EAB}"/>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EFFD483-4883-004D-9F31-C1AFEADCCB5A}" type="slidenum">
              <a:rPr lang="en-US" altLang="en-US" sz="1200"/>
              <a:pPr/>
              <a:t>28</a:t>
            </a:fld>
            <a:endParaRPr lang="en-US" altLang="en-US" sz="1200"/>
          </a:p>
        </p:txBody>
      </p:sp>
      <p:sp>
        <p:nvSpPr>
          <p:cNvPr id="101378" name="Rectangle 2">
            <a:extLst>
              <a:ext uri="{FF2B5EF4-FFF2-40B4-BE49-F238E27FC236}">
                <a16:creationId xmlns:a16="http://schemas.microsoft.com/office/drawing/2014/main" id="{7C803EB1-4958-DB4F-BBBF-33046B0EDD81}"/>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1379" name="Rectangle 3">
            <a:extLst>
              <a:ext uri="{FF2B5EF4-FFF2-40B4-BE49-F238E27FC236}">
                <a16:creationId xmlns:a16="http://schemas.microsoft.com/office/drawing/2014/main" id="{F1C0E33E-9FE2-A047-B623-DA8EC71EFDC0}"/>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a:extLst>
              <a:ext uri="{FF2B5EF4-FFF2-40B4-BE49-F238E27FC236}">
                <a16:creationId xmlns:a16="http://schemas.microsoft.com/office/drawing/2014/main" id="{8D3DC155-7F9F-FA4A-B62A-7847944814FF}"/>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7D2095E-2430-1448-B205-06B9D06E18E1}" type="slidenum">
              <a:rPr lang="en-US" altLang="en-US" sz="1200"/>
              <a:pPr/>
              <a:t>29</a:t>
            </a:fld>
            <a:endParaRPr lang="en-US" altLang="en-US" sz="1200"/>
          </a:p>
        </p:txBody>
      </p:sp>
      <p:sp>
        <p:nvSpPr>
          <p:cNvPr id="102402" name="Rectangle 2">
            <a:extLst>
              <a:ext uri="{FF2B5EF4-FFF2-40B4-BE49-F238E27FC236}">
                <a16:creationId xmlns:a16="http://schemas.microsoft.com/office/drawing/2014/main" id="{19FB0026-5B29-3C4A-B379-79D94A23E9D4}"/>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2403" name="Rectangle 3">
            <a:extLst>
              <a:ext uri="{FF2B5EF4-FFF2-40B4-BE49-F238E27FC236}">
                <a16:creationId xmlns:a16="http://schemas.microsoft.com/office/drawing/2014/main" id="{25C5359C-3470-2342-BA59-B6DEF8149F43}"/>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a:extLst>
              <a:ext uri="{FF2B5EF4-FFF2-40B4-BE49-F238E27FC236}">
                <a16:creationId xmlns:a16="http://schemas.microsoft.com/office/drawing/2014/main" id="{AE7A279B-BF61-C14B-9260-E86656F0D124}"/>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6436B68-C0E4-104B-8D7C-2BF27D82A3CA}" type="slidenum">
              <a:rPr lang="en-US" altLang="en-US" sz="1200"/>
              <a:pPr/>
              <a:t>31</a:t>
            </a:fld>
            <a:endParaRPr lang="en-US" altLang="en-US" sz="1200"/>
          </a:p>
        </p:txBody>
      </p:sp>
      <p:sp>
        <p:nvSpPr>
          <p:cNvPr id="103426" name="Rectangle 2">
            <a:extLst>
              <a:ext uri="{FF2B5EF4-FFF2-40B4-BE49-F238E27FC236}">
                <a16:creationId xmlns:a16="http://schemas.microsoft.com/office/drawing/2014/main" id="{071848CC-5295-474B-84F5-7DFB221BCD61}"/>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3427" name="Rectangle 3">
            <a:extLst>
              <a:ext uri="{FF2B5EF4-FFF2-40B4-BE49-F238E27FC236}">
                <a16:creationId xmlns:a16="http://schemas.microsoft.com/office/drawing/2014/main" id="{F816E30D-6BA8-7C4A-85A1-33B4A26F6206}"/>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a:extLst>
              <a:ext uri="{FF2B5EF4-FFF2-40B4-BE49-F238E27FC236}">
                <a16:creationId xmlns:a16="http://schemas.microsoft.com/office/drawing/2014/main" id="{6A785DA2-DCDC-C54F-B905-3835D9BA47C7}"/>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271CF0B-2D82-544A-895D-127B4AA8F621}" type="slidenum">
              <a:rPr lang="en-US" altLang="en-US" sz="1200"/>
              <a:pPr/>
              <a:t>33</a:t>
            </a:fld>
            <a:endParaRPr lang="en-US" altLang="en-US" sz="1200"/>
          </a:p>
        </p:txBody>
      </p:sp>
      <p:sp>
        <p:nvSpPr>
          <p:cNvPr id="104450" name="Rectangle 2">
            <a:extLst>
              <a:ext uri="{FF2B5EF4-FFF2-40B4-BE49-F238E27FC236}">
                <a16:creationId xmlns:a16="http://schemas.microsoft.com/office/drawing/2014/main" id="{E456002C-CCA2-BE49-8E72-2A3195262032}"/>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4451" name="Rectangle 3">
            <a:extLst>
              <a:ext uri="{FF2B5EF4-FFF2-40B4-BE49-F238E27FC236}">
                <a16:creationId xmlns:a16="http://schemas.microsoft.com/office/drawing/2014/main" id="{214EDB37-E0F7-984C-A938-BC545A69FB57}"/>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a:extLst>
              <a:ext uri="{FF2B5EF4-FFF2-40B4-BE49-F238E27FC236}">
                <a16:creationId xmlns:a16="http://schemas.microsoft.com/office/drawing/2014/main" id="{6A4A0258-4215-5149-8A6B-8A113E61C328}"/>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90C14B0-3BC7-A94D-BC6C-897FAADF90AA}" type="slidenum">
              <a:rPr lang="en-US" altLang="en-US" sz="1200"/>
              <a:pPr/>
              <a:t>35</a:t>
            </a:fld>
            <a:endParaRPr lang="en-US" altLang="en-US" sz="1200"/>
          </a:p>
        </p:txBody>
      </p:sp>
      <p:sp>
        <p:nvSpPr>
          <p:cNvPr id="105474" name="Rectangle 2">
            <a:extLst>
              <a:ext uri="{FF2B5EF4-FFF2-40B4-BE49-F238E27FC236}">
                <a16:creationId xmlns:a16="http://schemas.microsoft.com/office/drawing/2014/main" id="{5BB0F8FC-46C4-FA4F-A53B-3EA4D805CF93}"/>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5475" name="Rectangle 3">
            <a:extLst>
              <a:ext uri="{FF2B5EF4-FFF2-40B4-BE49-F238E27FC236}">
                <a16:creationId xmlns:a16="http://schemas.microsoft.com/office/drawing/2014/main" id="{009713C9-3EF4-074C-A177-357FFC4124AF}"/>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a:extLst>
              <a:ext uri="{FF2B5EF4-FFF2-40B4-BE49-F238E27FC236}">
                <a16:creationId xmlns:a16="http://schemas.microsoft.com/office/drawing/2014/main" id="{67945CDD-CB21-FB4A-8BDD-FBB921CF93C5}"/>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6DE4D1C-5432-AA43-9F5D-2F2A4F76BBA4}" type="slidenum">
              <a:rPr lang="en-US" altLang="en-US" sz="1200"/>
              <a:pPr/>
              <a:t>37</a:t>
            </a:fld>
            <a:endParaRPr lang="en-US" altLang="en-US" sz="1200"/>
          </a:p>
        </p:txBody>
      </p:sp>
      <p:sp>
        <p:nvSpPr>
          <p:cNvPr id="106498" name="Rectangle 2">
            <a:extLst>
              <a:ext uri="{FF2B5EF4-FFF2-40B4-BE49-F238E27FC236}">
                <a16:creationId xmlns:a16="http://schemas.microsoft.com/office/drawing/2014/main" id="{C5A43544-F755-224A-AC81-072606D11BC5}"/>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6499" name="Rectangle 3">
            <a:extLst>
              <a:ext uri="{FF2B5EF4-FFF2-40B4-BE49-F238E27FC236}">
                <a16:creationId xmlns:a16="http://schemas.microsoft.com/office/drawing/2014/main" id="{BEED827C-2883-1A4B-84A3-B035C7E31E1F}"/>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a:extLst>
              <a:ext uri="{FF2B5EF4-FFF2-40B4-BE49-F238E27FC236}">
                <a16:creationId xmlns:a16="http://schemas.microsoft.com/office/drawing/2014/main" id="{9154065F-6E47-4940-B3D5-16CA52250FCF}"/>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73BC799-D82B-DD4B-93A0-B49171E81ECF}" type="slidenum">
              <a:rPr lang="en-US" altLang="en-US" sz="1200"/>
              <a:pPr/>
              <a:t>39</a:t>
            </a:fld>
            <a:endParaRPr lang="en-US" altLang="en-US" sz="1200"/>
          </a:p>
        </p:txBody>
      </p:sp>
      <p:sp>
        <p:nvSpPr>
          <p:cNvPr id="107522" name="Rectangle 2">
            <a:extLst>
              <a:ext uri="{FF2B5EF4-FFF2-40B4-BE49-F238E27FC236}">
                <a16:creationId xmlns:a16="http://schemas.microsoft.com/office/drawing/2014/main" id="{64769415-3911-B64C-934B-B90C95CEAC44}"/>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7523" name="Rectangle 3">
            <a:extLst>
              <a:ext uri="{FF2B5EF4-FFF2-40B4-BE49-F238E27FC236}">
                <a16:creationId xmlns:a16="http://schemas.microsoft.com/office/drawing/2014/main" id="{66DA9C22-4F8E-F647-B8B3-B1752A1F2F52}"/>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FF5DE19-4E21-7642-9A0F-D884023AC9F1}"/>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F5EC5DB-EBF0-524D-B0FD-2A8FA6A15653}" type="slidenum">
              <a:rPr lang="en-US" altLang="en-US" sz="1200">
                <a:solidFill>
                  <a:srgbClr val="000000"/>
                </a:solidFill>
                <a:latin typeface="Calibri" panose="020F0502020204030204" pitchFamily="34" charset="0"/>
              </a:rPr>
              <a:pPr/>
              <a:t>2</a:t>
            </a:fld>
            <a:endParaRPr lang="en-US" altLang="en-US" sz="1200">
              <a:solidFill>
                <a:srgbClr val="000000"/>
              </a:solidFill>
              <a:latin typeface="Calibri" panose="020F0502020204030204" pitchFamily="34" charset="0"/>
            </a:endParaRPr>
          </a:p>
        </p:txBody>
      </p:sp>
      <p:sp>
        <p:nvSpPr>
          <p:cNvPr id="300034" name="Rectangle 2">
            <a:extLst>
              <a:ext uri="{FF2B5EF4-FFF2-40B4-BE49-F238E27FC236}">
                <a16:creationId xmlns:a16="http://schemas.microsoft.com/office/drawing/2014/main" id="{8DA3C33A-61E3-0E41-BF41-210B85A271E9}"/>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00035" name="Rectangle 3">
            <a:extLst>
              <a:ext uri="{FF2B5EF4-FFF2-40B4-BE49-F238E27FC236}">
                <a16:creationId xmlns:a16="http://schemas.microsoft.com/office/drawing/2014/main" id="{CF8F9101-E84C-BA48-A8AE-EBDEBFDF1F9D}"/>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a:extLst>
              <a:ext uri="{FF2B5EF4-FFF2-40B4-BE49-F238E27FC236}">
                <a16:creationId xmlns:a16="http://schemas.microsoft.com/office/drawing/2014/main" id="{D999295C-36AD-5A47-9BC8-1F7EBC6E8AAB}"/>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78A792F-CCAA-9046-B098-8B2AA69C813C}" type="slidenum">
              <a:rPr lang="en-US" altLang="en-US" sz="1200"/>
              <a:pPr/>
              <a:t>41</a:t>
            </a:fld>
            <a:endParaRPr lang="en-US" altLang="en-US" sz="1200"/>
          </a:p>
        </p:txBody>
      </p:sp>
      <p:sp>
        <p:nvSpPr>
          <p:cNvPr id="108546" name="Rectangle 2">
            <a:extLst>
              <a:ext uri="{FF2B5EF4-FFF2-40B4-BE49-F238E27FC236}">
                <a16:creationId xmlns:a16="http://schemas.microsoft.com/office/drawing/2014/main" id="{2ADFE925-DC9E-DE44-8B1C-49AB63F1720B}"/>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8547" name="Rectangle 3">
            <a:extLst>
              <a:ext uri="{FF2B5EF4-FFF2-40B4-BE49-F238E27FC236}">
                <a16:creationId xmlns:a16="http://schemas.microsoft.com/office/drawing/2014/main" id="{50ACDC37-BDC4-D64D-8FB8-BB771AF768E7}"/>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3550B32-118D-EF42-855D-8DEE242058BB}"/>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03A2160-98F9-4F4B-B6AB-412504C6B986}" type="slidenum">
              <a:rPr lang="en-US" altLang="en-US" sz="1200">
                <a:solidFill>
                  <a:srgbClr val="000000"/>
                </a:solidFill>
                <a:latin typeface="Calibri" panose="020F0502020204030204" pitchFamily="34" charset="0"/>
              </a:rPr>
              <a:pPr/>
              <a:t>57</a:t>
            </a:fld>
            <a:endParaRPr lang="en-US" altLang="en-US" sz="1200">
              <a:solidFill>
                <a:srgbClr val="000000"/>
              </a:solidFill>
              <a:latin typeface="Calibri" panose="020F0502020204030204" pitchFamily="34" charset="0"/>
            </a:endParaRPr>
          </a:p>
        </p:txBody>
      </p:sp>
      <p:sp>
        <p:nvSpPr>
          <p:cNvPr id="138242" name="Rectangle 2">
            <a:extLst>
              <a:ext uri="{FF2B5EF4-FFF2-40B4-BE49-F238E27FC236}">
                <a16:creationId xmlns:a16="http://schemas.microsoft.com/office/drawing/2014/main" id="{C91E9A0B-574F-AD4D-AB18-D2000E16C2F6}"/>
              </a:ext>
            </a:extLst>
          </p:cNvPr>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8243" name="Rectangle 3">
            <a:extLst>
              <a:ext uri="{FF2B5EF4-FFF2-40B4-BE49-F238E27FC236}">
                <a16:creationId xmlns:a16="http://schemas.microsoft.com/office/drawing/2014/main" id="{E3F9B0D0-C0D8-5344-9E84-BDA0288ED90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a:extLst>
              <a:ext uri="{FF2B5EF4-FFF2-40B4-BE49-F238E27FC236}">
                <a16:creationId xmlns:a16="http://schemas.microsoft.com/office/drawing/2014/main" id="{D0B0B1DC-6ECE-D244-B169-FD74D9698663}"/>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83BC836-ACD0-D546-9849-7D8EA117231D}" type="slidenum">
              <a:rPr lang="en-US" altLang="en-US" sz="1200">
                <a:solidFill>
                  <a:srgbClr val="000000"/>
                </a:solidFill>
              </a:rPr>
              <a:pPr/>
              <a:t>66</a:t>
            </a:fld>
            <a:endParaRPr lang="en-US" altLang="en-US" sz="1200">
              <a:solidFill>
                <a:srgbClr val="000000"/>
              </a:solidFill>
            </a:endParaRPr>
          </a:p>
        </p:txBody>
      </p:sp>
      <p:sp>
        <p:nvSpPr>
          <p:cNvPr id="163843" name="Rectangle 2">
            <a:extLst>
              <a:ext uri="{FF2B5EF4-FFF2-40B4-BE49-F238E27FC236}">
                <a16:creationId xmlns:a16="http://schemas.microsoft.com/office/drawing/2014/main" id="{7C408157-678A-1F49-A05A-AA91F133FA3C}"/>
              </a:ext>
            </a:extLst>
          </p:cNvPr>
          <p:cNvSpPr>
            <a:spLocks noGrp="1" noRot="1" noChangeAspect="1" noChangeArrowheads="1" noTextEdit="1"/>
          </p:cNvSpPr>
          <p:nvPr>
            <p:ph type="sldImg"/>
          </p:nvPr>
        </p:nvSpPr>
        <p:spPr>
          <a:ln/>
        </p:spPr>
      </p:sp>
      <p:sp>
        <p:nvSpPr>
          <p:cNvPr id="163844" name="Rectangle 3">
            <a:extLst>
              <a:ext uri="{FF2B5EF4-FFF2-40B4-BE49-F238E27FC236}">
                <a16:creationId xmlns:a16="http://schemas.microsoft.com/office/drawing/2014/main" id="{82825C0A-EAC5-364D-9693-E0F802302BF4}"/>
              </a:ext>
            </a:extLst>
          </p:cNvPr>
          <p:cNvSpPr>
            <a:spLocks noGrp="1" noChangeArrowheads="1"/>
          </p:cNvSpPr>
          <p:nvPr>
            <p:ph type="body" idx="1"/>
          </p:nvPr>
        </p:nvSpPr>
        <p:spPr>
          <a:ln/>
        </p:spPr>
        <p:txBody>
          <a:bodyPr/>
          <a:lstStyle/>
          <a:p>
            <a:pPr eaLnBrk="1" hangingPunct="1">
              <a:defRPr/>
            </a:pP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Apologetics &amp; Evangelism (ae)</a:t>
            </a:r>
            <a:r>
              <a:rPr lang="en-US" baseline="0" dirty="0">
                <a:latin typeface="Arial" charset="0"/>
                <a:ea typeface="ＭＳ Ｐゴシック" charset="0"/>
                <a:cs typeface="ＭＳ Ｐゴシック" charset="0"/>
              </a:rPr>
              <a:t> </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7769666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Olivet Discourse (od)</a:t>
            </a:r>
          </a:p>
        </p:txBody>
      </p:sp>
    </p:spTree>
    <p:extLst>
      <p:ext uri="{BB962C8B-B14F-4D97-AF65-F5344CB8AC3E}">
        <p14:creationId xmlns:p14="http://schemas.microsoft.com/office/powerpoint/2010/main" val="2369458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1D2CFFF-D04F-5046-BE42-DB3B06FE3A16}"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819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81923"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a:extLst>
              <a:ext uri="{FF2B5EF4-FFF2-40B4-BE49-F238E27FC236}">
                <a16:creationId xmlns:a16="http://schemas.microsoft.com/office/drawing/2014/main" id="{AEFAFF10-BBD2-7142-BC32-E5E410004362}"/>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4CA981A-EE96-4F43-8C75-4B60E566048E}" type="slidenum">
              <a:rPr lang="en-US" altLang="en-US" sz="1200"/>
              <a:pPr/>
              <a:t>9</a:t>
            </a:fld>
            <a:endParaRPr lang="en-US" altLang="en-US" sz="1200"/>
          </a:p>
        </p:txBody>
      </p:sp>
      <p:sp>
        <p:nvSpPr>
          <p:cNvPr id="91138" name="Rectangle 1026">
            <a:extLst>
              <a:ext uri="{FF2B5EF4-FFF2-40B4-BE49-F238E27FC236}">
                <a16:creationId xmlns:a16="http://schemas.microsoft.com/office/drawing/2014/main" id="{596CFAC2-E282-3C4B-A572-0AC92ECDA9C0}"/>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1139" name="Rectangle 1027">
            <a:extLst>
              <a:ext uri="{FF2B5EF4-FFF2-40B4-BE49-F238E27FC236}">
                <a16:creationId xmlns:a16="http://schemas.microsoft.com/office/drawing/2014/main" id="{F6CE22CC-BFEC-4546-A1FD-7C43EF14705D}"/>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a:extLst>
              <a:ext uri="{FF2B5EF4-FFF2-40B4-BE49-F238E27FC236}">
                <a16:creationId xmlns:a16="http://schemas.microsoft.com/office/drawing/2014/main" id="{2DB521C8-AE1F-9441-9EEF-BF663020F4F3}"/>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BE17BAC-AEA4-9946-A0ED-1C08149B7E52}" type="slidenum">
              <a:rPr lang="en-US" altLang="en-US" sz="1200"/>
              <a:pPr/>
              <a:t>10</a:t>
            </a:fld>
            <a:endParaRPr lang="en-US" altLang="en-US" sz="1200"/>
          </a:p>
        </p:txBody>
      </p:sp>
      <p:sp>
        <p:nvSpPr>
          <p:cNvPr id="92162" name="Rectangle 1026">
            <a:extLst>
              <a:ext uri="{FF2B5EF4-FFF2-40B4-BE49-F238E27FC236}">
                <a16:creationId xmlns:a16="http://schemas.microsoft.com/office/drawing/2014/main" id="{221760A8-5EFC-E945-865B-23D4940B461E}"/>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2163" name="Rectangle 1027">
            <a:extLst>
              <a:ext uri="{FF2B5EF4-FFF2-40B4-BE49-F238E27FC236}">
                <a16:creationId xmlns:a16="http://schemas.microsoft.com/office/drawing/2014/main" id="{77F25414-D0A0-6444-A470-3AD6A15479DF}"/>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a:extLst>
              <a:ext uri="{FF2B5EF4-FFF2-40B4-BE49-F238E27FC236}">
                <a16:creationId xmlns:a16="http://schemas.microsoft.com/office/drawing/2014/main" id="{ECC9F98D-751A-304C-AA52-81CE1846D2DE}"/>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E1929F9-9D05-8346-AC96-19FDF3406F5C}" type="slidenum">
              <a:rPr lang="en-US" altLang="en-US" sz="1200"/>
              <a:pPr/>
              <a:t>12</a:t>
            </a:fld>
            <a:endParaRPr lang="en-US" altLang="en-US" sz="1200"/>
          </a:p>
        </p:txBody>
      </p:sp>
      <p:sp>
        <p:nvSpPr>
          <p:cNvPr id="94210" name="Rectangle 1026">
            <a:extLst>
              <a:ext uri="{FF2B5EF4-FFF2-40B4-BE49-F238E27FC236}">
                <a16:creationId xmlns:a16="http://schemas.microsoft.com/office/drawing/2014/main" id="{8C7E0D1D-6FC4-D84A-A2AF-B06B433B1A23}"/>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4211" name="Rectangle 1027">
            <a:extLst>
              <a:ext uri="{FF2B5EF4-FFF2-40B4-BE49-F238E27FC236}">
                <a16:creationId xmlns:a16="http://schemas.microsoft.com/office/drawing/2014/main" id="{B21874F2-1041-E347-A5CC-2022B6CAE87D}"/>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a:extLst>
              <a:ext uri="{FF2B5EF4-FFF2-40B4-BE49-F238E27FC236}">
                <a16:creationId xmlns:a16="http://schemas.microsoft.com/office/drawing/2014/main" id="{436B2163-A4F2-DD4F-A72D-3B715DD282A4}"/>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242E1E3-38F4-A44C-8C2A-DF321FA5C04F}" type="slidenum">
              <a:rPr lang="en-US" altLang="en-US" sz="1200"/>
              <a:pPr/>
              <a:t>14</a:t>
            </a:fld>
            <a:endParaRPr lang="en-US" altLang="en-US" sz="1200"/>
          </a:p>
        </p:txBody>
      </p:sp>
      <p:sp>
        <p:nvSpPr>
          <p:cNvPr id="93186" name="Rectangle 1026">
            <a:extLst>
              <a:ext uri="{FF2B5EF4-FFF2-40B4-BE49-F238E27FC236}">
                <a16:creationId xmlns:a16="http://schemas.microsoft.com/office/drawing/2014/main" id="{12AB9E02-3211-4246-B8C8-2E30522CA1A5}"/>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1027">
            <a:extLst>
              <a:ext uri="{FF2B5EF4-FFF2-40B4-BE49-F238E27FC236}">
                <a16:creationId xmlns:a16="http://schemas.microsoft.com/office/drawing/2014/main" id="{D657991D-95E1-1D4B-954C-E011124C688F}"/>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a:extLst>
              <a:ext uri="{FF2B5EF4-FFF2-40B4-BE49-F238E27FC236}">
                <a16:creationId xmlns:a16="http://schemas.microsoft.com/office/drawing/2014/main" id="{61F9388A-1E15-4844-A995-26DE8CED44F4}"/>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6979D9B-E631-8045-B69C-D95ED0CF19CD}" type="slidenum">
              <a:rPr lang="en-US" altLang="en-US" sz="1200">
                <a:solidFill>
                  <a:srgbClr val="000000"/>
                </a:solidFill>
              </a:rPr>
              <a:pPr/>
              <a:t>16</a:t>
            </a:fld>
            <a:endParaRPr lang="en-US" altLang="en-US" sz="1200">
              <a:solidFill>
                <a:srgbClr val="000000"/>
              </a:solidFill>
            </a:endParaRPr>
          </a:p>
        </p:txBody>
      </p:sp>
      <p:sp>
        <p:nvSpPr>
          <p:cNvPr id="55298" name="Rectangle 2">
            <a:extLst>
              <a:ext uri="{FF2B5EF4-FFF2-40B4-BE49-F238E27FC236}">
                <a16:creationId xmlns:a16="http://schemas.microsoft.com/office/drawing/2014/main" id="{72DC3A1F-ADE3-EF44-88C9-08338B41905D}"/>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5299" name="Rectangle 3">
            <a:extLst>
              <a:ext uri="{FF2B5EF4-FFF2-40B4-BE49-F238E27FC236}">
                <a16:creationId xmlns:a16="http://schemas.microsoft.com/office/drawing/2014/main" id="{4EC771C2-88CC-AB4B-B823-46424C642C6F}"/>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a:extLst>
              <a:ext uri="{FF2B5EF4-FFF2-40B4-BE49-F238E27FC236}">
                <a16:creationId xmlns:a16="http://schemas.microsoft.com/office/drawing/2014/main" id="{171EF999-9FDF-AE41-B4E8-55DA72A13012}"/>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2A41459-6AF4-8845-B205-57378989226D}" type="slidenum">
              <a:rPr lang="en-US" altLang="en-US" sz="1200"/>
              <a:pPr/>
              <a:t>17</a:t>
            </a:fld>
            <a:endParaRPr lang="en-US" altLang="en-US" sz="1200"/>
          </a:p>
        </p:txBody>
      </p:sp>
      <p:sp>
        <p:nvSpPr>
          <p:cNvPr id="95234" name="Rectangle 1026">
            <a:extLst>
              <a:ext uri="{FF2B5EF4-FFF2-40B4-BE49-F238E27FC236}">
                <a16:creationId xmlns:a16="http://schemas.microsoft.com/office/drawing/2014/main" id="{3ACD8D9A-E09B-5E4C-906D-04A22BE547BE}"/>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5235" name="Rectangle 1027">
            <a:extLst>
              <a:ext uri="{FF2B5EF4-FFF2-40B4-BE49-F238E27FC236}">
                <a16:creationId xmlns:a16="http://schemas.microsoft.com/office/drawing/2014/main" id="{9CF6FE1F-1C9E-DC4D-AF6B-AA97DB68204B}"/>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194D66C-1D2A-DB4B-8CA0-9C77463D771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3524139-0688-CE44-A3DB-3E6E38A670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B9A1F7B-D85A-B54D-8B19-0227AE792777}"/>
              </a:ext>
            </a:extLst>
          </p:cNvPr>
          <p:cNvSpPr>
            <a:spLocks noGrp="1" noChangeArrowheads="1"/>
          </p:cNvSpPr>
          <p:nvPr>
            <p:ph type="sldNum" sz="quarter" idx="12"/>
          </p:nvPr>
        </p:nvSpPr>
        <p:spPr>
          <a:ln/>
        </p:spPr>
        <p:txBody>
          <a:bodyPr/>
          <a:lstStyle>
            <a:lvl1pPr>
              <a:defRPr/>
            </a:lvl1pPr>
          </a:lstStyle>
          <a:p>
            <a:fld id="{EF6ACC9B-05FB-A24D-91D1-EA713518928E}" type="slidenum">
              <a:rPr lang="en-US" altLang="en-US"/>
              <a:pPr/>
              <a:t>‹#›</a:t>
            </a:fld>
            <a:endParaRPr lang="en-US" altLang="en-US"/>
          </a:p>
        </p:txBody>
      </p:sp>
    </p:spTree>
    <p:extLst>
      <p:ext uri="{BB962C8B-B14F-4D97-AF65-F5344CB8AC3E}">
        <p14:creationId xmlns:p14="http://schemas.microsoft.com/office/powerpoint/2010/main" val="128696309"/>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56AB8E7-2A5A-1C49-8744-4319E440CDE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0CEA15E-A8D1-D74C-BC47-F9854032A1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4A78DC7-33A0-6E46-BED5-F8A7785B3F37}"/>
              </a:ext>
            </a:extLst>
          </p:cNvPr>
          <p:cNvSpPr>
            <a:spLocks noGrp="1" noChangeArrowheads="1"/>
          </p:cNvSpPr>
          <p:nvPr>
            <p:ph type="sldNum" sz="quarter" idx="12"/>
          </p:nvPr>
        </p:nvSpPr>
        <p:spPr>
          <a:ln/>
        </p:spPr>
        <p:txBody>
          <a:bodyPr/>
          <a:lstStyle>
            <a:lvl1pPr>
              <a:defRPr/>
            </a:lvl1pPr>
          </a:lstStyle>
          <a:p>
            <a:fld id="{0E10BAF9-86E8-AA4B-AB69-CD6C951B0688}" type="slidenum">
              <a:rPr lang="en-US" altLang="en-US"/>
              <a:pPr/>
              <a:t>‹#›</a:t>
            </a:fld>
            <a:endParaRPr lang="en-US" altLang="en-US"/>
          </a:p>
        </p:txBody>
      </p:sp>
    </p:spTree>
    <p:extLst>
      <p:ext uri="{BB962C8B-B14F-4D97-AF65-F5344CB8AC3E}">
        <p14:creationId xmlns:p14="http://schemas.microsoft.com/office/powerpoint/2010/main" val="4000685455"/>
      </p:ext>
    </p:extLst>
  </p:cSld>
  <p:clrMapOvr>
    <a:masterClrMapping/>
  </p:clrMapOvr>
  <p:transition>
    <p:rand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C70C04-03B7-8D4E-8941-C506737ACD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2260021"/>
      </p:ext>
    </p:extLst>
  </p:cSld>
  <p:clrMapOvr>
    <a:masterClrMapping/>
  </p:clrMapOvr>
  <p:transition>
    <p:rand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76A5D7-3BE3-1D4E-8E0F-A2BD61EE61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182357"/>
      </p:ext>
    </p:extLst>
  </p:cSld>
  <p:clrMapOvr>
    <a:masterClrMapping/>
  </p:clrMapOvr>
  <p:transition>
    <p:rand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11B4D16-1939-9E45-91A9-24824BA05E77}" type="datetimeFigureOut">
              <a:rPr lang="en-US"/>
              <a:pPr>
                <a:defRPr/>
              </a:pPr>
              <a:t>1/4/24</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C2878E9-6536-F841-9D2F-5E08120E5B13}" type="slidenum">
              <a:rPr lang="en-US"/>
              <a:pPr>
                <a:defRPr/>
              </a:pPr>
              <a:t>‹#›</a:t>
            </a:fld>
            <a:endParaRPr lang="en-US"/>
          </a:p>
        </p:txBody>
      </p:sp>
    </p:spTree>
    <p:extLst>
      <p:ext uri="{BB962C8B-B14F-4D97-AF65-F5344CB8AC3E}">
        <p14:creationId xmlns:p14="http://schemas.microsoft.com/office/powerpoint/2010/main" val="40773935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86679B1-CF7F-114F-BDC5-823F7AC493A6}" type="datetimeFigureOut">
              <a:rPr lang="en-US"/>
              <a:pPr>
                <a:defRPr/>
              </a:pPr>
              <a:t>1/4/24</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1E8EC9C-EA13-5247-84DE-769BD0F04D6C}" type="slidenum">
              <a:rPr lang="en-US"/>
              <a:pPr>
                <a:defRPr/>
              </a:pPr>
              <a:t>‹#›</a:t>
            </a:fld>
            <a:endParaRPr lang="en-US"/>
          </a:p>
        </p:txBody>
      </p:sp>
    </p:spTree>
    <p:extLst>
      <p:ext uri="{BB962C8B-B14F-4D97-AF65-F5344CB8AC3E}">
        <p14:creationId xmlns:p14="http://schemas.microsoft.com/office/powerpoint/2010/main" val="3365769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0EC3E5AA-4BEF-FC4C-8067-F8CFEC502845}" type="datetimeFigureOut">
              <a:rPr lang="en-US"/>
              <a:pPr>
                <a:defRPr/>
              </a:pPr>
              <a:t>1/4/24</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57D9BDF-B5C3-B940-B4AB-9BA5EF7C309E}" type="slidenum">
              <a:rPr lang="en-US"/>
              <a:pPr>
                <a:defRPr/>
              </a:pPr>
              <a:t>‹#›</a:t>
            </a:fld>
            <a:endParaRPr lang="en-US"/>
          </a:p>
        </p:txBody>
      </p:sp>
    </p:spTree>
    <p:extLst>
      <p:ext uri="{BB962C8B-B14F-4D97-AF65-F5344CB8AC3E}">
        <p14:creationId xmlns:p14="http://schemas.microsoft.com/office/powerpoint/2010/main" val="4911258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1E7C7DF-8BA0-5D4B-A237-8B38FD9B26D9}" type="datetimeFigureOut">
              <a:rPr lang="en-US"/>
              <a:pPr>
                <a:defRPr/>
              </a:pPr>
              <a:t>1/4/24</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5319F42-DD7F-5E4E-BD6F-82D245C351E6}" type="slidenum">
              <a:rPr lang="en-US"/>
              <a:pPr>
                <a:defRPr/>
              </a:pPr>
              <a:t>‹#›</a:t>
            </a:fld>
            <a:endParaRPr lang="en-US"/>
          </a:p>
        </p:txBody>
      </p:sp>
    </p:spTree>
    <p:extLst>
      <p:ext uri="{BB962C8B-B14F-4D97-AF65-F5344CB8AC3E}">
        <p14:creationId xmlns:p14="http://schemas.microsoft.com/office/powerpoint/2010/main" val="35086684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CEEED47-A20E-144A-96E6-3F0E952126CB}" type="datetimeFigureOut">
              <a:rPr lang="en-US"/>
              <a:pPr>
                <a:defRPr/>
              </a:pPr>
              <a:t>1/4/24</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A23C534-4CF6-534D-9351-22173A029895}" type="slidenum">
              <a:rPr lang="en-US"/>
              <a:pPr>
                <a:defRPr/>
              </a:pPr>
              <a:t>‹#›</a:t>
            </a:fld>
            <a:endParaRPr lang="en-US"/>
          </a:p>
        </p:txBody>
      </p:sp>
    </p:spTree>
    <p:extLst>
      <p:ext uri="{BB962C8B-B14F-4D97-AF65-F5344CB8AC3E}">
        <p14:creationId xmlns:p14="http://schemas.microsoft.com/office/powerpoint/2010/main" val="26259734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082F3B7-C015-8F4B-8C02-A041DE4CB171}" type="datetimeFigureOut">
              <a:rPr lang="en-US"/>
              <a:pPr>
                <a:defRPr/>
              </a:pPr>
              <a:t>1/4/24</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EC55011-2888-9549-AE7F-6ECC66429453}" type="slidenum">
              <a:rPr lang="en-US"/>
              <a:pPr>
                <a:defRPr/>
              </a:pPr>
              <a:t>‹#›</a:t>
            </a:fld>
            <a:endParaRPr lang="en-US"/>
          </a:p>
        </p:txBody>
      </p:sp>
    </p:spTree>
    <p:extLst>
      <p:ext uri="{BB962C8B-B14F-4D97-AF65-F5344CB8AC3E}">
        <p14:creationId xmlns:p14="http://schemas.microsoft.com/office/powerpoint/2010/main" val="38584263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8182F4A-1E79-5B4A-A190-BF6EFB5082E2}" type="datetimeFigureOut">
              <a:rPr lang="en-US"/>
              <a:pPr>
                <a:defRPr/>
              </a:pPr>
              <a:t>1/4/24</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24D3D58-2187-6C4F-A56F-96D0A6865057}" type="slidenum">
              <a:rPr lang="en-US"/>
              <a:pPr>
                <a:defRPr/>
              </a:pPr>
              <a:t>‹#›</a:t>
            </a:fld>
            <a:endParaRPr lang="en-US"/>
          </a:p>
        </p:txBody>
      </p:sp>
    </p:spTree>
    <p:extLst>
      <p:ext uri="{BB962C8B-B14F-4D97-AF65-F5344CB8AC3E}">
        <p14:creationId xmlns:p14="http://schemas.microsoft.com/office/powerpoint/2010/main" val="10141907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05C8DDB-B495-B947-8F2E-202E04B1A6C2}" type="datetimeFigureOut">
              <a:rPr lang="en-US"/>
              <a:pPr>
                <a:defRPr/>
              </a:pPr>
              <a:t>1/4/24</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16FB4B4-334B-E94D-8469-B04F55E71632}" type="slidenum">
              <a:rPr lang="en-US"/>
              <a:pPr>
                <a:defRPr/>
              </a:pPr>
              <a:t>‹#›</a:t>
            </a:fld>
            <a:endParaRPr lang="en-US"/>
          </a:p>
        </p:txBody>
      </p:sp>
    </p:spTree>
    <p:extLst>
      <p:ext uri="{BB962C8B-B14F-4D97-AF65-F5344CB8AC3E}">
        <p14:creationId xmlns:p14="http://schemas.microsoft.com/office/powerpoint/2010/main" val="3799108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BB25501-72D7-3D44-9B5E-1D70A108044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45ABDEC-5F31-D244-8647-616CA1F810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BB5EC48-94C0-8C47-B959-EF055B34F474}"/>
              </a:ext>
            </a:extLst>
          </p:cNvPr>
          <p:cNvSpPr>
            <a:spLocks noGrp="1" noChangeArrowheads="1"/>
          </p:cNvSpPr>
          <p:nvPr>
            <p:ph type="sldNum" sz="quarter" idx="12"/>
          </p:nvPr>
        </p:nvSpPr>
        <p:spPr>
          <a:ln/>
        </p:spPr>
        <p:txBody>
          <a:bodyPr/>
          <a:lstStyle>
            <a:lvl1pPr>
              <a:defRPr/>
            </a:lvl1pPr>
          </a:lstStyle>
          <a:p>
            <a:fld id="{16369520-BD1D-C740-8560-1160E7F0F20F}" type="slidenum">
              <a:rPr lang="en-US" altLang="en-US"/>
              <a:pPr/>
              <a:t>‹#›</a:t>
            </a:fld>
            <a:endParaRPr lang="en-US" altLang="en-US"/>
          </a:p>
        </p:txBody>
      </p:sp>
    </p:spTree>
    <p:extLst>
      <p:ext uri="{BB962C8B-B14F-4D97-AF65-F5344CB8AC3E}">
        <p14:creationId xmlns:p14="http://schemas.microsoft.com/office/powerpoint/2010/main" val="3353405247"/>
      </p:ext>
    </p:extLst>
  </p:cSld>
  <p:clrMapOvr>
    <a:masterClrMapping/>
  </p:clrMapOvr>
  <p:transition>
    <p:random/>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6668080-3698-6A45-941B-1263DF7C9BE1}" type="datetimeFigureOut">
              <a:rPr lang="en-US"/>
              <a:pPr>
                <a:defRPr/>
              </a:pPr>
              <a:t>1/4/24</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7C5A9F6-1502-8549-94B8-A6D54EF4DA2B}" type="slidenum">
              <a:rPr lang="en-US"/>
              <a:pPr>
                <a:defRPr/>
              </a:pPr>
              <a:t>‹#›</a:t>
            </a:fld>
            <a:endParaRPr lang="en-US"/>
          </a:p>
        </p:txBody>
      </p:sp>
    </p:spTree>
    <p:extLst>
      <p:ext uri="{BB962C8B-B14F-4D97-AF65-F5344CB8AC3E}">
        <p14:creationId xmlns:p14="http://schemas.microsoft.com/office/powerpoint/2010/main" val="38157761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3F534A9-7CFB-D34B-9E88-2D40C571A631}" type="datetimeFigureOut">
              <a:rPr lang="en-US"/>
              <a:pPr>
                <a:defRPr/>
              </a:pPr>
              <a:t>1/4/24</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1578571-DE01-D84B-8340-A3C6AC985D31}" type="slidenum">
              <a:rPr lang="en-US"/>
              <a:pPr>
                <a:defRPr/>
              </a:pPr>
              <a:t>‹#›</a:t>
            </a:fld>
            <a:endParaRPr lang="en-US"/>
          </a:p>
        </p:txBody>
      </p:sp>
    </p:spTree>
    <p:extLst>
      <p:ext uri="{BB962C8B-B14F-4D97-AF65-F5344CB8AC3E}">
        <p14:creationId xmlns:p14="http://schemas.microsoft.com/office/powerpoint/2010/main" val="8294033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572E8A2-9463-2A4C-87FE-482A0EB565B2}" type="datetimeFigureOut">
              <a:rPr lang="en-US"/>
              <a:pPr>
                <a:defRPr/>
              </a:pPr>
              <a:t>1/4/24</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ED6F368-F55E-D545-90BC-B59AB50D7250}" type="slidenum">
              <a:rPr lang="en-US"/>
              <a:pPr>
                <a:defRPr/>
              </a:pPr>
              <a:t>‹#›</a:t>
            </a:fld>
            <a:endParaRPr lang="en-US"/>
          </a:p>
        </p:txBody>
      </p:sp>
    </p:spTree>
    <p:extLst>
      <p:ext uri="{BB962C8B-B14F-4D97-AF65-F5344CB8AC3E}">
        <p14:creationId xmlns:p14="http://schemas.microsoft.com/office/powerpoint/2010/main" val="126616673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3F8BF0-18F4-3B40-9204-3E54468D6E97}" type="slidenum">
              <a:rPr lang="en-US">
                <a:solidFill>
                  <a:srgbClr val="000000"/>
                </a:solidFill>
                <a:latin typeface="Times"/>
                <a:ea typeface="ＭＳ Ｐゴシック"/>
              </a:rPr>
              <a:pPr>
                <a:defRPr/>
              </a:pPr>
              <a:t>‹#›</a:t>
            </a:fld>
            <a:endParaRPr lang="en-US">
              <a:solidFill>
                <a:srgbClr val="000000"/>
              </a:solidFill>
              <a:latin typeface="Times"/>
              <a:ea typeface="ＭＳ Ｐゴシック"/>
            </a:endParaRPr>
          </a:p>
        </p:txBody>
      </p:sp>
    </p:spTree>
    <p:extLst>
      <p:ext uri="{BB962C8B-B14F-4D97-AF65-F5344CB8AC3E}">
        <p14:creationId xmlns:p14="http://schemas.microsoft.com/office/powerpoint/2010/main" val="2589383567"/>
      </p:ext>
    </p:extLst>
  </p:cSld>
  <p:clrMapOvr>
    <a:masterClrMapping/>
  </p:clrMapOvr>
  <p:transition>
    <p:rand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29AEAF-8299-6A45-9D36-117583C7E147}" type="slidenum">
              <a:rPr lang="en-US">
                <a:solidFill>
                  <a:srgbClr val="000000"/>
                </a:solidFill>
                <a:latin typeface="Times"/>
                <a:ea typeface="ＭＳ Ｐゴシック"/>
              </a:rPr>
              <a:pPr>
                <a:defRPr/>
              </a:pPr>
              <a:t>‹#›</a:t>
            </a:fld>
            <a:endParaRPr lang="en-US">
              <a:solidFill>
                <a:srgbClr val="000000"/>
              </a:solidFill>
              <a:latin typeface="Times"/>
              <a:ea typeface="ＭＳ Ｐゴシック"/>
            </a:endParaRPr>
          </a:p>
        </p:txBody>
      </p:sp>
    </p:spTree>
    <p:extLst>
      <p:ext uri="{BB962C8B-B14F-4D97-AF65-F5344CB8AC3E}">
        <p14:creationId xmlns:p14="http://schemas.microsoft.com/office/powerpoint/2010/main" val="2557638570"/>
      </p:ext>
    </p:extLst>
  </p:cSld>
  <p:clrMapOvr>
    <a:masterClrMapping/>
  </p:clrMapOvr>
  <p:transition>
    <p:rand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438977-AF82-4B4D-8BFC-6CFCE628B41A}" type="slidenum">
              <a:rPr lang="en-US">
                <a:solidFill>
                  <a:srgbClr val="000000"/>
                </a:solidFill>
                <a:latin typeface="Times"/>
                <a:ea typeface="ＭＳ Ｐゴシック"/>
              </a:rPr>
              <a:pPr>
                <a:defRPr/>
              </a:pPr>
              <a:t>‹#›</a:t>
            </a:fld>
            <a:endParaRPr lang="en-US">
              <a:solidFill>
                <a:srgbClr val="000000"/>
              </a:solidFill>
              <a:latin typeface="Times"/>
              <a:ea typeface="ＭＳ Ｐゴシック"/>
            </a:endParaRPr>
          </a:p>
        </p:txBody>
      </p:sp>
    </p:spTree>
    <p:extLst>
      <p:ext uri="{BB962C8B-B14F-4D97-AF65-F5344CB8AC3E}">
        <p14:creationId xmlns:p14="http://schemas.microsoft.com/office/powerpoint/2010/main" val="2875714114"/>
      </p:ext>
    </p:extLst>
  </p:cSld>
  <p:clrMapOvr>
    <a:masterClrMapping/>
  </p:clrMapOvr>
  <p:transition>
    <p:rand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20D7AC-72E6-854D-81D5-C1F0615DE84F}" type="slidenum">
              <a:rPr lang="en-US">
                <a:solidFill>
                  <a:srgbClr val="000000"/>
                </a:solidFill>
                <a:latin typeface="Times"/>
                <a:ea typeface="ＭＳ Ｐゴシック"/>
              </a:rPr>
              <a:pPr>
                <a:defRPr/>
              </a:pPr>
              <a:t>‹#›</a:t>
            </a:fld>
            <a:endParaRPr lang="en-US">
              <a:solidFill>
                <a:srgbClr val="000000"/>
              </a:solidFill>
              <a:latin typeface="Times"/>
              <a:ea typeface="ＭＳ Ｐゴシック"/>
            </a:endParaRPr>
          </a:p>
        </p:txBody>
      </p:sp>
    </p:spTree>
    <p:extLst>
      <p:ext uri="{BB962C8B-B14F-4D97-AF65-F5344CB8AC3E}">
        <p14:creationId xmlns:p14="http://schemas.microsoft.com/office/powerpoint/2010/main" val="1582011046"/>
      </p:ext>
    </p:extLst>
  </p:cSld>
  <p:clrMapOvr>
    <a:masterClrMapping/>
  </p:clrMapOvr>
  <p:transition>
    <p:rand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AF031216-5C9E-FD4A-8BFE-56176B2B7BD9}" type="slidenum">
              <a:rPr lang="en-US">
                <a:solidFill>
                  <a:srgbClr val="000000"/>
                </a:solidFill>
                <a:latin typeface="Times"/>
                <a:ea typeface="ＭＳ Ｐゴシック"/>
              </a:rPr>
              <a:pPr>
                <a:defRPr/>
              </a:pPr>
              <a:t>‹#›</a:t>
            </a:fld>
            <a:endParaRPr lang="en-US">
              <a:solidFill>
                <a:srgbClr val="000000"/>
              </a:solidFill>
              <a:latin typeface="Times"/>
              <a:ea typeface="ＭＳ Ｐゴシック"/>
            </a:endParaRPr>
          </a:p>
        </p:txBody>
      </p:sp>
    </p:spTree>
    <p:extLst>
      <p:ext uri="{BB962C8B-B14F-4D97-AF65-F5344CB8AC3E}">
        <p14:creationId xmlns:p14="http://schemas.microsoft.com/office/powerpoint/2010/main" val="2673548568"/>
      </p:ext>
    </p:extLst>
  </p:cSld>
  <p:clrMapOvr>
    <a:masterClrMapping/>
  </p:clrMapOvr>
  <p:transition>
    <p:rand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B7181B6F-751D-944A-AD70-030F93E392B9}" type="slidenum">
              <a:rPr lang="en-US">
                <a:solidFill>
                  <a:srgbClr val="000000"/>
                </a:solidFill>
                <a:latin typeface="Times"/>
                <a:ea typeface="ＭＳ Ｐゴシック"/>
              </a:rPr>
              <a:pPr>
                <a:defRPr/>
              </a:pPr>
              <a:t>‹#›</a:t>
            </a:fld>
            <a:endParaRPr lang="en-US">
              <a:solidFill>
                <a:srgbClr val="000000"/>
              </a:solidFill>
              <a:latin typeface="Times"/>
              <a:ea typeface="ＭＳ Ｐゴシック"/>
            </a:endParaRPr>
          </a:p>
        </p:txBody>
      </p:sp>
    </p:spTree>
    <p:extLst>
      <p:ext uri="{BB962C8B-B14F-4D97-AF65-F5344CB8AC3E}">
        <p14:creationId xmlns:p14="http://schemas.microsoft.com/office/powerpoint/2010/main" val="1013059066"/>
      </p:ext>
    </p:extLst>
  </p:cSld>
  <p:clrMapOvr>
    <a:masterClrMapping/>
  </p:clrMapOvr>
  <p:transition>
    <p:rand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6B67A68C-300B-964C-8C75-008EDE391420}" type="slidenum">
              <a:rPr lang="en-US">
                <a:solidFill>
                  <a:srgbClr val="000000"/>
                </a:solidFill>
                <a:latin typeface="Times"/>
                <a:ea typeface="ＭＳ Ｐゴシック"/>
              </a:rPr>
              <a:pPr>
                <a:defRPr/>
              </a:pPr>
              <a:t>‹#›</a:t>
            </a:fld>
            <a:endParaRPr lang="en-US">
              <a:solidFill>
                <a:srgbClr val="000000"/>
              </a:solidFill>
              <a:latin typeface="Times"/>
              <a:ea typeface="ＭＳ Ｐゴシック"/>
            </a:endParaRPr>
          </a:p>
        </p:txBody>
      </p:sp>
    </p:spTree>
    <p:extLst>
      <p:ext uri="{BB962C8B-B14F-4D97-AF65-F5344CB8AC3E}">
        <p14:creationId xmlns:p14="http://schemas.microsoft.com/office/powerpoint/2010/main" val="3095832728"/>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5310475-54A2-B44F-9AF8-EE9C8ACCC2F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3549DC3-11B7-E548-AC0C-E68343D38C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31B42C1-C31F-4E43-8828-E6EBD9CEB093}"/>
              </a:ext>
            </a:extLst>
          </p:cNvPr>
          <p:cNvSpPr>
            <a:spLocks noGrp="1" noChangeArrowheads="1"/>
          </p:cNvSpPr>
          <p:nvPr>
            <p:ph type="sldNum" sz="quarter" idx="12"/>
          </p:nvPr>
        </p:nvSpPr>
        <p:spPr>
          <a:ln/>
        </p:spPr>
        <p:txBody>
          <a:bodyPr/>
          <a:lstStyle>
            <a:lvl1pPr>
              <a:defRPr/>
            </a:lvl1pPr>
          </a:lstStyle>
          <a:p>
            <a:fld id="{44A01408-BDE7-C54E-A78D-D08D2CA55F67}" type="slidenum">
              <a:rPr lang="en-US" altLang="en-US"/>
              <a:pPr/>
              <a:t>‹#›</a:t>
            </a:fld>
            <a:endParaRPr lang="en-US" altLang="en-US"/>
          </a:p>
        </p:txBody>
      </p:sp>
    </p:spTree>
    <p:extLst>
      <p:ext uri="{BB962C8B-B14F-4D97-AF65-F5344CB8AC3E}">
        <p14:creationId xmlns:p14="http://schemas.microsoft.com/office/powerpoint/2010/main" val="962502008"/>
      </p:ext>
    </p:extLst>
  </p:cSld>
  <p:clrMapOvr>
    <a:masterClrMapping/>
  </p:clrMapOvr>
  <p:transition>
    <p:random/>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573A80-ECDD-2D43-BCE7-D237CB12BF52}" type="slidenum">
              <a:rPr lang="en-US">
                <a:solidFill>
                  <a:srgbClr val="000000"/>
                </a:solidFill>
                <a:latin typeface="Times"/>
                <a:ea typeface="ＭＳ Ｐゴシック"/>
              </a:rPr>
              <a:pPr>
                <a:defRPr/>
              </a:pPr>
              <a:t>‹#›</a:t>
            </a:fld>
            <a:endParaRPr lang="en-US">
              <a:solidFill>
                <a:srgbClr val="000000"/>
              </a:solidFill>
              <a:latin typeface="Times"/>
              <a:ea typeface="ＭＳ Ｐゴシック"/>
            </a:endParaRPr>
          </a:p>
        </p:txBody>
      </p:sp>
    </p:spTree>
    <p:extLst>
      <p:ext uri="{BB962C8B-B14F-4D97-AF65-F5344CB8AC3E}">
        <p14:creationId xmlns:p14="http://schemas.microsoft.com/office/powerpoint/2010/main" val="487885485"/>
      </p:ext>
    </p:extLst>
  </p:cSld>
  <p:clrMapOvr>
    <a:masterClrMapping/>
  </p:clrMapOvr>
  <p:transition>
    <p:rand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885F1-1491-8742-BE2E-9BA739C40819}" type="slidenum">
              <a:rPr lang="en-US">
                <a:solidFill>
                  <a:srgbClr val="000000"/>
                </a:solidFill>
                <a:latin typeface="Times"/>
                <a:ea typeface="ＭＳ Ｐゴシック"/>
              </a:rPr>
              <a:pPr>
                <a:defRPr/>
              </a:pPr>
              <a:t>‹#›</a:t>
            </a:fld>
            <a:endParaRPr lang="en-US">
              <a:solidFill>
                <a:srgbClr val="000000"/>
              </a:solidFill>
              <a:latin typeface="Times"/>
              <a:ea typeface="ＭＳ Ｐゴシック"/>
            </a:endParaRPr>
          </a:p>
        </p:txBody>
      </p:sp>
    </p:spTree>
    <p:extLst>
      <p:ext uri="{BB962C8B-B14F-4D97-AF65-F5344CB8AC3E}">
        <p14:creationId xmlns:p14="http://schemas.microsoft.com/office/powerpoint/2010/main" val="3071597741"/>
      </p:ext>
    </p:extLst>
  </p:cSld>
  <p:clrMapOvr>
    <a:masterClrMapping/>
  </p:clrMapOvr>
  <p:transition>
    <p:rand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C70C04-03B7-8D4E-8941-C506737ACD6A}" type="slidenum">
              <a:rPr lang="en-US">
                <a:solidFill>
                  <a:srgbClr val="000000"/>
                </a:solidFill>
                <a:latin typeface="Times"/>
                <a:ea typeface="ＭＳ Ｐゴシック"/>
              </a:rPr>
              <a:pPr>
                <a:defRPr/>
              </a:pPr>
              <a:t>‹#›</a:t>
            </a:fld>
            <a:endParaRPr lang="en-US">
              <a:solidFill>
                <a:srgbClr val="000000"/>
              </a:solidFill>
              <a:latin typeface="Times"/>
              <a:ea typeface="ＭＳ Ｐゴシック"/>
            </a:endParaRPr>
          </a:p>
        </p:txBody>
      </p:sp>
    </p:spTree>
    <p:extLst>
      <p:ext uri="{BB962C8B-B14F-4D97-AF65-F5344CB8AC3E}">
        <p14:creationId xmlns:p14="http://schemas.microsoft.com/office/powerpoint/2010/main" val="1599548675"/>
      </p:ext>
    </p:extLst>
  </p:cSld>
  <p:clrMapOvr>
    <a:masterClrMapping/>
  </p:clrMapOvr>
  <p:transition>
    <p:rand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76A5D7-3BE3-1D4E-8E0F-A2BD61EE615C}" type="slidenum">
              <a:rPr lang="en-US">
                <a:solidFill>
                  <a:srgbClr val="000000"/>
                </a:solidFill>
                <a:latin typeface="Times"/>
                <a:ea typeface="ＭＳ Ｐゴシック"/>
              </a:rPr>
              <a:pPr>
                <a:defRPr/>
              </a:pPr>
              <a:t>‹#›</a:t>
            </a:fld>
            <a:endParaRPr lang="en-US">
              <a:solidFill>
                <a:srgbClr val="000000"/>
              </a:solidFill>
              <a:latin typeface="Times"/>
              <a:ea typeface="ＭＳ Ｐゴシック"/>
            </a:endParaRPr>
          </a:p>
        </p:txBody>
      </p:sp>
    </p:spTree>
    <p:extLst>
      <p:ext uri="{BB962C8B-B14F-4D97-AF65-F5344CB8AC3E}">
        <p14:creationId xmlns:p14="http://schemas.microsoft.com/office/powerpoint/2010/main" val="2574851519"/>
      </p:ext>
    </p:extLst>
  </p:cSld>
  <p:clrMapOvr>
    <a:masterClrMapping/>
  </p:clrMapOvr>
  <p:transition>
    <p:rand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rc 3"/>
          <p:cNvSpPr>
            <a:spLocks/>
          </p:cNvSpPr>
          <p:nvPr/>
        </p:nvSpPr>
        <p:spPr bwMode="auto">
          <a:xfrm>
            <a:off x="0" y="842963"/>
            <a:ext cx="28956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sz="2400">
              <a:solidFill>
                <a:srgbClr val="009999"/>
              </a:solidFill>
              <a:latin typeface="Times" charset="0"/>
              <a:ea typeface="ＭＳ Ｐゴシック" charset="0"/>
              <a:cs typeface="ＭＳ Ｐゴシック" charset="0"/>
            </a:endParaRPr>
          </a:p>
        </p:txBody>
      </p:sp>
      <p:sp>
        <p:nvSpPr>
          <p:cNvPr id="3076"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109" charset="2"/>
              <a:buNone/>
              <a:defRPr sz="2400"/>
            </a:lvl1pPr>
          </a:lstStyle>
          <a:p>
            <a:r>
              <a:rPr lang="en-US"/>
              <a:t>Click to edit Master subtitle style</a:t>
            </a:r>
          </a:p>
        </p:txBody>
      </p:sp>
      <p:sp>
        <p:nvSpPr>
          <p:cNvPr id="5" name="Rectangle 6"/>
          <p:cNvSpPr>
            <a:spLocks noGrp="1" noChangeArrowheads="1"/>
          </p:cNvSpPr>
          <p:nvPr>
            <p:ph type="dt" sz="quarter" idx="10"/>
          </p:nvPr>
        </p:nvSpPr>
        <p:spPr/>
        <p:txBody>
          <a:bodyPr/>
          <a:lstStyle>
            <a:lvl1pPr>
              <a:defRPr kumimoji="0"/>
            </a:lvl1pPr>
          </a:lstStyle>
          <a:p>
            <a:pPr>
              <a:defRPr/>
            </a:pPr>
            <a:endParaRPr lang="en-US"/>
          </a:p>
        </p:txBody>
      </p:sp>
      <p:sp>
        <p:nvSpPr>
          <p:cNvPr id="6" name="Rectangle 7"/>
          <p:cNvSpPr>
            <a:spLocks noGrp="1" noChangeArrowheads="1"/>
          </p:cNvSpPr>
          <p:nvPr>
            <p:ph type="ftr" sz="quarter" idx="11"/>
          </p:nvPr>
        </p:nvSpPr>
        <p:spPr/>
        <p:txBody>
          <a:bodyPr/>
          <a:lstStyle>
            <a:lvl1pPr>
              <a:defRPr kumimoji="0"/>
            </a:lvl1pPr>
          </a:lstStyle>
          <a:p>
            <a:pPr>
              <a:defRPr/>
            </a:pPr>
            <a:endParaRPr lang="en-US"/>
          </a:p>
        </p:txBody>
      </p:sp>
      <p:sp>
        <p:nvSpPr>
          <p:cNvPr id="7" name="Rectangle 8"/>
          <p:cNvSpPr>
            <a:spLocks noGrp="1" noChangeArrowheads="1"/>
          </p:cNvSpPr>
          <p:nvPr>
            <p:ph type="sldNum" sz="quarter" idx="12"/>
          </p:nvPr>
        </p:nvSpPr>
        <p:spPr/>
        <p:txBody>
          <a:bodyPr/>
          <a:lstStyle>
            <a:lvl1pPr>
              <a:defRPr kumimoji="0"/>
            </a:lvl1pPr>
          </a:lstStyle>
          <a:p>
            <a:pPr>
              <a:defRPr/>
            </a:pPr>
            <a:fld id="{8FACE0EA-D9E6-5443-B161-B3D96AC90CAB}" type="slidenum">
              <a:rPr lang="en-US"/>
              <a:pPr>
                <a:defRPr/>
              </a:pPr>
              <a:t>‹#›</a:t>
            </a:fld>
            <a:endParaRPr lang="en-US"/>
          </a:p>
        </p:txBody>
      </p:sp>
    </p:spTree>
    <p:extLst>
      <p:ext uri="{BB962C8B-B14F-4D97-AF65-F5344CB8AC3E}">
        <p14:creationId xmlns:p14="http://schemas.microsoft.com/office/powerpoint/2010/main" val="301500559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kumimoji="0"/>
            </a:lvl1pPr>
          </a:lstStyle>
          <a:p>
            <a:pPr>
              <a:defRPr/>
            </a:pPr>
            <a:endParaRPr lang="en-US"/>
          </a:p>
        </p:txBody>
      </p:sp>
      <p:sp>
        <p:nvSpPr>
          <p:cNvPr id="5" name="Rectangle 6"/>
          <p:cNvSpPr>
            <a:spLocks noGrp="1" noChangeArrowheads="1"/>
          </p:cNvSpPr>
          <p:nvPr>
            <p:ph type="ftr" sz="quarter" idx="11"/>
          </p:nvPr>
        </p:nvSpPr>
        <p:spPr/>
        <p:txBody>
          <a:bodyPr/>
          <a:lstStyle>
            <a:lvl1pPr>
              <a:defRPr kumimoji="0"/>
            </a:lvl1pPr>
          </a:lstStyle>
          <a:p>
            <a:pPr>
              <a:defRPr/>
            </a:pPr>
            <a:endParaRPr lang="en-US"/>
          </a:p>
        </p:txBody>
      </p:sp>
      <p:sp>
        <p:nvSpPr>
          <p:cNvPr id="6" name="Rectangle 7"/>
          <p:cNvSpPr>
            <a:spLocks noGrp="1" noChangeArrowheads="1"/>
          </p:cNvSpPr>
          <p:nvPr>
            <p:ph type="sldNum" sz="quarter" idx="12"/>
          </p:nvPr>
        </p:nvSpPr>
        <p:spPr/>
        <p:txBody>
          <a:bodyPr/>
          <a:lstStyle>
            <a:lvl1pPr>
              <a:defRPr kumimoji="0"/>
            </a:lvl1pPr>
          </a:lstStyle>
          <a:p>
            <a:pPr>
              <a:defRPr/>
            </a:pPr>
            <a:fld id="{06532149-BB4C-B64D-9F67-0BC6C9A2DAFA}" type="slidenum">
              <a:rPr lang="en-US"/>
              <a:pPr>
                <a:defRPr/>
              </a:pPr>
              <a:t>‹#›</a:t>
            </a:fld>
            <a:endParaRPr lang="en-US"/>
          </a:p>
        </p:txBody>
      </p:sp>
    </p:spTree>
    <p:extLst>
      <p:ext uri="{BB962C8B-B14F-4D97-AF65-F5344CB8AC3E}">
        <p14:creationId xmlns:p14="http://schemas.microsoft.com/office/powerpoint/2010/main" val="243437231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a:defRPr kumimoji="0"/>
            </a:lvl1pPr>
          </a:lstStyle>
          <a:p>
            <a:pPr>
              <a:defRPr/>
            </a:pPr>
            <a:endParaRPr lang="en-US"/>
          </a:p>
        </p:txBody>
      </p:sp>
      <p:sp>
        <p:nvSpPr>
          <p:cNvPr id="5" name="Rectangle 6"/>
          <p:cNvSpPr>
            <a:spLocks noGrp="1" noChangeArrowheads="1"/>
          </p:cNvSpPr>
          <p:nvPr>
            <p:ph type="ftr" sz="quarter" idx="11"/>
          </p:nvPr>
        </p:nvSpPr>
        <p:spPr/>
        <p:txBody>
          <a:bodyPr/>
          <a:lstStyle>
            <a:lvl1pPr>
              <a:defRPr kumimoji="0"/>
            </a:lvl1pPr>
          </a:lstStyle>
          <a:p>
            <a:pPr>
              <a:defRPr/>
            </a:pPr>
            <a:endParaRPr lang="en-US"/>
          </a:p>
        </p:txBody>
      </p:sp>
      <p:sp>
        <p:nvSpPr>
          <p:cNvPr id="6" name="Rectangle 7"/>
          <p:cNvSpPr>
            <a:spLocks noGrp="1" noChangeArrowheads="1"/>
          </p:cNvSpPr>
          <p:nvPr>
            <p:ph type="sldNum" sz="quarter" idx="12"/>
          </p:nvPr>
        </p:nvSpPr>
        <p:spPr/>
        <p:txBody>
          <a:bodyPr/>
          <a:lstStyle>
            <a:lvl1pPr>
              <a:defRPr kumimoji="0"/>
            </a:lvl1pPr>
          </a:lstStyle>
          <a:p>
            <a:pPr>
              <a:defRPr/>
            </a:pPr>
            <a:fld id="{69E47EB0-9A0E-C242-9CFC-99D4E30CA938}" type="slidenum">
              <a:rPr lang="en-US"/>
              <a:pPr>
                <a:defRPr/>
              </a:pPr>
              <a:t>‹#›</a:t>
            </a:fld>
            <a:endParaRPr lang="en-US"/>
          </a:p>
        </p:txBody>
      </p:sp>
    </p:spTree>
    <p:extLst>
      <p:ext uri="{BB962C8B-B14F-4D97-AF65-F5344CB8AC3E}">
        <p14:creationId xmlns:p14="http://schemas.microsoft.com/office/powerpoint/2010/main" val="100508315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kumimoji="0"/>
            </a:lvl1pPr>
          </a:lstStyle>
          <a:p>
            <a:pPr>
              <a:defRPr/>
            </a:pPr>
            <a:endParaRPr lang="en-US"/>
          </a:p>
        </p:txBody>
      </p:sp>
      <p:sp>
        <p:nvSpPr>
          <p:cNvPr id="6" name="Rectangle 6"/>
          <p:cNvSpPr>
            <a:spLocks noGrp="1" noChangeArrowheads="1"/>
          </p:cNvSpPr>
          <p:nvPr>
            <p:ph type="ftr" sz="quarter" idx="11"/>
          </p:nvPr>
        </p:nvSpPr>
        <p:spPr/>
        <p:txBody>
          <a:bodyPr/>
          <a:lstStyle>
            <a:lvl1pPr>
              <a:defRPr kumimoji="0"/>
            </a:lvl1pPr>
          </a:lstStyle>
          <a:p>
            <a:pPr>
              <a:defRPr/>
            </a:pPr>
            <a:endParaRPr lang="en-US"/>
          </a:p>
        </p:txBody>
      </p:sp>
      <p:sp>
        <p:nvSpPr>
          <p:cNvPr id="7" name="Rectangle 7"/>
          <p:cNvSpPr>
            <a:spLocks noGrp="1" noChangeArrowheads="1"/>
          </p:cNvSpPr>
          <p:nvPr>
            <p:ph type="sldNum" sz="quarter" idx="12"/>
          </p:nvPr>
        </p:nvSpPr>
        <p:spPr/>
        <p:txBody>
          <a:bodyPr/>
          <a:lstStyle>
            <a:lvl1pPr>
              <a:defRPr kumimoji="0"/>
            </a:lvl1pPr>
          </a:lstStyle>
          <a:p>
            <a:pPr>
              <a:defRPr/>
            </a:pPr>
            <a:fld id="{AF9C225E-D86C-6F43-8827-A588C72B674C}" type="slidenum">
              <a:rPr lang="en-US"/>
              <a:pPr>
                <a:defRPr/>
              </a:pPr>
              <a:t>‹#›</a:t>
            </a:fld>
            <a:endParaRPr lang="en-US"/>
          </a:p>
        </p:txBody>
      </p:sp>
    </p:spTree>
    <p:extLst>
      <p:ext uri="{BB962C8B-B14F-4D97-AF65-F5344CB8AC3E}">
        <p14:creationId xmlns:p14="http://schemas.microsoft.com/office/powerpoint/2010/main" val="1514613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a:defRPr kumimoji="0"/>
            </a:lvl1pPr>
          </a:lstStyle>
          <a:p>
            <a:pPr>
              <a:defRPr/>
            </a:pPr>
            <a:endParaRPr lang="en-US"/>
          </a:p>
        </p:txBody>
      </p:sp>
      <p:sp>
        <p:nvSpPr>
          <p:cNvPr id="8" name="Rectangle 6"/>
          <p:cNvSpPr>
            <a:spLocks noGrp="1" noChangeArrowheads="1"/>
          </p:cNvSpPr>
          <p:nvPr>
            <p:ph type="ftr" sz="quarter" idx="11"/>
          </p:nvPr>
        </p:nvSpPr>
        <p:spPr/>
        <p:txBody>
          <a:bodyPr/>
          <a:lstStyle>
            <a:lvl1pPr>
              <a:defRPr kumimoji="0"/>
            </a:lvl1pPr>
          </a:lstStyle>
          <a:p>
            <a:pPr>
              <a:defRPr/>
            </a:pPr>
            <a:endParaRPr lang="en-US"/>
          </a:p>
        </p:txBody>
      </p:sp>
      <p:sp>
        <p:nvSpPr>
          <p:cNvPr id="9" name="Rectangle 7"/>
          <p:cNvSpPr>
            <a:spLocks noGrp="1" noChangeArrowheads="1"/>
          </p:cNvSpPr>
          <p:nvPr>
            <p:ph type="sldNum" sz="quarter" idx="12"/>
          </p:nvPr>
        </p:nvSpPr>
        <p:spPr/>
        <p:txBody>
          <a:bodyPr/>
          <a:lstStyle>
            <a:lvl1pPr>
              <a:defRPr kumimoji="0"/>
            </a:lvl1pPr>
          </a:lstStyle>
          <a:p>
            <a:pPr>
              <a:defRPr/>
            </a:pPr>
            <a:fld id="{61A149DC-97FD-4C4D-AF25-79BCB465C097}" type="slidenum">
              <a:rPr lang="en-US"/>
              <a:pPr>
                <a:defRPr/>
              </a:pPr>
              <a:t>‹#›</a:t>
            </a:fld>
            <a:endParaRPr lang="en-US"/>
          </a:p>
        </p:txBody>
      </p:sp>
    </p:spTree>
    <p:extLst>
      <p:ext uri="{BB962C8B-B14F-4D97-AF65-F5344CB8AC3E}">
        <p14:creationId xmlns:p14="http://schemas.microsoft.com/office/powerpoint/2010/main" val="228566004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a:defRPr kumimoji="0"/>
            </a:lvl1pPr>
          </a:lstStyle>
          <a:p>
            <a:pPr>
              <a:defRPr/>
            </a:pPr>
            <a:endParaRPr lang="en-US"/>
          </a:p>
        </p:txBody>
      </p:sp>
      <p:sp>
        <p:nvSpPr>
          <p:cNvPr id="4" name="Rectangle 6"/>
          <p:cNvSpPr>
            <a:spLocks noGrp="1" noChangeArrowheads="1"/>
          </p:cNvSpPr>
          <p:nvPr>
            <p:ph type="ftr" sz="quarter" idx="11"/>
          </p:nvPr>
        </p:nvSpPr>
        <p:spPr/>
        <p:txBody>
          <a:bodyPr/>
          <a:lstStyle>
            <a:lvl1pPr>
              <a:defRPr kumimoji="0"/>
            </a:lvl1pPr>
          </a:lstStyle>
          <a:p>
            <a:pPr>
              <a:defRPr/>
            </a:pPr>
            <a:endParaRPr lang="en-US"/>
          </a:p>
        </p:txBody>
      </p:sp>
      <p:sp>
        <p:nvSpPr>
          <p:cNvPr id="5" name="Rectangle 7"/>
          <p:cNvSpPr>
            <a:spLocks noGrp="1" noChangeArrowheads="1"/>
          </p:cNvSpPr>
          <p:nvPr>
            <p:ph type="sldNum" sz="quarter" idx="12"/>
          </p:nvPr>
        </p:nvSpPr>
        <p:spPr/>
        <p:txBody>
          <a:bodyPr/>
          <a:lstStyle>
            <a:lvl1pPr>
              <a:defRPr kumimoji="0"/>
            </a:lvl1pPr>
          </a:lstStyle>
          <a:p>
            <a:pPr>
              <a:defRPr/>
            </a:pPr>
            <a:fld id="{883A4FC1-E072-4148-BEDC-262C518C6B25}" type="slidenum">
              <a:rPr lang="en-US"/>
              <a:pPr>
                <a:defRPr/>
              </a:pPr>
              <a:t>‹#›</a:t>
            </a:fld>
            <a:endParaRPr lang="en-US"/>
          </a:p>
        </p:txBody>
      </p:sp>
    </p:spTree>
    <p:extLst>
      <p:ext uri="{BB962C8B-B14F-4D97-AF65-F5344CB8AC3E}">
        <p14:creationId xmlns:p14="http://schemas.microsoft.com/office/powerpoint/2010/main" val="3056178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55EA009-BB7A-FE49-A807-CFE62272AD0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20C96E-55C1-0E43-9F30-6F658F1343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A621C46-762B-AE44-8C27-9B8DB7C36C47}"/>
              </a:ext>
            </a:extLst>
          </p:cNvPr>
          <p:cNvSpPr>
            <a:spLocks noGrp="1" noChangeArrowheads="1"/>
          </p:cNvSpPr>
          <p:nvPr>
            <p:ph type="sldNum" sz="quarter" idx="12"/>
          </p:nvPr>
        </p:nvSpPr>
        <p:spPr>
          <a:ln/>
        </p:spPr>
        <p:txBody>
          <a:bodyPr/>
          <a:lstStyle>
            <a:lvl1pPr>
              <a:defRPr/>
            </a:lvl1pPr>
          </a:lstStyle>
          <a:p>
            <a:fld id="{282C49FA-5A93-874D-9106-BAD28B5A3079}" type="slidenum">
              <a:rPr lang="en-US" altLang="en-US"/>
              <a:pPr/>
              <a:t>‹#›</a:t>
            </a:fld>
            <a:endParaRPr lang="en-US" altLang="en-US"/>
          </a:p>
        </p:txBody>
      </p:sp>
    </p:spTree>
    <p:extLst>
      <p:ext uri="{BB962C8B-B14F-4D97-AF65-F5344CB8AC3E}">
        <p14:creationId xmlns:p14="http://schemas.microsoft.com/office/powerpoint/2010/main" val="215314231"/>
      </p:ext>
    </p:extLst>
  </p:cSld>
  <p:clrMapOvr>
    <a:masterClrMapping/>
  </p:clrMapOvr>
  <p:transition>
    <p:random/>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kumimoji="0"/>
            </a:lvl1pPr>
          </a:lstStyle>
          <a:p>
            <a:pPr>
              <a:defRPr/>
            </a:pPr>
            <a:endParaRPr lang="en-US"/>
          </a:p>
        </p:txBody>
      </p:sp>
      <p:sp>
        <p:nvSpPr>
          <p:cNvPr id="3" name="Rectangle 6"/>
          <p:cNvSpPr>
            <a:spLocks noGrp="1" noChangeArrowheads="1"/>
          </p:cNvSpPr>
          <p:nvPr>
            <p:ph type="ftr" sz="quarter" idx="11"/>
          </p:nvPr>
        </p:nvSpPr>
        <p:spPr/>
        <p:txBody>
          <a:bodyPr/>
          <a:lstStyle>
            <a:lvl1pPr>
              <a:defRPr kumimoji="0"/>
            </a:lvl1pPr>
          </a:lstStyle>
          <a:p>
            <a:pPr>
              <a:defRPr/>
            </a:pPr>
            <a:endParaRPr lang="en-US"/>
          </a:p>
        </p:txBody>
      </p:sp>
      <p:sp>
        <p:nvSpPr>
          <p:cNvPr id="4" name="Rectangle 7"/>
          <p:cNvSpPr>
            <a:spLocks noGrp="1" noChangeArrowheads="1"/>
          </p:cNvSpPr>
          <p:nvPr>
            <p:ph type="sldNum" sz="quarter" idx="12"/>
          </p:nvPr>
        </p:nvSpPr>
        <p:spPr/>
        <p:txBody>
          <a:bodyPr/>
          <a:lstStyle>
            <a:lvl1pPr>
              <a:defRPr kumimoji="0"/>
            </a:lvl1pPr>
          </a:lstStyle>
          <a:p>
            <a:pPr>
              <a:defRPr/>
            </a:pPr>
            <a:fld id="{A91230E5-CD92-2048-A130-698494211645}" type="slidenum">
              <a:rPr lang="en-US"/>
              <a:pPr>
                <a:defRPr/>
              </a:pPr>
              <a:t>‹#›</a:t>
            </a:fld>
            <a:endParaRPr lang="en-US"/>
          </a:p>
        </p:txBody>
      </p:sp>
    </p:spTree>
    <p:extLst>
      <p:ext uri="{BB962C8B-B14F-4D97-AF65-F5344CB8AC3E}">
        <p14:creationId xmlns:p14="http://schemas.microsoft.com/office/powerpoint/2010/main" val="230332022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kumimoji="0"/>
            </a:lvl1pPr>
          </a:lstStyle>
          <a:p>
            <a:pPr>
              <a:defRPr/>
            </a:pPr>
            <a:endParaRPr lang="en-US"/>
          </a:p>
        </p:txBody>
      </p:sp>
      <p:sp>
        <p:nvSpPr>
          <p:cNvPr id="6" name="Rectangle 6"/>
          <p:cNvSpPr>
            <a:spLocks noGrp="1" noChangeArrowheads="1"/>
          </p:cNvSpPr>
          <p:nvPr>
            <p:ph type="ftr" sz="quarter" idx="11"/>
          </p:nvPr>
        </p:nvSpPr>
        <p:spPr/>
        <p:txBody>
          <a:bodyPr/>
          <a:lstStyle>
            <a:lvl1pPr>
              <a:defRPr kumimoji="0"/>
            </a:lvl1pPr>
          </a:lstStyle>
          <a:p>
            <a:pPr>
              <a:defRPr/>
            </a:pPr>
            <a:endParaRPr lang="en-US"/>
          </a:p>
        </p:txBody>
      </p:sp>
      <p:sp>
        <p:nvSpPr>
          <p:cNvPr id="7" name="Rectangle 7"/>
          <p:cNvSpPr>
            <a:spLocks noGrp="1" noChangeArrowheads="1"/>
          </p:cNvSpPr>
          <p:nvPr>
            <p:ph type="sldNum" sz="quarter" idx="12"/>
          </p:nvPr>
        </p:nvSpPr>
        <p:spPr/>
        <p:txBody>
          <a:bodyPr/>
          <a:lstStyle>
            <a:lvl1pPr>
              <a:defRPr kumimoji="0"/>
            </a:lvl1pPr>
          </a:lstStyle>
          <a:p>
            <a:pPr>
              <a:defRPr/>
            </a:pPr>
            <a:fld id="{C0576C82-3639-C740-935D-C821C8311605}" type="slidenum">
              <a:rPr lang="en-US"/>
              <a:pPr>
                <a:defRPr/>
              </a:pPr>
              <a:t>‹#›</a:t>
            </a:fld>
            <a:endParaRPr lang="en-US"/>
          </a:p>
        </p:txBody>
      </p:sp>
    </p:spTree>
    <p:extLst>
      <p:ext uri="{BB962C8B-B14F-4D97-AF65-F5344CB8AC3E}">
        <p14:creationId xmlns:p14="http://schemas.microsoft.com/office/powerpoint/2010/main" val="75558222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kumimoji="0"/>
            </a:lvl1pPr>
          </a:lstStyle>
          <a:p>
            <a:pPr>
              <a:defRPr/>
            </a:pPr>
            <a:endParaRPr lang="en-US"/>
          </a:p>
        </p:txBody>
      </p:sp>
      <p:sp>
        <p:nvSpPr>
          <p:cNvPr id="6" name="Rectangle 6"/>
          <p:cNvSpPr>
            <a:spLocks noGrp="1" noChangeArrowheads="1"/>
          </p:cNvSpPr>
          <p:nvPr>
            <p:ph type="ftr" sz="quarter" idx="11"/>
          </p:nvPr>
        </p:nvSpPr>
        <p:spPr/>
        <p:txBody>
          <a:bodyPr/>
          <a:lstStyle>
            <a:lvl1pPr>
              <a:defRPr kumimoji="0"/>
            </a:lvl1pPr>
          </a:lstStyle>
          <a:p>
            <a:pPr>
              <a:defRPr/>
            </a:pPr>
            <a:endParaRPr lang="en-US"/>
          </a:p>
        </p:txBody>
      </p:sp>
      <p:sp>
        <p:nvSpPr>
          <p:cNvPr id="7" name="Rectangle 7"/>
          <p:cNvSpPr>
            <a:spLocks noGrp="1" noChangeArrowheads="1"/>
          </p:cNvSpPr>
          <p:nvPr>
            <p:ph type="sldNum" sz="quarter" idx="12"/>
          </p:nvPr>
        </p:nvSpPr>
        <p:spPr/>
        <p:txBody>
          <a:bodyPr/>
          <a:lstStyle>
            <a:lvl1pPr>
              <a:defRPr kumimoji="0"/>
            </a:lvl1pPr>
          </a:lstStyle>
          <a:p>
            <a:pPr>
              <a:defRPr/>
            </a:pPr>
            <a:fld id="{D156EFD3-2D61-BE41-AFA7-586056F1DD87}" type="slidenum">
              <a:rPr lang="en-US"/>
              <a:pPr>
                <a:defRPr/>
              </a:pPr>
              <a:t>‹#›</a:t>
            </a:fld>
            <a:endParaRPr lang="en-US"/>
          </a:p>
        </p:txBody>
      </p:sp>
    </p:spTree>
    <p:extLst>
      <p:ext uri="{BB962C8B-B14F-4D97-AF65-F5344CB8AC3E}">
        <p14:creationId xmlns:p14="http://schemas.microsoft.com/office/powerpoint/2010/main" val="13210997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kumimoji="0"/>
            </a:lvl1pPr>
          </a:lstStyle>
          <a:p>
            <a:pPr>
              <a:defRPr/>
            </a:pPr>
            <a:endParaRPr lang="en-US"/>
          </a:p>
        </p:txBody>
      </p:sp>
      <p:sp>
        <p:nvSpPr>
          <p:cNvPr id="5" name="Rectangle 6"/>
          <p:cNvSpPr>
            <a:spLocks noGrp="1" noChangeArrowheads="1"/>
          </p:cNvSpPr>
          <p:nvPr>
            <p:ph type="ftr" sz="quarter" idx="11"/>
          </p:nvPr>
        </p:nvSpPr>
        <p:spPr/>
        <p:txBody>
          <a:bodyPr/>
          <a:lstStyle>
            <a:lvl1pPr>
              <a:defRPr kumimoji="0"/>
            </a:lvl1pPr>
          </a:lstStyle>
          <a:p>
            <a:pPr>
              <a:defRPr/>
            </a:pPr>
            <a:endParaRPr lang="en-US"/>
          </a:p>
        </p:txBody>
      </p:sp>
      <p:sp>
        <p:nvSpPr>
          <p:cNvPr id="6" name="Rectangle 7"/>
          <p:cNvSpPr>
            <a:spLocks noGrp="1" noChangeArrowheads="1"/>
          </p:cNvSpPr>
          <p:nvPr>
            <p:ph type="sldNum" sz="quarter" idx="12"/>
          </p:nvPr>
        </p:nvSpPr>
        <p:spPr/>
        <p:txBody>
          <a:bodyPr/>
          <a:lstStyle>
            <a:lvl1pPr>
              <a:defRPr kumimoji="0"/>
            </a:lvl1pPr>
          </a:lstStyle>
          <a:p>
            <a:pPr>
              <a:defRPr/>
            </a:pPr>
            <a:fld id="{A20BDC2B-1300-8B43-A2BD-155FCEF1BB07}" type="slidenum">
              <a:rPr lang="en-US"/>
              <a:pPr>
                <a:defRPr/>
              </a:pPr>
              <a:t>‹#›</a:t>
            </a:fld>
            <a:endParaRPr lang="en-US"/>
          </a:p>
        </p:txBody>
      </p:sp>
    </p:spTree>
    <p:extLst>
      <p:ext uri="{BB962C8B-B14F-4D97-AF65-F5344CB8AC3E}">
        <p14:creationId xmlns:p14="http://schemas.microsoft.com/office/powerpoint/2010/main" val="328296668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kumimoji="0"/>
            </a:lvl1pPr>
          </a:lstStyle>
          <a:p>
            <a:pPr>
              <a:defRPr/>
            </a:pPr>
            <a:endParaRPr lang="en-US"/>
          </a:p>
        </p:txBody>
      </p:sp>
      <p:sp>
        <p:nvSpPr>
          <p:cNvPr id="5" name="Rectangle 6"/>
          <p:cNvSpPr>
            <a:spLocks noGrp="1" noChangeArrowheads="1"/>
          </p:cNvSpPr>
          <p:nvPr>
            <p:ph type="ftr" sz="quarter" idx="11"/>
          </p:nvPr>
        </p:nvSpPr>
        <p:spPr/>
        <p:txBody>
          <a:bodyPr/>
          <a:lstStyle>
            <a:lvl1pPr>
              <a:defRPr kumimoji="0"/>
            </a:lvl1pPr>
          </a:lstStyle>
          <a:p>
            <a:pPr>
              <a:defRPr/>
            </a:pPr>
            <a:endParaRPr lang="en-US"/>
          </a:p>
        </p:txBody>
      </p:sp>
      <p:sp>
        <p:nvSpPr>
          <p:cNvPr id="6" name="Rectangle 7"/>
          <p:cNvSpPr>
            <a:spLocks noGrp="1" noChangeArrowheads="1"/>
          </p:cNvSpPr>
          <p:nvPr>
            <p:ph type="sldNum" sz="quarter" idx="12"/>
          </p:nvPr>
        </p:nvSpPr>
        <p:spPr/>
        <p:txBody>
          <a:bodyPr/>
          <a:lstStyle>
            <a:lvl1pPr>
              <a:defRPr kumimoji="0"/>
            </a:lvl1pPr>
          </a:lstStyle>
          <a:p>
            <a:pPr>
              <a:defRPr/>
            </a:pPr>
            <a:fld id="{EF21EF34-D97F-4A47-B24E-A4C895C6F5EF}" type="slidenum">
              <a:rPr lang="en-US"/>
              <a:pPr>
                <a:defRPr/>
              </a:pPr>
              <a:t>‹#›</a:t>
            </a:fld>
            <a:endParaRPr lang="en-US"/>
          </a:p>
        </p:txBody>
      </p:sp>
    </p:spTree>
    <p:extLst>
      <p:ext uri="{BB962C8B-B14F-4D97-AF65-F5344CB8AC3E}">
        <p14:creationId xmlns:p14="http://schemas.microsoft.com/office/powerpoint/2010/main" val="426607131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819400" y="609600"/>
            <a:ext cx="60960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p:txBody>
          <a:bodyPr/>
          <a:lstStyle>
            <a:lvl1pPr>
              <a:defRPr kumimoji="0"/>
            </a:lvl1pPr>
          </a:lstStyle>
          <a:p>
            <a:pPr>
              <a:defRPr/>
            </a:pPr>
            <a:endParaRPr lang="en-US"/>
          </a:p>
        </p:txBody>
      </p:sp>
      <p:sp>
        <p:nvSpPr>
          <p:cNvPr id="4" name="Rectangle 6"/>
          <p:cNvSpPr>
            <a:spLocks noGrp="1" noChangeArrowheads="1"/>
          </p:cNvSpPr>
          <p:nvPr>
            <p:ph type="ftr" sz="quarter" idx="11"/>
          </p:nvPr>
        </p:nvSpPr>
        <p:spPr/>
        <p:txBody>
          <a:bodyPr/>
          <a:lstStyle>
            <a:lvl1pPr>
              <a:defRPr kumimoji="0"/>
            </a:lvl1pPr>
          </a:lstStyle>
          <a:p>
            <a:pPr>
              <a:defRPr/>
            </a:pPr>
            <a:endParaRPr lang="en-US"/>
          </a:p>
        </p:txBody>
      </p:sp>
      <p:sp>
        <p:nvSpPr>
          <p:cNvPr id="5" name="Rectangle 7"/>
          <p:cNvSpPr>
            <a:spLocks noGrp="1" noChangeArrowheads="1"/>
          </p:cNvSpPr>
          <p:nvPr>
            <p:ph type="sldNum" sz="quarter" idx="12"/>
          </p:nvPr>
        </p:nvSpPr>
        <p:spPr/>
        <p:txBody>
          <a:bodyPr/>
          <a:lstStyle>
            <a:lvl1pPr>
              <a:defRPr kumimoji="0"/>
            </a:lvl1pPr>
          </a:lstStyle>
          <a:p>
            <a:pPr>
              <a:defRPr/>
            </a:pPr>
            <a:fld id="{8A954D60-6887-D442-8DE5-F1CA0D0582FE}" type="slidenum">
              <a:rPr lang="en-US"/>
              <a:pPr>
                <a:defRPr/>
              </a:pPr>
              <a:t>‹#›</a:t>
            </a:fld>
            <a:endParaRPr lang="en-US"/>
          </a:p>
        </p:txBody>
      </p:sp>
    </p:spTree>
    <p:extLst>
      <p:ext uri="{BB962C8B-B14F-4D97-AF65-F5344CB8AC3E}">
        <p14:creationId xmlns:p14="http://schemas.microsoft.com/office/powerpoint/2010/main" val="12330640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ClipArt Placeholder 2"/>
          <p:cNvSpPr>
            <a:spLocks noGrp="1"/>
          </p:cNvSpPr>
          <p:nvPr>
            <p:ph type="clipArt" sz="half" idx="1"/>
          </p:nvPr>
        </p:nvSpPr>
        <p:spPr>
          <a:xfrm>
            <a:off x="2819400" y="1981200"/>
            <a:ext cx="2971800" cy="4114800"/>
          </a:xfrm>
        </p:spPr>
        <p:txBody>
          <a:bodyPr/>
          <a:lstStyle/>
          <a:p>
            <a:pPr lvl="0"/>
            <a:endParaRPr lang="en-US" noProof="0"/>
          </a:p>
        </p:txBody>
      </p:sp>
      <p:sp>
        <p:nvSpPr>
          <p:cNvPr id="4" name="Text Placeholder 3"/>
          <p:cNvSpPr>
            <a:spLocks noGrp="1"/>
          </p:cNvSpPr>
          <p:nvPr>
            <p:ph type="body"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kumimoji="0"/>
            </a:lvl1pPr>
          </a:lstStyle>
          <a:p>
            <a:pPr>
              <a:defRPr/>
            </a:pPr>
            <a:endParaRPr lang="en-US"/>
          </a:p>
        </p:txBody>
      </p:sp>
      <p:sp>
        <p:nvSpPr>
          <p:cNvPr id="6" name="Rectangle 6"/>
          <p:cNvSpPr>
            <a:spLocks noGrp="1" noChangeArrowheads="1"/>
          </p:cNvSpPr>
          <p:nvPr>
            <p:ph type="ftr" sz="quarter" idx="11"/>
          </p:nvPr>
        </p:nvSpPr>
        <p:spPr/>
        <p:txBody>
          <a:bodyPr/>
          <a:lstStyle>
            <a:lvl1pPr>
              <a:defRPr kumimoji="0"/>
            </a:lvl1pPr>
          </a:lstStyle>
          <a:p>
            <a:pPr>
              <a:defRPr/>
            </a:pPr>
            <a:endParaRPr lang="en-US"/>
          </a:p>
        </p:txBody>
      </p:sp>
      <p:sp>
        <p:nvSpPr>
          <p:cNvPr id="7" name="Rectangle 7"/>
          <p:cNvSpPr>
            <a:spLocks noGrp="1" noChangeArrowheads="1"/>
          </p:cNvSpPr>
          <p:nvPr>
            <p:ph type="sldNum" sz="quarter" idx="12"/>
          </p:nvPr>
        </p:nvSpPr>
        <p:spPr/>
        <p:txBody>
          <a:bodyPr/>
          <a:lstStyle>
            <a:lvl1pPr>
              <a:defRPr kumimoji="0"/>
            </a:lvl1pPr>
          </a:lstStyle>
          <a:p>
            <a:pPr>
              <a:defRPr/>
            </a:pPr>
            <a:fld id="{8D060865-193D-EE49-90C3-0EE08EA366D9}" type="slidenum">
              <a:rPr lang="en-US"/>
              <a:pPr>
                <a:defRPr/>
              </a:pPr>
              <a:t>‹#›</a:t>
            </a:fld>
            <a:endParaRPr lang="en-US"/>
          </a:p>
        </p:txBody>
      </p:sp>
    </p:spTree>
    <p:extLst>
      <p:ext uri="{BB962C8B-B14F-4D97-AF65-F5344CB8AC3E}">
        <p14:creationId xmlns:p14="http://schemas.microsoft.com/office/powerpoint/2010/main" val="1128213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39005F3-C02F-E54F-8D69-C040D16D537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CE212D-87A1-0A40-8251-462B7E45A6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DBFB65B-6A6F-4D41-8465-7BAA63280C56}"/>
              </a:ext>
            </a:extLst>
          </p:cNvPr>
          <p:cNvSpPr>
            <a:spLocks noGrp="1" noChangeArrowheads="1"/>
          </p:cNvSpPr>
          <p:nvPr>
            <p:ph type="sldNum" sz="quarter" idx="12"/>
          </p:nvPr>
        </p:nvSpPr>
        <p:spPr>
          <a:ln/>
        </p:spPr>
        <p:txBody>
          <a:bodyPr/>
          <a:lstStyle>
            <a:lvl1pPr>
              <a:defRPr/>
            </a:lvl1pPr>
          </a:lstStyle>
          <a:p>
            <a:fld id="{FDAD9FEE-181D-BB43-BE1C-BBA048409517}" type="slidenum">
              <a:rPr lang="en-US" altLang="en-US"/>
              <a:pPr/>
              <a:t>‹#›</a:t>
            </a:fld>
            <a:endParaRPr lang="en-US" altLang="en-US"/>
          </a:p>
        </p:txBody>
      </p:sp>
    </p:spTree>
    <p:extLst>
      <p:ext uri="{BB962C8B-B14F-4D97-AF65-F5344CB8AC3E}">
        <p14:creationId xmlns:p14="http://schemas.microsoft.com/office/powerpoint/2010/main" val="4251472355"/>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EB16BB7-1E81-7541-8956-086C53038AA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90056B5-6368-3A4E-9741-0D45E5E915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B7D804B-6CA7-A141-AA53-8C0F62A88B8A}"/>
              </a:ext>
            </a:extLst>
          </p:cNvPr>
          <p:cNvSpPr>
            <a:spLocks noGrp="1" noChangeArrowheads="1"/>
          </p:cNvSpPr>
          <p:nvPr>
            <p:ph type="sldNum" sz="quarter" idx="12"/>
          </p:nvPr>
        </p:nvSpPr>
        <p:spPr>
          <a:ln/>
        </p:spPr>
        <p:txBody>
          <a:bodyPr/>
          <a:lstStyle>
            <a:lvl1pPr>
              <a:defRPr/>
            </a:lvl1pPr>
          </a:lstStyle>
          <a:p>
            <a:fld id="{95CAC1D1-A400-AE4B-A835-9D49AAE04F30}" type="slidenum">
              <a:rPr lang="en-US" altLang="en-US"/>
              <a:pPr/>
              <a:t>‹#›</a:t>
            </a:fld>
            <a:endParaRPr lang="en-US" altLang="en-US"/>
          </a:p>
        </p:txBody>
      </p:sp>
    </p:spTree>
    <p:extLst>
      <p:ext uri="{BB962C8B-B14F-4D97-AF65-F5344CB8AC3E}">
        <p14:creationId xmlns:p14="http://schemas.microsoft.com/office/powerpoint/2010/main" val="1604386618"/>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533B0B1-250B-A843-85E8-B1F6BEB1910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DE1F92C-7FED-0047-A9B3-3F9EA11E85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8A19DE4-A2DB-1141-8A08-B24C435DCB90}"/>
              </a:ext>
            </a:extLst>
          </p:cNvPr>
          <p:cNvSpPr>
            <a:spLocks noGrp="1" noChangeArrowheads="1"/>
          </p:cNvSpPr>
          <p:nvPr>
            <p:ph type="sldNum" sz="quarter" idx="12"/>
          </p:nvPr>
        </p:nvSpPr>
        <p:spPr>
          <a:ln/>
        </p:spPr>
        <p:txBody>
          <a:bodyPr/>
          <a:lstStyle>
            <a:lvl1pPr>
              <a:defRPr/>
            </a:lvl1pPr>
          </a:lstStyle>
          <a:p>
            <a:fld id="{40A624DA-66FF-2142-B56D-EBA0A7D3DE1C}" type="slidenum">
              <a:rPr lang="en-US" altLang="en-US"/>
              <a:pPr/>
              <a:t>‹#›</a:t>
            </a:fld>
            <a:endParaRPr lang="en-US" altLang="en-US"/>
          </a:p>
        </p:txBody>
      </p:sp>
    </p:spTree>
    <p:extLst>
      <p:ext uri="{BB962C8B-B14F-4D97-AF65-F5344CB8AC3E}">
        <p14:creationId xmlns:p14="http://schemas.microsoft.com/office/powerpoint/2010/main" val="2531147102"/>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332F74E-A2D2-144A-9AFF-E31544F2ECE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E9EFC6B-49AB-364B-8FC9-A0EAD8AB6A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BFC793F-0F68-DB40-B8D3-018E8CE1BAC4}"/>
              </a:ext>
            </a:extLst>
          </p:cNvPr>
          <p:cNvSpPr>
            <a:spLocks noGrp="1" noChangeArrowheads="1"/>
          </p:cNvSpPr>
          <p:nvPr>
            <p:ph type="sldNum" sz="quarter" idx="12"/>
          </p:nvPr>
        </p:nvSpPr>
        <p:spPr>
          <a:ln/>
        </p:spPr>
        <p:txBody>
          <a:bodyPr/>
          <a:lstStyle>
            <a:lvl1pPr>
              <a:defRPr/>
            </a:lvl1pPr>
          </a:lstStyle>
          <a:p>
            <a:fld id="{97C7B587-B481-7B41-BE5B-8E265C21C67A}" type="slidenum">
              <a:rPr lang="en-US" altLang="en-US"/>
              <a:pPr/>
              <a:t>‹#›</a:t>
            </a:fld>
            <a:endParaRPr lang="en-US" altLang="en-US"/>
          </a:p>
        </p:txBody>
      </p:sp>
    </p:spTree>
    <p:extLst>
      <p:ext uri="{BB962C8B-B14F-4D97-AF65-F5344CB8AC3E}">
        <p14:creationId xmlns:p14="http://schemas.microsoft.com/office/powerpoint/2010/main" val="2047028260"/>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3609086-09B3-814F-92DB-8745CD1928B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55CAC53-DD74-DB4B-91A8-822C6EF985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95CACFF-829C-974B-AB3B-7B8B0ED5E3E9}"/>
              </a:ext>
            </a:extLst>
          </p:cNvPr>
          <p:cNvSpPr>
            <a:spLocks noGrp="1" noChangeArrowheads="1"/>
          </p:cNvSpPr>
          <p:nvPr>
            <p:ph type="sldNum" sz="quarter" idx="12"/>
          </p:nvPr>
        </p:nvSpPr>
        <p:spPr>
          <a:ln/>
        </p:spPr>
        <p:txBody>
          <a:bodyPr/>
          <a:lstStyle>
            <a:lvl1pPr>
              <a:defRPr/>
            </a:lvl1pPr>
          </a:lstStyle>
          <a:p>
            <a:fld id="{58BBA4B5-B325-6E4F-B726-DB12D68AFD27}" type="slidenum">
              <a:rPr lang="en-US" altLang="en-US"/>
              <a:pPr/>
              <a:t>‹#›</a:t>
            </a:fld>
            <a:endParaRPr lang="en-US" altLang="en-US"/>
          </a:p>
        </p:txBody>
      </p:sp>
    </p:spTree>
    <p:extLst>
      <p:ext uri="{BB962C8B-B14F-4D97-AF65-F5344CB8AC3E}">
        <p14:creationId xmlns:p14="http://schemas.microsoft.com/office/powerpoint/2010/main" val="3908920555"/>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661A2DA-323B-AF46-8F3B-9137EBB91B2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B793DB4-18E9-7E48-A4AF-EF471D5453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4E40BF4-19BE-B04F-BA5C-90296223E4EB}"/>
              </a:ext>
            </a:extLst>
          </p:cNvPr>
          <p:cNvSpPr>
            <a:spLocks noGrp="1" noChangeArrowheads="1"/>
          </p:cNvSpPr>
          <p:nvPr>
            <p:ph type="sldNum" sz="quarter" idx="12"/>
          </p:nvPr>
        </p:nvSpPr>
        <p:spPr>
          <a:ln/>
        </p:spPr>
        <p:txBody>
          <a:bodyPr/>
          <a:lstStyle>
            <a:lvl1pPr>
              <a:defRPr/>
            </a:lvl1pPr>
          </a:lstStyle>
          <a:p>
            <a:fld id="{C0635C39-4F50-5245-B3FF-429F67D0B1CB}" type="slidenum">
              <a:rPr lang="en-US" altLang="en-US"/>
              <a:pPr/>
              <a:t>‹#›</a:t>
            </a:fld>
            <a:endParaRPr lang="en-US" altLang="en-US"/>
          </a:p>
        </p:txBody>
      </p:sp>
    </p:spTree>
    <p:extLst>
      <p:ext uri="{BB962C8B-B14F-4D97-AF65-F5344CB8AC3E}">
        <p14:creationId xmlns:p14="http://schemas.microsoft.com/office/powerpoint/2010/main" val="2020949700"/>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4D211DD-72F2-9348-8E78-525E7DCCC4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D3B5A4C-4215-8F47-A5C2-86F6092270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796C122-C399-5849-97FA-52B16B53CDEB}"/>
              </a:ext>
            </a:extLst>
          </p:cNvPr>
          <p:cNvSpPr>
            <a:spLocks noGrp="1" noChangeArrowheads="1"/>
          </p:cNvSpPr>
          <p:nvPr>
            <p:ph type="sldNum" sz="quarter" idx="12"/>
          </p:nvPr>
        </p:nvSpPr>
        <p:spPr>
          <a:ln/>
        </p:spPr>
        <p:txBody>
          <a:bodyPr/>
          <a:lstStyle>
            <a:lvl1pPr>
              <a:defRPr/>
            </a:lvl1pPr>
          </a:lstStyle>
          <a:p>
            <a:fld id="{82D31B02-20D3-0B45-A200-CA7DA67640C1}" type="slidenum">
              <a:rPr lang="en-US" altLang="en-US"/>
              <a:pPr/>
              <a:t>‹#›</a:t>
            </a:fld>
            <a:endParaRPr lang="en-US" altLang="en-US"/>
          </a:p>
        </p:txBody>
      </p:sp>
    </p:spTree>
    <p:extLst>
      <p:ext uri="{BB962C8B-B14F-4D97-AF65-F5344CB8AC3E}">
        <p14:creationId xmlns:p14="http://schemas.microsoft.com/office/powerpoint/2010/main" val="693124982"/>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C5BCC52-BCDB-E04A-912B-36821AC06B8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9DB63DF-3BA3-0540-BC57-610A4766A8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8018048-E841-D142-A8DD-341638A97BC2}"/>
              </a:ext>
            </a:extLst>
          </p:cNvPr>
          <p:cNvSpPr>
            <a:spLocks noGrp="1" noChangeArrowheads="1"/>
          </p:cNvSpPr>
          <p:nvPr>
            <p:ph type="sldNum" sz="quarter" idx="12"/>
          </p:nvPr>
        </p:nvSpPr>
        <p:spPr>
          <a:ln/>
        </p:spPr>
        <p:txBody>
          <a:bodyPr/>
          <a:lstStyle>
            <a:lvl1pPr>
              <a:defRPr/>
            </a:lvl1pPr>
          </a:lstStyle>
          <a:p>
            <a:fld id="{CCCEBC01-8B86-8341-AD4D-B9EE72E7856D}" type="slidenum">
              <a:rPr lang="en-US" altLang="en-US"/>
              <a:pPr/>
              <a:t>‹#›</a:t>
            </a:fld>
            <a:endParaRPr lang="en-US" altLang="en-US"/>
          </a:p>
        </p:txBody>
      </p:sp>
    </p:spTree>
    <p:extLst>
      <p:ext uri="{BB962C8B-B14F-4D97-AF65-F5344CB8AC3E}">
        <p14:creationId xmlns:p14="http://schemas.microsoft.com/office/powerpoint/2010/main" val="1840957696"/>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9D098A7-B018-8E4C-8719-DD590BA44C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74092AD-1E44-FA42-A347-0711A4A823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90A51E0-BB36-0B4B-B404-50937069AF4B}"/>
              </a:ext>
            </a:extLst>
          </p:cNvPr>
          <p:cNvSpPr>
            <a:spLocks noGrp="1" noChangeArrowheads="1"/>
          </p:cNvSpPr>
          <p:nvPr>
            <p:ph type="sldNum" sz="quarter" idx="12"/>
          </p:nvPr>
        </p:nvSpPr>
        <p:spPr>
          <a:ln/>
        </p:spPr>
        <p:txBody>
          <a:bodyPr/>
          <a:lstStyle>
            <a:lvl1pPr>
              <a:defRPr/>
            </a:lvl1pPr>
          </a:lstStyle>
          <a:p>
            <a:fld id="{C5231DCD-9596-514A-BAF8-C7AD1339F946}" type="slidenum">
              <a:rPr lang="en-US" altLang="en-US"/>
              <a:pPr/>
              <a:t>‹#›</a:t>
            </a:fld>
            <a:endParaRPr lang="en-US" altLang="en-US"/>
          </a:p>
        </p:txBody>
      </p:sp>
    </p:spTree>
    <p:extLst>
      <p:ext uri="{BB962C8B-B14F-4D97-AF65-F5344CB8AC3E}">
        <p14:creationId xmlns:p14="http://schemas.microsoft.com/office/powerpoint/2010/main" val="2468983525"/>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43330AF-EA3C-8546-A261-3D142044222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E3C6311-6684-E443-8808-989504B1FD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7B3EE62-35D9-5F43-BE08-909A2F39DBBF}"/>
              </a:ext>
            </a:extLst>
          </p:cNvPr>
          <p:cNvSpPr>
            <a:spLocks noGrp="1" noChangeArrowheads="1"/>
          </p:cNvSpPr>
          <p:nvPr>
            <p:ph type="sldNum" sz="quarter" idx="12"/>
          </p:nvPr>
        </p:nvSpPr>
        <p:spPr>
          <a:ln/>
        </p:spPr>
        <p:txBody>
          <a:bodyPr/>
          <a:lstStyle>
            <a:lvl1pPr>
              <a:defRPr/>
            </a:lvl1pPr>
          </a:lstStyle>
          <a:p>
            <a:fld id="{0E2FE6A6-1981-3D44-A7DC-ED2861A9232D}" type="slidenum">
              <a:rPr lang="en-US" altLang="en-US"/>
              <a:pPr/>
              <a:t>‹#›</a:t>
            </a:fld>
            <a:endParaRPr lang="en-US" altLang="en-US"/>
          </a:p>
        </p:txBody>
      </p:sp>
    </p:spTree>
    <p:extLst>
      <p:ext uri="{BB962C8B-B14F-4D97-AF65-F5344CB8AC3E}">
        <p14:creationId xmlns:p14="http://schemas.microsoft.com/office/powerpoint/2010/main" val="1634031168"/>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2D44042-8BD5-7847-B8F2-6FC8EBB3EC79}"/>
              </a:ext>
            </a:extLst>
          </p:cNvPr>
          <p:cNvSpPr>
            <a:spLocks noGrp="1"/>
          </p:cNvSpPr>
          <p:nvPr>
            <p:ph type="dt" sz="half" idx="10"/>
          </p:nvPr>
        </p:nvSpPr>
        <p:spPr/>
        <p:txBody>
          <a:bodyPr/>
          <a:lstStyle>
            <a:lvl1pPr defTabSz="914400" eaLnBrk="0" hangingPunct="0">
              <a:defRPr/>
            </a:lvl1pPr>
          </a:lstStyle>
          <a:p>
            <a:fld id="{85D03522-F0A5-B045-BE20-0D3C2592E326}" type="datetimeFigureOut">
              <a:rPr lang="en-US" altLang="en-US"/>
              <a:pPr/>
              <a:t>1/4/24</a:t>
            </a:fld>
            <a:endParaRPr lang="en-US" altLang="en-US"/>
          </a:p>
        </p:txBody>
      </p:sp>
      <p:sp>
        <p:nvSpPr>
          <p:cNvPr id="5" name="Footer Placeholder 4">
            <a:extLst>
              <a:ext uri="{FF2B5EF4-FFF2-40B4-BE49-F238E27FC236}">
                <a16:creationId xmlns:a16="http://schemas.microsoft.com/office/drawing/2014/main" id="{6C95493E-8BC5-D04E-8F62-216D48AC4868}"/>
              </a:ext>
            </a:extLst>
          </p:cNvPr>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721655B3-D618-CC48-B523-D70E83B6954B}"/>
              </a:ext>
            </a:extLst>
          </p:cNvPr>
          <p:cNvSpPr>
            <a:spLocks noGrp="1"/>
          </p:cNvSpPr>
          <p:nvPr>
            <p:ph type="sldNum" sz="quarter" idx="12"/>
          </p:nvPr>
        </p:nvSpPr>
        <p:spPr/>
        <p:txBody>
          <a:bodyPr/>
          <a:lstStyle>
            <a:lvl1pPr defTabSz="914400" eaLnBrk="0" hangingPunct="0">
              <a:defRPr/>
            </a:lvl1pPr>
          </a:lstStyle>
          <a:p>
            <a:fld id="{833D48B5-0941-1D4E-A671-BDA7D7B59B50}" type="slidenum">
              <a:rPr lang="en-US" altLang="en-US"/>
              <a:pPr/>
              <a:t>‹#›</a:t>
            </a:fld>
            <a:endParaRPr lang="en-US" altLang="en-US"/>
          </a:p>
        </p:txBody>
      </p:sp>
    </p:spTree>
    <p:extLst>
      <p:ext uri="{BB962C8B-B14F-4D97-AF65-F5344CB8AC3E}">
        <p14:creationId xmlns:p14="http://schemas.microsoft.com/office/powerpoint/2010/main" val="3483126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92B7B6-9660-5E47-B409-C09422B1C26B}"/>
              </a:ext>
            </a:extLst>
          </p:cNvPr>
          <p:cNvSpPr>
            <a:spLocks noGrp="1"/>
          </p:cNvSpPr>
          <p:nvPr>
            <p:ph type="dt" sz="half" idx="10"/>
          </p:nvPr>
        </p:nvSpPr>
        <p:spPr/>
        <p:txBody>
          <a:bodyPr/>
          <a:lstStyle>
            <a:lvl1pPr defTabSz="914400" eaLnBrk="0" hangingPunct="0">
              <a:defRPr/>
            </a:lvl1pPr>
          </a:lstStyle>
          <a:p>
            <a:fld id="{4A07A546-4111-464F-9269-7387F2C04B8A}" type="datetimeFigureOut">
              <a:rPr lang="en-US" altLang="en-US"/>
              <a:pPr/>
              <a:t>1/4/24</a:t>
            </a:fld>
            <a:endParaRPr lang="en-US" altLang="en-US"/>
          </a:p>
        </p:txBody>
      </p:sp>
      <p:sp>
        <p:nvSpPr>
          <p:cNvPr id="5" name="Footer Placeholder 4">
            <a:extLst>
              <a:ext uri="{FF2B5EF4-FFF2-40B4-BE49-F238E27FC236}">
                <a16:creationId xmlns:a16="http://schemas.microsoft.com/office/drawing/2014/main" id="{9C552DE4-FB80-D646-A9B1-16FE5D60C391}"/>
              </a:ext>
            </a:extLst>
          </p:cNvPr>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C86FBD36-2D80-AE48-A014-B514A073F893}"/>
              </a:ext>
            </a:extLst>
          </p:cNvPr>
          <p:cNvSpPr>
            <a:spLocks noGrp="1"/>
          </p:cNvSpPr>
          <p:nvPr>
            <p:ph type="sldNum" sz="quarter" idx="12"/>
          </p:nvPr>
        </p:nvSpPr>
        <p:spPr/>
        <p:txBody>
          <a:bodyPr/>
          <a:lstStyle>
            <a:lvl1pPr defTabSz="914400" eaLnBrk="0" hangingPunct="0">
              <a:defRPr/>
            </a:lvl1pPr>
          </a:lstStyle>
          <a:p>
            <a:fld id="{4E2873B8-35F6-1F4D-8EB4-F7FD931FA328}" type="slidenum">
              <a:rPr lang="en-US" altLang="en-US"/>
              <a:pPr/>
              <a:t>‹#›</a:t>
            </a:fld>
            <a:endParaRPr lang="en-US" altLang="en-US"/>
          </a:p>
        </p:txBody>
      </p:sp>
    </p:spTree>
    <p:extLst>
      <p:ext uri="{BB962C8B-B14F-4D97-AF65-F5344CB8AC3E}">
        <p14:creationId xmlns:p14="http://schemas.microsoft.com/office/powerpoint/2010/main" val="4551865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467874-B8CB-8949-AA8B-09C7B4E4E1B9}"/>
              </a:ext>
            </a:extLst>
          </p:cNvPr>
          <p:cNvSpPr>
            <a:spLocks noGrp="1"/>
          </p:cNvSpPr>
          <p:nvPr>
            <p:ph type="dt" sz="half" idx="10"/>
          </p:nvPr>
        </p:nvSpPr>
        <p:spPr/>
        <p:txBody>
          <a:bodyPr/>
          <a:lstStyle>
            <a:lvl1pPr defTabSz="914400" eaLnBrk="0" hangingPunct="0">
              <a:defRPr/>
            </a:lvl1pPr>
          </a:lstStyle>
          <a:p>
            <a:fld id="{9BB84F71-13D0-1B4B-A3AA-9CBAD4A06366}" type="datetimeFigureOut">
              <a:rPr lang="en-US" altLang="en-US"/>
              <a:pPr/>
              <a:t>1/4/24</a:t>
            </a:fld>
            <a:endParaRPr lang="en-US" altLang="en-US"/>
          </a:p>
        </p:txBody>
      </p:sp>
      <p:sp>
        <p:nvSpPr>
          <p:cNvPr id="5" name="Footer Placeholder 4">
            <a:extLst>
              <a:ext uri="{FF2B5EF4-FFF2-40B4-BE49-F238E27FC236}">
                <a16:creationId xmlns:a16="http://schemas.microsoft.com/office/drawing/2014/main" id="{7FB02E5B-AA8F-3C41-A36A-BC3709937816}"/>
              </a:ext>
            </a:extLst>
          </p:cNvPr>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661ED904-CBAE-7341-8670-F1A9DD7ACED0}"/>
              </a:ext>
            </a:extLst>
          </p:cNvPr>
          <p:cNvSpPr>
            <a:spLocks noGrp="1"/>
          </p:cNvSpPr>
          <p:nvPr>
            <p:ph type="sldNum" sz="quarter" idx="12"/>
          </p:nvPr>
        </p:nvSpPr>
        <p:spPr/>
        <p:txBody>
          <a:bodyPr/>
          <a:lstStyle>
            <a:lvl1pPr defTabSz="914400" eaLnBrk="0" hangingPunct="0">
              <a:defRPr/>
            </a:lvl1pPr>
          </a:lstStyle>
          <a:p>
            <a:fld id="{42F6C66A-3917-6540-9CB2-F714766EAECA}" type="slidenum">
              <a:rPr lang="en-US" altLang="en-US"/>
              <a:pPr/>
              <a:t>‹#›</a:t>
            </a:fld>
            <a:endParaRPr lang="en-US" altLang="en-US"/>
          </a:p>
        </p:txBody>
      </p:sp>
    </p:spTree>
    <p:extLst>
      <p:ext uri="{BB962C8B-B14F-4D97-AF65-F5344CB8AC3E}">
        <p14:creationId xmlns:p14="http://schemas.microsoft.com/office/powerpoint/2010/main" val="7112937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6124DD-2F08-8E4E-9A7C-7CC4609E66A8}"/>
              </a:ext>
            </a:extLst>
          </p:cNvPr>
          <p:cNvSpPr>
            <a:spLocks noGrp="1"/>
          </p:cNvSpPr>
          <p:nvPr>
            <p:ph type="dt" sz="half" idx="10"/>
          </p:nvPr>
        </p:nvSpPr>
        <p:spPr/>
        <p:txBody>
          <a:bodyPr/>
          <a:lstStyle>
            <a:lvl1pPr defTabSz="914400" eaLnBrk="0" hangingPunct="0">
              <a:defRPr/>
            </a:lvl1pPr>
          </a:lstStyle>
          <a:p>
            <a:fld id="{8344DCE1-B456-584E-A3E3-22BE08DC7441}" type="datetimeFigureOut">
              <a:rPr lang="en-US" altLang="en-US"/>
              <a:pPr/>
              <a:t>1/4/24</a:t>
            </a:fld>
            <a:endParaRPr lang="en-US" altLang="en-US"/>
          </a:p>
        </p:txBody>
      </p:sp>
      <p:sp>
        <p:nvSpPr>
          <p:cNvPr id="6" name="Footer Placeholder 5">
            <a:extLst>
              <a:ext uri="{FF2B5EF4-FFF2-40B4-BE49-F238E27FC236}">
                <a16:creationId xmlns:a16="http://schemas.microsoft.com/office/drawing/2014/main" id="{DFC54EFB-7444-B846-9D86-6AE37F58A8AF}"/>
              </a:ext>
            </a:extLst>
          </p:cNvPr>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8162A8C0-8A6C-ED4F-8032-8AC60685EBB1}"/>
              </a:ext>
            </a:extLst>
          </p:cNvPr>
          <p:cNvSpPr>
            <a:spLocks noGrp="1"/>
          </p:cNvSpPr>
          <p:nvPr>
            <p:ph type="sldNum" sz="quarter" idx="12"/>
          </p:nvPr>
        </p:nvSpPr>
        <p:spPr/>
        <p:txBody>
          <a:bodyPr/>
          <a:lstStyle>
            <a:lvl1pPr defTabSz="914400" eaLnBrk="0" hangingPunct="0">
              <a:defRPr/>
            </a:lvl1pPr>
          </a:lstStyle>
          <a:p>
            <a:fld id="{ACE033E4-AB77-7C4B-831C-FDFA9D553326}" type="slidenum">
              <a:rPr lang="en-US" altLang="en-US"/>
              <a:pPr/>
              <a:t>‹#›</a:t>
            </a:fld>
            <a:endParaRPr lang="en-US" altLang="en-US"/>
          </a:p>
        </p:txBody>
      </p:sp>
    </p:spTree>
    <p:extLst>
      <p:ext uri="{BB962C8B-B14F-4D97-AF65-F5344CB8AC3E}">
        <p14:creationId xmlns:p14="http://schemas.microsoft.com/office/powerpoint/2010/main" val="3576115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9FED6B-3E54-F549-9F0D-F64FF6E6E026}"/>
              </a:ext>
            </a:extLst>
          </p:cNvPr>
          <p:cNvSpPr>
            <a:spLocks noGrp="1"/>
          </p:cNvSpPr>
          <p:nvPr>
            <p:ph type="dt" sz="half" idx="10"/>
          </p:nvPr>
        </p:nvSpPr>
        <p:spPr/>
        <p:txBody>
          <a:bodyPr/>
          <a:lstStyle>
            <a:lvl1pPr defTabSz="914400" eaLnBrk="0" hangingPunct="0">
              <a:defRPr/>
            </a:lvl1pPr>
          </a:lstStyle>
          <a:p>
            <a:fld id="{D478B842-F61F-6E4A-AE82-87D115012BAD}" type="datetimeFigureOut">
              <a:rPr lang="en-US" altLang="en-US"/>
              <a:pPr/>
              <a:t>1/4/24</a:t>
            </a:fld>
            <a:endParaRPr lang="en-US" altLang="en-US"/>
          </a:p>
        </p:txBody>
      </p:sp>
      <p:sp>
        <p:nvSpPr>
          <p:cNvPr id="8" name="Footer Placeholder 7">
            <a:extLst>
              <a:ext uri="{FF2B5EF4-FFF2-40B4-BE49-F238E27FC236}">
                <a16:creationId xmlns:a16="http://schemas.microsoft.com/office/drawing/2014/main" id="{D3C5555C-A5DE-8547-9C77-A684B91FC199}"/>
              </a:ext>
            </a:extLst>
          </p:cNvPr>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a:extLst>
              <a:ext uri="{FF2B5EF4-FFF2-40B4-BE49-F238E27FC236}">
                <a16:creationId xmlns:a16="http://schemas.microsoft.com/office/drawing/2014/main" id="{10FFF223-591A-4745-A632-7107E02C10FD}"/>
              </a:ext>
            </a:extLst>
          </p:cNvPr>
          <p:cNvSpPr>
            <a:spLocks noGrp="1"/>
          </p:cNvSpPr>
          <p:nvPr>
            <p:ph type="sldNum" sz="quarter" idx="12"/>
          </p:nvPr>
        </p:nvSpPr>
        <p:spPr/>
        <p:txBody>
          <a:bodyPr/>
          <a:lstStyle>
            <a:lvl1pPr defTabSz="914400" eaLnBrk="0" hangingPunct="0">
              <a:defRPr/>
            </a:lvl1pPr>
          </a:lstStyle>
          <a:p>
            <a:fld id="{038FC20B-20B1-4E44-8A6F-4A7A20024603}" type="slidenum">
              <a:rPr lang="en-US" altLang="en-US"/>
              <a:pPr/>
              <a:t>‹#›</a:t>
            </a:fld>
            <a:endParaRPr lang="en-US" altLang="en-US"/>
          </a:p>
        </p:txBody>
      </p:sp>
    </p:spTree>
    <p:extLst>
      <p:ext uri="{BB962C8B-B14F-4D97-AF65-F5344CB8AC3E}">
        <p14:creationId xmlns:p14="http://schemas.microsoft.com/office/powerpoint/2010/main" val="14276797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6BFFF7-EAC8-884D-B417-FA1B681834D6}"/>
              </a:ext>
            </a:extLst>
          </p:cNvPr>
          <p:cNvSpPr>
            <a:spLocks noGrp="1"/>
          </p:cNvSpPr>
          <p:nvPr>
            <p:ph type="dt" sz="half" idx="10"/>
          </p:nvPr>
        </p:nvSpPr>
        <p:spPr/>
        <p:txBody>
          <a:bodyPr/>
          <a:lstStyle>
            <a:lvl1pPr defTabSz="914400" eaLnBrk="0" hangingPunct="0">
              <a:defRPr/>
            </a:lvl1pPr>
          </a:lstStyle>
          <a:p>
            <a:fld id="{D9976FE1-0018-774C-82C4-29D8D5C2C628}" type="datetimeFigureOut">
              <a:rPr lang="en-US" altLang="en-US"/>
              <a:pPr/>
              <a:t>1/4/24</a:t>
            </a:fld>
            <a:endParaRPr lang="en-US" altLang="en-US"/>
          </a:p>
        </p:txBody>
      </p:sp>
      <p:sp>
        <p:nvSpPr>
          <p:cNvPr id="4" name="Footer Placeholder 3">
            <a:extLst>
              <a:ext uri="{FF2B5EF4-FFF2-40B4-BE49-F238E27FC236}">
                <a16:creationId xmlns:a16="http://schemas.microsoft.com/office/drawing/2014/main" id="{B0C07283-1F00-3A4C-A9E6-18CA0F0A8C16}"/>
              </a:ext>
            </a:extLst>
          </p:cNvPr>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242772D3-E4FE-7B4F-BEC9-7C0725334270}"/>
              </a:ext>
            </a:extLst>
          </p:cNvPr>
          <p:cNvSpPr>
            <a:spLocks noGrp="1"/>
          </p:cNvSpPr>
          <p:nvPr>
            <p:ph type="sldNum" sz="quarter" idx="12"/>
          </p:nvPr>
        </p:nvSpPr>
        <p:spPr/>
        <p:txBody>
          <a:bodyPr/>
          <a:lstStyle>
            <a:lvl1pPr defTabSz="914400" eaLnBrk="0" hangingPunct="0">
              <a:defRPr/>
            </a:lvl1pPr>
          </a:lstStyle>
          <a:p>
            <a:fld id="{5F6C0088-0B23-B04B-B161-3018559F7D9B}" type="slidenum">
              <a:rPr lang="en-US" altLang="en-US"/>
              <a:pPr/>
              <a:t>‹#›</a:t>
            </a:fld>
            <a:endParaRPr lang="en-US" altLang="en-US"/>
          </a:p>
        </p:txBody>
      </p:sp>
    </p:spTree>
    <p:extLst>
      <p:ext uri="{BB962C8B-B14F-4D97-AF65-F5344CB8AC3E}">
        <p14:creationId xmlns:p14="http://schemas.microsoft.com/office/powerpoint/2010/main" val="37024214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BA758B-AFCF-C243-8EAD-1F54938FDD75}"/>
              </a:ext>
            </a:extLst>
          </p:cNvPr>
          <p:cNvSpPr>
            <a:spLocks noGrp="1"/>
          </p:cNvSpPr>
          <p:nvPr>
            <p:ph type="dt" sz="half" idx="10"/>
          </p:nvPr>
        </p:nvSpPr>
        <p:spPr/>
        <p:txBody>
          <a:bodyPr/>
          <a:lstStyle>
            <a:lvl1pPr defTabSz="914400" eaLnBrk="0" hangingPunct="0">
              <a:defRPr/>
            </a:lvl1pPr>
          </a:lstStyle>
          <a:p>
            <a:fld id="{5D2C59D2-CA26-E44E-A0E9-B05CA3DCA60B}" type="datetimeFigureOut">
              <a:rPr lang="en-US" altLang="en-US"/>
              <a:pPr/>
              <a:t>1/4/24</a:t>
            </a:fld>
            <a:endParaRPr lang="en-US" altLang="en-US"/>
          </a:p>
        </p:txBody>
      </p:sp>
      <p:sp>
        <p:nvSpPr>
          <p:cNvPr id="3" name="Footer Placeholder 2">
            <a:extLst>
              <a:ext uri="{FF2B5EF4-FFF2-40B4-BE49-F238E27FC236}">
                <a16:creationId xmlns:a16="http://schemas.microsoft.com/office/drawing/2014/main" id="{A37ACAA1-DD5C-5046-80B6-FA3ADEECB48A}"/>
              </a:ext>
            </a:extLst>
          </p:cNvPr>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a:extLst>
              <a:ext uri="{FF2B5EF4-FFF2-40B4-BE49-F238E27FC236}">
                <a16:creationId xmlns:a16="http://schemas.microsoft.com/office/drawing/2014/main" id="{C1BC2104-3D94-DA4A-83EE-0724DB8227C0}"/>
              </a:ext>
            </a:extLst>
          </p:cNvPr>
          <p:cNvSpPr>
            <a:spLocks noGrp="1"/>
          </p:cNvSpPr>
          <p:nvPr>
            <p:ph type="sldNum" sz="quarter" idx="12"/>
          </p:nvPr>
        </p:nvSpPr>
        <p:spPr/>
        <p:txBody>
          <a:bodyPr/>
          <a:lstStyle>
            <a:lvl1pPr defTabSz="914400" eaLnBrk="0" hangingPunct="0">
              <a:defRPr/>
            </a:lvl1pPr>
          </a:lstStyle>
          <a:p>
            <a:fld id="{240C25B1-E3F3-CA40-BADA-0C31DE436055}" type="slidenum">
              <a:rPr lang="en-US" altLang="en-US"/>
              <a:pPr/>
              <a:t>‹#›</a:t>
            </a:fld>
            <a:endParaRPr lang="en-US" altLang="en-US"/>
          </a:p>
        </p:txBody>
      </p:sp>
    </p:spTree>
    <p:extLst>
      <p:ext uri="{BB962C8B-B14F-4D97-AF65-F5344CB8AC3E}">
        <p14:creationId xmlns:p14="http://schemas.microsoft.com/office/powerpoint/2010/main" val="768686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F796A62-BE2D-4B4C-951E-5E0A032F78C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15BDF5-0D20-034B-A5B1-EA08B8E0FB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D65127C-DBEE-0944-BB09-A4D37B0C24B9}"/>
              </a:ext>
            </a:extLst>
          </p:cNvPr>
          <p:cNvSpPr>
            <a:spLocks noGrp="1" noChangeArrowheads="1"/>
          </p:cNvSpPr>
          <p:nvPr>
            <p:ph type="sldNum" sz="quarter" idx="12"/>
          </p:nvPr>
        </p:nvSpPr>
        <p:spPr>
          <a:ln/>
        </p:spPr>
        <p:txBody>
          <a:bodyPr/>
          <a:lstStyle>
            <a:lvl1pPr>
              <a:defRPr/>
            </a:lvl1pPr>
          </a:lstStyle>
          <a:p>
            <a:fld id="{B9DDD50E-7A3D-4846-B64F-FE5FFE4EB4A4}" type="slidenum">
              <a:rPr lang="en-US" altLang="en-US"/>
              <a:pPr/>
              <a:t>‹#›</a:t>
            </a:fld>
            <a:endParaRPr lang="en-US" altLang="en-US"/>
          </a:p>
        </p:txBody>
      </p:sp>
    </p:spTree>
    <p:extLst>
      <p:ext uri="{BB962C8B-B14F-4D97-AF65-F5344CB8AC3E}">
        <p14:creationId xmlns:p14="http://schemas.microsoft.com/office/powerpoint/2010/main" val="3835115506"/>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33A59A3-E902-1A4B-9C56-79C9876F3678}"/>
              </a:ext>
            </a:extLst>
          </p:cNvPr>
          <p:cNvSpPr>
            <a:spLocks noGrp="1"/>
          </p:cNvSpPr>
          <p:nvPr>
            <p:ph type="dt" sz="half" idx="10"/>
          </p:nvPr>
        </p:nvSpPr>
        <p:spPr/>
        <p:txBody>
          <a:bodyPr/>
          <a:lstStyle>
            <a:lvl1pPr defTabSz="914400" eaLnBrk="0" hangingPunct="0">
              <a:defRPr/>
            </a:lvl1pPr>
          </a:lstStyle>
          <a:p>
            <a:fld id="{A4E75225-AF85-0C49-B0AB-1AB9F44AE559}" type="datetimeFigureOut">
              <a:rPr lang="en-US" altLang="en-US"/>
              <a:pPr/>
              <a:t>1/4/24</a:t>
            </a:fld>
            <a:endParaRPr lang="en-US" altLang="en-US"/>
          </a:p>
        </p:txBody>
      </p:sp>
      <p:sp>
        <p:nvSpPr>
          <p:cNvPr id="6" name="Footer Placeholder 5">
            <a:extLst>
              <a:ext uri="{FF2B5EF4-FFF2-40B4-BE49-F238E27FC236}">
                <a16:creationId xmlns:a16="http://schemas.microsoft.com/office/drawing/2014/main" id="{404E6D9F-2ECF-6847-93CF-D22179113FA1}"/>
              </a:ext>
            </a:extLst>
          </p:cNvPr>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DA951168-68E4-C341-B6DF-4B4E435F088D}"/>
              </a:ext>
            </a:extLst>
          </p:cNvPr>
          <p:cNvSpPr>
            <a:spLocks noGrp="1"/>
          </p:cNvSpPr>
          <p:nvPr>
            <p:ph type="sldNum" sz="quarter" idx="12"/>
          </p:nvPr>
        </p:nvSpPr>
        <p:spPr/>
        <p:txBody>
          <a:bodyPr/>
          <a:lstStyle>
            <a:lvl1pPr defTabSz="914400" eaLnBrk="0" hangingPunct="0">
              <a:defRPr/>
            </a:lvl1pPr>
          </a:lstStyle>
          <a:p>
            <a:fld id="{A114E399-07E8-CB42-A929-CB26DE1946F4}" type="slidenum">
              <a:rPr lang="en-US" altLang="en-US"/>
              <a:pPr/>
              <a:t>‹#›</a:t>
            </a:fld>
            <a:endParaRPr lang="en-US" altLang="en-US"/>
          </a:p>
        </p:txBody>
      </p:sp>
    </p:spTree>
    <p:extLst>
      <p:ext uri="{BB962C8B-B14F-4D97-AF65-F5344CB8AC3E}">
        <p14:creationId xmlns:p14="http://schemas.microsoft.com/office/powerpoint/2010/main" val="28735207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F3D640E-EABF-C34A-B52D-531EF77C747A}"/>
              </a:ext>
            </a:extLst>
          </p:cNvPr>
          <p:cNvSpPr>
            <a:spLocks noGrp="1"/>
          </p:cNvSpPr>
          <p:nvPr>
            <p:ph type="dt" sz="half" idx="10"/>
          </p:nvPr>
        </p:nvSpPr>
        <p:spPr/>
        <p:txBody>
          <a:bodyPr/>
          <a:lstStyle>
            <a:lvl1pPr defTabSz="914400" eaLnBrk="0" hangingPunct="0">
              <a:defRPr/>
            </a:lvl1pPr>
          </a:lstStyle>
          <a:p>
            <a:fld id="{CBE879B8-213E-0C4E-94EF-6219CFEB1CBF}" type="datetimeFigureOut">
              <a:rPr lang="en-US" altLang="en-US"/>
              <a:pPr/>
              <a:t>1/4/24</a:t>
            </a:fld>
            <a:endParaRPr lang="en-US" altLang="en-US"/>
          </a:p>
        </p:txBody>
      </p:sp>
      <p:sp>
        <p:nvSpPr>
          <p:cNvPr id="6" name="Footer Placeholder 5">
            <a:extLst>
              <a:ext uri="{FF2B5EF4-FFF2-40B4-BE49-F238E27FC236}">
                <a16:creationId xmlns:a16="http://schemas.microsoft.com/office/drawing/2014/main" id="{9E25489D-9BF8-984B-9363-3B68D6218F60}"/>
              </a:ext>
            </a:extLst>
          </p:cNvPr>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2C606E18-679E-FA47-8CDD-60843182E080}"/>
              </a:ext>
            </a:extLst>
          </p:cNvPr>
          <p:cNvSpPr>
            <a:spLocks noGrp="1"/>
          </p:cNvSpPr>
          <p:nvPr>
            <p:ph type="sldNum" sz="quarter" idx="12"/>
          </p:nvPr>
        </p:nvSpPr>
        <p:spPr/>
        <p:txBody>
          <a:bodyPr/>
          <a:lstStyle>
            <a:lvl1pPr defTabSz="914400" eaLnBrk="0" hangingPunct="0">
              <a:defRPr/>
            </a:lvl1pPr>
          </a:lstStyle>
          <a:p>
            <a:fld id="{E581C56F-9DDE-AC4F-A644-2E3F408672AB}" type="slidenum">
              <a:rPr lang="en-US" altLang="en-US"/>
              <a:pPr/>
              <a:t>‹#›</a:t>
            </a:fld>
            <a:endParaRPr lang="en-US" altLang="en-US"/>
          </a:p>
        </p:txBody>
      </p:sp>
    </p:spTree>
    <p:extLst>
      <p:ext uri="{BB962C8B-B14F-4D97-AF65-F5344CB8AC3E}">
        <p14:creationId xmlns:p14="http://schemas.microsoft.com/office/powerpoint/2010/main" val="31429442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D3CFCB-E426-B044-8143-CE0767A80E81}"/>
              </a:ext>
            </a:extLst>
          </p:cNvPr>
          <p:cNvSpPr>
            <a:spLocks noGrp="1"/>
          </p:cNvSpPr>
          <p:nvPr>
            <p:ph type="dt" sz="half" idx="10"/>
          </p:nvPr>
        </p:nvSpPr>
        <p:spPr/>
        <p:txBody>
          <a:bodyPr/>
          <a:lstStyle>
            <a:lvl1pPr defTabSz="914400" eaLnBrk="0" hangingPunct="0">
              <a:defRPr/>
            </a:lvl1pPr>
          </a:lstStyle>
          <a:p>
            <a:fld id="{3DC5BA21-D8E9-E540-A7F0-45D846349648}" type="datetimeFigureOut">
              <a:rPr lang="en-US" altLang="en-US"/>
              <a:pPr/>
              <a:t>1/4/24</a:t>
            </a:fld>
            <a:endParaRPr lang="en-US" altLang="en-US"/>
          </a:p>
        </p:txBody>
      </p:sp>
      <p:sp>
        <p:nvSpPr>
          <p:cNvPr id="5" name="Footer Placeholder 4">
            <a:extLst>
              <a:ext uri="{FF2B5EF4-FFF2-40B4-BE49-F238E27FC236}">
                <a16:creationId xmlns:a16="http://schemas.microsoft.com/office/drawing/2014/main" id="{D5AEC955-30A0-044A-9024-0850AD3E4233}"/>
              </a:ext>
            </a:extLst>
          </p:cNvPr>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8735BF90-B524-9646-8144-08E1730A4664}"/>
              </a:ext>
            </a:extLst>
          </p:cNvPr>
          <p:cNvSpPr>
            <a:spLocks noGrp="1"/>
          </p:cNvSpPr>
          <p:nvPr>
            <p:ph type="sldNum" sz="quarter" idx="12"/>
          </p:nvPr>
        </p:nvSpPr>
        <p:spPr/>
        <p:txBody>
          <a:bodyPr/>
          <a:lstStyle>
            <a:lvl1pPr defTabSz="914400" eaLnBrk="0" hangingPunct="0">
              <a:defRPr/>
            </a:lvl1pPr>
          </a:lstStyle>
          <a:p>
            <a:fld id="{D50517A6-40D3-0846-8EC2-60E00A93B731}" type="slidenum">
              <a:rPr lang="en-US" altLang="en-US"/>
              <a:pPr/>
              <a:t>‹#›</a:t>
            </a:fld>
            <a:endParaRPr lang="en-US" altLang="en-US"/>
          </a:p>
        </p:txBody>
      </p:sp>
    </p:spTree>
    <p:extLst>
      <p:ext uri="{BB962C8B-B14F-4D97-AF65-F5344CB8AC3E}">
        <p14:creationId xmlns:p14="http://schemas.microsoft.com/office/powerpoint/2010/main" val="40289159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140B6D-8861-F54C-AB7D-3327F9548288}"/>
              </a:ext>
            </a:extLst>
          </p:cNvPr>
          <p:cNvSpPr>
            <a:spLocks noGrp="1"/>
          </p:cNvSpPr>
          <p:nvPr>
            <p:ph type="dt" sz="half" idx="10"/>
          </p:nvPr>
        </p:nvSpPr>
        <p:spPr/>
        <p:txBody>
          <a:bodyPr/>
          <a:lstStyle>
            <a:lvl1pPr defTabSz="914400" eaLnBrk="0" hangingPunct="0">
              <a:defRPr/>
            </a:lvl1pPr>
          </a:lstStyle>
          <a:p>
            <a:fld id="{E99272DE-024A-1B4C-A279-81ED74D66C73}" type="datetimeFigureOut">
              <a:rPr lang="en-US" altLang="en-US"/>
              <a:pPr/>
              <a:t>1/4/24</a:t>
            </a:fld>
            <a:endParaRPr lang="en-US" altLang="en-US"/>
          </a:p>
        </p:txBody>
      </p:sp>
      <p:sp>
        <p:nvSpPr>
          <p:cNvPr id="5" name="Footer Placeholder 4">
            <a:extLst>
              <a:ext uri="{FF2B5EF4-FFF2-40B4-BE49-F238E27FC236}">
                <a16:creationId xmlns:a16="http://schemas.microsoft.com/office/drawing/2014/main" id="{34E5423D-EACE-E74F-901B-80BD00054164}"/>
              </a:ext>
            </a:extLst>
          </p:cNvPr>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5425F2EC-7FCB-C649-BD20-F2DB4DF4F424}"/>
              </a:ext>
            </a:extLst>
          </p:cNvPr>
          <p:cNvSpPr>
            <a:spLocks noGrp="1"/>
          </p:cNvSpPr>
          <p:nvPr>
            <p:ph type="sldNum" sz="quarter" idx="12"/>
          </p:nvPr>
        </p:nvSpPr>
        <p:spPr/>
        <p:txBody>
          <a:bodyPr/>
          <a:lstStyle>
            <a:lvl1pPr defTabSz="914400" eaLnBrk="0" hangingPunct="0">
              <a:defRPr/>
            </a:lvl1pPr>
          </a:lstStyle>
          <a:p>
            <a:fld id="{F6ED9810-DFA7-4A4D-921B-2CF2DC51D961}" type="slidenum">
              <a:rPr lang="en-US" altLang="en-US"/>
              <a:pPr/>
              <a:t>‹#›</a:t>
            </a:fld>
            <a:endParaRPr lang="en-US" altLang="en-US"/>
          </a:p>
        </p:txBody>
      </p:sp>
    </p:spTree>
    <p:extLst>
      <p:ext uri="{BB962C8B-B14F-4D97-AF65-F5344CB8AC3E}">
        <p14:creationId xmlns:p14="http://schemas.microsoft.com/office/powerpoint/2010/main" val="22124468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756" indent="0" algn="ctr">
              <a:buNone/>
              <a:defRPr>
                <a:solidFill>
                  <a:schemeClr val="tx1">
                    <a:tint val="75000"/>
                  </a:schemeClr>
                </a:solidFill>
              </a:defRPr>
            </a:lvl2pPr>
            <a:lvl3pPr marL="911533" indent="0" algn="ctr">
              <a:buNone/>
              <a:defRPr>
                <a:solidFill>
                  <a:schemeClr val="tx1">
                    <a:tint val="75000"/>
                  </a:schemeClr>
                </a:solidFill>
              </a:defRPr>
            </a:lvl3pPr>
            <a:lvl4pPr marL="1367312" indent="0" algn="ctr">
              <a:buNone/>
              <a:defRPr>
                <a:solidFill>
                  <a:schemeClr val="tx1">
                    <a:tint val="75000"/>
                  </a:schemeClr>
                </a:solidFill>
              </a:defRPr>
            </a:lvl4pPr>
            <a:lvl5pPr marL="1823076" indent="0" algn="ctr">
              <a:buNone/>
              <a:defRPr>
                <a:solidFill>
                  <a:schemeClr val="tx1">
                    <a:tint val="75000"/>
                  </a:schemeClr>
                </a:solidFill>
              </a:defRPr>
            </a:lvl5pPr>
            <a:lvl6pPr marL="2278845" indent="0" algn="ctr">
              <a:buNone/>
              <a:defRPr>
                <a:solidFill>
                  <a:schemeClr val="tx1">
                    <a:tint val="75000"/>
                  </a:schemeClr>
                </a:solidFill>
              </a:defRPr>
            </a:lvl6pPr>
            <a:lvl7pPr marL="2734619" indent="0" algn="ctr">
              <a:buNone/>
              <a:defRPr>
                <a:solidFill>
                  <a:schemeClr val="tx1">
                    <a:tint val="75000"/>
                  </a:schemeClr>
                </a:solidFill>
              </a:defRPr>
            </a:lvl7pPr>
            <a:lvl8pPr marL="3190383" indent="0" algn="ctr">
              <a:buNone/>
              <a:defRPr>
                <a:solidFill>
                  <a:schemeClr val="tx1">
                    <a:tint val="75000"/>
                  </a:schemeClr>
                </a:solidFill>
              </a:defRPr>
            </a:lvl8pPr>
            <a:lvl9pPr marL="3646148"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3C99781-6007-8C44-94B4-2DD1E35F7C99}"/>
              </a:ext>
            </a:extLst>
          </p:cNvPr>
          <p:cNvSpPr>
            <a:spLocks noGrp="1"/>
          </p:cNvSpPr>
          <p:nvPr>
            <p:ph type="dt" sz="half" idx="10"/>
          </p:nvPr>
        </p:nvSpPr>
        <p:spPr/>
        <p:txBody>
          <a:bodyPr/>
          <a:lstStyle>
            <a:lvl1pPr defTabSz="914400" eaLnBrk="0" hangingPunct="0">
              <a:defRPr/>
            </a:lvl1pPr>
          </a:lstStyle>
          <a:p>
            <a:fld id="{A70650B4-FB40-1349-A809-469DAE659912}" type="datetimeFigureOut">
              <a:rPr lang="en-US" altLang="en-US"/>
              <a:pPr/>
              <a:t>1/4/24</a:t>
            </a:fld>
            <a:endParaRPr lang="en-US" altLang="en-US"/>
          </a:p>
        </p:txBody>
      </p:sp>
      <p:sp>
        <p:nvSpPr>
          <p:cNvPr id="5" name="Footer Placeholder 4">
            <a:extLst>
              <a:ext uri="{FF2B5EF4-FFF2-40B4-BE49-F238E27FC236}">
                <a16:creationId xmlns:a16="http://schemas.microsoft.com/office/drawing/2014/main" id="{97CFFAD9-5823-E441-9D38-48DDC48939EC}"/>
              </a:ext>
            </a:extLst>
          </p:cNvPr>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277AF816-8B55-7D43-B6F9-B380C41D933A}"/>
              </a:ext>
            </a:extLst>
          </p:cNvPr>
          <p:cNvSpPr>
            <a:spLocks noGrp="1"/>
          </p:cNvSpPr>
          <p:nvPr>
            <p:ph type="sldNum" sz="quarter" idx="12"/>
          </p:nvPr>
        </p:nvSpPr>
        <p:spPr/>
        <p:txBody>
          <a:bodyPr/>
          <a:lstStyle>
            <a:lvl1pPr defTabSz="914400" eaLnBrk="0" hangingPunct="0">
              <a:defRPr/>
            </a:lvl1pPr>
          </a:lstStyle>
          <a:p>
            <a:fld id="{C10B079D-E6DC-A94C-B01C-D996324CC382}" type="slidenum">
              <a:rPr lang="en-US" altLang="en-US"/>
              <a:pPr/>
              <a:t>‹#›</a:t>
            </a:fld>
            <a:endParaRPr lang="en-US" altLang="en-US"/>
          </a:p>
        </p:txBody>
      </p:sp>
    </p:spTree>
    <p:extLst>
      <p:ext uri="{BB962C8B-B14F-4D97-AF65-F5344CB8AC3E}">
        <p14:creationId xmlns:p14="http://schemas.microsoft.com/office/powerpoint/2010/main" val="22202310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BC5BBB-CB81-D546-B221-67B03413CA14}"/>
              </a:ext>
            </a:extLst>
          </p:cNvPr>
          <p:cNvSpPr>
            <a:spLocks noGrp="1"/>
          </p:cNvSpPr>
          <p:nvPr>
            <p:ph type="dt" sz="half" idx="10"/>
          </p:nvPr>
        </p:nvSpPr>
        <p:spPr/>
        <p:txBody>
          <a:bodyPr/>
          <a:lstStyle>
            <a:lvl1pPr defTabSz="914400" eaLnBrk="0" hangingPunct="0">
              <a:defRPr/>
            </a:lvl1pPr>
          </a:lstStyle>
          <a:p>
            <a:fld id="{4493F26A-F34A-5642-BA17-850A06DF5BC5}" type="datetimeFigureOut">
              <a:rPr lang="en-US" altLang="en-US"/>
              <a:pPr/>
              <a:t>1/4/24</a:t>
            </a:fld>
            <a:endParaRPr lang="en-US" altLang="en-US"/>
          </a:p>
        </p:txBody>
      </p:sp>
      <p:sp>
        <p:nvSpPr>
          <p:cNvPr id="5" name="Footer Placeholder 4">
            <a:extLst>
              <a:ext uri="{FF2B5EF4-FFF2-40B4-BE49-F238E27FC236}">
                <a16:creationId xmlns:a16="http://schemas.microsoft.com/office/drawing/2014/main" id="{6651158F-80B3-1F46-A55A-C4E4BF1F2A35}"/>
              </a:ext>
            </a:extLst>
          </p:cNvPr>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C9B9741D-5B6E-AF4D-BC25-8AE238D1141B}"/>
              </a:ext>
            </a:extLst>
          </p:cNvPr>
          <p:cNvSpPr>
            <a:spLocks noGrp="1"/>
          </p:cNvSpPr>
          <p:nvPr>
            <p:ph type="sldNum" sz="quarter" idx="12"/>
          </p:nvPr>
        </p:nvSpPr>
        <p:spPr/>
        <p:txBody>
          <a:bodyPr/>
          <a:lstStyle>
            <a:lvl1pPr defTabSz="914400" eaLnBrk="0" hangingPunct="0">
              <a:defRPr/>
            </a:lvl1pPr>
          </a:lstStyle>
          <a:p>
            <a:fld id="{422F9F8E-253D-B442-B342-49AD03E2DD71}" type="slidenum">
              <a:rPr lang="en-US" altLang="en-US"/>
              <a:pPr/>
              <a:t>‹#›</a:t>
            </a:fld>
            <a:endParaRPr lang="en-US" altLang="en-US"/>
          </a:p>
        </p:txBody>
      </p:sp>
    </p:spTree>
    <p:extLst>
      <p:ext uri="{BB962C8B-B14F-4D97-AF65-F5344CB8AC3E}">
        <p14:creationId xmlns:p14="http://schemas.microsoft.com/office/powerpoint/2010/main" val="37051713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69"/>
            <a:ext cx="7772400" cy="1500187"/>
          </a:xfrm>
        </p:spPr>
        <p:txBody>
          <a:bodyPr anchor="b"/>
          <a:lstStyle>
            <a:lvl1pPr marL="0" indent="0">
              <a:buNone/>
              <a:defRPr sz="2000">
                <a:solidFill>
                  <a:schemeClr val="tx1">
                    <a:tint val="75000"/>
                  </a:schemeClr>
                </a:solidFill>
              </a:defRPr>
            </a:lvl1pPr>
            <a:lvl2pPr marL="455756" indent="0">
              <a:buNone/>
              <a:defRPr sz="1800">
                <a:solidFill>
                  <a:schemeClr val="tx1">
                    <a:tint val="75000"/>
                  </a:schemeClr>
                </a:solidFill>
              </a:defRPr>
            </a:lvl2pPr>
            <a:lvl3pPr marL="911533" indent="0">
              <a:buNone/>
              <a:defRPr sz="1600">
                <a:solidFill>
                  <a:schemeClr val="tx1">
                    <a:tint val="75000"/>
                  </a:schemeClr>
                </a:solidFill>
              </a:defRPr>
            </a:lvl3pPr>
            <a:lvl4pPr marL="1367312" indent="0">
              <a:buNone/>
              <a:defRPr sz="1400">
                <a:solidFill>
                  <a:schemeClr val="tx1">
                    <a:tint val="75000"/>
                  </a:schemeClr>
                </a:solidFill>
              </a:defRPr>
            </a:lvl4pPr>
            <a:lvl5pPr marL="1823076" indent="0">
              <a:buNone/>
              <a:defRPr sz="1400">
                <a:solidFill>
                  <a:schemeClr val="tx1">
                    <a:tint val="75000"/>
                  </a:schemeClr>
                </a:solidFill>
              </a:defRPr>
            </a:lvl5pPr>
            <a:lvl6pPr marL="2278845" indent="0">
              <a:buNone/>
              <a:defRPr sz="1400">
                <a:solidFill>
                  <a:schemeClr val="tx1">
                    <a:tint val="75000"/>
                  </a:schemeClr>
                </a:solidFill>
              </a:defRPr>
            </a:lvl6pPr>
            <a:lvl7pPr marL="2734619" indent="0">
              <a:buNone/>
              <a:defRPr sz="1400">
                <a:solidFill>
                  <a:schemeClr val="tx1">
                    <a:tint val="75000"/>
                  </a:schemeClr>
                </a:solidFill>
              </a:defRPr>
            </a:lvl7pPr>
            <a:lvl8pPr marL="3190383" indent="0">
              <a:buNone/>
              <a:defRPr sz="1400">
                <a:solidFill>
                  <a:schemeClr val="tx1">
                    <a:tint val="75000"/>
                  </a:schemeClr>
                </a:solidFill>
              </a:defRPr>
            </a:lvl8pPr>
            <a:lvl9pPr marL="3646148"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4976CD-505D-9749-B0E2-09BB569C2D9F}"/>
              </a:ext>
            </a:extLst>
          </p:cNvPr>
          <p:cNvSpPr>
            <a:spLocks noGrp="1"/>
          </p:cNvSpPr>
          <p:nvPr>
            <p:ph type="dt" sz="half" idx="10"/>
          </p:nvPr>
        </p:nvSpPr>
        <p:spPr/>
        <p:txBody>
          <a:bodyPr/>
          <a:lstStyle>
            <a:lvl1pPr defTabSz="914400" eaLnBrk="0" hangingPunct="0">
              <a:defRPr/>
            </a:lvl1pPr>
          </a:lstStyle>
          <a:p>
            <a:fld id="{9BF3F7D2-3CF2-8D4B-A97F-1307E6581911}" type="datetimeFigureOut">
              <a:rPr lang="en-US" altLang="en-US"/>
              <a:pPr/>
              <a:t>1/4/24</a:t>
            </a:fld>
            <a:endParaRPr lang="en-US" altLang="en-US"/>
          </a:p>
        </p:txBody>
      </p:sp>
      <p:sp>
        <p:nvSpPr>
          <p:cNvPr id="5" name="Footer Placeholder 4">
            <a:extLst>
              <a:ext uri="{FF2B5EF4-FFF2-40B4-BE49-F238E27FC236}">
                <a16:creationId xmlns:a16="http://schemas.microsoft.com/office/drawing/2014/main" id="{A339E9B7-28FA-DE4D-AAF7-1CC08C24A4F8}"/>
              </a:ext>
            </a:extLst>
          </p:cNvPr>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1CB2AC6F-2F50-CF49-90FD-232A0F09F5DF}"/>
              </a:ext>
            </a:extLst>
          </p:cNvPr>
          <p:cNvSpPr>
            <a:spLocks noGrp="1"/>
          </p:cNvSpPr>
          <p:nvPr>
            <p:ph type="sldNum" sz="quarter" idx="12"/>
          </p:nvPr>
        </p:nvSpPr>
        <p:spPr/>
        <p:txBody>
          <a:bodyPr/>
          <a:lstStyle>
            <a:lvl1pPr defTabSz="914400" eaLnBrk="0" hangingPunct="0">
              <a:defRPr/>
            </a:lvl1pPr>
          </a:lstStyle>
          <a:p>
            <a:fld id="{77C26275-A78F-2C4E-B4C3-9CE78BD2B31C}" type="slidenum">
              <a:rPr lang="en-US" altLang="en-US"/>
              <a:pPr/>
              <a:t>‹#›</a:t>
            </a:fld>
            <a:endParaRPr lang="en-US" altLang="en-US"/>
          </a:p>
        </p:txBody>
      </p:sp>
    </p:spTree>
    <p:extLst>
      <p:ext uri="{BB962C8B-B14F-4D97-AF65-F5344CB8AC3E}">
        <p14:creationId xmlns:p14="http://schemas.microsoft.com/office/powerpoint/2010/main" val="35512959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5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2" y="160025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A3D2AF-6FAA-394B-AB59-B5F0A41E8FE6}"/>
              </a:ext>
            </a:extLst>
          </p:cNvPr>
          <p:cNvSpPr>
            <a:spLocks noGrp="1"/>
          </p:cNvSpPr>
          <p:nvPr>
            <p:ph type="dt" sz="half" idx="10"/>
          </p:nvPr>
        </p:nvSpPr>
        <p:spPr/>
        <p:txBody>
          <a:bodyPr/>
          <a:lstStyle>
            <a:lvl1pPr defTabSz="914400" eaLnBrk="0" hangingPunct="0">
              <a:defRPr/>
            </a:lvl1pPr>
          </a:lstStyle>
          <a:p>
            <a:fld id="{E9D73AED-6992-8746-A043-B5FDC4CAD7F5}" type="datetimeFigureOut">
              <a:rPr lang="en-US" altLang="en-US"/>
              <a:pPr/>
              <a:t>1/4/24</a:t>
            </a:fld>
            <a:endParaRPr lang="en-US" altLang="en-US"/>
          </a:p>
        </p:txBody>
      </p:sp>
      <p:sp>
        <p:nvSpPr>
          <p:cNvPr id="6" name="Footer Placeholder 5">
            <a:extLst>
              <a:ext uri="{FF2B5EF4-FFF2-40B4-BE49-F238E27FC236}">
                <a16:creationId xmlns:a16="http://schemas.microsoft.com/office/drawing/2014/main" id="{4870275D-2228-724D-9060-A8F98E54C2CE}"/>
              </a:ext>
            </a:extLst>
          </p:cNvPr>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9E709C94-8157-D645-9DAF-647A8E567D30}"/>
              </a:ext>
            </a:extLst>
          </p:cNvPr>
          <p:cNvSpPr>
            <a:spLocks noGrp="1"/>
          </p:cNvSpPr>
          <p:nvPr>
            <p:ph type="sldNum" sz="quarter" idx="12"/>
          </p:nvPr>
        </p:nvSpPr>
        <p:spPr/>
        <p:txBody>
          <a:bodyPr/>
          <a:lstStyle>
            <a:lvl1pPr defTabSz="914400" eaLnBrk="0" hangingPunct="0">
              <a:defRPr/>
            </a:lvl1pPr>
          </a:lstStyle>
          <a:p>
            <a:fld id="{D2F51DFB-460D-7D4D-B5D2-A41294408937}" type="slidenum">
              <a:rPr lang="en-US" altLang="en-US"/>
              <a:pPr/>
              <a:t>‹#›</a:t>
            </a:fld>
            <a:endParaRPr lang="en-US" altLang="en-US"/>
          </a:p>
        </p:txBody>
      </p:sp>
    </p:spTree>
    <p:extLst>
      <p:ext uri="{BB962C8B-B14F-4D97-AF65-F5344CB8AC3E}">
        <p14:creationId xmlns:p14="http://schemas.microsoft.com/office/powerpoint/2010/main" val="1745200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5756" indent="0">
              <a:buNone/>
              <a:defRPr sz="2000" b="1"/>
            </a:lvl2pPr>
            <a:lvl3pPr marL="911533" indent="0">
              <a:buNone/>
              <a:defRPr sz="1800" b="1"/>
            </a:lvl3pPr>
            <a:lvl4pPr marL="1367312" indent="0">
              <a:buNone/>
              <a:defRPr sz="1600" b="1"/>
            </a:lvl4pPr>
            <a:lvl5pPr marL="1823076" indent="0">
              <a:buNone/>
              <a:defRPr sz="1600" b="1"/>
            </a:lvl5pPr>
            <a:lvl6pPr marL="2278845" indent="0">
              <a:buNone/>
              <a:defRPr sz="1600" b="1"/>
            </a:lvl6pPr>
            <a:lvl7pPr marL="2734619" indent="0">
              <a:buNone/>
              <a:defRPr sz="1600" b="1"/>
            </a:lvl7pPr>
            <a:lvl8pPr marL="3190383" indent="0">
              <a:buNone/>
              <a:defRPr sz="1600" b="1"/>
            </a:lvl8pPr>
            <a:lvl9pPr marL="364614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4" y="1535113"/>
            <a:ext cx="4041775" cy="639762"/>
          </a:xfrm>
        </p:spPr>
        <p:txBody>
          <a:bodyPr anchor="b"/>
          <a:lstStyle>
            <a:lvl1pPr marL="0" indent="0">
              <a:buNone/>
              <a:defRPr sz="2400" b="1"/>
            </a:lvl1pPr>
            <a:lvl2pPr marL="455756" indent="0">
              <a:buNone/>
              <a:defRPr sz="2000" b="1"/>
            </a:lvl2pPr>
            <a:lvl3pPr marL="911533" indent="0">
              <a:buNone/>
              <a:defRPr sz="1800" b="1"/>
            </a:lvl3pPr>
            <a:lvl4pPr marL="1367312" indent="0">
              <a:buNone/>
              <a:defRPr sz="1600" b="1"/>
            </a:lvl4pPr>
            <a:lvl5pPr marL="1823076" indent="0">
              <a:buNone/>
              <a:defRPr sz="1600" b="1"/>
            </a:lvl5pPr>
            <a:lvl6pPr marL="2278845" indent="0">
              <a:buNone/>
              <a:defRPr sz="1600" b="1"/>
            </a:lvl6pPr>
            <a:lvl7pPr marL="2734619" indent="0">
              <a:buNone/>
              <a:defRPr sz="1600" b="1"/>
            </a:lvl7pPr>
            <a:lvl8pPr marL="3190383" indent="0">
              <a:buNone/>
              <a:defRPr sz="1600" b="1"/>
            </a:lvl8pPr>
            <a:lvl9pPr marL="364614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D1AD69-14DF-DA46-945C-024B98497F72}"/>
              </a:ext>
            </a:extLst>
          </p:cNvPr>
          <p:cNvSpPr>
            <a:spLocks noGrp="1"/>
          </p:cNvSpPr>
          <p:nvPr>
            <p:ph type="dt" sz="half" idx="10"/>
          </p:nvPr>
        </p:nvSpPr>
        <p:spPr/>
        <p:txBody>
          <a:bodyPr/>
          <a:lstStyle>
            <a:lvl1pPr defTabSz="914400" eaLnBrk="0" hangingPunct="0">
              <a:defRPr/>
            </a:lvl1pPr>
          </a:lstStyle>
          <a:p>
            <a:fld id="{6CE245D8-0EA7-594A-A084-3F7969D993DC}" type="datetimeFigureOut">
              <a:rPr lang="en-US" altLang="en-US"/>
              <a:pPr/>
              <a:t>1/4/24</a:t>
            </a:fld>
            <a:endParaRPr lang="en-US" altLang="en-US"/>
          </a:p>
        </p:txBody>
      </p:sp>
      <p:sp>
        <p:nvSpPr>
          <p:cNvPr id="8" name="Footer Placeholder 7">
            <a:extLst>
              <a:ext uri="{FF2B5EF4-FFF2-40B4-BE49-F238E27FC236}">
                <a16:creationId xmlns:a16="http://schemas.microsoft.com/office/drawing/2014/main" id="{B6BBDF94-43D1-804B-9721-C4A52357D9F8}"/>
              </a:ext>
            </a:extLst>
          </p:cNvPr>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a:extLst>
              <a:ext uri="{FF2B5EF4-FFF2-40B4-BE49-F238E27FC236}">
                <a16:creationId xmlns:a16="http://schemas.microsoft.com/office/drawing/2014/main" id="{A30E86F0-CC77-D841-979D-35136E621EA9}"/>
              </a:ext>
            </a:extLst>
          </p:cNvPr>
          <p:cNvSpPr>
            <a:spLocks noGrp="1"/>
          </p:cNvSpPr>
          <p:nvPr>
            <p:ph type="sldNum" sz="quarter" idx="12"/>
          </p:nvPr>
        </p:nvSpPr>
        <p:spPr/>
        <p:txBody>
          <a:bodyPr/>
          <a:lstStyle>
            <a:lvl1pPr defTabSz="914400" eaLnBrk="0" hangingPunct="0">
              <a:defRPr/>
            </a:lvl1pPr>
          </a:lstStyle>
          <a:p>
            <a:fld id="{23244D94-2AF9-1243-99C6-BCDA0C23755F}" type="slidenum">
              <a:rPr lang="en-US" altLang="en-US"/>
              <a:pPr/>
              <a:t>‹#›</a:t>
            </a:fld>
            <a:endParaRPr lang="en-US" altLang="en-US"/>
          </a:p>
        </p:txBody>
      </p:sp>
    </p:spTree>
    <p:extLst>
      <p:ext uri="{BB962C8B-B14F-4D97-AF65-F5344CB8AC3E}">
        <p14:creationId xmlns:p14="http://schemas.microsoft.com/office/powerpoint/2010/main" val="22525407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54DD20-4959-A640-9F8B-DA8BF6DD7BC6}"/>
              </a:ext>
            </a:extLst>
          </p:cNvPr>
          <p:cNvSpPr>
            <a:spLocks noGrp="1"/>
          </p:cNvSpPr>
          <p:nvPr>
            <p:ph type="dt" sz="half" idx="10"/>
          </p:nvPr>
        </p:nvSpPr>
        <p:spPr/>
        <p:txBody>
          <a:bodyPr/>
          <a:lstStyle>
            <a:lvl1pPr defTabSz="914400" eaLnBrk="0" hangingPunct="0">
              <a:defRPr/>
            </a:lvl1pPr>
          </a:lstStyle>
          <a:p>
            <a:fld id="{CAB6F121-C3E8-6541-B95F-F39FF8FECA0A}" type="datetimeFigureOut">
              <a:rPr lang="en-US" altLang="en-US"/>
              <a:pPr/>
              <a:t>1/4/24</a:t>
            </a:fld>
            <a:endParaRPr lang="en-US" altLang="en-US"/>
          </a:p>
        </p:txBody>
      </p:sp>
      <p:sp>
        <p:nvSpPr>
          <p:cNvPr id="4" name="Footer Placeholder 3">
            <a:extLst>
              <a:ext uri="{FF2B5EF4-FFF2-40B4-BE49-F238E27FC236}">
                <a16:creationId xmlns:a16="http://schemas.microsoft.com/office/drawing/2014/main" id="{1DCD49D4-38FD-4C46-9162-86311907FC0A}"/>
              </a:ext>
            </a:extLst>
          </p:cNvPr>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305722D4-09A7-B045-8B64-E49A25BAADFA}"/>
              </a:ext>
            </a:extLst>
          </p:cNvPr>
          <p:cNvSpPr>
            <a:spLocks noGrp="1"/>
          </p:cNvSpPr>
          <p:nvPr>
            <p:ph type="sldNum" sz="quarter" idx="12"/>
          </p:nvPr>
        </p:nvSpPr>
        <p:spPr/>
        <p:txBody>
          <a:bodyPr/>
          <a:lstStyle>
            <a:lvl1pPr defTabSz="914400" eaLnBrk="0" hangingPunct="0">
              <a:defRPr/>
            </a:lvl1pPr>
          </a:lstStyle>
          <a:p>
            <a:fld id="{6275A221-6953-7C42-9BC5-FD432CFF262F}" type="slidenum">
              <a:rPr lang="en-US" altLang="en-US"/>
              <a:pPr/>
              <a:t>‹#›</a:t>
            </a:fld>
            <a:endParaRPr lang="en-US" altLang="en-US"/>
          </a:p>
        </p:txBody>
      </p:sp>
    </p:spTree>
    <p:extLst>
      <p:ext uri="{BB962C8B-B14F-4D97-AF65-F5344CB8AC3E}">
        <p14:creationId xmlns:p14="http://schemas.microsoft.com/office/powerpoint/2010/main" val="100661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26F1502-6B86-AD47-A0CE-D317617351C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7F7E525-0F18-F146-8FB9-2EFAEB249B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C04EFBF-DD33-224F-8BE9-84AEEE9233E9}"/>
              </a:ext>
            </a:extLst>
          </p:cNvPr>
          <p:cNvSpPr>
            <a:spLocks noGrp="1" noChangeArrowheads="1"/>
          </p:cNvSpPr>
          <p:nvPr>
            <p:ph type="sldNum" sz="quarter" idx="12"/>
          </p:nvPr>
        </p:nvSpPr>
        <p:spPr>
          <a:ln/>
        </p:spPr>
        <p:txBody>
          <a:bodyPr/>
          <a:lstStyle>
            <a:lvl1pPr>
              <a:defRPr/>
            </a:lvl1pPr>
          </a:lstStyle>
          <a:p>
            <a:fld id="{1E5E2E00-2B91-3143-946C-82D77270915C}" type="slidenum">
              <a:rPr lang="en-US" altLang="en-US"/>
              <a:pPr/>
              <a:t>‹#›</a:t>
            </a:fld>
            <a:endParaRPr lang="en-US" altLang="en-US"/>
          </a:p>
        </p:txBody>
      </p:sp>
    </p:spTree>
    <p:extLst>
      <p:ext uri="{BB962C8B-B14F-4D97-AF65-F5344CB8AC3E}">
        <p14:creationId xmlns:p14="http://schemas.microsoft.com/office/powerpoint/2010/main" val="25213868"/>
      </p:ext>
    </p:extLst>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5A35D5-E47C-354C-8B00-AF01196ABB08}"/>
              </a:ext>
            </a:extLst>
          </p:cNvPr>
          <p:cNvSpPr>
            <a:spLocks noGrp="1"/>
          </p:cNvSpPr>
          <p:nvPr>
            <p:ph type="dt" sz="half" idx="10"/>
          </p:nvPr>
        </p:nvSpPr>
        <p:spPr/>
        <p:txBody>
          <a:bodyPr/>
          <a:lstStyle>
            <a:lvl1pPr defTabSz="914400" eaLnBrk="0" hangingPunct="0">
              <a:defRPr/>
            </a:lvl1pPr>
          </a:lstStyle>
          <a:p>
            <a:fld id="{5EAEA2EE-DE19-2945-A152-7C0F12A79E69}" type="datetimeFigureOut">
              <a:rPr lang="en-US" altLang="en-US"/>
              <a:pPr/>
              <a:t>1/4/24</a:t>
            </a:fld>
            <a:endParaRPr lang="en-US" altLang="en-US"/>
          </a:p>
        </p:txBody>
      </p:sp>
      <p:sp>
        <p:nvSpPr>
          <p:cNvPr id="3" name="Footer Placeholder 2">
            <a:extLst>
              <a:ext uri="{FF2B5EF4-FFF2-40B4-BE49-F238E27FC236}">
                <a16:creationId xmlns:a16="http://schemas.microsoft.com/office/drawing/2014/main" id="{4B3276E8-AE3E-0843-ADFE-81DBD6D2A4FA}"/>
              </a:ext>
            </a:extLst>
          </p:cNvPr>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a:extLst>
              <a:ext uri="{FF2B5EF4-FFF2-40B4-BE49-F238E27FC236}">
                <a16:creationId xmlns:a16="http://schemas.microsoft.com/office/drawing/2014/main" id="{E89B0A5D-80E4-7A4A-8E72-0109475F30CD}"/>
              </a:ext>
            </a:extLst>
          </p:cNvPr>
          <p:cNvSpPr>
            <a:spLocks noGrp="1"/>
          </p:cNvSpPr>
          <p:nvPr>
            <p:ph type="sldNum" sz="quarter" idx="12"/>
          </p:nvPr>
        </p:nvSpPr>
        <p:spPr/>
        <p:txBody>
          <a:bodyPr/>
          <a:lstStyle>
            <a:lvl1pPr defTabSz="914400" eaLnBrk="0" hangingPunct="0">
              <a:defRPr/>
            </a:lvl1pPr>
          </a:lstStyle>
          <a:p>
            <a:fld id="{943E22D0-D067-1348-A261-E7E4D1F0024F}" type="slidenum">
              <a:rPr lang="en-US" altLang="en-US"/>
              <a:pPr/>
              <a:t>‹#›</a:t>
            </a:fld>
            <a:endParaRPr lang="en-US" altLang="en-US"/>
          </a:p>
        </p:txBody>
      </p:sp>
    </p:spTree>
    <p:extLst>
      <p:ext uri="{BB962C8B-B14F-4D97-AF65-F5344CB8AC3E}">
        <p14:creationId xmlns:p14="http://schemas.microsoft.com/office/powerpoint/2010/main" val="38116985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3"/>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1"/>
            <a:ext cx="3008313" cy="4691063"/>
          </a:xfrm>
        </p:spPr>
        <p:txBody>
          <a:bodyPr/>
          <a:lstStyle>
            <a:lvl1pPr marL="0" indent="0">
              <a:buNone/>
              <a:defRPr sz="1400"/>
            </a:lvl1pPr>
            <a:lvl2pPr marL="455756" indent="0">
              <a:buNone/>
              <a:defRPr sz="1200"/>
            </a:lvl2pPr>
            <a:lvl3pPr marL="911533" indent="0">
              <a:buNone/>
              <a:defRPr sz="1000"/>
            </a:lvl3pPr>
            <a:lvl4pPr marL="1367312" indent="0">
              <a:buNone/>
              <a:defRPr sz="900"/>
            </a:lvl4pPr>
            <a:lvl5pPr marL="1823076" indent="0">
              <a:buNone/>
              <a:defRPr sz="900"/>
            </a:lvl5pPr>
            <a:lvl6pPr marL="2278845" indent="0">
              <a:buNone/>
              <a:defRPr sz="900"/>
            </a:lvl6pPr>
            <a:lvl7pPr marL="2734619" indent="0">
              <a:buNone/>
              <a:defRPr sz="900"/>
            </a:lvl7pPr>
            <a:lvl8pPr marL="3190383" indent="0">
              <a:buNone/>
              <a:defRPr sz="900"/>
            </a:lvl8pPr>
            <a:lvl9pPr marL="3646148"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9959F19-889B-F04E-A8F7-4069B5485EF4}"/>
              </a:ext>
            </a:extLst>
          </p:cNvPr>
          <p:cNvSpPr>
            <a:spLocks noGrp="1"/>
          </p:cNvSpPr>
          <p:nvPr>
            <p:ph type="dt" sz="half" idx="10"/>
          </p:nvPr>
        </p:nvSpPr>
        <p:spPr/>
        <p:txBody>
          <a:bodyPr/>
          <a:lstStyle>
            <a:lvl1pPr defTabSz="914400" eaLnBrk="0" hangingPunct="0">
              <a:defRPr/>
            </a:lvl1pPr>
          </a:lstStyle>
          <a:p>
            <a:fld id="{FECF131C-E0DF-7946-814E-B737ADA5DA7C}" type="datetimeFigureOut">
              <a:rPr lang="en-US" altLang="en-US"/>
              <a:pPr/>
              <a:t>1/4/24</a:t>
            </a:fld>
            <a:endParaRPr lang="en-US" altLang="en-US"/>
          </a:p>
        </p:txBody>
      </p:sp>
      <p:sp>
        <p:nvSpPr>
          <p:cNvPr id="6" name="Footer Placeholder 5">
            <a:extLst>
              <a:ext uri="{FF2B5EF4-FFF2-40B4-BE49-F238E27FC236}">
                <a16:creationId xmlns:a16="http://schemas.microsoft.com/office/drawing/2014/main" id="{FB6DABEC-6BA4-3E42-95D9-FF877396DFFA}"/>
              </a:ext>
            </a:extLst>
          </p:cNvPr>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FA7CDE70-D982-B844-B1F2-9329932AF482}"/>
              </a:ext>
            </a:extLst>
          </p:cNvPr>
          <p:cNvSpPr>
            <a:spLocks noGrp="1"/>
          </p:cNvSpPr>
          <p:nvPr>
            <p:ph type="sldNum" sz="quarter" idx="12"/>
          </p:nvPr>
        </p:nvSpPr>
        <p:spPr/>
        <p:txBody>
          <a:bodyPr/>
          <a:lstStyle>
            <a:lvl1pPr defTabSz="914400" eaLnBrk="0" hangingPunct="0">
              <a:defRPr/>
            </a:lvl1pPr>
          </a:lstStyle>
          <a:p>
            <a:fld id="{D02C69F3-21CF-2547-BCA8-4E439E5EDB4B}" type="slidenum">
              <a:rPr lang="en-US" altLang="en-US"/>
              <a:pPr/>
              <a:t>‹#›</a:t>
            </a:fld>
            <a:endParaRPr lang="en-US" altLang="en-US"/>
          </a:p>
        </p:txBody>
      </p:sp>
    </p:spTree>
    <p:extLst>
      <p:ext uri="{BB962C8B-B14F-4D97-AF65-F5344CB8AC3E}">
        <p14:creationId xmlns:p14="http://schemas.microsoft.com/office/powerpoint/2010/main" val="34705643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5756" indent="0">
              <a:buNone/>
              <a:defRPr sz="2800"/>
            </a:lvl2pPr>
            <a:lvl3pPr marL="911533" indent="0">
              <a:buNone/>
              <a:defRPr sz="2400"/>
            </a:lvl3pPr>
            <a:lvl4pPr marL="1367312" indent="0">
              <a:buNone/>
              <a:defRPr sz="2000"/>
            </a:lvl4pPr>
            <a:lvl5pPr marL="1823076" indent="0">
              <a:buNone/>
              <a:defRPr sz="2000"/>
            </a:lvl5pPr>
            <a:lvl6pPr marL="2278845" indent="0">
              <a:buNone/>
              <a:defRPr sz="2000"/>
            </a:lvl6pPr>
            <a:lvl7pPr marL="2734619" indent="0">
              <a:buNone/>
              <a:defRPr sz="2000"/>
            </a:lvl7pPr>
            <a:lvl8pPr marL="3190383" indent="0">
              <a:buNone/>
              <a:defRPr sz="2000"/>
            </a:lvl8pPr>
            <a:lvl9pPr marL="3646148"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5756" indent="0">
              <a:buNone/>
              <a:defRPr sz="1200"/>
            </a:lvl2pPr>
            <a:lvl3pPr marL="911533" indent="0">
              <a:buNone/>
              <a:defRPr sz="1000"/>
            </a:lvl3pPr>
            <a:lvl4pPr marL="1367312" indent="0">
              <a:buNone/>
              <a:defRPr sz="900"/>
            </a:lvl4pPr>
            <a:lvl5pPr marL="1823076" indent="0">
              <a:buNone/>
              <a:defRPr sz="900"/>
            </a:lvl5pPr>
            <a:lvl6pPr marL="2278845" indent="0">
              <a:buNone/>
              <a:defRPr sz="900"/>
            </a:lvl6pPr>
            <a:lvl7pPr marL="2734619" indent="0">
              <a:buNone/>
              <a:defRPr sz="900"/>
            </a:lvl7pPr>
            <a:lvl8pPr marL="3190383" indent="0">
              <a:buNone/>
              <a:defRPr sz="900"/>
            </a:lvl8pPr>
            <a:lvl9pPr marL="3646148"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01AAC46-B8F4-3F4A-BEB7-F4181B0CF1E5}"/>
              </a:ext>
            </a:extLst>
          </p:cNvPr>
          <p:cNvSpPr>
            <a:spLocks noGrp="1"/>
          </p:cNvSpPr>
          <p:nvPr>
            <p:ph type="dt" sz="half" idx="10"/>
          </p:nvPr>
        </p:nvSpPr>
        <p:spPr/>
        <p:txBody>
          <a:bodyPr/>
          <a:lstStyle>
            <a:lvl1pPr defTabSz="914400" eaLnBrk="0" hangingPunct="0">
              <a:defRPr/>
            </a:lvl1pPr>
          </a:lstStyle>
          <a:p>
            <a:fld id="{C4782AFC-B940-7C4F-A87A-E53FB5025554}" type="datetimeFigureOut">
              <a:rPr lang="en-US" altLang="en-US"/>
              <a:pPr/>
              <a:t>1/4/24</a:t>
            </a:fld>
            <a:endParaRPr lang="en-US" altLang="en-US"/>
          </a:p>
        </p:txBody>
      </p:sp>
      <p:sp>
        <p:nvSpPr>
          <p:cNvPr id="6" name="Footer Placeholder 5">
            <a:extLst>
              <a:ext uri="{FF2B5EF4-FFF2-40B4-BE49-F238E27FC236}">
                <a16:creationId xmlns:a16="http://schemas.microsoft.com/office/drawing/2014/main" id="{22636002-67E3-D94A-A3B4-4D529D9D1ECE}"/>
              </a:ext>
            </a:extLst>
          </p:cNvPr>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B45B7A56-CB77-4443-A1E8-8D5CE28AF4FA}"/>
              </a:ext>
            </a:extLst>
          </p:cNvPr>
          <p:cNvSpPr>
            <a:spLocks noGrp="1"/>
          </p:cNvSpPr>
          <p:nvPr>
            <p:ph type="sldNum" sz="quarter" idx="12"/>
          </p:nvPr>
        </p:nvSpPr>
        <p:spPr/>
        <p:txBody>
          <a:bodyPr/>
          <a:lstStyle>
            <a:lvl1pPr defTabSz="914400" eaLnBrk="0" hangingPunct="0">
              <a:defRPr/>
            </a:lvl1pPr>
          </a:lstStyle>
          <a:p>
            <a:fld id="{FFA17279-DFF8-C546-B733-286AA2A0646C}" type="slidenum">
              <a:rPr lang="en-US" altLang="en-US"/>
              <a:pPr/>
              <a:t>‹#›</a:t>
            </a:fld>
            <a:endParaRPr lang="en-US" altLang="en-US"/>
          </a:p>
        </p:txBody>
      </p:sp>
    </p:spTree>
    <p:extLst>
      <p:ext uri="{BB962C8B-B14F-4D97-AF65-F5344CB8AC3E}">
        <p14:creationId xmlns:p14="http://schemas.microsoft.com/office/powerpoint/2010/main" val="2287690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1926A2-8D4A-A547-BAC9-C02731245C3B}"/>
              </a:ext>
            </a:extLst>
          </p:cNvPr>
          <p:cNvSpPr>
            <a:spLocks noGrp="1"/>
          </p:cNvSpPr>
          <p:nvPr>
            <p:ph type="dt" sz="half" idx="10"/>
          </p:nvPr>
        </p:nvSpPr>
        <p:spPr/>
        <p:txBody>
          <a:bodyPr/>
          <a:lstStyle>
            <a:lvl1pPr defTabSz="914400" eaLnBrk="0" hangingPunct="0">
              <a:defRPr/>
            </a:lvl1pPr>
          </a:lstStyle>
          <a:p>
            <a:fld id="{46EC1E78-EB87-5E4B-A114-E7582289262E}" type="datetimeFigureOut">
              <a:rPr lang="en-US" altLang="en-US"/>
              <a:pPr/>
              <a:t>1/4/24</a:t>
            </a:fld>
            <a:endParaRPr lang="en-US" altLang="en-US"/>
          </a:p>
        </p:txBody>
      </p:sp>
      <p:sp>
        <p:nvSpPr>
          <p:cNvPr id="5" name="Footer Placeholder 4">
            <a:extLst>
              <a:ext uri="{FF2B5EF4-FFF2-40B4-BE49-F238E27FC236}">
                <a16:creationId xmlns:a16="http://schemas.microsoft.com/office/drawing/2014/main" id="{D6AD8783-7364-F947-B7ED-527489413632}"/>
              </a:ext>
            </a:extLst>
          </p:cNvPr>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AF5E5C25-32BB-9549-A7D5-18D5971EDB62}"/>
              </a:ext>
            </a:extLst>
          </p:cNvPr>
          <p:cNvSpPr>
            <a:spLocks noGrp="1"/>
          </p:cNvSpPr>
          <p:nvPr>
            <p:ph type="sldNum" sz="quarter" idx="12"/>
          </p:nvPr>
        </p:nvSpPr>
        <p:spPr/>
        <p:txBody>
          <a:bodyPr/>
          <a:lstStyle>
            <a:lvl1pPr defTabSz="914400" eaLnBrk="0" hangingPunct="0">
              <a:defRPr/>
            </a:lvl1pPr>
          </a:lstStyle>
          <a:p>
            <a:fld id="{6A0788FE-4027-8240-B02F-8D025272BF94}" type="slidenum">
              <a:rPr lang="en-US" altLang="en-US"/>
              <a:pPr/>
              <a:t>‹#›</a:t>
            </a:fld>
            <a:endParaRPr lang="en-US" altLang="en-US"/>
          </a:p>
        </p:txBody>
      </p:sp>
    </p:spTree>
    <p:extLst>
      <p:ext uri="{BB962C8B-B14F-4D97-AF65-F5344CB8AC3E}">
        <p14:creationId xmlns:p14="http://schemas.microsoft.com/office/powerpoint/2010/main" val="29645777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2" y="27469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AEA86-2AED-5C48-9688-5BC6DCD33BCD}"/>
              </a:ext>
            </a:extLst>
          </p:cNvPr>
          <p:cNvSpPr>
            <a:spLocks noGrp="1"/>
          </p:cNvSpPr>
          <p:nvPr>
            <p:ph type="dt" sz="half" idx="10"/>
          </p:nvPr>
        </p:nvSpPr>
        <p:spPr/>
        <p:txBody>
          <a:bodyPr/>
          <a:lstStyle>
            <a:lvl1pPr defTabSz="914400" eaLnBrk="0" hangingPunct="0">
              <a:defRPr/>
            </a:lvl1pPr>
          </a:lstStyle>
          <a:p>
            <a:fld id="{91663A27-1E03-454F-89C7-4B8DF904661F}" type="datetimeFigureOut">
              <a:rPr lang="en-US" altLang="en-US"/>
              <a:pPr/>
              <a:t>1/4/24</a:t>
            </a:fld>
            <a:endParaRPr lang="en-US" altLang="en-US"/>
          </a:p>
        </p:txBody>
      </p:sp>
      <p:sp>
        <p:nvSpPr>
          <p:cNvPr id="5" name="Footer Placeholder 4">
            <a:extLst>
              <a:ext uri="{FF2B5EF4-FFF2-40B4-BE49-F238E27FC236}">
                <a16:creationId xmlns:a16="http://schemas.microsoft.com/office/drawing/2014/main" id="{EAF61356-2D78-0442-8D00-88879BA1D65C}"/>
              </a:ext>
            </a:extLst>
          </p:cNvPr>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4366A8E4-CFFC-6A46-A8CF-253AE66AB128}"/>
              </a:ext>
            </a:extLst>
          </p:cNvPr>
          <p:cNvSpPr>
            <a:spLocks noGrp="1"/>
          </p:cNvSpPr>
          <p:nvPr>
            <p:ph type="sldNum" sz="quarter" idx="12"/>
          </p:nvPr>
        </p:nvSpPr>
        <p:spPr/>
        <p:txBody>
          <a:bodyPr/>
          <a:lstStyle>
            <a:lvl1pPr defTabSz="914400" eaLnBrk="0" hangingPunct="0">
              <a:defRPr/>
            </a:lvl1pPr>
          </a:lstStyle>
          <a:p>
            <a:fld id="{10922B4C-E8F7-654E-8231-0C46744ACD08}" type="slidenum">
              <a:rPr lang="en-US" altLang="en-US"/>
              <a:pPr/>
              <a:t>‹#›</a:t>
            </a:fld>
            <a:endParaRPr lang="en-US" altLang="en-US"/>
          </a:p>
        </p:txBody>
      </p:sp>
    </p:spTree>
    <p:extLst>
      <p:ext uri="{BB962C8B-B14F-4D97-AF65-F5344CB8AC3E}">
        <p14:creationId xmlns:p14="http://schemas.microsoft.com/office/powerpoint/2010/main" val="40771299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A959149-778C-CC42-BDEB-2026FAFDC4DF}"/>
              </a:ext>
            </a:extLst>
          </p:cNvPr>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3" name="Rectangle 5">
            <a:extLst>
              <a:ext uri="{FF2B5EF4-FFF2-40B4-BE49-F238E27FC236}">
                <a16:creationId xmlns:a16="http://schemas.microsoft.com/office/drawing/2014/main" id="{3E51E9E0-B1F8-E042-B865-3296A0FE74B0}"/>
              </a:ext>
            </a:extLst>
          </p:cNvPr>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Rectangle 6">
            <a:extLst>
              <a:ext uri="{FF2B5EF4-FFF2-40B4-BE49-F238E27FC236}">
                <a16:creationId xmlns:a16="http://schemas.microsoft.com/office/drawing/2014/main" id="{017D5244-EFE3-7B4F-8369-510F74A4D528}"/>
              </a:ext>
            </a:extLst>
          </p:cNvPr>
          <p:cNvSpPr>
            <a:spLocks noGrp="1" noChangeArrowheads="1"/>
          </p:cNvSpPr>
          <p:nvPr>
            <p:ph type="sldNum" sz="quarter" idx="12"/>
          </p:nvPr>
        </p:nvSpPr>
        <p:spPr/>
        <p:txBody>
          <a:bodyPr/>
          <a:lstStyle>
            <a:lvl1pPr eaLnBrk="0" hangingPunct="0">
              <a:defRPr/>
            </a:lvl1pPr>
          </a:lstStyle>
          <a:p>
            <a:fld id="{DA62059D-497A-9541-B8E9-EFB90C7BDCCA}" type="slidenum">
              <a:rPr lang="en-US" altLang="en-US"/>
              <a:pPr/>
              <a:t>‹#›</a:t>
            </a:fld>
            <a:endParaRPr lang="en-US" altLang="en-US"/>
          </a:p>
        </p:txBody>
      </p:sp>
    </p:spTree>
    <p:extLst>
      <p:ext uri="{BB962C8B-B14F-4D97-AF65-F5344CB8AC3E}">
        <p14:creationId xmlns:p14="http://schemas.microsoft.com/office/powerpoint/2010/main" val="33193202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6455948-1C38-004A-B3C0-31E021B6D6A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DC1E685-B265-F541-B621-7CF7569480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652DD5E-8740-734A-A768-F958FE1E84F0}"/>
              </a:ext>
            </a:extLst>
          </p:cNvPr>
          <p:cNvSpPr>
            <a:spLocks noGrp="1" noChangeArrowheads="1"/>
          </p:cNvSpPr>
          <p:nvPr>
            <p:ph type="sldNum" sz="quarter" idx="12"/>
          </p:nvPr>
        </p:nvSpPr>
        <p:spPr>
          <a:ln/>
        </p:spPr>
        <p:txBody>
          <a:bodyPr/>
          <a:lstStyle>
            <a:lvl1pPr>
              <a:defRPr/>
            </a:lvl1pPr>
          </a:lstStyle>
          <a:p>
            <a:fld id="{52D18BEC-632F-0444-991B-12EA8D112FD4}" type="slidenum">
              <a:rPr lang="en-US" altLang="en-US"/>
              <a:pPr/>
              <a:t>‹#›</a:t>
            </a:fld>
            <a:endParaRPr lang="en-US" altLang="en-US"/>
          </a:p>
        </p:txBody>
      </p:sp>
    </p:spTree>
    <p:extLst>
      <p:ext uri="{BB962C8B-B14F-4D97-AF65-F5344CB8AC3E}">
        <p14:creationId xmlns:p14="http://schemas.microsoft.com/office/powerpoint/2010/main" val="16443339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989" indent="0" algn="ctr">
              <a:buNone/>
              <a:defRPr/>
            </a:lvl2pPr>
            <a:lvl3pPr marL="913977" indent="0" algn="ctr">
              <a:buNone/>
              <a:defRPr/>
            </a:lvl3pPr>
            <a:lvl4pPr marL="1370966" indent="0" algn="ctr">
              <a:buNone/>
              <a:defRPr/>
            </a:lvl4pPr>
            <a:lvl5pPr marL="1827954" indent="0" algn="ctr">
              <a:buNone/>
              <a:defRPr/>
            </a:lvl5pPr>
            <a:lvl6pPr marL="2284943" indent="0" algn="ctr">
              <a:buNone/>
              <a:defRPr/>
            </a:lvl6pPr>
            <a:lvl7pPr marL="2741931" indent="0" algn="ctr">
              <a:buNone/>
              <a:defRPr/>
            </a:lvl7pPr>
            <a:lvl8pPr marL="3198896" indent="0" algn="ctr">
              <a:buNone/>
              <a:defRPr/>
            </a:lvl8pPr>
            <a:lvl9pPr marL="3655904"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62D6919-B20D-C543-B8D8-D959A4EDC02B}"/>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14400" eaLnBrk="0" hangingPunct="0">
              <a:defRPr>
                <a:latin typeface="Times New Roman"/>
                <a:ea typeface="ＭＳ Ｐゴシック"/>
              </a:defRPr>
            </a:lvl1pPr>
          </a:lstStyle>
          <a:p>
            <a:pPr>
              <a:defRPr/>
            </a:pPr>
            <a:endParaRPr lang="en-US"/>
          </a:p>
        </p:txBody>
      </p:sp>
      <p:sp>
        <p:nvSpPr>
          <p:cNvPr id="5" name="Rectangle 5">
            <a:extLst>
              <a:ext uri="{FF2B5EF4-FFF2-40B4-BE49-F238E27FC236}">
                <a16:creationId xmlns:a16="http://schemas.microsoft.com/office/drawing/2014/main" id="{F5DFD6FA-F07E-8843-BF26-C456C5D09A53}"/>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14400" eaLnBrk="0" hangingPunct="0">
              <a:defRPr>
                <a:latin typeface="Times New Roman"/>
                <a:ea typeface="ＭＳ Ｐゴシック"/>
              </a:defRPr>
            </a:lvl1pPr>
          </a:lstStyle>
          <a:p>
            <a:pPr>
              <a:defRPr/>
            </a:pPr>
            <a:endParaRPr lang="en-US"/>
          </a:p>
        </p:txBody>
      </p:sp>
      <p:sp>
        <p:nvSpPr>
          <p:cNvPr id="6" name="Rectangle 6">
            <a:extLst>
              <a:ext uri="{FF2B5EF4-FFF2-40B4-BE49-F238E27FC236}">
                <a16:creationId xmlns:a16="http://schemas.microsoft.com/office/drawing/2014/main" id="{452C294A-2578-E047-8884-88697F9828F7}"/>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14400" eaLnBrk="0" hangingPunct="0">
              <a:defRPr/>
            </a:lvl1pPr>
          </a:lstStyle>
          <a:p>
            <a:fld id="{AE9E942C-D328-1F44-BDE5-1C71170AA654}" type="slidenum">
              <a:rPr lang="en-US" altLang="en-US"/>
              <a:pPr/>
              <a:t>‹#›</a:t>
            </a:fld>
            <a:endParaRPr lang="en-US" altLang="en-US"/>
          </a:p>
        </p:txBody>
      </p:sp>
    </p:spTree>
    <p:extLst>
      <p:ext uri="{BB962C8B-B14F-4D97-AF65-F5344CB8AC3E}">
        <p14:creationId xmlns:p14="http://schemas.microsoft.com/office/powerpoint/2010/main" val="26121861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22A57B7-55C4-A44F-943C-67708A11C10A}"/>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14400" eaLnBrk="0" hangingPunct="0">
              <a:defRPr>
                <a:latin typeface="Times New Roman"/>
                <a:ea typeface="ＭＳ Ｐゴシック"/>
              </a:defRPr>
            </a:lvl1pPr>
          </a:lstStyle>
          <a:p>
            <a:pPr>
              <a:defRPr/>
            </a:pPr>
            <a:endParaRPr lang="en-US"/>
          </a:p>
        </p:txBody>
      </p:sp>
      <p:sp>
        <p:nvSpPr>
          <p:cNvPr id="5" name="Rectangle 5">
            <a:extLst>
              <a:ext uri="{FF2B5EF4-FFF2-40B4-BE49-F238E27FC236}">
                <a16:creationId xmlns:a16="http://schemas.microsoft.com/office/drawing/2014/main" id="{EC94BC61-5D7E-3B40-A110-A459014279EC}"/>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14400" eaLnBrk="0" hangingPunct="0">
              <a:defRPr>
                <a:latin typeface="Times New Roman"/>
                <a:ea typeface="ＭＳ Ｐゴシック"/>
              </a:defRPr>
            </a:lvl1pPr>
          </a:lstStyle>
          <a:p>
            <a:pPr>
              <a:defRPr/>
            </a:pPr>
            <a:endParaRPr lang="en-US"/>
          </a:p>
        </p:txBody>
      </p:sp>
      <p:sp>
        <p:nvSpPr>
          <p:cNvPr id="6" name="Rectangle 6">
            <a:extLst>
              <a:ext uri="{FF2B5EF4-FFF2-40B4-BE49-F238E27FC236}">
                <a16:creationId xmlns:a16="http://schemas.microsoft.com/office/drawing/2014/main" id="{2213F0D2-2BD4-7B4A-B686-2097BD4E67E2}"/>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14400" eaLnBrk="0" hangingPunct="0">
              <a:defRPr/>
            </a:lvl1pPr>
          </a:lstStyle>
          <a:p>
            <a:fld id="{9AC3DBA5-D8AE-344F-863C-F66C7CD1DE3D}" type="slidenum">
              <a:rPr lang="en-US" altLang="en-US"/>
              <a:pPr/>
              <a:t>‹#›</a:t>
            </a:fld>
            <a:endParaRPr lang="en-US" altLang="en-US"/>
          </a:p>
        </p:txBody>
      </p:sp>
    </p:spTree>
    <p:extLst>
      <p:ext uri="{BB962C8B-B14F-4D97-AF65-F5344CB8AC3E}">
        <p14:creationId xmlns:p14="http://schemas.microsoft.com/office/powerpoint/2010/main" val="9573687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6989" indent="0">
              <a:buNone/>
              <a:defRPr sz="1800"/>
            </a:lvl2pPr>
            <a:lvl3pPr marL="913977" indent="0">
              <a:buNone/>
              <a:defRPr sz="1600"/>
            </a:lvl3pPr>
            <a:lvl4pPr marL="1370966" indent="0">
              <a:buNone/>
              <a:defRPr sz="1400"/>
            </a:lvl4pPr>
            <a:lvl5pPr marL="1827954" indent="0">
              <a:buNone/>
              <a:defRPr sz="1400"/>
            </a:lvl5pPr>
            <a:lvl6pPr marL="2284943" indent="0">
              <a:buNone/>
              <a:defRPr sz="1400"/>
            </a:lvl6pPr>
            <a:lvl7pPr marL="2741931" indent="0">
              <a:buNone/>
              <a:defRPr sz="1400"/>
            </a:lvl7pPr>
            <a:lvl8pPr marL="3198896" indent="0">
              <a:buNone/>
              <a:defRPr sz="1400"/>
            </a:lvl8pPr>
            <a:lvl9pPr marL="3655904"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1C62F1E-CCCA-1D4C-B278-F6E71966213D}"/>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14400" eaLnBrk="0" hangingPunct="0">
              <a:defRPr>
                <a:latin typeface="Times New Roman"/>
                <a:ea typeface="ＭＳ Ｐゴシック"/>
              </a:defRPr>
            </a:lvl1pPr>
          </a:lstStyle>
          <a:p>
            <a:pPr>
              <a:defRPr/>
            </a:pPr>
            <a:endParaRPr lang="en-US"/>
          </a:p>
        </p:txBody>
      </p:sp>
      <p:sp>
        <p:nvSpPr>
          <p:cNvPr id="5" name="Rectangle 5">
            <a:extLst>
              <a:ext uri="{FF2B5EF4-FFF2-40B4-BE49-F238E27FC236}">
                <a16:creationId xmlns:a16="http://schemas.microsoft.com/office/drawing/2014/main" id="{7F331106-8EFE-1446-BB54-2B4960BCD096}"/>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14400" eaLnBrk="0" hangingPunct="0">
              <a:defRPr>
                <a:latin typeface="Times New Roman"/>
                <a:ea typeface="ＭＳ Ｐゴシック"/>
              </a:defRPr>
            </a:lvl1pPr>
          </a:lstStyle>
          <a:p>
            <a:pPr>
              <a:defRPr/>
            </a:pPr>
            <a:endParaRPr lang="en-US"/>
          </a:p>
        </p:txBody>
      </p:sp>
      <p:sp>
        <p:nvSpPr>
          <p:cNvPr id="6" name="Rectangle 6">
            <a:extLst>
              <a:ext uri="{FF2B5EF4-FFF2-40B4-BE49-F238E27FC236}">
                <a16:creationId xmlns:a16="http://schemas.microsoft.com/office/drawing/2014/main" id="{3FEDAA39-ADB3-964A-857C-7BD75AAC03D9}"/>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14400" eaLnBrk="0" hangingPunct="0">
              <a:defRPr/>
            </a:lvl1pPr>
          </a:lstStyle>
          <a:p>
            <a:fld id="{F2D783E5-A6A6-D140-B803-F3192B9CD2FF}" type="slidenum">
              <a:rPr lang="en-US" altLang="en-US"/>
              <a:pPr/>
              <a:t>‹#›</a:t>
            </a:fld>
            <a:endParaRPr lang="en-US" altLang="en-US"/>
          </a:p>
        </p:txBody>
      </p:sp>
    </p:spTree>
    <p:extLst>
      <p:ext uri="{BB962C8B-B14F-4D97-AF65-F5344CB8AC3E}">
        <p14:creationId xmlns:p14="http://schemas.microsoft.com/office/powerpoint/2010/main" val="3481413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320FAF3-46AA-AF43-A4D9-8ED3C6DCF22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962AA84-DC76-C74F-B303-1C622F6F5A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C644113-2554-5842-B903-088D836C6C93}"/>
              </a:ext>
            </a:extLst>
          </p:cNvPr>
          <p:cNvSpPr>
            <a:spLocks noGrp="1" noChangeArrowheads="1"/>
          </p:cNvSpPr>
          <p:nvPr>
            <p:ph type="sldNum" sz="quarter" idx="12"/>
          </p:nvPr>
        </p:nvSpPr>
        <p:spPr>
          <a:ln/>
        </p:spPr>
        <p:txBody>
          <a:bodyPr/>
          <a:lstStyle>
            <a:lvl1pPr>
              <a:defRPr/>
            </a:lvl1pPr>
          </a:lstStyle>
          <a:p>
            <a:fld id="{89490B28-2C80-5D4B-BCFD-8D23232C5E29}" type="slidenum">
              <a:rPr lang="en-US" altLang="en-US"/>
              <a:pPr/>
              <a:t>‹#›</a:t>
            </a:fld>
            <a:endParaRPr lang="en-US" altLang="en-US"/>
          </a:p>
        </p:txBody>
      </p:sp>
    </p:spTree>
    <p:extLst>
      <p:ext uri="{BB962C8B-B14F-4D97-AF65-F5344CB8AC3E}">
        <p14:creationId xmlns:p14="http://schemas.microsoft.com/office/powerpoint/2010/main" val="2501816156"/>
      </p:ext>
    </p:extLst>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2"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BB3A99-19DA-0E48-B838-44123003B725}"/>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14400" eaLnBrk="0" hangingPunct="0">
              <a:defRPr>
                <a:latin typeface="Times New Roman"/>
                <a:ea typeface="ＭＳ Ｐゴシック"/>
              </a:defRPr>
            </a:lvl1pPr>
          </a:lstStyle>
          <a:p>
            <a:pPr>
              <a:defRPr/>
            </a:pPr>
            <a:endParaRPr lang="en-US"/>
          </a:p>
        </p:txBody>
      </p:sp>
      <p:sp>
        <p:nvSpPr>
          <p:cNvPr id="6" name="Footer Placeholder 5">
            <a:extLst>
              <a:ext uri="{FF2B5EF4-FFF2-40B4-BE49-F238E27FC236}">
                <a16:creationId xmlns:a16="http://schemas.microsoft.com/office/drawing/2014/main" id="{470246EE-02AB-284A-8496-A69B44B7117E}"/>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14400" eaLnBrk="0" hangingPunct="0">
              <a:defRPr>
                <a:latin typeface="Times New Roman"/>
                <a:ea typeface="ＭＳ Ｐゴシック"/>
              </a:defRPr>
            </a:lvl1pPr>
          </a:lstStyle>
          <a:p>
            <a:pPr>
              <a:defRPr/>
            </a:pPr>
            <a:endParaRPr lang="en-US"/>
          </a:p>
        </p:txBody>
      </p:sp>
      <p:sp>
        <p:nvSpPr>
          <p:cNvPr id="7" name="Slide Number Placeholder 6">
            <a:extLst>
              <a:ext uri="{FF2B5EF4-FFF2-40B4-BE49-F238E27FC236}">
                <a16:creationId xmlns:a16="http://schemas.microsoft.com/office/drawing/2014/main" id="{D269FFE6-23DF-B943-8912-32664E4BEF3A}"/>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14400" eaLnBrk="0" hangingPunct="0">
              <a:defRPr/>
            </a:lvl1pPr>
          </a:lstStyle>
          <a:p>
            <a:fld id="{BC8407DF-F13C-4A4B-9403-101AF36F7787}" type="slidenum">
              <a:rPr lang="en-US" altLang="en-US"/>
              <a:pPr/>
              <a:t>‹#›</a:t>
            </a:fld>
            <a:endParaRPr lang="en-US" altLang="en-US"/>
          </a:p>
        </p:txBody>
      </p:sp>
    </p:spTree>
    <p:extLst>
      <p:ext uri="{BB962C8B-B14F-4D97-AF65-F5344CB8AC3E}">
        <p14:creationId xmlns:p14="http://schemas.microsoft.com/office/powerpoint/2010/main" val="20363487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89" indent="0">
              <a:buNone/>
              <a:defRPr sz="2000" b="1"/>
            </a:lvl2pPr>
            <a:lvl3pPr marL="913977" indent="0">
              <a:buNone/>
              <a:defRPr sz="1800" b="1"/>
            </a:lvl3pPr>
            <a:lvl4pPr marL="1370966" indent="0">
              <a:buNone/>
              <a:defRPr sz="1600" b="1"/>
            </a:lvl4pPr>
            <a:lvl5pPr marL="1827954" indent="0">
              <a:buNone/>
              <a:defRPr sz="1600" b="1"/>
            </a:lvl5pPr>
            <a:lvl6pPr marL="2284943" indent="0">
              <a:buNone/>
              <a:defRPr sz="1600" b="1"/>
            </a:lvl6pPr>
            <a:lvl7pPr marL="2741931" indent="0">
              <a:buNone/>
              <a:defRPr sz="1600" b="1"/>
            </a:lvl7pPr>
            <a:lvl8pPr marL="3198896" indent="0">
              <a:buNone/>
              <a:defRPr sz="1600" b="1"/>
            </a:lvl8pPr>
            <a:lvl9pPr marL="36559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2" y="1535113"/>
            <a:ext cx="4041775" cy="639762"/>
          </a:xfrm>
        </p:spPr>
        <p:txBody>
          <a:bodyPr anchor="b"/>
          <a:lstStyle>
            <a:lvl1pPr marL="0" indent="0">
              <a:buNone/>
              <a:defRPr sz="2400" b="1"/>
            </a:lvl1pPr>
            <a:lvl2pPr marL="456989" indent="0">
              <a:buNone/>
              <a:defRPr sz="2000" b="1"/>
            </a:lvl2pPr>
            <a:lvl3pPr marL="913977" indent="0">
              <a:buNone/>
              <a:defRPr sz="1800" b="1"/>
            </a:lvl3pPr>
            <a:lvl4pPr marL="1370966" indent="0">
              <a:buNone/>
              <a:defRPr sz="1600" b="1"/>
            </a:lvl4pPr>
            <a:lvl5pPr marL="1827954" indent="0">
              <a:buNone/>
              <a:defRPr sz="1600" b="1"/>
            </a:lvl5pPr>
            <a:lvl6pPr marL="2284943" indent="0">
              <a:buNone/>
              <a:defRPr sz="1600" b="1"/>
            </a:lvl6pPr>
            <a:lvl7pPr marL="2741931" indent="0">
              <a:buNone/>
              <a:defRPr sz="1600" b="1"/>
            </a:lvl7pPr>
            <a:lvl8pPr marL="3198896" indent="0">
              <a:buNone/>
              <a:defRPr sz="1600" b="1"/>
            </a:lvl8pPr>
            <a:lvl9pPr marL="36559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AF85BA7-F6F6-954C-BA79-5F4B8550F0F0}"/>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14400" eaLnBrk="0" hangingPunct="0">
              <a:defRPr>
                <a:latin typeface="Times New Roman"/>
                <a:ea typeface="ＭＳ Ｐゴシック"/>
              </a:defRPr>
            </a:lvl1pPr>
          </a:lstStyle>
          <a:p>
            <a:pPr>
              <a:defRPr/>
            </a:pPr>
            <a:endParaRPr lang="en-US"/>
          </a:p>
        </p:txBody>
      </p:sp>
      <p:sp>
        <p:nvSpPr>
          <p:cNvPr id="8" name="Rectangle 5">
            <a:extLst>
              <a:ext uri="{FF2B5EF4-FFF2-40B4-BE49-F238E27FC236}">
                <a16:creationId xmlns:a16="http://schemas.microsoft.com/office/drawing/2014/main" id="{4F1F33F0-2601-5840-A653-F18F39C72149}"/>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14400" eaLnBrk="0" hangingPunct="0">
              <a:defRPr>
                <a:latin typeface="Times New Roman"/>
                <a:ea typeface="ＭＳ Ｐゴシック"/>
              </a:defRPr>
            </a:lvl1pPr>
          </a:lstStyle>
          <a:p>
            <a:pPr>
              <a:defRPr/>
            </a:pPr>
            <a:endParaRPr lang="en-US"/>
          </a:p>
        </p:txBody>
      </p:sp>
      <p:sp>
        <p:nvSpPr>
          <p:cNvPr id="9" name="Rectangle 6">
            <a:extLst>
              <a:ext uri="{FF2B5EF4-FFF2-40B4-BE49-F238E27FC236}">
                <a16:creationId xmlns:a16="http://schemas.microsoft.com/office/drawing/2014/main" id="{32808849-34FD-A440-BCEB-BE03F60F8259}"/>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14400" eaLnBrk="0" hangingPunct="0">
              <a:defRPr/>
            </a:lvl1pPr>
          </a:lstStyle>
          <a:p>
            <a:fld id="{1020F4A8-90F2-3A49-BCC3-ABE83A316E81}" type="slidenum">
              <a:rPr lang="en-US" altLang="en-US"/>
              <a:pPr/>
              <a:t>‹#›</a:t>
            </a:fld>
            <a:endParaRPr lang="en-US" altLang="en-US"/>
          </a:p>
        </p:txBody>
      </p:sp>
    </p:spTree>
    <p:extLst>
      <p:ext uri="{BB962C8B-B14F-4D97-AF65-F5344CB8AC3E}">
        <p14:creationId xmlns:p14="http://schemas.microsoft.com/office/powerpoint/2010/main" val="9473198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CBBC342-D271-8244-9ED6-AD9D7829138D}"/>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14400" eaLnBrk="0" hangingPunct="0">
              <a:defRPr>
                <a:latin typeface="Times New Roman"/>
                <a:ea typeface="ＭＳ Ｐゴシック"/>
              </a:defRPr>
            </a:lvl1pPr>
          </a:lstStyle>
          <a:p>
            <a:pPr>
              <a:defRPr/>
            </a:pPr>
            <a:endParaRPr lang="en-US"/>
          </a:p>
        </p:txBody>
      </p:sp>
      <p:sp>
        <p:nvSpPr>
          <p:cNvPr id="4" name="Rectangle 5">
            <a:extLst>
              <a:ext uri="{FF2B5EF4-FFF2-40B4-BE49-F238E27FC236}">
                <a16:creationId xmlns:a16="http://schemas.microsoft.com/office/drawing/2014/main" id="{5DBF9584-C1DA-7541-88DD-EEEB62F7E0CD}"/>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14400" eaLnBrk="0" hangingPunct="0">
              <a:defRPr>
                <a:latin typeface="Times New Roman"/>
                <a:ea typeface="ＭＳ Ｐゴシック"/>
              </a:defRPr>
            </a:lvl1pPr>
          </a:lstStyle>
          <a:p>
            <a:pPr>
              <a:defRPr/>
            </a:pPr>
            <a:endParaRPr lang="en-US"/>
          </a:p>
        </p:txBody>
      </p:sp>
      <p:sp>
        <p:nvSpPr>
          <p:cNvPr id="5" name="Rectangle 6">
            <a:extLst>
              <a:ext uri="{FF2B5EF4-FFF2-40B4-BE49-F238E27FC236}">
                <a16:creationId xmlns:a16="http://schemas.microsoft.com/office/drawing/2014/main" id="{368B66FA-0BE6-ED43-8CDE-F250D0ED75ED}"/>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14400" eaLnBrk="0" hangingPunct="0">
              <a:defRPr/>
            </a:lvl1pPr>
          </a:lstStyle>
          <a:p>
            <a:fld id="{EF792FC5-FA6E-3049-AFE2-9291E937B58C}" type="slidenum">
              <a:rPr lang="en-US" altLang="en-US"/>
              <a:pPr/>
              <a:t>‹#›</a:t>
            </a:fld>
            <a:endParaRPr lang="en-US" altLang="en-US"/>
          </a:p>
        </p:txBody>
      </p:sp>
    </p:spTree>
    <p:extLst>
      <p:ext uri="{BB962C8B-B14F-4D97-AF65-F5344CB8AC3E}">
        <p14:creationId xmlns:p14="http://schemas.microsoft.com/office/powerpoint/2010/main" val="28021977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FC3D5ED-3AF1-7946-9E20-CD9771A30D4E}"/>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14400" eaLnBrk="0" hangingPunct="0">
              <a:defRPr>
                <a:latin typeface="Times New Roman"/>
                <a:ea typeface="ＭＳ Ｐゴシック"/>
              </a:defRPr>
            </a:lvl1pPr>
          </a:lstStyle>
          <a:p>
            <a:pPr>
              <a:defRPr/>
            </a:pPr>
            <a:endParaRPr lang="en-US"/>
          </a:p>
        </p:txBody>
      </p:sp>
      <p:sp>
        <p:nvSpPr>
          <p:cNvPr id="3" name="Rectangle 5">
            <a:extLst>
              <a:ext uri="{FF2B5EF4-FFF2-40B4-BE49-F238E27FC236}">
                <a16:creationId xmlns:a16="http://schemas.microsoft.com/office/drawing/2014/main" id="{E3E5E09F-141A-FC4E-A8F2-0A9F6F99AAE7}"/>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14400" eaLnBrk="0" hangingPunct="0">
              <a:defRPr>
                <a:latin typeface="Times New Roman"/>
                <a:ea typeface="ＭＳ Ｐゴシック"/>
              </a:defRPr>
            </a:lvl1pPr>
          </a:lstStyle>
          <a:p>
            <a:pPr>
              <a:defRPr/>
            </a:pPr>
            <a:endParaRPr lang="en-US"/>
          </a:p>
        </p:txBody>
      </p:sp>
      <p:sp>
        <p:nvSpPr>
          <p:cNvPr id="4" name="Rectangle 6">
            <a:extLst>
              <a:ext uri="{FF2B5EF4-FFF2-40B4-BE49-F238E27FC236}">
                <a16:creationId xmlns:a16="http://schemas.microsoft.com/office/drawing/2014/main" id="{87806FCA-DAEA-714A-82C2-79E65CE3CDA0}"/>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14400" eaLnBrk="0" hangingPunct="0">
              <a:defRPr/>
            </a:lvl1pPr>
          </a:lstStyle>
          <a:p>
            <a:fld id="{56F622DF-33B9-484D-ADC5-4A710C3B5724}" type="slidenum">
              <a:rPr lang="en-US" altLang="en-US"/>
              <a:pPr/>
              <a:t>‹#›</a:t>
            </a:fld>
            <a:endParaRPr lang="en-US" altLang="en-US"/>
          </a:p>
        </p:txBody>
      </p:sp>
    </p:spTree>
    <p:extLst>
      <p:ext uri="{BB962C8B-B14F-4D97-AF65-F5344CB8AC3E}">
        <p14:creationId xmlns:p14="http://schemas.microsoft.com/office/powerpoint/2010/main" val="3999631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3"/>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9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0"/>
            <a:ext cx="3008313" cy="4691063"/>
          </a:xfrm>
        </p:spPr>
        <p:txBody>
          <a:bodyPr/>
          <a:lstStyle>
            <a:lvl1pPr marL="0" indent="0">
              <a:buNone/>
              <a:defRPr sz="1400"/>
            </a:lvl1pPr>
            <a:lvl2pPr marL="456989" indent="0">
              <a:buNone/>
              <a:defRPr sz="1200"/>
            </a:lvl2pPr>
            <a:lvl3pPr marL="913977" indent="0">
              <a:buNone/>
              <a:defRPr sz="1000"/>
            </a:lvl3pPr>
            <a:lvl4pPr marL="1370966" indent="0">
              <a:buNone/>
              <a:defRPr sz="900"/>
            </a:lvl4pPr>
            <a:lvl5pPr marL="1827954" indent="0">
              <a:buNone/>
              <a:defRPr sz="900"/>
            </a:lvl5pPr>
            <a:lvl6pPr marL="2284943" indent="0">
              <a:buNone/>
              <a:defRPr sz="900"/>
            </a:lvl6pPr>
            <a:lvl7pPr marL="2741931" indent="0">
              <a:buNone/>
              <a:defRPr sz="900"/>
            </a:lvl7pPr>
            <a:lvl8pPr marL="3198896" indent="0">
              <a:buNone/>
              <a:defRPr sz="900"/>
            </a:lvl8pPr>
            <a:lvl9pPr marL="3655904"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F629D57-1A9E-8E44-9612-18CDF3F2C663}"/>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14400" eaLnBrk="0" hangingPunct="0">
              <a:defRPr>
                <a:latin typeface="Times New Roman"/>
                <a:ea typeface="ＭＳ Ｐゴシック"/>
              </a:defRPr>
            </a:lvl1pPr>
          </a:lstStyle>
          <a:p>
            <a:pPr>
              <a:defRPr/>
            </a:pPr>
            <a:endParaRPr lang="en-US"/>
          </a:p>
        </p:txBody>
      </p:sp>
      <p:sp>
        <p:nvSpPr>
          <p:cNvPr id="6" name="Footer Placeholder 5">
            <a:extLst>
              <a:ext uri="{FF2B5EF4-FFF2-40B4-BE49-F238E27FC236}">
                <a16:creationId xmlns:a16="http://schemas.microsoft.com/office/drawing/2014/main" id="{A02B0D7D-B990-8F40-983F-FFE9EB509177}"/>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14400" eaLnBrk="0" hangingPunct="0">
              <a:defRPr>
                <a:latin typeface="Times New Roman"/>
                <a:ea typeface="ＭＳ Ｐゴシック"/>
              </a:defRPr>
            </a:lvl1pPr>
          </a:lstStyle>
          <a:p>
            <a:pPr>
              <a:defRPr/>
            </a:pPr>
            <a:endParaRPr lang="en-US"/>
          </a:p>
        </p:txBody>
      </p:sp>
      <p:sp>
        <p:nvSpPr>
          <p:cNvPr id="7" name="Slide Number Placeholder 6">
            <a:extLst>
              <a:ext uri="{FF2B5EF4-FFF2-40B4-BE49-F238E27FC236}">
                <a16:creationId xmlns:a16="http://schemas.microsoft.com/office/drawing/2014/main" id="{DFD709B1-2041-BE41-AF55-AD13EB7AD24B}"/>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14400" eaLnBrk="0" hangingPunct="0">
              <a:defRPr/>
            </a:lvl1pPr>
          </a:lstStyle>
          <a:p>
            <a:fld id="{6C7546BB-2914-D542-8445-02E4A3DF825D}" type="slidenum">
              <a:rPr lang="en-US" altLang="en-US"/>
              <a:pPr/>
              <a:t>‹#›</a:t>
            </a:fld>
            <a:endParaRPr lang="en-US" altLang="en-US"/>
          </a:p>
        </p:txBody>
      </p:sp>
    </p:spTree>
    <p:extLst>
      <p:ext uri="{BB962C8B-B14F-4D97-AF65-F5344CB8AC3E}">
        <p14:creationId xmlns:p14="http://schemas.microsoft.com/office/powerpoint/2010/main" val="4416291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89" indent="0">
              <a:buNone/>
              <a:defRPr sz="2800"/>
            </a:lvl2pPr>
            <a:lvl3pPr marL="913977" indent="0">
              <a:buNone/>
              <a:defRPr sz="2400"/>
            </a:lvl3pPr>
            <a:lvl4pPr marL="1370966" indent="0">
              <a:buNone/>
              <a:defRPr sz="2000"/>
            </a:lvl4pPr>
            <a:lvl5pPr marL="1827954" indent="0">
              <a:buNone/>
              <a:defRPr sz="2000"/>
            </a:lvl5pPr>
            <a:lvl6pPr marL="2284943" indent="0">
              <a:buNone/>
              <a:defRPr sz="2000"/>
            </a:lvl6pPr>
            <a:lvl7pPr marL="2741931" indent="0">
              <a:buNone/>
              <a:defRPr sz="2000"/>
            </a:lvl7pPr>
            <a:lvl8pPr marL="3198896" indent="0">
              <a:buNone/>
              <a:defRPr sz="2000"/>
            </a:lvl8pPr>
            <a:lvl9pPr marL="3655904"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89" indent="0">
              <a:buNone/>
              <a:defRPr sz="1200"/>
            </a:lvl2pPr>
            <a:lvl3pPr marL="913977" indent="0">
              <a:buNone/>
              <a:defRPr sz="1000"/>
            </a:lvl3pPr>
            <a:lvl4pPr marL="1370966" indent="0">
              <a:buNone/>
              <a:defRPr sz="900"/>
            </a:lvl4pPr>
            <a:lvl5pPr marL="1827954" indent="0">
              <a:buNone/>
              <a:defRPr sz="900"/>
            </a:lvl5pPr>
            <a:lvl6pPr marL="2284943" indent="0">
              <a:buNone/>
              <a:defRPr sz="900"/>
            </a:lvl6pPr>
            <a:lvl7pPr marL="2741931" indent="0">
              <a:buNone/>
              <a:defRPr sz="900"/>
            </a:lvl7pPr>
            <a:lvl8pPr marL="3198896" indent="0">
              <a:buNone/>
              <a:defRPr sz="900"/>
            </a:lvl8pPr>
            <a:lvl9pPr marL="3655904"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DE9576D-8601-D442-BE1D-A938BB2B07B9}"/>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14400" eaLnBrk="0" hangingPunct="0">
              <a:defRPr>
                <a:latin typeface="Times New Roman"/>
                <a:ea typeface="ＭＳ Ｐゴシック"/>
              </a:defRPr>
            </a:lvl1pPr>
          </a:lstStyle>
          <a:p>
            <a:pPr>
              <a:defRPr/>
            </a:pPr>
            <a:endParaRPr lang="en-US"/>
          </a:p>
        </p:txBody>
      </p:sp>
      <p:sp>
        <p:nvSpPr>
          <p:cNvPr id="6" name="Footer Placeholder 5">
            <a:extLst>
              <a:ext uri="{FF2B5EF4-FFF2-40B4-BE49-F238E27FC236}">
                <a16:creationId xmlns:a16="http://schemas.microsoft.com/office/drawing/2014/main" id="{1F941D63-E4BC-F849-82E8-B1DD6BC2051D}"/>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14400" eaLnBrk="0" hangingPunct="0">
              <a:defRPr>
                <a:latin typeface="Times New Roman"/>
                <a:ea typeface="ＭＳ Ｐゴシック"/>
              </a:defRPr>
            </a:lvl1pPr>
          </a:lstStyle>
          <a:p>
            <a:pPr>
              <a:defRPr/>
            </a:pPr>
            <a:endParaRPr lang="en-US"/>
          </a:p>
        </p:txBody>
      </p:sp>
      <p:sp>
        <p:nvSpPr>
          <p:cNvPr id="7" name="Slide Number Placeholder 6">
            <a:extLst>
              <a:ext uri="{FF2B5EF4-FFF2-40B4-BE49-F238E27FC236}">
                <a16:creationId xmlns:a16="http://schemas.microsoft.com/office/drawing/2014/main" id="{D8452F6F-8840-4643-8E17-2F60D1996A9E}"/>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14400" eaLnBrk="0" hangingPunct="0">
              <a:defRPr/>
            </a:lvl1pPr>
          </a:lstStyle>
          <a:p>
            <a:fld id="{FAA95D9B-A8E7-E144-8835-FB85177647A8}" type="slidenum">
              <a:rPr lang="en-US" altLang="en-US"/>
              <a:pPr/>
              <a:t>‹#›</a:t>
            </a:fld>
            <a:endParaRPr lang="en-US" altLang="en-US"/>
          </a:p>
        </p:txBody>
      </p:sp>
    </p:spTree>
    <p:extLst>
      <p:ext uri="{BB962C8B-B14F-4D97-AF65-F5344CB8AC3E}">
        <p14:creationId xmlns:p14="http://schemas.microsoft.com/office/powerpoint/2010/main" val="11955766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706D32B-1A3D-5F42-A0CF-5E04F2658555}"/>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14400" eaLnBrk="0" hangingPunct="0">
              <a:defRPr>
                <a:latin typeface="Times New Roman"/>
                <a:ea typeface="ＭＳ Ｐゴシック"/>
              </a:defRPr>
            </a:lvl1pPr>
          </a:lstStyle>
          <a:p>
            <a:pPr>
              <a:defRPr/>
            </a:pPr>
            <a:endParaRPr lang="en-US"/>
          </a:p>
        </p:txBody>
      </p:sp>
      <p:sp>
        <p:nvSpPr>
          <p:cNvPr id="5" name="Rectangle 5">
            <a:extLst>
              <a:ext uri="{FF2B5EF4-FFF2-40B4-BE49-F238E27FC236}">
                <a16:creationId xmlns:a16="http://schemas.microsoft.com/office/drawing/2014/main" id="{63560020-C716-1A4E-97D1-34CB26445973}"/>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14400" eaLnBrk="0" hangingPunct="0">
              <a:defRPr>
                <a:latin typeface="Times New Roman"/>
                <a:ea typeface="ＭＳ Ｐゴシック"/>
              </a:defRPr>
            </a:lvl1pPr>
          </a:lstStyle>
          <a:p>
            <a:pPr>
              <a:defRPr/>
            </a:pPr>
            <a:endParaRPr lang="en-US"/>
          </a:p>
        </p:txBody>
      </p:sp>
      <p:sp>
        <p:nvSpPr>
          <p:cNvPr id="6" name="Rectangle 6">
            <a:extLst>
              <a:ext uri="{FF2B5EF4-FFF2-40B4-BE49-F238E27FC236}">
                <a16:creationId xmlns:a16="http://schemas.microsoft.com/office/drawing/2014/main" id="{BA294741-5937-D04A-B08D-271C81BBF75F}"/>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14400" eaLnBrk="0" hangingPunct="0">
              <a:defRPr/>
            </a:lvl1pPr>
          </a:lstStyle>
          <a:p>
            <a:fld id="{4612707F-6C90-8E47-8945-303D3611F885}" type="slidenum">
              <a:rPr lang="en-US" altLang="en-US"/>
              <a:pPr/>
              <a:t>‹#›</a:t>
            </a:fld>
            <a:endParaRPr lang="en-US" altLang="en-US"/>
          </a:p>
        </p:txBody>
      </p:sp>
    </p:spTree>
    <p:extLst>
      <p:ext uri="{BB962C8B-B14F-4D97-AF65-F5344CB8AC3E}">
        <p14:creationId xmlns:p14="http://schemas.microsoft.com/office/powerpoint/2010/main" val="8079519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30F1094-BA1F-3549-9151-8A0ED960134C}"/>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14400" eaLnBrk="0" hangingPunct="0">
              <a:defRPr>
                <a:latin typeface="Times New Roman"/>
                <a:ea typeface="ＭＳ Ｐゴシック"/>
              </a:defRPr>
            </a:lvl1pPr>
          </a:lstStyle>
          <a:p>
            <a:pPr>
              <a:defRPr/>
            </a:pPr>
            <a:endParaRPr lang="en-US"/>
          </a:p>
        </p:txBody>
      </p:sp>
      <p:sp>
        <p:nvSpPr>
          <p:cNvPr id="5" name="Rectangle 5">
            <a:extLst>
              <a:ext uri="{FF2B5EF4-FFF2-40B4-BE49-F238E27FC236}">
                <a16:creationId xmlns:a16="http://schemas.microsoft.com/office/drawing/2014/main" id="{25FC04A4-84D3-4242-BFB7-1F9AB83E3A8C}"/>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14400" eaLnBrk="0" hangingPunct="0">
              <a:defRPr>
                <a:latin typeface="Times New Roman"/>
                <a:ea typeface="ＭＳ Ｐゴシック"/>
              </a:defRPr>
            </a:lvl1pPr>
          </a:lstStyle>
          <a:p>
            <a:pPr>
              <a:defRPr/>
            </a:pPr>
            <a:endParaRPr lang="en-US"/>
          </a:p>
        </p:txBody>
      </p:sp>
      <p:sp>
        <p:nvSpPr>
          <p:cNvPr id="6" name="Rectangle 6">
            <a:extLst>
              <a:ext uri="{FF2B5EF4-FFF2-40B4-BE49-F238E27FC236}">
                <a16:creationId xmlns:a16="http://schemas.microsoft.com/office/drawing/2014/main" id="{4FC97266-3B3D-1A4E-AE0F-1CAB0A8BB69C}"/>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14400" eaLnBrk="0" hangingPunct="0">
              <a:defRPr/>
            </a:lvl1pPr>
          </a:lstStyle>
          <a:p>
            <a:fld id="{1AE56A11-2BAB-C048-8E05-C45DE9DCBFD9}" type="slidenum">
              <a:rPr lang="en-US" altLang="en-US"/>
              <a:pPr/>
              <a:t>‹#›</a:t>
            </a:fld>
            <a:endParaRPr lang="en-US" altLang="en-US"/>
          </a:p>
        </p:txBody>
      </p:sp>
    </p:spTree>
    <p:extLst>
      <p:ext uri="{BB962C8B-B14F-4D97-AF65-F5344CB8AC3E}">
        <p14:creationId xmlns:p14="http://schemas.microsoft.com/office/powerpoint/2010/main" val="12668388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6033729-C71C-3E43-B958-C29920528E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58410AB-1653-A64F-9C31-8991184B4F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218F144-A180-8040-8ED7-701C0E4752C5}"/>
              </a:ext>
            </a:extLst>
          </p:cNvPr>
          <p:cNvSpPr>
            <a:spLocks noGrp="1" noChangeArrowheads="1"/>
          </p:cNvSpPr>
          <p:nvPr>
            <p:ph type="sldNum" sz="quarter" idx="12"/>
          </p:nvPr>
        </p:nvSpPr>
        <p:spPr>
          <a:ln/>
        </p:spPr>
        <p:txBody>
          <a:bodyPr/>
          <a:lstStyle>
            <a:lvl1pPr>
              <a:defRPr/>
            </a:lvl1pPr>
          </a:lstStyle>
          <a:p>
            <a:fld id="{F2987028-D2E9-9941-9DD1-3E139D6C2C1F}" type="slidenum">
              <a:rPr lang="en-US" altLang="en-US"/>
              <a:pPr/>
              <a:t>‹#›</a:t>
            </a:fld>
            <a:endParaRPr lang="en-US" altLang="en-US"/>
          </a:p>
        </p:txBody>
      </p:sp>
    </p:spTree>
    <p:extLst>
      <p:ext uri="{BB962C8B-B14F-4D97-AF65-F5344CB8AC3E}">
        <p14:creationId xmlns:p14="http://schemas.microsoft.com/office/powerpoint/2010/main" val="361361036"/>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98A16BC-1056-FA45-B94C-1D6E452FDBD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0EA6A4E-ECD8-AF40-A1F8-FD8A0DC1B9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4556E1E-B376-7A46-9C99-61F825486EF4}"/>
              </a:ext>
            </a:extLst>
          </p:cNvPr>
          <p:cNvSpPr>
            <a:spLocks noGrp="1" noChangeArrowheads="1"/>
          </p:cNvSpPr>
          <p:nvPr>
            <p:ph type="sldNum" sz="quarter" idx="12"/>
          </p:nvPr>
        </p:nvSpPr>
        <p:spPr>
          <a:ln/>
        </p:spPr>
        <p:txBody>
          <a:bodyPr/>
          <a:lstStyle>
            <a:lvl1pPr>
              <a:defRPr/>
            </a:lvl1pPr>
          </a:lstStyle>
          <a:p>
            <a:fld id="{FBC7D0B6-D5C5-D142-AEE9-FB19C8D881FC}" type="slidenum">
              <a:rPr lang="en-US" altLang="en-US"/>
              <a:pPr/>
              <a:t>‹#›</a:t>
            </a:fld>
            <a:endParaRPr lang="en-US" altLang="en-US"/>
          </a:p>
        </p:txBody>
      </p:sp>
    </p:spTree>
    <p:extLst>
      <p:ext uri="{BB962C8B-B14F-4D97-AF65-F5344CB8AC3E}">
        <p14:creationId xmlns:p14="http://schemas.microsoft.com/office/powerpoint/2010/main" val="3580478489"/>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1151A91-434E-EE41-B447-1FA0486F3A1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5ADF301-D214-D942-AB0C-FF73207D37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F9E968A-64F3-A746-85F1-23A6D388A647}"/>
              </a:ext>
            </a:extLst>
          </p:cNvPr>
          <p:cNvSpPr>
            <a:spLocks noGrp="1" noChangeArrowheads="1"/>
          </p:cNvSpPr>
          <p:nvPr>
            <p:ph type="sldNum" sz="quarter" idx="12"/>
          </p:nvPr>
        </p:nvSpPr>
        <p:spPr>
          <a:ln/>
        </p:spPr>
        <p:txBody>
          <a:bodyPr/>
          <a:lstStyle>
            <a:lvl1pPr>
              <a:defRPr/>
            </a:lvl1pPr>
          </a:lstStyle>
          <a:p>
            <a:fld id="{368458D0-AB40-4444-B37C-3D2431CC857A}" type="slidenum">
              <a:rPr lang="en-US" altLang="en-US"/>
              <a:pPr/>
              <a:t>‹#›</a:t>
            </a:fld>
            <a:endParaRPr lang="en-US" altLang="en-US"/>
          </a:p>
        </p:txBody>
      </p:sp>
    </p:spTree>
    <p:extLst>
      <p:ext uri="{BB962C8B-B14F-4D97-AF65-F5344CB8AC3E}">
        <p14:creationId xmlns:p14="http://schemas.microsoft.com/office/powerpoint/2010/main" val="3814924861"/>
      </p:ext>
    </p:extLst>
  </p:cSld>
  <p:clrMapOvr>
    <a:masterClrMapping/>
  </p:clrMapOvr>
  <p:transition>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42128B1-E157-B147-BFA5-F722774F9F6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12EA461-E203-B548-B8F5-0A1E4D6D49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A2C7997-57A9-AE46-A7BD-C59D54493BB3}"/>
              </a:ext>
            </a:extLst>
          </p:cNvPr>
          <p:cNvSpPr>
            <a:spLocks noGrp="1" noChangeArrowheads="1"/>
          </p:cNvSpPr>
          <p:nvPr>
            <p:ph type="sldNum" sz="quarter" idx="12"/>
          </p:nvPr>
        </p:nvSpPr>
        <p:spPr>
          <a:ln/>
        </p:spPr>
        <p:txBody>
          <a:bodyPr/>
          <a:lstStyle>
            <a:lvl1pPr>
              <a:defRPr/>
            </a:lvl1pPr>
          </a:lstStyle>
          <a:p>
            <a:fld id="{B340ED50-3C63-A84C-B1A7-7D6D9F9CBD10}" type="slidenum">
              <a:rPr lang="en-US" altLang="en-US"/>
              <a:pPr/>
              <a:t>‹#›</a:t>
            </a:fld>
            <a:endParaRPr lang="en-US" altLang="en-US"/>
          </a:p>
        </p:txBody>
      </p:sp>
    </p:spTree>
    <p:extLst>
      <p:ext uri="{BB962C8B-B14F-4D97-AF65-F5344CB8AC3E}">
        <p14:creationId xmlns:p14="http://schemas.microsoft.com/office/powerpoint/2010/main" val="176156670"/>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B86DD21-D5F6-8447-9D7D-0B81B45F16C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56B812B-C306-3D43-8180-D22A75568E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C52D8E2-F212-1D42-B1C4-B52659EFF022}"/>
              </a:ext>
            </a:extLst>
          </p:cNvPr>
          <p:cNvSpPr>
            <a:spLocks noGrp="1" noChangeArrowheads="1"/>
          </p:cNvSpPr>
          <p:nvPr>
            <p:ph type="sldNum" sz="quarter" idx="12"/>
          </p:nvPr>
        </p:nvSpPr>
        <p:spPr>
          <a:ln/>
        </p:spPr>
        <p:txBody>
          <a:bodyPr/>
          <a:lstStyle>
            <a:lvl1pPr>
              <a:defRPr/>
            </a:lvl1pPr>
          </a:lstStyle>
          <a:p>
            <a:fld id="{B8CFD9A9-C490-EA45-8B59-AB77CE92B413}" type="slidenum">
              <a:rPr lang="en-US" altLang="en-US"/>
              <a:pPr/>
              <a:t>‹#›</a:t>
            </a:fld>
            <a:endParaRPr lang="en-US" altLang="en-US"/>
          </a:p>
        </p:txBody>
      </p:sp>
    </p:spTree>
    <p:extLst>
      <p:ext uri="{BB962C8B-B14F-4D97-AF65-F5344CB8AC3E}">
        <p14:creationId xmlns:p14="http://schemas.microsoft.com/office/powerpoint/2010/main" val="4048595309"/>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50C2666-714D-3249-9DE9-ADC8708DEBD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5BE1743-DFEE-0440-AD34-B93D39D427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417F9E9-A883-AC42-AB10-D66D028EB3BB}"/>
              </a:ext>
            </a:extLst>
          </p:cNvPr>
          <p:cNvSpPr>
            <a:spLocks noGrp="1" noChangeArrowheads="1"/>
          </p:cNvSpPr>
          <p:nvPr>
            <p:ph type="sldNum" sz="quarter" idx="12"/>
          </p:nvPr>
        </p:nvSpPr>
        <p:spPr>
          <a:ln/>
        </p:spPr>
        <p:txBody>
          <a:bodyPr/>
          <a:lstStyle>
            <a:lvl1pPr>
              <a:defRPr/>
            </a:lvl1pPr>
          </a:lstStyle>
          <a:p>
            <a:fld id="{A85903A0-96E2-654E-9887-3EB64F6741FF}" type="slidenum">
              <a:rPr lang="en-US" altLang="en-US"/>
              <a:pPr/>
              <a:t>‹#›</a:t>
            </a:fld>
            <a:endParaRPr lang="en-US" altLang="en-US"/>
          </a:p>
        </p:txBody>
      </p:sp>
    </p:spTree>
    <p:extLst>
      <p:ext uri="{BB962C8B-B14F-4D97-AF65-F5344CB8AC3E}">
        <p14:creationId xmlns:p14="http://schemas.microsoft.com/office/powerpoint/2010/main" val="1613384235"/>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1E345D3-4295-104D-A672-0447BDBA813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46ADAAE-EC78-5D45-8355-C7981CAC92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C805E97-1D54-4543-ADE1-BA2EBF9212F6}"/>
              </a:ext>
            </a:extLst>
          </p:cNvPr>
          <p:cNvSpPr>
            <a:spLocks noGrp="1" noChangeArrowheads="1"/>
          </p:cNvSpPr>
          <p:nvPr>
            <p:ph type="sldNum" sz="quarter" idx="12"/>
          </p:nvPr>
        </p:nvSpPr>
        <p:spPr>
          <a:ln/>
        </p:spPr>
        <p:txBody>
          <a:bodyPr/>
          <a:lstStyle>
            <a:lvl1pPr>
              <a:defRPr/>
            </a:lvl1pPr>
          </a:lstStyle>
          <a:p>
            <a:fld id="{5DF3C4D0-04C0-2A43-8BE6-116812B9D167}" type="slidenum">
              <a:rPr lang="en-US" altLang="en-US"/>
              <a:pPr/>
              <a:t>‹#›</a:t>
            </a:fld>
            <a:endParaRPr lang="en-US" altLang="en-US"/>
          </a:p>
        </p:txBody>
      </p:sp>
    </p:spTree>
    <p:extLst>
      <p:ext uri="{BB962C8B-B14F-4D97-AF65-F5344CB8AC3E}">
        <p14:creationId xmlns:p14="http://schemas.microsoft.com/office/powerpoint/2010/main" val="814299494"/>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6A02D01-C7EE-E248-9D5C-A661B43D853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0A7148F-E861-6B42-87B3-D0D772C82D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E74CE91-362E-3041-8706-C850F7C8B4D0}"/>
              </a:ext>
            </a:extLst>
          </p:cNvPr>
          <p:cNvSpPr>
            <a:spLocks noGrp="1" noChangeArrowheads="1"/>
          </p:cNvSpPr>
          <p:nvPr>
            <p:ph type="sldNum" sz="quarter" idx="12"/>
          </p:nvPr>
        </p:nvSpPr>
        <p:spPr>
          <a:ln/>
        </p:spPr>
        <p:txBody>
          <a:bodyPr/>
          <a:lstStyle>
            <a:lvl1pPr>
              <a:defRPr/>
            </a:lvl1pPr>
          </a:lstStyle>
          <a:p>
            <a:fld id="{590662E9-EFED-994D-BE62-89EBDD483611}" type="slidenum">
              <a:rPr lang="en-US" altLang="en-US"/>
              <a:pPr/>
              <a:t>‹#›</a:t>
            </a:fld>
            <a:endParaRPr lang="en-US" altLang="en-US"/>
          </a:p>
        </p:txBody>
      </p:sp>
    </p:spTree>
    <p:extLst>
      <p:ext uri="{BB962C8B-B14F-4D97-AF65-F5344CB8AC3E}">
        <p14:creationId xmlns:p14="http://schemas.microsoft.com/office/powerpoint/2010/main" val="2343261927"/>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8E0546B-D641-1D4B-8A42-6858245B771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00156CA-C091-AD4E-97BF-A8137E97F9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C1FB1A0-35D6-0E4D-BDDB-4E0AAC6864B4}"/>
              </a:ext>
            </a:extLst>
          </p:cNvPr>
          <p:cNvSpPr>
            <a:spLocks noGrp="1" noChangeArrowheads="1"/>
          </p:cNvSpPr>
          <p:nvPr>
            <p:ph type="sldNum" sz="quarter" idx="12"/>
          </p:nvPr>
        </p:nvSpPr>
        <p:spPr>
          <a:ln/>
        </p:spPr>
        <p:txBody>
          <a:bodyPr/>
          <a:lstStyle>
            <a:lvl1pPr>
              <a:defRPr/>
            </a:lvl1pPr>
          </a:lstStyle>
          <a:p>
            <a:fld id="{E03DDE00-49C1-9F4D-BAEF-3E288B972636}" type="slidenum">
              <a:rPr lang="en-US" altLang="en-US"/>
              <a:pPr/>
              <a:t>‹#›</a:t>
            </a:fld>
            <a:endParaRPr lang="en-US" altLang="en-US"/>
          </a:p>
        </p:txBody>
      </p:sp>
    </p:spTree>
    <p:extLst>
      <p:ext uri="{BB962C8B-B14F-4D97-AF65-F5344CB8AC3E}">
        <p14:creationId xmlns:p14="http://schemas.microsoft.com/office/powerpoint/2010/main" val="2350392967"/>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9E23FEF-1E3F-FB4A-A8EA-E0C1833BFA7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7F8505D-AFC0-3148-8BE8-51A2CB2B59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A1EF0BE-3CD7-4E4C-A794-F43B347FC68A}"/>
              </a:ext>
            </a:extLst>
          </p:cNvPr>
          <p:cNvSpPr>
            <a:spLocks noGrp="1" noChangeArrowheads="1"/>
          </p:cNvSpPr>
          <p:nvPr>
            <p:ph type="sldNum" sz="quarter" idx="12"/>
          </p:nvPr>
        </p:nvSpPr>
        <p:spPr>
          <a:ln/>
        </p:spPr>
        <p:txBody>
          <a:bodyPr/>
          <a:lstStyle>
            <a:lvl1pPr>
              <a:defRPr/>
            </a:lvl1pPr>
          </a:lstStyle>
          <a:p>
            <a:fld id="{4AB43F05-D897-F543-9552-E457C428E18F}" type="slidenum">
              <a:rPr lang="en-US" altLang="en-US"/>
              <a:pPr/>
              <a:t>‹#›</a:t>
            </a:fld>
            <a:endParaRPr lang="en-US" altLang="en-US"/>
          </a:p>
        </p:txBody>
      </p:sp>
    </p:spTree>
    <p:extLst>
      <p:ext uri="{BB962C8B-B14F-4D97-AF65-F5344CB8AC3E}">
        <p14:creationId xmlns:p14="http://schemas.microsoft.com/office/powerpoint/2010/main" val="156638692"/>
      </p:ext>
    </p:extLst>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9B6CF06-13FA-FE41-90FB-B68D018B97F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72CD1E4-E468-9648-B9D6-E7E93B6445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46BA7BF-E638-2543-A928-83B1D99BF463}"/>
              </a:ext>
            </a:extLst>
          </p:cNvPr>
          <p:cNvSpPr>
            <a:spLocks noGrp="1" noChangeArrowheads="1"/>
          </p:cNvSpPr>
          <p:nvPr>
            <p:ph type="sldNum" sz="quarter" idx="12"/>
          </p:nvPr>
        </p:nvSpPr>
        <p:spPr>
          <a:ln/>
        </p:spPr>
        <p:txBody>
          <a:bodyPr/>
          <a:lstStyle>
            <a:lvl1pPr>
              <a:defRPr/>
            </a:lvl1pPr>
          </a:lstStyle>
          <a:p>
            <a:fld id="{254692B3-2FF5-A346-B549-CBFE3554681F}" type="slidenum">
              <a:rPr lang="en-US" altLang="en-US"/>
              <a:pPr/>
              <a:t>‹#›</a:t>
            </a:fld>
            <a:endParaRPr lang="en-US" altLang="en-US"/>
          </a:p>
        </p:txBody>
      </p:sp>
    </p:spTree>
    <p:extLst>
      <p:ext uri="{BB962C8B-B14F-4D97-AF65-F5344CB8AC3E}">
        <p14:creationId xmlns:p14="http://schemas.microsoft.com/office/powerpoint/2010/main" val="3246898151"/>
      </p:ext>
    </p:extLst>
  </p:cSld>
  <p:clrMapOvr>
    <a:masterClrMapping/>
  </p:clrMapOvr>
  <p:transition>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6CB7468-198E-964A-A7B7-12E66D1E1D2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BB5F5A3-FF73-1B49-81BA-9642F4E3BA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E75FEA1-B999-EE40-8C22-13052DCBDFB3}"/>
              </a:ext>
            </a:extLst>
          </p:cNvPr>
          <p:cNvSpPr>
            <a:spLocks noGrp="1" noChangeArrowheads="1"/>
          </p:cNvSpPr>
          <p:nvPr>
            <p:ph type="sldNum" sz="quarter" idx="12"/>
          </p:nvPr>
        </p:nvSpPr>
        <p:spPr>
          <a:ln/>
        </p:spPr>
        <p:txBody>
          <a:bodyPr/>
          <a:lstStyle>
            <a:lvl1pPr>
              <a:defRPr/>
            </a:lvl1pPr>
          </a:lstStyle>
          <a:p>
            <a:fld id="{8C5551C7-CE03-C747-A2BA-3134747F98ED}" type="slidenum">
              <a:rPr lang="en-US" altLang="en-US"/>
              <a:pPr/>
              <a:t>‹#›</a:t>
            </a:fld>
            <a:endParaRPr lang="en-US" altLang="en-US"/>
          </a:p>
        </p:txBody>
      </p:sp>
    </p:spTree>
    <p:extLst>
      <p:ext uri="{BB962C8B-B14F-4D97-AF65-F5344CB8AC3E}">
        <p14:creationId xmlns:p14="http://schemas.microsoft.com/office/powerpoint/2010/main" val="549023456"/>
      </p:ext>
    </p:extLst>
  </p:cSld>
  <p:clrMapOvr>
    <a:masterClrMapping/>
  </p:clrMapOvr>
  <p:transition>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D03DBA-74A0-C84A-9176-02EBB605DDEB}" type="slidenum">
              <a:rPr lang="en-US"/>
              <a:pPr>
                <a:defRPr/>
              </a:pPr>
              <a:t>‹#›</a:t>
            </a:fld>
            <a:endParaRPr lang="en-US"/>
          </a:p>
        </p:txBody>
      </p:sp>
    </p:spTree>
    <p:extLst>
      <p:ext uri="{BB962C8B-B14F-4D97-AF65-F5344CB8AC3E}">
        <p14:creationId xmlns:p14="http://schemas.microsoft.com/office/powerpoint/2010/main" val="1914740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4E04A0C-BF15-3046-9B9B-FB04001A40E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0BA16B2-2350-A948-A346-EFD0892003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41CABE1-F6B8-5F49-8CAC-E84DC2ED0CF5}"/>
              </a:ext>
            </a:extLst>
          </p:cNvPr>
          <p:cNvSpPr>
            <a:spLocks noGrp="1" noChangeArrowheads="1"/>
          </p:cNvSpPr>
          <p:nvPr>
            <p:ph type="sldNum" sz="quarter" idx="12"/>
          </p:nvPr>
        </p:nvSpPr>
        <p:spPr>
          <a:ln/>
        </p:spPr>
        <p:txBody>
          <a:bodyPr/>
          <a:lstStyle>
            <a:lvl1pPr>
              <a:defRPr/>
            </a:lvl1pPr>
          </a:lstStyle>
          <a:p>
            <a:fld id="{051FC082-ED46-BC4C-BA81-84A75BCB29B2}" type="slidenum">
              <a:rPr lang="en-US" altLang="en-US"/>
              <a:pPr/>
              <a:t>‹#›</a:t>
            </a:fld>
            <a:endParaRPr lang="en-US" altLang="en-US"/>
          </a:p>
        </p:txBody>
      </p:sp>
    </p:spTree>
    <p:extLst>
      <p:ext uri="{BB962C8B-B14F-4D97-AF65-F5344CB8AC3E}">
        <p14:creationId xmlns:p14="http://schemas.microsoft.com/office/powerpoint/2010/main" val="2359697209"/>
      </p:ext>
    </p:extLst>
  </p:cSld>
  <p:clrMapOvr>
    <a:masterClrMapping/>
  </p:clrMapOvr>
  <p:transition>
    <p:rand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80C300-450B-0D4C-A1B9-754067E93BC5}" type="slidenum">
              <a:rPr lang="en-US"/>
              <a:pPr>
                <a:defRPr/>
              </a:pPr>
              <a:t>‹#›</a:t>
            </a:fld>
            <a:endParaRPr lang="en-US"/>
          </a:p>
        </p:txBody>
      </p:sp>
    </p:spTree>
    <p:extLst>
      <p:ext uri="{BB962C8B-B14F-4D97-AF65-F5344CB8AC3E}">
        <p14:creationId xmlns:p14="http://schemas.microsoft.com/office/powerpoint/2010/main" val="8414710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2C19C0-8C2E-9C48-A974-CD8D40663BD3}" type="slidenum">
              <a:rPr lang="en-US"/>
              <a:pPr>
                <a:defRPr/>
              </a:pPr>
              <a:t>‹#›</a:t>
            </a:fld>
            <a:endParaRPr lang="en-US"/>
          </a:p>
        </p:txBody>
      </p:sp>
    </p:spTree>
    <p:extLst>
      <p:ext uri="{BB962C8B-B14F-4D97-AF65-F5344CB8AC3E}">
        <p14:creationId xmlns:p14="http://schemas.microsoft.com/office/powerpoint/2010/main" val="24357857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3A666A-CE72-E747-A576-B7C836FB1082}" type="slidenum">
              <a:rPr lang="en-US"/>
              <a:pPr>
                <a:defRPr/>
              </a:pPr>
              <a:t>‹#›</a:t>
            </a:fld>
            <a:endParaRPr lang="en-US"/>
          </a:p>
        </p:txBody>
      </p:sp>
    </p:spTree>
    <p:extLst>
      <p:ext uri="{BB962C8B-B14F-4D97-AF65-F5344CB8AC3E}">
        <p14:creationId xmlns:p14="http://schemas.microsoft.com/office/powerpoint/2010/main" val="16832639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BDB3071-4FCC-1349-9235-DE8BF1304FF8}" type="slidenum">
              <a:rPr lang="en-US"/>
              <a:pPr>
                <a:defRPr/>
              </a:pPr>
              <a:t>‹#›</a:t>
            </a:fld>
            <a:endParaRPr lang="en-US"/>
          </a:p>
        </p:txBody>
      </p:sp>
    </p:spTree>
    <p:extLst>
      <p:ext uri="{BB962C8B-B14F-4D97-AF65-F5344CB8AC3E}">
        <p14:creationId xmlns:p14="http://schemas.microsoft.com/office/powerpoint/2010/main" val="15798659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1D9A2F6-C349-F64F-BCF8-D118044A61DD}" type="slidenum">
              <a:rPr lang="en-US"/>
              <a:pPr>
                <a:defRPr/>
              </a:pPr>
              <a:t>‹#›</a:t>
            </a:fld>
            <a:endParaRPr lang="en-US"/>
          </a:p>
        </p:txBody>
      </p:sp>
    </p:spTree>
    <p:extLst>
      <p:ext uri="{BB962C8B-B14F-4D97-AF65-F5344CB8AC3E}">
        <p14:creationId xmlns:p14="http://schemas.microsoft.com/office/powerpoint/2010/main" val="15984823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4483997-DFBB-9641-A709-C15AE31B2CDE}" type="slidenum">
              <a:rPr lang="en-US"/>
              <a:pPr>
                <a:defRPr/>
              </a:pPr>
              <a:t>‹#›</a:t>
            </a:fld>
            <a:endParaRPr lang="en-US"/>
          </a:p>
        </p:txBody>
      </p:sp>
    </p:spTree>
    <p:extLst>
      <p:ext uri="{BB962C8B-B14F-4D97-AF65-F5344CB8AC3E}">
        <p14:creationId xmlns:p14="http://schemas.microsoft.com/office/powerpoint/2010/main" val="39799098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F72CBE-BB00-714D-BCD2-390AF97C7885}" type="slidenum">
              <a:rPr lang="en-US"/>
              <a:pPr>
                <a:defRPr/>
              </a:pPr>
              <a:t>‹#›</a:t>
            </a:fld>
            <a:endParaRPr lang="en-US"/>
          </a:p>
        </p:txBody>
      </p:sp>
    </p:spTree>
    <p:extLst>
      <p:ext uri="{BB962C8B-B14F-4D97-AF65-F5344CB8AC3E}">
        <p14:creationId xmlns:p14="http://schemas.microsoft.com/office/powerpoint/2010/main" val="37942741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F5497B-1A26-0444-941E-18074ACDDFC4}" type="slidenum">
              <a:rPr lang="en-US"/>
              <a:pPr>
                <a:defRPr/>
              </a:pPr>
              <a:t>‹#›</a:t>
            </a:fld>
            <a:endParaRPr lang="en-US"/>
          </a:p>
        </p:txBody>
      </p:sp>
    </p:spTree>
    <p:extLst>
      <p:ext uri="{BB962C8B-B14F-4D97-AF65-F5344CB8AC3E}">
        <p14:creationId xmlns:p14="http://schemas.microsoft.com/office/powerpoint/2010/main" val="5266842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BBB8C3-B2D9-8D46-81FC-758C15CDF6A5}" type="slidenum">
              <a:rPr lang="en-US"/>
              <a:pPr>
                <a:defRPr/>
              </a:pPr>
              <a:t>‹#›</a:t>
            </a:fld>
            <a:endParaRPr lang="en-US"/>
          </a:p>
        </p:txBody>
      </p:sp>
    </p:spTree>
    <p:extLst>
      <p:ext uri="{BB962C8B-B14F-4D97-AF65-F5344CB8AC3E}">
        <p14:creationId xmlns:p14="http://schemas.microsoft.com/office/powerpoint/2010/main" val="34215867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06413F-4EFC-3D48-B02F-F2F0CEA7FB68}" type="slidenum">
              <a:rPr lang="en-US"/>
              <a:pPr>
                <a:defRPr/>
              </a:pPr>
              <a:t>‹#›</a:t>
            </a:fld>
            <a:endParaRPr lang="en-US"/>
          </a:p>
        </p:txBody>
      </p:sp>
    </p:spTree>
    <p:extLst>
      <p:ext uri="{BB962C8B-B14F-4D97-AF65-F5344CB8AC3E}">
        <p14:creationId xmlns:p14="http://schemas.microsoft.com/office/powerpoint/2010/main" val="3674669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56DAECC-184A-194D-BCE0-4C7722B7419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224DC7B-A975-E748-A13B-50F1783547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BE0423-D64A-A645-B1A7-FE4BBB0EDC11}"/>
              </a:ext>
            </a:extLst>
          </p:cNvPr>
          <p:cNvSpPr>
            <a:spLocks noGrp="1" noChangeArrowheads="1"/>
          </p:cNvSpPr>
          <p:nvPr>
            <p:ph type="sldNum" sz="quarter" idx="12"/>
          </p:nvPr>
        </p:nvSpPr>
        <p:spPr>
          <a:ln/>
        </p:spPr>
        <p:txBody>
          <a:bodyPr/>
          <a:lstStyle>
            <a:lvl1pPr>
              <a:defRPr/>
            </a:lvl1pPr>
          </a:lstStyle>
          <a:p>
            <a:fld id="{559F1B25-0267-BD4A-81B6-5E070DC0BB05}" type="slidenum">
              <a:rPr lang="en-US" altLang="en-US"/>
              <a:pPr/>
              <a:t>‹#›</a:t>
            </a:fld>
            <a:endParaRPr lang="en-US" altLang="en-US"/>
          </a:p>
        </p:txBody>
      </p:sp>
    </p:spTree>
    <p:extLst>
      <p:ext uri="{BB962C8B-B14F-4D97-AF65-F5344CB8AC3E}">
        <p14:creationId xmlns:p14="http://schemas.microsoft.com/office/powerpoint/2010/main" val="399930693"/>
      </p:ext>
    </p:extLst>
  </p:cSld>
  <p:clrMapOvr>
    <a:masterClrMapping/>
  </p:clrMapOvr>
  <p:transition>
    <p:rand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143600604"/>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748476739"/>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7001073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47419300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16747004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357338024"/>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277509543"/>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43555634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756587290"/>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83458984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9582611-8340-0B4C-993E-CA02FCED623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6EBC137-C1BB-2243-81B0-8FB75BBA32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775737D-0A96-0943-8D13-62DCB69270E6}"/>
              </a:ext>
            </a:extLst>
          </p:cNvPr>
          <p:cNvSpPr>
            <a:spLocks noGrp="1" noChangeArrowheads="1"/>
          </p:cNvSpPr>
          <p:nvPr>
            <p:ph type="sldNum" sz="quarter" idx="12"/>
          </p:nvPr>
        </p:nvSpPr>
        <p:spPr>
          <a:ln/>
        </p:spPr>
        <p:txBody>
          <a:bodyPr/>
          <a:lstStyle>
            <a:lvl1pPr>
              <a:defRPr/>
            </a:lvl1pPr>
          </a:lstStyle>
          <a:p>
            <a:fld id="{959C8209-54ED-A74A-8CB7-FEDB4153014E}" type="slidenum">
              <a:rPr lang="en-US" altLang="en-US"/>
              <a:pPr/>
              <a:t>‹#›</a:t>
            </a:fld>
            <a:endParaRPr lang="en-US" altLang="en-US"/>
          </a:p>
        </p:txBody>
      </p:sp>
    </p:spTree>
    <p:extLst>
      <p:ext uri="{BB962C8B-B14F-4D97-AF65-F5344CB8AC3E}">
        <p14:creationId xmlns:p14="http://schemas.microsoft.com/office/powerpoint/2010/main" val="3303285213"/>
      </p:ext>
    </p:extLst>
  </p:cSld>
  <p:clrMapOvr>
    <a:masterClrMapping/>
  </p:clrMapOvr>
  <p:transition>
    <p:rand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522210024"/>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3F8BF0-18F4-3B40-9204-3E54468D6E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3910292"/>
      </p:ext>
    </p:extLst>
  </p:cSld>
  <p:clrMapOvr>
    <a:masterClrMapping/>
  </p:clrMapOvr>
  <p:transition>
    <p:rand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29AEAF-8299-6A45-9D36-117583C7E1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6298069"/>
      </p:ext>
    </p:extLst>
  </p:cSld>
  <p:clrMapOvr>
    <a:masterClrMapping/>
  </p:clrMapOvr>
  <p:transition>
    <p:rand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438977-AF82-4B4D-8BFC-6CFCE628B4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016405"/>
      </p:ext>
    </p:extLst>
  </p:cSld>
  <p:clrMapOvr>
    <a:masterClrMapping/>
  </p:clrMapOvr>
  <p:transition>
    <p:rand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20D7AC-72E6-854D-81D5-C1F0615DE8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220102"/>
      </p:ext>
    </p:extLst>
  </p:cSld>
  <p:clrMapOvr>
    <a:masterClrMapping/>
  </p:clrMapOvr>
  <p:transition>
    <p:rand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F031216-5C9E-FD4A-8BFE-56176B2B7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4286321"/>
      </p:ext>
    </p:extLst>
  </p:cSld>
  <p:clrMapOvr>
    <a:masterClrMapping/>
  </p:clrMapOvr>
  <p:transition>
    <p:rand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7181B6F-751D-944A-AD70-030F93E392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2817702"/>
      </p:ext>
    </p:extLst>
  </p:cSld>
  <p:clrMapOvr>
    <a:masterClrMapping/>
  </p:clrMapOvr>
  <p:transition>
    <p:rand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B67A68C-300B-964C-8C75-008EDE3914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9069026"/>
      </p:ext>
    </p:extLst>
  </p:cSld>
  <p:clrMapOvr>
    <a:masterClrMapping/>
  </p:clrMapOvr>
  <p:transition>
    <p:rand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573A80-ECDD-2D43-BCE7-D237CB12BF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9588779"/>
      </p:ext>
    </p:extLst>
  </p:cSld>
  <p:clrMapOvr>
    <a:masterClrMapping/>
  </p:clrMapOvr>
  <p:transition>
    <p:rand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885F1-1491-8742-BE2E-9BA739C408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7365587"/>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0.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1.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2.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3.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theme" Target="../theme/theme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7.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8.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9.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D9BA649-9460-FC4E-957D-18E4CAE67B30}"/>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4E9B1845-1E6B-1B4D-8C0B-A8BA62EFC0FB}"/>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153BEBC1-7B90-E348-9394-AD16072F9F96}"/>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Times" charset="0"/>
                <a:ea typeface="ＭＳ Ｐゴシック" charset="0"/>
                <a:cs typeface="+mn-cs"/>
              </a:defRPr>
            </a:lvl1pPr>
          </a:lstStyle>
          <a:p>
            <a:pPr>
              <a:defRPr/>
            </a:pPr>
            <a:endParaRPr lang="en-US"/>
          </a:p>
        </p:txBody>
      </p:sp>
      <p:sp>
        <p:nvSpPr>
          <p:cNvPr id="1029" name="Rectangle 5">
            <a:extLst>
              <a:ext uri="{FF2B5EF4-FFF2-40B4-BE49-F238E27FC236}">
                <a16:creationId xmlns:a16="http://schemas.microsoft.com/office/drawing/2014/main" id="{2E390E6A-AA02-6D4D-A56B-DFF1EBE8952C}"/>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Times" charset="0"/>
                <a:ea typeface="ＭＳ Ｐゴシック" charset="0"/>
                <a:cs typeface="+mn-cs"/>
              </a:defRPr>
            </a:lvl1pPr>
          </a:lstStyle>
          <a:p>
            <a:pPr>
              <a:defRPr/>
            </a:pPr>
            <a:endParaRPr lang="en-US"/>
          </a:p>
        </p:txBody>
      </p:sp>
      <p:sp>
        <p:nvSpPr>
          <p:cNvPr id="1030" name="Rectangle 6">
            <a:extLst>
              <a:ext uri="{FF2B5EF4-FFF2-40B4-BE49-F238E27FC236}">
                <a16:creationId xmlns:a16="http://schemas.microsoft.com/office/drawing/2014/main" id="{BBA260DB-0C1C-3C44-A019-8083094A8619}"/>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5127102F-6B11-5847-9201-0647848665B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738" r:id="rId1"/>
    <p:sldLayoutId id="2147485739" r:id="rId2"/>
    <p:sldLayoutId id="2147485740" r:id="rId3"/>
    <p:sldLayoutId id="2147485741" r:id="rId4"/>
    <p:sldLayoutId id="2147485742" r:id="rId5"/>
    <p:sldLayoutId id="2147485743" r:id="rId6"/>
    <p:sldLayoutId id="2147485744" r:id="rId7"/>
    <p:sldLayoutId id="2147485745" r:id="rId8"/>
    <p:sldLayoutId id="2147485746" r:id="rId9"/>
    <p:sldLayoutId id="2147485747" r:id="rId10"/>
    <p:sldLayoutId id="2147485748"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charset="0"/>
          <a:ea typeface="ＭＳ Ｐゴシック" charset="0"/>
        </a:defRPr>
      </a:lvl6pPr>
      <a:lvl7pPr marL="914400" algn="ctr" rtl="0" eaLnBrk="0" fontAlgn="base" hangingPunct="0">
        <a:spcBef>
          <a:spcPct val="0"/>
        </a:spcBef>
        <a:spcAft>
          <a:spcPct val="0"/>
        </a:spcAft>
        <a:defRPr sz="4400">
          <a:solidFill>
            <a:schemeClr val="tx2"/>
          </a:solidFill>
          <a:latin typeface="Times" charset="0"/>
          <a:ea typeface="ＭＳ Ｐゴシック" charset="0"/>
        </a:defRPr>
      </a:lvl7pPr>
      <a:lvl8pPr marL="1371600" algn="ctr" rtl="0" eaLnBrk="0" fontAlgn="base" hangingPunct="0">
        <a:spcBef>
          <a:spcPct val="0"/>
        </a:spcBef>
        <a:spcAft>
          <a:spcPct val="0"/>
        </a:spcAft>
        <a:defRPr sz="4400">
          <a:solidFill>
            <a:schemeClr val="tx2"/>
          </a:solidFill>
          <a:latin typeface="Times" charset="0"/>
          <a:ea typeface="ＭＳ Ｐゴシック" charset="0"/>
        </a:defRPr>
      </a:lvl8pPr>
      <a:lvl9pPr marL="1828800" algn="ctr"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1629143668"/>
      </p:ext>
    </p:extLst>
  </p:cSld>
  <p:clrMap bg1="dk2" tx1="lt1" bg2="dk1" tx2="lt2" accent1="accent1" accent2="accent2" accent3="accent3" accent4="accent4" accent5="accent5" accent6="accent6" hlink="hlink" folHlink="folHlink"/>
  <p:sldLayoutIdLst>
    <p:sldLayoutId id="2147485851" r:id="rId1"/>
    <p:sldLayoutId id="2147485852" r:id="rId2"/>
    <p:sldLayoutId id="2147485853" r:id="rId3"/>
    <p:sldLayoutId id="2147485854" r:id="rId4"/>
    <p:sldLayoutId id="2147485855" r:id="rId5"/>
    <p:sldLayoutId id="2147485856" r:id="rId6"/>
    <p:sldLayoutId id="2147485857" r:id="rId7"/>
    <p:sldLayoutId id="2147485858" r:id="rId8"/>
    <p:sldLayoutId id="2147485859" r:id="rId9"/>
    <p:sldLayoutId id="2147485860" r:id="rId10"/>
    <p:sldLayoutId id="214748586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defTabSz="914400" eaLnBrk="0" fontAlgn="base" hangingPunct="0">
              <a:spcBef>
                <a:spcPct val="0"/>
              </a:spcBef>
              <a:spcAft>
                <a:spcPct val="0"/>
              </a:spcAft>
              <a:defRPr/>
            </a:pPr>
            <a:endParaRPr lang="en-US">
              <a:solidFill>
                <a:srgbClr val="000000"/>
              </a:solidFill>
              <a:latin typeface="Times"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400" eaLnBrk="0" fontAlgn="base" hangingPunct="0">
              <a:spcBef>
                <a:spcPct val="0"/>
              </a:spcBef>
              <a:spcAft>
                <a:spcPct val="0"/>
              </a:spcAft>
              <a:defRPr/>
            </a:pPr>
            <a:endParaRPr lang="en-US">
              <a:solidFill>
                <a:srgbClr val="000000"/>
              </a:solidFill>
              <a:latin typeface="Times"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eaLnBrk="0" fontAlgn="base" hangingPunct="0">
              <a:spcBef>
                <a:spcPct val="0"/>
              </a:spcBef>
              <a:spcAft>
                <a:spcPct val="0"/>
              </a:spcAft>
              <a:defRPr/>
            </a:pPr>
            <a:fld id="{9F1E7FBC-4F2D-B840-94C5-71ACB561B3E5}" type="slidenum">
              <a:rPr lang="en-US">
                <a:solidFill>
                  <a:srgbClr val="000000"/>
                </a:solidFill>
                <a:latin typeface="Times" charset="0"/>
                <a:ea typeface="ＭＳ Ｐゴシック" charset="0"/>
              </a:rPr>
              <a:pPr defTabSz="914400" eaLnBrk="0" fontAlgn="base" hangingPunct="0">
                <a:spcBef>
                  <a:spcPct val="0"/>
                </a:spcBef>
                <a:spcAft>
                  <a:spcPct val="0"/>
                </a:spcAft>
                <a:defRPr/>
              </a:pPr>
              <a:t>‹#›</a:t>
            </a:fld>
            <a:endParaRPr lang="en-US">
              <a:solidFill>
                <a:srgbClr val="000000"/>
              </a:solidFill>
              <a:latin typeface="Times" charset="0"/>
              <a:ea typeface="ＭＳ Ｐゴシック" charset="0"/>
            </a:endParaRPr>
          </a:p>
        </p:txBody>
      </p:sp>
    </p:spTree>
    <p:extLst>
      <p:ext uri="{BB962C8B-B14F-4D97-AF65-F5344CB8AC3E}">
        <p14:creationId xmlns:p14="http://schemas.microsoft.com/office/powerpoint/2010/main" val="2659549961"/>
      </p:ext>
    </p:extLst>
  </p:cSld>
  <p:clrMap bg1="lt1" tx1="dk1" bg2="lt2" tx2="dk2" accent1="accent1" accent2="accent2" accent3="accent3" accent4="accent4" accent5="accent5" accent6="accent6" hlink="hlink" folHlink="folHlink"/>
  <p:sldLayoutIdLst>
    <p:sldLayoutId id="2147485875" r:id="rId1"/>
    <p:sldLayoutId id="2147485876" r:id="rId2"/>
    <p:sldLayoutId id="2147485877" r:id="rId3"/>
    <p:sldLayoutId id="2147485878" r:id="rId4"/>
    <p:sldLayoutId id="2147485879" r:id="rId5"/>
    <p:sldLayoutId id="2147485880" r:id="rId6"/>
    <p:sldLayoutId id="2147485881" r:id="rId7"/>
    <p:sldLayoutId id="2147485882" r:id="rId8"/>
    <p:sldLayoutId id="2147485883" r:id="rId9"/>
    <p:sldLayoutId id="2147485884" r:id="rId10"/>
    <p:sldLayoutId id="2147485885"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charset="0"/>
          <a:ea typeface="ＭＳ Ｐゴシック" charset="0"/>
        </a:defRPr>
      </a:lvl6pPr>
      <a:lvl7pPr marL="914400" algn="ctr" rtl="0" eaLnBrk="0" fontAlgn="base" hangingPunct="0">
        <a:spcBef>
          <a:spcPct val="0"/>
        </a:spcBef>
        <a:spcAft>
          <a:spcPct val="0"/>
        </a:spcAft>
        <a:defRPr sz="4400">
          <a:solidFill>
            <a:schemeClr val="tx2"/>
          </a:solidFill>
          <a:latin typeface="Times" charset="0"/>
          <a:ea typeface="ＭＳ Ｐゴシック" charset="0"/>
        </a:defRPr>
      </a:lvl7pPr>
      <a:lvl8pPr marL="1371600" algn="ctr" rtl="0" eaLnBrk="0" fontAlgn="base" hangingPunct="0">
        <a:spcBef>
          <a:spcPct val="0"/>
        </a:spcBef>
        <a:spcAft>
          <a:spcPct val="0"/>
        </a:spcAft>
        <a:defRPr sz="4400">
          <a:solidFill>
            <a:schemeClr val="tx2"/>
          </a:solidFill>
          <a:latin typeface="Times" charset="0"/>
          <a:ea typeface="ＭＳ Ｐゴシック" charset="0"/>
        </a:defRPr>
      </a:lvl8pPr>
      <a:lvl9pPr marL="1828800" algn="ctr"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F68F0EDD-57E7-8941-880D-A97DC5C83B43}" type="datetimeFigureOut">
              <a:rPr lang="en-US"/>
              <a:pPr>
                <a:defRPr/>
              </a:pPr>
              <a:t>1/4/24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1E855FAF-BD76-5E4F-B313-BF470209F40E}" type="slidenum">
              <a:rPr lang="en-US"/>
              <a:pPr>
                <a:defRPr/>
              </a:pPr>
              <a:t>‹#›</a:t>
            </a:fld>
            <a:endParaRPr lang="en-US"/>
          </a:p>
        </p:txBody>
      </p:sp>
    </p:spTree>
    <p:extLst>
      <p:ext uri="{BB962C8B-B14F-4D97-AF65-F5344CB8AC3E}">
        <p14:creationId xmlns:p14="http://schemas.microsoft.com/office/powerpoint/2010/main" val="811757819"/>
      </p:ext>
    </p:extLst>
  </p:cSld>
  <p:clrMap bg1="lt1" tx1="dk1" bg2="lt2" tx2="dk2" accent1="accent1" accent2="accent2" accent3="accent3" accent4="accent4" accent5="accent5" accent6="accent6" hlink="hlink" folHlink="folHlink"/>
  <p:sldLayoutIdLst>
    <p:sldLayoutId id="2147485887" r:id="rId1"/>
    <p:sldLayoutId id="2147485888" r:id="rId2"/>
    <p:sldLayoutId id="2147485889" r:id="rId3"/>
    <p:sldLayoutId id="2147485890" r:id="rId4"/>
    <p:sldLayoutId id="2147485891" r:id="rId5"/>
    <p:sldLayoutId id="2147485892" r:id="rId6"/>
    <p:sldLayoutId id="2147485893" r:id="rId7"/>
    <p:sldLayoutId id="2147485894" r:id="rId8"/>
    <p:sldLayoutId id="2147485895" r:id="rId9"/>
    <p:sldLayoutId id="2147485896" r:id="rId10"/>
    <p:sldLayoutId id="2147485897"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defTabSz="914400" eaLnBrk="0" fontAlgn="base" hangingPunct="0">
              <a:spcBef>
                <a:spcPct val="0"/>
              </a:spcBef>
              <a:spcAft>
                <a:spcPct val="0"/>
              </a:spcAft>
              <a:defRPr/>
            </a:pPr>
            <a:endParaRPr lang="en-US">
              <a:solidFill>
                <a:srgbClr val="000000"/>
              </a:solidFill>
              <a:latin typeface="Times"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400" eaLnBrk="0" fontAlgn="base" hangingPunct="0">
              <a:spcBef>
                <a:spcPct val="0"/>
              </a:spcBef>
              <a:spcAft>
                <a:spcPct val="0"/>
              </a:spcAft>
              <a:defRPr/>
            </a:pPr>
            <a:endParaRPr lang="en-US">
              <a:solidFill>
                <a:srgbClr val="000000"/>
              </a:solidFill>
              <a:latin typeface="Times"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eaLnBrk="0" fontAlgn="base" hangingPunct="0">
              <a:spcBef>
                <a:spcPct val="0"/>
              </a:spcBef>
              <a:spcAft>
                <a:spcPct val="0"/>
              </a:spcAft>
              <a:defRPr/>
            </a:pPr>
            <a:fld id="{9F1E7FBC-4F2D-B840-94C5-71ACB561B3E5}" type="slidenum">
              <a:rPr lang="en-US">
                <a:solidFill>
                  <a:srgbClr val="000000"/>
                </a:solidFill>
                <a:latin typeface="Times" charset="0"/>
                <a:ea typeface="ＭＳ Ｐゴシック" charset="0"/>
              </a:rPr>
              <a:pPr defTabSz="914400" eaLnBrk="0" fontAlgn="base" hangingPunct="0">
                <a:spcBef>
                  <a:spcPct val="0"/>
                </a:spcBef>
                <a:spcAft>
                  <a:spcPct val="0"/>
                </a:spcAft>
                <a:defRPr/>
              </a:pPr>
              <a:t>‹#›</a:t>
            </a:fld>
            <a:endParaRPr lang="en-US">
              <a:solidFill>
                <a:srgbClr val="000000"/>
              </a:solidFill>
              <a:latin typeface="Times" charset="0"/>
              <a:ea typeface="ＭＳ Ｐゴシック" charset="0"/>
            </a:endParaRPr>
          </a:p>
        </p:txBody>
      </p:sp>
    </p:spTree>
    <p:extLst>
      <p:ext uri="{BB962C8B-B14F-4D97-AF65-F5344CB8AC3E}">
        <p14:creationId xmlns:p14="http://schemas.microsoft.com/office/powerpoint/2010/main" val="821522410"/>
      </p:ext>
    </p:extLst>
  </p:cSld>
  <p:clrMap bg1="lt1" tx1="dk1" bg2="lt2" tx2="dk2" accent1="accent1" accent2="accent2" accent3="accent3" accent4="accent4" accent5="accent5" accent6="accent6" hlink="hlink" folHlink="folHlink"/>
  <p:sldLayoutIdLst>
    <p:sldLayoutId id="2147485899" r:id="rId1"/>
    <p:sldLayoutId id="2147485900" r:id="rId2"/>
    <p:sldLayoutId id="2147485901" r:id="rId3"/>
    <p:sldLayoutId id="2147485902" r:id="rId4"/>
    <p:sldLayoutId id="2147485903" r:id="rId5"/>
    <p:sldLayoutId id="2147485904" r:id="rId6"/>
    <p:sldLayoutId id="2147485905" r:id="rId7"/>
    <p:sldLayoutId id="2147485906" r:id="rId8"/>
    <p:sldLayoutId id="2147485907" r:id="rId9"/>
    <p:sldLayoutId id="2147485908" r:id="rId10"/>
    <p:sldLayoutId id="2147485909"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charset="0"/>
          <a:ea typeface="ＭＳ Ｐゴシック" charset="0"/>
        </a:defRPr>
      </a:lvl6pPr>
      <a:lvl7pPr marL="914400" algn="ctr" rtl="0" eaLnBrk="0" fontAlgn="base" hangingPunct="0">
        <a:spcBef>
          <a:spcPct val="0"/>
        </a:spcBef>
        <a:spcAft>
          <a:spcPct val="0"/>
        </a:spcAft>
        <a:defRPr sz="4400">
          <a:solidFill>
            <a:schemeClr val="tx2"/>
          </a:solidFill>
          <a:latin typeface="Times" charset="0"/>
          <a:ea typeface="ＭＳ Ｐゴシック" charset="0"/>
        </a:defRPr>
      </a:lvl7pPr>
      <a:lvl8pPr marL="1371600" algn="ctr" rtl="0" eaLnBrk="0" fontAlgn="base" hangingPunct="0">
        <a:spcBef>
          <a:spcPct val="0"/>
        </a:spcBef>
        <a:spcAft>
          <a:spcPct val="0"/>
        </a:spcAft>
        <a:defRPr sz="4400">
          <a:solidFill>
            <a:schemeClr val="tx2"/>
          </a:solidFill>
          <a:latin typeface="Times" charset="0"/>
          <a:ea typeface="ＭＳ Ｐゴシック" charset="0"/>
        </a:defRPr>
      </a:lvl8pPr>
      <a:lvl9pPr marL="1828800" algn="ctr"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Arc 2"/>
          <p:cNvSpPr>
            <a:spLocks/>
          </p:cNvSpPr>
          <p:nvPr/>
        </p:nvSpPr>
        <p:spPr bwMode="auto">
          <a:xfrm>
            <a:off x="0" y="842963"/>
            <a:ext cx="28956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sz="2400">
              <a:solidFill>
                <a:srgbClr val="009999"/>
              </a:solidFill>
              <a:latin typeface="Times" charset="0"/>
              <a:ea typeface="ＭＳ Ｐゴシック" charset="0"/>
              <a:cs typeface="ＭＳ Ｐゴシック" charset="0"/>
            </a:endParaRPr>
          </a:p>
        </p:txBody>
      </p:sp>
      <p:sp>
        <p:nvSpPr>
          <p:cNvPr id="37891" name="Rectangle 3"/>
          <p:cNvSpPr>
            <a:spLocks noGrp="1" noChangeArrowheads="1"/>
          </p:cNvSpPr>
          <p:nvPr>
            <p:ph type="title"/>
          </p:nvPr>
        </p:nvSpPr>
        <p:spPr bwMode="auto">
          <a:xfrm>
            <a:off x="2819400" y="609600"/>
            <a:ext cx="6096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7892" name="Rectangle 4"/>
          <p:cNvSpPr>
            <a:spLocks noGrp="1" noChangeArrowheads="1"/>
          </p:cNvSpPr>
          <p:nvPr>
            <p:ph type="body" idx="1"/>
          </p:nvPr>
        </p:nvSpPr>
        <p:spPr bwMode="auto">
          <a:xfrm>
            <a:off x="2819400" y="1981200"/>
            <a:ext cx="6096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kumimoji="1" sz="1400">
                <a:solidFill>
                  <a:srgbClr val="FF9966"/>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1030"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kumimoji="1" sz="1400">
                <a:solidFill>
                  <a:srgbClr val="FF9966"/>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103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kumimoji="1" sz="1400">
                <a:solidFill>
                  <a:srgbClr val="FF9966"/>
                </a:solidFill>
                <a:latin typeface="Arial" charset="0"/>
              </a:defRPr>
            </a:lvl1pPr>
          </a:lstStyle>
          <a:p>
            <a:pPr defTabSz="914400" eaLnBrk="0" fontAlgn="base" hangingPunct="0">
              <a:spcBef>
                <a:spcPct val="0"/>
              </a:spcBef>
              <a:spcAft>
                <a:spcPct val="0"/>
              </a:spcAft>
              <a:defRPr/>
            </a:pPr>
            <a:fld id="{DD4D1667-3D06-A54E-AAB7-61FD33DB68C4}"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453306152"/>
      </p:ext>
    </p:extLst>
  </p:cSld>
  <p:clrMap bg1="lt1" tx1="dk1" bg2="lt2" tx2="dk2" accent1="accent1" accent2="accent2" accent3="accent3" accent4="accent4" accent5="accent5" accent6="accent6" hlink="hlink" folHlink="folHlink"/>
  <p:sldLayoutIdLst>
    <p:sldLayoutId id="2147485911" r:id="rId1"/>
    <p:sldLayoutId id="2147485912" r:id="rId2"/>
    <p:sldLayoutId id="2147485913" r:id="rId3"/>
    <p:sldLayoutId id="2147485914" r:id="rId4"/>
    <p:sldLayoutId id="2147485915" r:id="rId5"/>
    <p:sldLayoutId id="2147485916" r:id="rId6"/>
    <p:sldLayoutId id="2147485917" r:id="rId7"/>
    <p:sldLayoutId id="2147485918" r:id="rId8"/>
    <p:sldLayoutId id="2147485919" r:id="rId9"/>
    <p:sldLayoutId id="2147485920" r:id="rId10"/>
    <p:sldLayoutId id="2147485921" r:id="rId11"/>
    <p:sldLayoutId id="2147485922" r:id="rId12"/>
    <p:sldLayoutId id="2147485923" r:id="rId13"/>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ＭＳ Ｐゴシック" pitchFamily="-109" charset="-128"/>
          <a:cs typeface="ＭＳ Ｐゴシック" pitchFamily="-109" charset="-128"/>
        </a:defRPr>
      </a:lvl1pPr>
      <a:lvl2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2pPr>
      <a:lvl3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3pPr>
      <a:lvl4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4pPr>
      <a:lvl5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5pPr>
      <a:lvl6pPr marL="457200" algn="l" rtl="0" eaLnBrk="0" fontAlgn="base" hangingPunct="0">
        <a:lnSpc>
          <a:spcPct val="70000"/>
        </a:lnSpc>
        <a:spcBef>
          <a:spcPct val="0"/>
        </a:spcBef>
        <a:spcAft>
          <a:spcPct val="0"/>
        </a:spcAft>
        <a:defRPr kumimoji="1" sz="4800" b="1">
          <a:solidFill>
            <a:schemeClr val="tx2"/>
          </a:solidFill>
          <a:latin typeface="Helvetica" pitchFamily="-109" charset="0"/>
        </a:defRPr>
      </a:lvl6pPr>
      <a:lvl7pPr marL="914400" algn="l" rtl="0" eaLnBrk="0" fontAlgn="base" hangingPunct="0">
        <a:lnSpc>
          <a:spcPct val="70000"/>
        </a:lnSpc>
        <a:spcBef>
          <a:spcPct val="0"/>
        </a:spcBef>
        <a:spcAft>
          <a:spcPct val="0"/>
        </a:spcAft>
        <a:defRPr kumimoji="1" sz="4800" b="1">
          <a:solidFill>
            <a:schemeClr val="tx2"/>
          </a:solidFill>
          <a:latin typeface="Helvetica" pitchFamily="-109" charset="0"/>
        </a:defRPr>
      </a:lvl7pPr>
      <a:lvl8pPr marL="1371600" algn="l" rtl="0" eaLnBrk="0" fontAlgn="base" hangingPunct="0">
        <a:lnSpc>
          <a:spcPct val="70000"/>
        </a:lnSpc>
        <a:spcBef>
          <a:spcPct val="0"/>
        </a:spcBef>
        <a:spcAft>
          <a:spcPct val="0"/>
        </a:spcAft>
        <a:defRPr kumimoji="1" sz="4800" b="1">
          <a:solidFill>
            <a:schemeClr val="tx2"/>
          </a:solidFill>
          <a:latin typeface="Helvetica" pitchFamily="-109" charset="0"/>
        </a:defRPr>
      </a:lvl8pPr>
      <a:lvl9pPr marL="1828800" algn="l" rtl="0" eaLnBrk="0" fontAlgn="base" hangingPunct="0">
        <a:lnSpc>
          <a:spcPct val="70000"/>
        </a:lnSpc>
        <a:spcBef>
          <a:spcPct val="0"/>
        </a:spcBef>
        <a:spcAft>
          <a:spcPct val="0"/>
        </a:spcAft>
        <a:defRPr kumimoji="1" sz="4800" b="1">
          <a:solidFill>
            <a:schemeClr val="tx2"/>
          </a:solidFill>
          <a:latin typeface="Helvetica" pitchFamily="-109" charset="0"/>
        </a:defRPr>
      </a:lvl9pPr>
    </p:titleStyle>
    <p:bodyStyle>
      <a:lvl1pPr marL="342900" indent="-342900" algn="l" rtl="0" eaLnBrk="0" fontAlgn="base" hangingPunct="0">
        <a:spcBef>
          <a:spcPct val="20000"/>
        </a:spcBef>
        <a:spcAft>
          <a:spcPct val="0"/>
        </a:spcAft>
        <a:buClr>
          <a:schemeClr val="hlink"/>
        </a:buClr>
        <a:buSzPct val="50000"/>
        <a:buFont typeface="Monotype Sorts" charset="0"/>
        <a:buChar char="n"/>
        <a:defRPr kumimoji="1" sz="28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Monotype Sorts" charset="0"/>
        <a:buChar char="u"/>
        <a:defRPr kumimoji="1" sz="26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lr>
          <a:schemeClr val="hlink"/>
        </a:buClr>
        <a:buSzPct val="65000"/>
        <a:buFont typeface="Monotype Sorts" charset="0"/>
        <a:buChar char="F"/>
        <a:defRPr kumimoji="1"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38636E2-E2E3-CD4B-A226-D3B3408F040B}"/>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183EC2F1-EDAD-2242-8F88-29031B9EBD3E}"/>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F707B464-EEC1-6144-840F-6AD3326FAFAF}"/>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Times" charset="0"/>
                <a:ea typeface="ＭＳ Ｐゴシック" charset="0"/>
                <a:cs typeface="+mn-cs"/>
              </a:defRPr>
            </a:lvl1pPr>
          </a:lstStyle>
          <a:p>
            <a:pPr>
              <a:defRPr/>
            </a:pPr>
            <a:endParaRPr lang="en-US"/>
          </a:p>
        </p:txBody>
      </p:sp>
      <p:sp>
        <p:nvSpPr>
          <p:cNvPr id="1029" name="Rectangle 5">
            <a:extLst>
              <a:ext uri="{FF2B5EF4-FFF2-40B4-BE49-F238E27FC236}">
                <a16:creationId xmlns:a16="http://schemas.microsoft.com/office/drawing/2014/main" id="{BFE16F2C-1E8B-364B-8178-534A6A3FC783}"/>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charset="0"/>
                <a:ea typeface="ＭＳ Ｐゴシック" charset="0"/>
                <a:cs typeface="+mn-cs"/>
              </a:defRPr>
            </a:lvl1pPr>
          </a:lstStyle>
          <a:p>
            <a:pPr>
              <a:defRPr/>
            </a:pPr>
            <a:endParaRPr lang="en-US"/>
          </a:p>
        </p:txBody>
      </p:sp>
      <p:sp>
        <p:nvSpPr>
          <p:cNvPr id="1030" name="Rectangle 6">
            <a:extLst>
              <a:ext uri="{FF2B5EF4-FFF2-40B4-BE49-F238E27FC236}">
                <a16:creationId xmlns:a16="http://schemas.microsoft.com/office/drawing/2014/main" id="{01875A11-9B85-B248-821B-3FA385D493C5}"/>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E32849E4-4909-5C43-A557-06F1E088A38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749" r:id="rId1"/>
    <p:sldLayoutId id="2147485750" r:id="rId2"/>
    <p:sldLayoutId id="2147485751" r:id="rId3"/>
    <p:sldLayoutId id="2147485752" r:id="rId4"/>
    <p:sldLayoutId id="2147485753" r:id="rId5"/>
    <p:sldLayoutId id="2147485754" r:id="rId6"/>
    <p:sldLayoutId id="2147485755" r:id="rId7"/>
    <p:sldLayoutId id="2147485756" r:id="rId8"/>
    <p:sldLayoutId id="2147485757" r:id="rId9"/>
    <p:sldLayoutId id="2147485758" r:id="rId10"/>
    <p:sldLayoutId id="2147485759"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charset="0"/>
          <a:ea typeface="ＭＳ Ｐゴシック" charset="0"/>
        </a:defRPr>
      </a:lvl6pPr>
      <a:lvl7pPr marL="914400" algn="ctr" rtl="0" eaLnBrk="0" fontAlgn="base" hangingPunct="0">
        <a:spcBef>
          <a:spcPct val="0"/>
        </a:spcBef>
        <a:spcAft>
          <a:spcPct val="0"/>
        </a:spcAft>
        <a:defRPr sz="4400">
          <a:solidFill>
            <a:schemeClr val="tx2"/>
          </a:solidFill>
          <a:latin typeface="Times" charset="0"/>
          <a:ea typeface="ＭＳ Ｐゴシック" charset="0"/>
        </a:defRPr>
      </a:lvl7pPr>
      <a:lvl8pPr marL="1371600" algn="ctr" rtl="0" eaLnBrk="0" fontAlgn="base" hangingPunct="0">
        <a:spcBef>
          <a:spcPct val="0"/>
        </a:spcBef>
        <a:spcAft>
          <a:spcPct val="0"/>
        </a:spcAft>
        <a:defRPr sz="4400">
          <a:solidFill>
            <a:schemeClr val="tx2"/>
          </a:solidFill>
          <a:latin typeface="Times" charset="0"/>
          <a:ea typeface="ＭＳ Ｐゴシック" charset="0"/>
        </a:defRPr>
      </a:lvl8pPr>
      <a:lvl9pPr marL="1828800" algn="ctr"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Title Placeholder 1">
            <a:extLst>
              <a:ext uri="{FF2B5EF4-FFF2-40B4-BE49-F238E27FC236}">
                <a16:creationId xmlns:a16="http://schemas.microsoft.com/office/drawing/2014/main" id="{96CD7EF8-EB84-F54F-B8D1-7637A0B4668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Text Placeholder 2">
            <a:extLst>
              <a:ext uri="{FF2B5EF4-FFF2-40B4-BE49-F238E27FC236}">
                <a16:creationId xmlns:a16="http://schemas.microsoft.com/office/drawing/2014/main" id="{3F3B6F76-DAE4-AE44-813E-AD31A38B4A5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F23D391-48BE-0E40-9031-FE9C782EADAE}"/>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898989"/>
                </a:solidFill>
                <a:latin typeface="Calibri" panose="020F0502020204030204" pitchFamily="34" charset="0"/>
              </a:defRPr>
            </a:lvl1pPr>
          </a:lstStyle>
          <a:p>
            <a:fld id="{E742B2DE-C1B2-5B4F-912E-4665D0BF9F8D}" type="datetimeFigureOut">
              <a:rPr lang="en-US" altLang="en-US"/>
              <a:pPr/>
              <a:t>1/4/24</a:t>
            </a:fld>
            <a:endParaRPr lang="en-US" altLang="en-US"/>
          </a:p>
        </p:txBody>
      </p:sp>
      <p:sp>
        <p:nvSpPr>
          <p:cNvPr id="5" name="Footer Placeholder 4">
            <a:extLst>
              <a:ext uri="{FF2B5EF4-FFF2-40B4-BE49-F238E27FC236}">
                <a16:creationId xmlns:a16="http://schemas.microsoft.com/office/drawing/2014/main" id="{4CD406BD-7922-3749-AAEA-3ECA11F5B4B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9128BD9B-258A-6D4A-BCDB-0A9BCE6743F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Calibri" panose="020F0502020204030204" pitchFamily="34" charset="0"/>
              </a:defRPr>
            </a:lvl1pPr>
          </a:lstStyle>
          <a:p>
            <a:fld id="{901688DB-A640-9B44-AF5E-5EE8BBD1262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772" r:id="rId1"/>
    <p:sldLayoutId id="2147485773" r:id="rId2"/>
    <p:sldLayoutId id="2147485774" r:id="rId3"/>
    <p:sldLayoutId id="2147485775" r:id="rId4"/>
    <p:sldLayoutId id="2147485776" r:id="rId5"/>
    <p:sldLayoutId id="2147485777" r:id="rId6"/>
    <p:sldLayoutId id="2147485778" r:id="rId7"/>
    <p:sldLayoutId id="2147485779" r:id="rId8"/>
    <p:sldLayoutId id="2147485780" r:id="rId9"/>
    <p:sldLayoutId id="2147485781" r:id="rId10"/>
    <p:sldLayoutId id="2147485782"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Title Placeholder 1">
            <a:extLst>
              <a:ext uri="{FF2B5EF4-FFF2-40B4-BE49-F238E27FC236}">
                <a16:creationId xmlns:a16="http://schemas.microsoft.com/office/drawing/2014/main" id="{6D063CC2-3D96-CA44-B707-627E67A451A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93" tIns="45597" rIns="91193" bIns="45597" numCol="1" anchor="ctr" anchorCtr="0" compatLnSpc="1">
            <a:prstTxWarp prst="textNoShape">
              <a:avLst/>
            </a:prstTxWarp>
          </a:bodyPr>
          <a:lstStyle/>
          <a:p>
            <a:pPr lvl="0"/>
            <a:r>
              <a:rPr lang="en-US" altLang="en-US"/>
              <a:t>Click to edit Master title style</a:t>
            </a:r>
          </a:p>
        </p:txBody>
      </p:sp>
      <p:sp>
        <p:nvSpPr>
          <p:cNvPr id="52227" name="Text Placeholder 2">
            <a:extLst>
              <a:ext uri="{FF2B5EF4-FFF2-40B4-BE49-F238E27FC236}">
                <a16:creationId xmlns:a16="http://schemas.microsoft.com/office/drawing/2014/main" id="{094E6B60-D53F-4646-9907-4F516E58194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93" tIns="45597" rIns="91193" bIns="4559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F305C00-981A-BE4A-B973-810E1315F191}"/>
              </a:ext>
            </a:extLst>
          </p:cNvPr>
          <p:cNvSpPr>
            <a:spLocks noGrp="1"/>
          </p:cNvSpPr>
          <p:nvPr>
            <p:ph type="dt" sz="half" idx="2"/>
          </p:nvPr>
        </p:nvSpPr>
        <p:spPr>
          <a:xfrm>
            <a:off x="457200" y="6356350"/>
            <a:ext cx="2133600" cy="365125"/>
          </a:xfrm>
          <a:prstGeom prst="rect">
            <a:avLst/>
          </a:prstGeom>
        </p:spPr>
        <p:txBody>
          <a:bodyPr vert="horz" wrap="square" lIns="91193" tIns="45597" rIns="91193" bIns="45597" numCol="1" anchor="ctr" anchorCtr="0" compatLnSpc="1">
            <a:prstTxWarp prst="textNoShape">
              <a:avLst/>
            </a:prstTxWarp>
          </a:bodyPr>
          <a:lstStyle>
            <a:lvl1pPr defTabSz="455613" eaLnBrk="1" hangingPunct="1">
              <a:defRPr sz="1200">
                <a:solidFill>
                  <a:srgbClr val="898989"/>
                </a:solidFill>
                <a:latin typeface="Calibri" panose="020F0502020204030204" pitchFamily="34" charset="0"/>
              </a:defRPr>
            </a:lvl1pPr>
          </a:lstStyle>
          <a:p>
            <a:fld id="{023B055C-3427-9649-8A6B-E5EF8D0946B1}" type="datetimeFigureOut">
              <a:rPr lang="en-US" altLang="en-US"/>
              <a:pPr/>
              <a:t>1/4/24</a:t>
            </a:fld>
            <a:endParaRPr lang="en-US" altLang="en-US"/>
          </a:p>
        </p:txBody>
      </p:sp>
      <p:sp>
        <p:nvSpPr>
          <p:cNvPr id="5" name="Footer Placeholder 4">
            <a:extLst>
              <a:ext uri="{FF2B5EF4-FFF2-40B4-BE49-F238E27FC236}">
                <a16:creationId xmlns:a16="http://schemas.microsoft.com/office/drawing/2014/main" id="{8B4E4E76-DB48-E149-B986-91A787643C10}"/>
              </a:ext>
            </a:extLst>
          </p:cNvPr>
          <p:cNvSpPr>
            <a:spLocks noGrp="1"/>
          </p:cNvSpPr>
          <p:nvPr>
            <p:ph type="ftr" sz="quarter" idx="3"/>
          </p:nvPr>
        </p:nvSpPr>
        <p:spPr>
          <a:xfrm>
            <a:off x="3124200" y="6356350"/>
            <a:ext cx="2895600" cy="365125"/>
          </a:xfrm>
          <a:prstGeom prst="rect">
            <a:avLst/>
          </a:prstGeom>
        </p:spPr>
        <p:txBody>
          <a:bodyPr vert="horz" lIns="91193" tIns="45597" rIns="91193" bIns="45597" rtlCol="0" anchor="ctr"/>
          <a:lstStyle>
            <a:lvl1pPr algn="ctr" defTabSz="455756"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FB165354-4F85-3642-94BF-DCE6C604EFF0}"/>
              </a:ext>
            </a:extLst>
          </p:cNvPr>
          <p:cNvSpPr>
            <a:spLocks noGrp="1"/>
          </p:cNvSpPr>
          <p:nvPr>
            <p:ph type="sldNum" sz="quarter" idx="4"/>
          </p:nvPr>
        </p:nvSpPr>
        <p:spPr>
          <a:xfrm>
            <a:off x="6553200" y="6356350"/>
            <a:ext cx="2133600" cy="365125"/>
          </a:xfrm>
          <a:prstGeom prst="rect">
            <a:avLst/>
          </a:prstGeom>
        </p:spPr>
        <p:txBody>
          <a:bodyPr vert="horz" wrap="square" lIns="91193" tIns="45597" rIns="91193" bIns="45597" numCol="1" anchor="ctr" anchorCtr="0" compatLnSpc="1">
            <a:prstTxWarp prst="textNoShape">
              <a:avLst/>
            </a:prstTxWarp>
          </a:bodyPr>
          <a:lstStyle>
            <a:lvl1pPr algn="r" defTabSz="455613" eaLnBrk="1" hangingPunct="1">
              <a:defRPr sz="1200">
                <a:solidFill>
                  <a:srgbClr val="898989"/>
                </a:solidFill>
                <a:latin typeface="Calibri" panose="020F0502020204030204" pitchFamily="34" charset="0"/>
              </a:defRPr>
            </a:lvl1pPr>
          </a:lstStyle>
          <a:p>
            <a:fld id="{17EE01CF-9654-8249-9E60-2F79F333045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796" r:id="rId1"/>
    <p:sldLayoutId id="2147485797" r:id="rId2"/>
    <p:sldLayoutId id="2147485798" r:id="rId3"/>
    <p:sldLayoutId id="2147485799" r:id="rId4"/>
    <p:sldLayoutId id="2147485800" r:id="rId5"/>
    <p:sldLayoutId id="2147485801" r:id="rId6"/>
    <p:sldLayoutId id="2147485802" r:id="rId7"/>
    <p:sldLayoutId id="2147485803" r:id="rId8"/>
    <p:sldLayoutId id="2147485804" r:id="rId9"/>
    <p:sldLayoutId id="2147485805" r:id="rId10"/>
    <p:sldLayoutId id="2147485806"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39775" indent="-284163" algn="l" defTabSz="455613"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38238" indent="-227013" algn="l" defTabSz="455613"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593850" indent="-227013" algn="l" defTabSz="4556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49463" indent="-227013" algn="l" defTabSz="4556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06725" indent="-227876" algn="l" defTabSz="455756" rtl="0" eaLnBrk="1" latinLnBrk="0" hangingPunct="1">
        <a:spcBef>
          <a:spcPct val="20000"/>
        </a:spcBef>
        <a:buFont typeface="Arial"/>
        <a:buChar char="•"/>
        <a:defRPr sz="2000" kern="1200">
          <a:solidFill>
            <a:schemeClr val="tx1"/>
          </a:solidFill>
          <a:latin typeface="+mn-lt"/>
          <a:ea typeface="+mn-ea"/>
          <a:cs typeface="+mn-cs"/>
        </a:defRPr>
      </a:lvl6pPr>
      <a:lvl7pPr marL="2962480" indent="-227876" algn="l" defTabSz="455756" rtl="0" eaLnBrk="1" latinLnBrk="0" hangingPunct="1">
        <a:spcBef>
          <a:spcPct val="20000"/>
        </a:spcBef>
        <a:buFont typeface="Arial"/>
        <a:buChar char="•"/>
        <a:defRPr sz="2000" kern="1200">
          <a:solidFill>
            <a:schemeClr val="tx1"/>
          </a:solidFill>
          <a:latin typeface="+mn-lt"/>
          <a:ea typeface="+mn-ea"/>
          <a:cs typeface="+mn-cs"/>
        </a:defRPr>
      </a:lvl7pPr>
      <a:lvl8pPr marL="3418250" indent="-227876" algn="l" defTabSz="455756" rtl="0" eaLnBrk="1" latinLnBrk="0" hangingPunct="1">
        <a:spcBef>
          <a:spcPct val="20000"/>
        </a:spcBef>
        <a:buFont typeface="Arial"/>
        <a:buChar char="•"/>
        <a:defRPr sz="2000" kern="1200">
          <a:solidFill>
            <a:schemeClr val="tx1"/>
          </a:solidFill>
          <a:latin typeface="+mn-lt"/>
          <a:ea typeface="+mn-ea"/>
          <a:cs typeface="+mn-cs"/>
        </a:defRPr>
      </a:lvl8pPr>
      <a:lvl9pPr marL="3873997" indent="-227876" algn="l" defTabSz="45575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5756" rtl="0" eaLnBrk="1" latinLnBrk="0" hangingPunct="1">
        <a:defRPr sz="1800" kern="1200">
          <a:solidFill>
            <a:schemeClr val="tx1"/>
          </a:solidFill>
          <a:latin typeface="+mn-lt"/>
          <a:ea typeface="+mn-ea"/>
          <a:cs typeface="+mn-cs"/>
        </a:defRPr>
      </a:lvl1pPr>
      <a:lvl2pPr marL="455756" algn="l" defTabSz="455756" rtl="0" eaLnBrk="1" latinLnBrk="0" hangingPunct="1">
        <a:defRPr sz="1800" kern="1200">
          <a:solidFill>
            <a:schemeClr val="tx1"/>
          </a:solidFill>
          <a:latin typeface="+mn-lt"/>
          <a:ea typeface="+mn-ea"/>
          <a:cs typeface="+mn-cs"/>
        </a:defRPr>
      </a:lvl2pPr>
      <a:lvl3pPr marL="911533" algn="l" defTabSz="455756" rtl="0" eaLnBrk="1" latinLnBrk="0" hangingPunct="1">
        <a:defRPr sz="1800" kern="1200">
          <a:solidFill>
            <a:schemeClr val="tx1"/>
          </a:solidFill>
          <a:latin typeface="+mn-lt"/>
          <a:ea typeface="+mn-ea"/>
          <a:cs typeface="+mn-cs"/>
        </a:defRPr>
      </a:lvl3pPr>
      <a:lvl4pPr marL="1367312" algn="l" defTabSz="455756" rtl="0" eaLnBrk="1" latinLnBrk="0" hangingPunct="1">
        <a:defRPr sz="1800" kern="1200">
          <a:solidFill>
            <a:schemeClr val="tx1"/>
          </a:solidFill>
          <a:latin typeface="+mn-lt"/>
          <a:ea typeface="+mn-ea"/>
          <a:cs typeface="+mn-cs"/>
        </a:defRPr>
      </a:lvl4pPr>
      <a:lvl5pPr marL="1823076" algn="l" defTabSz="455756" rtl="0" eaLnBrk="1" latinLnBrk="0" hangingPunct="1">
        <a:defRPr sz="1800" kern="1200">
          <a:solidFill>
            <a:schemeClr val="tx1"/>
          </a:solidFill>
          <a:latin typeface="+mn-lt"/>
          <a:ea typeface="+mn-ea"/>
          <a:cs typeface="+mn-cs"/>
        </a:defRPr>
      </a:lvl5pPr>
      <a:lvl6pPr marL="2278845" algn="l" defTabSz="455756" rtl="0" eaLnBrk="1" latinLnBrk="0" hangingPunct="1">
        <a:defRPr sz="1800" kern="1200">
          <a:solidFill>
            <a:schemeClr val="tx1"/>
          </a:solidFill>
          <a:latin typeface="+mn-lt"/>
          <a:ea typeface="+mn-ea"/>
          <a:cs typeface="+mn-cs"/>
        </a:defRPr>
      </a:lvl6pPr>
      <a:lvl7pPr marL="2734619" algn="l" defTabSz="455756" rtl="0" eaLnBrk="1" latinLnBrk="0" hangingPunct="1">
        <a:defRPr sz="1800" kern="1200">
          <a:solidFill>
            <a:schemeClr val="tx1"/>
          </a:solidFill>
          <a:latin typeface="+mn-lt"/>
          <a:ea typeface="+mn-ea"/>
          <a:cs typeface="+mn-cs"/>
        </a:defRPr>
      </a:lvl7pPr>
      <a:lvl8pPr marL="3190383" algn="l" defTabSz="455756" rtl="0" eaLnBrk="1" latinLnBrk="0" hangingPunct="1">
        <a:defRPr sz="1800" kern="1200">
          <a:solidFill>
            <a:schemeClr val="tx1"/>
          </a:solidFill>
          <a:latin typeface="+mn-lt"/>
          <a:ea typeface="+mn-ea"/>
          <a:cs typeface="+mn-cs"/>
        </a:defRPr>
      </a:lvl8pPr>
      <a:lvl9pPr marL="3646148" algn="l" defTabSz="45575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B127A"/>
            </a:gs>
            <a:gs pos="100000">
              <a:schemeClr val="tx1"/>
            </a:gs>
          </a:gsLst>
          <a:lin ang="5400000" scaled="1"/>
        </a:gra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4809321A-42D0-AB46-971B-C5D9756FDFF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4515" name="Rectangle 3">
            <a:extLst>
              <a:ext uri="{FF2B5EF4-FFF2-40B4-BE49-F238E27FC236}">
                <a16:creationId xmlns:a16="http://schemas.microsoft.com/office/drawing/2014/main" id="{9CF345E8-21F8-344D-969D-9F7BF39739A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6BA6AB7-9BCD-8941-BAC1-F9099942F557}"/>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a:ea typeface="+mn-ea"/>
                <a:cs typeface="+mn-cs"/>
              </a:defRPr>
            </a:lvl1pPr>
          </a:lstStyle>
          <a:p>
            <a:pPr>
              <a:defRPr/>
            </a:pPr>
            <a:endParaRPr lang="en-US"/>
          </a:p>
        </p:txBody>
      </p:sp>
      <p:sp>
        <p:nvSpPr>
          <p:cNvPr id="1029" name="Rectangle 5">
            <a:extLst>
              <a:ext uri="{FF2B5EF4-FFF2-40B4-BE49-F238E27FC236}">
                <a16:creationId xmlns:a16="http://schemas.microsoft.com/office/drawing/2014/main" id="{2585F8CC-0EA9-B848-B866-C438CAE27DB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a:ea typeface="+mn-ea"/>
                <a:cs typeface="+mn-cs"/>
              </a:defRPr>
            </a:lvl1pPr>
          </a:lstStyle>
          <a:p>
            <a:pPr>
              <a:defRPr/>
            </a:pPr>
            <a:endParaRPr lang="en-US"/>
          </a:p>
        </p:txBody>
      </p:sp>
      <p:sp>
        <p:nvSpPr>
          <p:cNvPr id="1030" name="Rectangle 6">
            <a:extLst>
              <a:ext uri="{FF2B5EF4-FFF2-40B4-BE49-F238E27FC236}">
                <a16:creationId xmlns:a16="http://schemas.microsoft.com/office/drawing/2014/main" id="{941717B6-6354-084C-9192-D32BCC46336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72CABFD1-2A4C-4840-8788-C86354B8B0A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80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1D523A21-C449-094C-BF5D-40B8363F7FD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6563" name="Rectangle 3">
            <a:extLst>
              <a:ext uri="{FF2B5EF4-FFF2-40B4-BE49-F238E27FC236}">
                <a16:creationId xmlns:a16="http://schemas.microsoft.com/office/drawing/2014/main" id="{98598C98-5BE1-FF49-B520-36691788745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C8E4C5D-D102-714D-A1F4-4803692F1E9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65" charset="0"/>
                <a:ea typeface="ＭＳ Ｐゴシック" pitchFamily="-65" charset="-128"/>
                <a:cs typeface="ＭＳ Ｐゴシック" pitchFamily="-65" charset="-128"/>
              </a:defRPr>
            </a:lvl1pPr>
          </a:lstStyle>
          <a:p>
            <a:pPr>
              <a:defRPr/>
            </a:pPr>
            <a:endParaRPr lang="en-US"/>
          </a:p>
        </p:txBody>
      </p:sp>
      <p:sp>
        <p:nvSpPr>
          <p:cNvPr id="1029" name="Rectangle 5">
            <a:extLst>
              <a:ext uri="{FF2B5EF4-FFF2-40B4-BE49-F238E27FC236}">
                <a16:creationId xmlns:a16="http://schemas.microsoft.com/office/drawing/2014/main" id="{72D6D673-F172-DB41-B23F-E67E4B8DD6A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65" charset="0"/>
                <a:ea typeface="ＭＳ Ｐゴシック" pitchFamily="-65" charset="-128"/>
                <a:cs typeface="ＭＳ Ｐゴシック" pitchFamily="-65" charset="-128"/>
              </a:defRPr>
            </a:lvl1pPr>
          </a:lstStyle>
          <a:p>
            <a:pPr>
              <a:defRPr/>
            </a:pPr>
            <a:endParaRPr lang="en-US"/>
          </a:p>
        </p:txBody>
      </p:sp>
      <p:sp>
        <p:nvSpPr>
          <p:cNvPr id="1030" name="Rectangle 6">
            <a:extLst>
              <a:ext uri="{FF2B5EF4-FFF2-40B4-BE49-F238E27FC236}">
                <a16:creationId xmlns:a16="http://schemas.microsoft.com/office/drawing/2014/main" id="{3BD6EE9A-2846-5943-8F96-9505CBE51E8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F51AC454-700B-4145-9A16-090E7AE2BC0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760"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F98CACD-B072-7845-9F9D-94178505AF0A}"/>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36" tIns="45716" rIns="91436" bIns="45716"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2A0EDB22-93E2-714F-8395-E39655CD961A}"/>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36" tIns="45716" rIns="91436"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93C9C7B1-59AC-EE46-A953-E66781033FA1}"/>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36" tIns="45716" rIns="91436" bIns="45716" numCol="1" anchor="t" anchorCtr="0" compatLnSpc="1">
            <a:prstTxWarp prst="textNoShape">
              <a:avLst/>
            </a:prstTxWarp>
          </a:bodyPr>
          <a:lstStyle>
            <a:lvl1pPr defTabSz="913977" eaLnBrk="1" hangingPunct="1">
              <a:defRPr sz="1400">
                <a:solidFill>
                  <a:srgbClr val="000000"/>
                </a:solidFill>
                <a:latin typeface="Times New Roman" charset="0"/>
                <a:ea typeface="ＭＳ Ｐゴシック" charset="0"/>
                <a:cs typeface="+mn-cs"/>
              </a:defRPr>
            </a:lvl1pPr>
          </a:lstStyle>
          <a:p>
            <a:pPr>
              <a:defRPr/>
            </a:pPr>
            <a:endParaRPr lang="en-US"/>
          </a:p>
        </p:txBody>
      </p:sp>
      <p:sp>
        <p:nvSpPr>
          <p:cNvPr id="1029" name="Rectangle 5">
            <a:extLst>
              <a:ext uri="{FF2B5EF4-FFF2-40B4-BE49-F238E27FC236}">
                <a16:creationId xmlns:a16="http://schemas.microsoft.com/office/drawing/2014/main" id="{501C5F6F-A3D3-AD49-8706-21FC8B3842E9}"/>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36" tIns="45716" rIns="91436" bIns="45716" numCol="1" anchor="t" anchorCtr="0" compatLnSpc="1">
            <a:prstTxWarp prst="textNoShape">
              <a:avLst/>
            </a:prstTxWarp>
          </a:bodyPr>
          <a:lstStyle>
            <a:lvl1pPr algn="ctr" defTabSz="913977" eaLnBrk="1" hangingPunct="1">
              <a:defRPr sz="1400">
                <a:solidFill>
                  <a:srgbClr val="000000"/>
                </a:solidFill>
                <a:latin typeface="Times New Roman" charset="0"/>
                <a:ea typeface="ＭＳ Ｐゴシック" charset="0"/>
                <a:cs typeface="+mn-cs"/>
              </a:defRPr>
            </a:lvl1pPr>
          </a:lstStyle>
          <a:p>
            <a:pPr>
              <a:defRPr/>
            </a:pPr>
            <a:endParaRPr lang="en-US"/>
          </a:p>
        </p:txBody>
      </p:sp>
      <p:sp>
        <p:nvSpPr>
          <p:cNvPr id="1030" name="Rectangle 6">
            <a:extLst>
              <a:ext uri="{FF2B5EF4-FFF2-40B4-BE49-F238E27FC236}">
                <a16:creationId xmlns:a16="http://schemas.microsoft.com/office/drawing/2014/main" id="{5F3B0D29-A22F-2449-9F56-09912526336D}"/>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36" tIns="45716" rIns="91436" bIns="45716" numCol="1" anchor="t" anchorCtr="0" compatLnSpc="1">
            <a:prstTxWarp prst="textNoShape">
              <a:avLst/>
            </a:prstTxWarp>
          </a:bodyPr>
          <a:lstStyle>
            <a:lvl1pPr algn="r" defTabSz="912813" eaLnBrk="1" hangingPunct="1">
              <a:defRPr sz="1400">
                <a:solidFill>
                  <a:srgbClr val="000000"/>
                </a:solidFill>
                <a:latin typeface="Times New Roman" panose="02020603050405020304" pitchFamily="18" charset="0"/>
              </a:defRPr>
            </a:lvl1pPr>
          </a:lstStyle>
          <a:p>
            <a:fld id="{69204AE2-845C-9A46-B11A-35EF98FA4B0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823" r:id="rId1"/>
    <p:sldLayoutId id="2147485824" r:id="rId2"/>
    <p:sldLayoutId id="2147485825" r:id="rId3"/>
    <p:sldLayoutId id="2147485826" r:id="rId4"/>
    <p:sldLayoutId id="2147485827" r:id="rId5"/>
    <p:sldLayoutId id="2147485828" r:id="rId6"/>
    <p:sldLayoutId id="2147485829" r:id="rId7"/>
    <p:sldLayoutId id="2147485830" r:id="rId8"/>
    <p:sldLayoutId id="2147485831" r:id="rId9"/>
    <p:sldLayoutId id="2147485832" r:id="rId10"/>
    <p:sldLayoutId id="2147485833"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6989" algn="ctr" rtl="0" fontAlgn="base">
        <a:spcBef>
          <a:spcPct val="0"/>
        </a:spcBef>
        <a:spcAft>
          <a:spcPct val="0"/>
        </a:spcAft>
        <a:defRPr sz="4400">
          <a:solidFill>
            <a:schemeClr val="tx2"/>
          </a:solidFill>
          <a:latin typeface="Times New Roman" charset="0"/>
          <a:ea typeface="ＭＳ Ｐゴシック" charset="0"/>
        </a:defRPr>
      </a:lvl6pPr>
      <a:lvl7pPr marL="913977" algn="ctr" rtl="0" fontAlgn="base">
        <a:spcBef>
          <a:spcPct val="0"/>
        </a:spcBef>
        <a:spcAft>
          <a:spcPct val="0"/>
        </a:spcAft>
        <a:defRPr sz="4400">
          <a:solidFill>
            <a:schemeClr val="tx2"/>
          </a:solidFill>
          <a:latin typeface="Times New Roman" charset="0"/>
          <a:ea typeface="ＭＳ Ｐゴシック" charset="0"/>
        </a:defRPr>
      </a:lvl7pPr>
      <a:lvl8pPr marL="1370966" algn="ctr" rtl="0" fontAlgn="base">
        <a:spcBef>
          <a:spcPct val="0"/>
        </a:spcBef>
        <a:spcAft>
          <a:spcPct val="0"/>
        </a:spcAft>
        <a:defRPr sz="4400">
          <a:solidFill>
            <a:schemeClr val="tx2"/>
          </a:solidFill>
          <a:latin typeface="Times New Roman" charset="0"/>
          <a:ea typeface="ＭＳ Ｐゴシック" charset="0"/>
        </a:defRPr>
      </a:lvl8pPr>
      <a:lvl9pPr marL="1827954" algn="ctr" rtl="0" fontAlgn="base">
        <a:spcBef>
          <a:spcPct val="0"/>
        </a:spcBef>
        <a:spcAft>
          <a:spcPct val="0"/>
        </a:spcAft>
        <a:defRPr sz="4400">
          <a:solidFill>
            <a:schemeClr val="tx2"/>
          </a:solidFill>
          <a:latin typeface="Times New Roman" charset="0"/>
          <a:ea typeface="ＭＳ Ｐゴシック"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1363" indent="-284163" algn="l" rtl="0" eaLnBrk="0" fontAlgn="base" hangingPunct="0">
        <a:spcBef>
          <a:spcPct val="20000"/>
        </a:spcBef>
        <a:spcAft>
          <a:spcPct val="0"/>
        </a:spcAft>
        <a:buChar char="–"/>
        <a:defRPr sz="2800">
          <a:solidFill>
            <a:schemeClr val="tx1"/>
          </a:solidFill>
          <a:latin typeface="+mn-lt"/>
          <a:ea typeface="+mn-ea"/>
        </a:defRPr>
      </a:lvl2pPr>
      <a:lvl3pPr marL="1141413" indent="-227013" algn="l" rtl="0" eaLnBrk="0" fontAlgn="base" hangingPunct="0">
        <a:spcBef>
          <a:spcPct val="20000"/>
        </a:spcBef>
        <a:spcAft>
          <a:spcPct val="0"/>
        </a:spcAft>
        <a:buChar char="•"/>
        <a:defRPr sz="2400">
          <a:solidFill>
            <a:schemeClr val="tx1"/>
          </a:solidFill>
          <a:latin typeface="+mn-lt"/>
          <a:ea typeface="+mn-ea"/>
        </a:defRPr>
      </a:lvl3pPr>
      <a:lvl4pPr marL="1598613" indent="-227013" algn="l" rtl="0" eaLnBrk="0" fontAlgn="base" hangingPunct="0">
        <a:spcBef>
          <a:spcPct val="20000"/>
        </a:spcBef>
        <a:spcAft>
          <a:spcPct val="0"/>
        </a:spcAft>
        <a:buChar char="–"/>
        <a:defRPr sz="2000">
          <a:solidFill>
            <a:schemeClr val="tx1"/>
          </a:solidFill>
          <a:latin typeface="+mn-lt"/>
          <a:ea typeface="+mn-ea"/>
        </a:defRPr>
      </a:lvl4pPr>
      <a:lvl5pPr marL="2055813" indent="-227013" algn="l" rtl="0" eaLnBrk="0" fontAlgn="base" hangingPunct="0">
        <a:spcBef>
          <a:spcPct val="20000"/>
        </a:spcBef>
        <a:spcAft>
          <a:spcPct val="0"/>
        </a:spcAft>
        <a:buChar char="»"/>
        <a:defRPr sz="2000">
          <a:solidFill>
            <a:schemeClr val="tx1"/>
          </a:solidFill>
          <a:latin typeface="+mn-lt"/>
          <a:ea typeface="+mn-ea"/>
        </a:defRPr>
      </a:lvl5pPr>
      <a:lvl6pPr marL="2513425" indent="-228494" algn="l" rtl="0" fontAlgn="base">
        <a:spcBef>
          <a:spcPct val="20000"/>
        </a:spcBef>
        <a:spcAft>
          <a:spcPct val="0"/>
        </a:spcAft>
        <a:buChar char="»"/>
        <a:defRPr sz="2000">
          <a:solidFill>
            <a:schemeClr val="tx1"/>
          </a:solidFill>
          <a:latin typeface="+mn-lt"/>
          <a:ea typeface="+mn-ea"/>
        </a:defRPr>
      </a:lvl6pPr>
      <a:lvl7pPr marL="2970410" indent="-228494" algn="l" rtl="0" fontAlgn="base">
        <a:spcBef>
          <a:spcPct val="20000"/>
        </a:spcBef>
        <a:spcAft>
          <a:spcPct val="0"/>
        </a:spcAft>
        <a:buChar char="»"/>
        <a:defRPr sz="2000">
          <a:solidFill>
            <a:schemeClr val="tx1"/>
          </a:solidFill>
          <a:latin typeface="+mn-lt"/>
          <a:ea typeface="+mn-ea"/>
        </a:defRPr>
      </a:lvl7pPr>
      <a:lvl8pPr marL="3427392" indent="-228494" algn="l" rtl="0" fontAlgn="base">
        <a:spcBef>
          <a:spcPct val="20000"/>
        </a:spcBef>
        <a:spcAft>
          <a:spcPct val="0"/>
        </a:spcAft>
        <a:buChar char="»"/>
        <a:defRPr sz="2000">
          <a:solidFill>
            <a:schemeClr val="tx1"/>
          </a:solidFill>
          <a:latin typeface="+mn-lt"/>
          <a:ea typeface="+mn-ea"/>
        </a:defRPr>
      </a:lvl8pPr>
      <a:lvl9pPr marL="3884369" indent="-228494"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989" rtl="0" eaLnBrk="1" latinLnBrk="0" hangingPunct="1">
        <a:defRPr sz="1800" kern="1200">
          <a:solidFill>
            <a:schemeClr val="tx1"/>
          </a:solidFill>
          <a:latin typeface="+mn-lt"/>
          <a:ea typeface="+mn-ea"/>
          <a:cs typeface="+mn-cs"/>
        </a:defRPr>
      </a:lvl1pPr>
      <a:lvl2pPr marL="456989" algn="l" defTabSz="456989" rtl="0" eaLnBrk="1" latinLnBrk="0" hangingPunct="1">
        <a:defRPr sz="1800" kern="1200">
          <a:solidFill>
            <a:schemeClr val="tx1"/>
          </a:solidFill>
          <a:latin typeface="+mn-lt"/>
          <a:ea typeface="+mn-ea"/>
          <a:cs typeface="+mn-cs"/>
        </a:defRPr>
      </a:lvl2pPr>
      <a:lvl3pPr marL="913977" algn="l" defTabSz="456989" rtl="0" eaLnBrk="1" latinLnBrk="0" hangingPunct="1">
        <a:defRPr sz="1800" kern="1200">
          <a:solidFill>
            <a:schemeClr val="tx1"/>
          </a:solidFill>
          <a:latin typeface="+mn-lt"/>
          <a:ea typeface="+mn-ea"/>
          <a:cs typeface="+mn-cs"/>
        </a:defRPr>
      </a:lvl3pPr>
      <a:lvl4pPr marL="1370966" algn="l" defTabSz="456989" rtl="0" eaLnBrk="1" latinLnBrk="0" hangingPunct="1">
        <a:defRPr sz="1800" kern="1200">
          <a:solidFill>
            <a:schemeClr val="tx1"/>
          </a:solidFill>
          <a:latin typeface="+mn-lt"/>
          <a:ea typeface="+mn-ea"/>
          <a:cs typeface="+mn-cs"/>
        </a:defRPr>
      </a:lvl4pPr>
      <a:lvl5pPr marL="1827954" algn="l" defTabSz="456989" rtl="0" eaLnBrk="1" latinLnBrk="0" hangingPunct="1">
        <a:defRPr sz="1800" kern="1200">
          <a:solidFill>
            <a:schemeClr val="tx1"/>
          </a:solidFill>
          <a:latin typeface="+mn-lt"/>
          <a:ea typeface="+mn-ea"/>
          <a:cs typeface="+mn-cs"/>
        </a:defRPr>
      </a:lvl5pPr>
      <a:lvl6pPr marL="2284943" algn="l" defTabSz="456989" rtl="0" eaLnBrk="1" latinLnBrk="0" hangingPunct="1">
        <a:defRPr sz="1800" kern="1200">
          <a:solidFill>
            <a:schemeClr val="tx1"/>
          </a:solidFill>
          <a:latin typeface="+mn-lt"/>
          <a:ea typeface="+mn-ea"/>
          <a:cs typeface="+mn-cs"/>
        </a:defRPr>
      </a:lvl6pPr>
      <a:lvl7pPr marL="2741931" algn="l" defTabSz="456989" rtl="0" eaLnBrk="1" latinLnBrk="0" hangingPunct="1">
        <a:defRPr sz="1800" kern="1200">
          <a:solidFill>
            <a:schemeClr val="tx1"/>
          </a:solidFill>
          <a:latin typeface="+mn-lt"/>
          <a:ea typeface="+mn-ea"/>
          <a:cs typeface="+mn-cs"/>
        </a:defRPr>
      </a:lvl7pPr>
      <a:lvl8pPr marL="3198896" algn="l" defTabSz="456989" rtl="0" eaLnBrk="1" latinLnBrk="0" hangingPunct="1">
        <a:defRPr sz="1800" kern="1200">
          <a:solidFill>
            <a:schemeClr val="tx1"/>
          </a:solidFill>
          <a:latin typeface="+mn-lt"/>
          <a:ea typeface="+mn-ea"/>
          <a:cs typeface="+mn-cs"/>
        </a:defRPr>
      </a:lvl8pPr>
      <a:lvl9pPr marL="3655904" algn="l" defTabSz="45698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AE2C64E-160E-C543-A99C-ABB509EF596B}"/>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387CE551-B84A-774F-9C90-36272F96C307}"/>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AC647C01-E4DE-664D-B2CD-5ADC0B942284}"/>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Times" charset="0"/>
                <a:ea typeface="ＭＳ Ｐゴシック" charset="0"/>
                <a:cs typeface="+mn-cs"/>
              </a:defRPr>
            </a:lvl1pPr>
          </a:lstStyle>
          <a:p>
            <a:pPr>
              <a:defRPr/>
            </a:pPr>
            <a:endParaRPr lang="en-US"/>
          </a:p>
        </p:txBody>
      </p:sp>
      <p:sp>
        <p:nvSpPr>
          <p:cNvPr id="1029" name="Rectangle 5">
            <a:extLst>
              <a:ext uri="{FF2B5EF4-FFF2-40B4-BE49-F238E27FC236}">
                <a16:creationId xmlns:a16="http://schemas.microsoft.com/office/drawing/2014/main" id="{E238D46D-5C17-E848-9C9F-C461E637CDA5}"/>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charset="0"/>
                <a:ea typeface="ＭＳ Ｐゴシック" charset="0"/>
                <a:cs typeface="+mn-cs"/>
              </a:defRPr>
            </a:lvl1pPr>
          </a:lstStyle>
          <a:p>
            <a:pPr>
              <a:defRPr/>
            </a:pPr>
            <a:endParaRPr lang="en-US"/>
          </a:p>
        </p:txBody>
      </p:sp>
      <p:sp>
        <p:nvSpPr>
          <p:cNvPr id="1030" name="Rectangle 6">
            <a:extLst>
              <a:ext uri="{FF2B5EF4-FFF2-40B4-BE49-F238E27FC236}">
                <a16:creationId xmlns:a16="http://schemas.microsoft.com/office/drawing/2014/main" id="{D3FB3FA5-C34C-5A40-A3EF-78F867477417}"/>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9A3CD0EB-EDFD-B348-BB2E-9AE4BA0A2A2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761" r:id="rId1"/>
    <p:sldLayoutId id="2147485762" r:id="rId2"/>
    <p:sldLayoutId id="2147485763" r:id="rId3"/>
    <p:sldLayoutId id="2147485764" r:id="rId4"/>
    <p:sldLayoutId id="2147485765" r:id="rId5"/>
    <p:sldLayoutId id="2147485766" r:id="rId6"/>
    <p:sldLayoutId id="2147485767" r:id="rId7"/>
    <p:sldLayoutId id="2147485768" r:id="rId8"/>
    <p:sldLayoutId id="2147485769" r:id="rId9"/>
    <p:sldLayoutId id="2147485770" r:id="rId10"/>
    <p:sldLayoutId id="2147485771"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charset="0"/>
          <a:ea typeface="ＭＳ Ｐゴシック" charset="0"/>
        </a:defRPr>
      </a:lvl6pPr>
      <a:lvl7pPr marL="914400" algn="ctr" rtl="0" eaLnBrk="0" fontAlgn="base" hangingPunct="0">
        <a:spcBef>
          <a:spcPct val="0"/>
        </a:spcBef>
        <a:spcAft>
          <a:spcPct val="0"/>
        </a:spcAft>
        <a:defRPr sz="4400">
          <a:solidFill>
            <a:schemeClr val="tx2"/>
          </a:solidFill>
          <a:latin typeface="Times" charset="0"/>
          <a:ea typeface="ＭＳ Ｐゴシック" charset="0"/>
        </a:defRPr>
      </a:lvl7pPr>
      <a:lvl8pPr marL="1371600" algn="ctr" rtl="0" eaLnBrk="0" fontAlgn="base" hangingPunct="0">
        <a:spcBef>
          <a:spcPct val="0"/>
        </a:spcBef>
        <a:spcAft>
          <a:spcPct val="0"/>
        </a:spcAft>
        <a:defRPr sz="4400">
          <a:solidFill>
            <a:schemeClr val="tx2"/>
          </a:solidFill>
          <a:latin typeface="Times" charset="0"/>
          <a:ea typeface="ＭＳ Ｐゴシック" charset="0"/>
        </a:defRPr>
      </a:lvl8pPr>
      <a:lvl9pPr marL="1828800" algn="ctr"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D6BD2B84-CB08-7747-A998-B6910C321352}" type="slidenum">
              <a:rPr lang="en-US"/>
              <a:pPr>
                <a:defRPr/>
              </a:pPr>
              <a:t>‹#›</a:t>
            </a:fld>
            <a:endParaRPr lang="en-US"/>
          </a:p>
        </p:txBody>
      </p:sp>
    </p:spTree>
    <p:extLst>
      <p:ext uri="{BB962C8B-B14F-4D97-AF65-F5344CB8AC3E}">
        <p14:creationId xmlns:p14="http://schemas.microsoft.com/office/powerpoint/2010/main" val="1127808391"/>
      </p:ext>
    </p:extLst>
  </p:cSld>
  <p:clrMap bg1="lt1" tx1="dk1" bg2="lt2" tx2="dk2" accent1="accent1" accent2="accent2" accent3="accent3" accent4="accent4" accent5="accent5" accent6="accent6" hlink="hlink" folHlink="folHlink"/>
  <p:sldLayoutIdLst>
    <p:sldLayoutId id="2147485839" r:id="rId1"/>
    <p:sldLayoutId id="2147485840" r:id="rId2"/>
    <p:sldLayoutId id="2147485841" r:id="rId3"/>
    <p:sldLayoutId id="2147485842" r:id="rId4"/>
    <p:sldLayoutId id="2147485843" r:id="rId5"/>
    <p:sldLayoutId id="2147485844" r:id="rId6"/>
    <p:sldLayoutId id="2147485845" r:id="rId7"/>
    <p:sldLayoutId id="2147485846" r:id="rId8"/>
    <p:sldLayoutId id="2147485847" r:id="rId9"/>
    <p:sldLayoutId id="2147485848" r:id="rId10"/>
    <p:sldLayoutId id="214748584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5.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2.xml"/><Relationship Id="rId1" Type="http://schemas.openxmlformats.org/officeDocument/2006/relationships/slideLayout" Target="../slideLayouts/slideLayout58.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1.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2.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2.xml"/></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1.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103.xml"/></Relationships>
</file>

<file path=ppt/slides/_rels/slide5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19.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2.xml"/></Relationships>
</file>

<file path=ppt/slides/_rels/slide6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103.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103.xml"/></Relationships>
</file>

<file path=ppt/slides/_rels/slide63.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02.xml"/></Relationships>
</file>

<file path=ppt/slides/_rels/slide6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24.xml"/></Relationships>
</file>

<file path=ppt/slides/_rels/slide6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08.xml"/></Relationships>
</file>

<file path=ppt/slides/_rels/slide6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2.xml"/><Relationship Id="rId1" Type="http://schemas.openxmlformats.org/officeDocument/2006/relationships/slideLayout" Target="../slideLayouts/slideLayout46.xml"/><Relationship Id="rId4" Type="http://schemas.openxmlformats.org/officeDocument/2006/relationships/image" Target="../media/image81.png"/></Relationships>
</file>

<file path=ppt/slides/_rels/slide6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90.xml"/><Relationship Id="rId4" Type="http://schemas.openxmlformats.org/officeDocument/2006/relationships/image" Target="../media/image84.emf"/></Relationships>
</file>

<file path=ppt/slides/_rels/slide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90.xml"/><Relationship Id="rId4" Type="http://schemas.openxmlformats.org/officeDocument/2006/relationships/image" Target="../media/image85.png"/></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9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1" descr="Attack on Jerusalem.tif">
            <a:extLst>
              <a:ext uri="{FF2B5EF4-FFF2-40B4-BE49-F238E27FC236}">
                <a16:creationId xmlns:a16="http://schemas.microsoft.com/office/drawing/2014/main" id="{DE7BEC9C-594D-BE43-BD9B-9F02515377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93472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02BD6C3-D71F-754B-BAFE-64925C03C54A}"/>
              </a:ext>
            </a:extLst>
          </p:cNvPr>
          <p:cNvSpPr txBox="1"/>
          <p:nvPr/>
        </p:nvSpPr>
        <p:spPr>
          <a:xfrm>
            <a:off x="3733800" y="4724400"/>
            <a:ext cx="5181600" cy="654475"/>
          </a:xfrm>
          <a:prstGeom prst="rect">
            <a:avLst/>
          </a:prstGeom>
          <a:noFill/>
        </p:spPr>
        <p:txBody>
          <a:bodyPr wrap="square" rtlCol="0">
            <a:spAutoFit/>
          </a:bodyP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متى 24: 4-14</a:t>
            </a:r>
            <a:endPar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58541564-536F-9DBE-D18D-5F59B36EEA9E}"/>
              </a:ext>
            </a:extLst>
          </p:cNvPr>
          <p:cNvSpPr>
            <a:spLocks noChangeArrowheads="1"/>
          </p:cNvSpPr>
          <p:nvPr/>
        </p:nvSpPr>
        <p:spPr bwMode="auto">
          <a:xfrm>
            <a:off x="0" y="5715001"/>
            <a:ext cx="9144000" cy="114300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راندال برايس • خدمات عالم الكتاب المقدس العالمية</a:t>
            </a:r>
          </a:p>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تم تحميلها من قبل د. ريك جريفيث •مؤسسة الدراسات اللاهوتية الأردنية</a:t>
            </a:r>
            <a:b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p>
        </p:txBody>
      </p:sp>
      <p:sp>
        <p:nvSpPr>
          <p:cNvPr id="2" name="Rectangle 1">
            <a:extLst>
              <a:ext uri="{FF2B5EF4-FFF2-40B4-BE49-F238E27FC236}">
                <a16:creationId xmlns:a16="http://schemas.microsoft.com/office/drawing/2014/main" id="{B6EA74B9-2DE0-2795-C31F-20808F541BFB}"/>
              </a:ext>
            </a:extLst>
          </p:cNvPr>
          <p:cNvSpPr/>
          <p:nvPr/>
        </p:nvSpPr>
        <p:spPr bwMode="auto">
          <a:xfrm>
            <a:off x="3733800" y="304800"/>
            <a:ext cx="4572000" cy="1174325"/>
          </a:xfrm>
          <a:prstGeom prst="rect">
            <a:avLst/>
          </a:prstGeom>
          <a:no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JO" sz="6000" b="1" i="0" u="none" strike="noStrike" cap="none" normalizeH="0" baseline="0" dirty="0">
                <a:ln>
                  <a:noFill/>
                </a:ln>
                <a:solidFill>
                  <a:srgbClr val="FFFF99"/>
                </a:solidFill>
                <a:effectLst>
                  <a:glow rad="127000">
                    <a:schemeClr val="tx1"/>
                  </a:glow>
                </a:effectLst>
                <a:latin typeface="Arial" panose="020B0604020202020204" pitchFamily="34" charset="0"/>
                <a:ea typeface="ＭＳ Ｐゴシック" charset="0"/>
                <a:cs typeface="Arial" panose="020B0604020202020204" pitchFamily="34" charset="0"/>
              </a:rPr>
              <a:t>دينونات الضيقة</a:t>
            </a:r>
            <a:endParaRPr kumimoji="0" lang="en-US" sz="6000" b="1" i="0" u="none" strike="noStrike" cap="none" normalizeH="0" baseline="0" dirty="0">
              <a:ln>
                <a:noFill/>
              </a:ln>
              <a:solidFill>
                <a:srgbClr val="FFFF99"/>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60951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a:extLst>
              <a:ext uri="{FF2B5EF4-FFF2-40B4-BE49-F238E27FC236}">
                <a16:creationId xmlns:a16="http://schemas.microsoft.com/office/drawing/2014/main" id="{36E65DC1-221E-D748-8732-80FF99176D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63" y="381000"/>
            <a:ext cx="7913687"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A0FBE8D-38BE-176E-46B1-07F14A21BADC}"/>
              </a:ext>
            </a:extLst>
          </p:cNvPr>
          <p:cNvSpPr/>
          <p:nvPr/>
        </p:nvSpPr>
        <p:spPr bwMode="auto">
          <a:xfrm>
            <a:off x="1066800" y="381001"/>
            <a:ext cx="7461250" cy="685800"/>
          </a:xfrm>
          <a:prstGeom prst="rect">
            <a:avLst/>
          </a:prstGeom>
          <a:solidFill>
            <a:srgbClr val="CC00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2E74"/>
                </a:solidFill>
                <a:effectLst>
                  <a:glow rad="127000">
                    <a:schemeClr val="bg1"/>
                  </a:glow>
                </a:effectLst>
                <a:uLnTx/>
                <a:uFillTx/>
                <a:latin typeface="Arial" panose="020B0604020202020204" pitchFamily="34" charset="0"/>
                <a:ea typeface="ＭＳ Ｐゴシック" charset="0"/>
                <a:cs typeface="Arial" panose="020B0604020202020204" pitchFamily="34" charset="0"/>
              </a:rPr>
              <a:t>دينونة البوق الأول</a:t>
            </a:r>
            <a:endParaRPr kumimoji="0" lang="en-US" sz="3200" b="1" i="0" u="none" strike="noStrike" kern="1200" cap="none" spc="0" normalizeH="0" baseline="0" noProof="0" dirty="0">
              <a:ln>
                <a:noFill/>
              </a:ln>
              <a:solidFill>
                <a:srgbClr val="002E74"/>
              </a:solidFill>
              <a:effectLst>
                <a:glow rad="127000">
                  <a:schemeClr val="bg1"/>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9C6092A7-8F98-CA3D-166A-DEF82CCDEDD4}"/>
              </a:ext>
            </a:extLst>
          </p:cNvPr>
          <p:cNvSpPr/>
          <p:nvPr/>
        </p:nvSpPr>
        <p:spPr bwMode="auto">
          <a:xfrm>
            <a:off x="3505200" y="1066801"/>
            <a:ext cx="2514600" cy="761999"/>
          </a:xfrm>
          <a:prstGeom prst="rect">
            <a:avLst/>
          </a:prstGeom>
          <a:solidFill>
            <a:srgbClr val="FF33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chemeClr val="bg1"/>
                </a:solidFill>
                <a:latin typeface="Arial" panose="020B0604020202020204" pitchFamily="34" charset="0"/>
                <a:ea typeface="ＭＳ Ｐゴシック" charset="0"/>
                <a:cs typeface="Arial" panose="020B0604020202020204" pitchFamily="34" charset="0"/>
              </a:rPr>
              <a:t>رؤيا 8: 7</a:t>
            </a:r>
            <a:endPar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94221152-12F3-B5EF-E776-E1D3C1D53CB5}"/>
              </a:ext>
            </a:extLst>
          </p:cNvPr>
          <p:cNvSpPr/>
          <p:nvPr/>
        </p:nvSpPr>
        <p:spPr bwMode="auto">
          <a:xfrm>
            <a:off x="3276600" y="1828801"/>
            <a:ext cx="2895600" cy="914399"/>
          </a:xfrm>
          <a:prstGeom prst="rect">
            <a:avLst/>
          </a:prstGeom>
          <a:solidFill>
            <a:srgbClr val="FF0066"/>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البرد والنار</a:t>
            </a:r>
            <a:endPar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A4929FB3-E9D2-DF38-8262-1270A8C22AF7}"/>
              </a:ext>
            </a:extLst>
          </p:cNvPr>
          <p:cNvSpPr/>
          <p:nvPr/>
        </p:nvSpPr>
        <p:spPr bwMode="auto">
          <a:xfrm>
            <a:off x="4648200" y="2895600"/>
            <a:ext cx="3879850" cy="3365499"/>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4400" b="1" dirty="0">
                <a:solidFill>
                  <a:srgbClr val="00B050"/>
                </a:solidFill>
                <a:latin typeface="Arial" panose="020B0604020202020204" pitchFamily="34" charset="0"/>
                <a:ea typeface="ＭＳ Ｐゴシック" charset="0"/>
                <a:cs typeface="Arial" panose="020B0604020202020204" pitchFamily="34" charset="0"/>
              </a:rPr>
              <a:t>ا</a:t>
            </a:r>
            <a:r>
              <a:rPr kumimoji="0" lang="ar-JO" sz="4400" b="1" i="0" u="none" strike="noStrike" kern="1200" cap="none" spc="0" normalizeH="0" baseline="0" noProof="0" dirty="0">
                <a:ln>
                  <a:noFill/>
                </a:ln>
                <a:solidFill>
                  <a:srgbClr val="00B050"/>
                </a:solidFill>
                <a:effectLst/>
                <a:uLnTx/>
                <a:uFillTx/>
                <a:latin typeface="Arial" panose="020B0604020202020204" pitchFamily="34" charset="0"/>
                <a:ea typeface="ＭＳ Ｐゴシック" charset="0"/>
                <a:cs typeface="Arial" panose="020B0604020202020204" pitchFamily="34" charset="0"/>
              </a:rPr>
              <a:t>حترق ثلث الأرض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4400" b="1" dirty="0">
                <a:solidFill>
                  <a:srgbClr val="00B050"/>
                </a:solidFill>
                <a:latin typeface="Arial" panose="020B0604020202020204" pitchFamily="34" charset="0"/>
                <a:ea typeface="ＭＳ Ｐゴシック" charset="0"/>
                <a:cs typeface="Arial" panose="020B0604020202020204" pitchFamily="34" charset="0"/>
              </a:rPr>
              <a:t>احترق ثلث الأشجار</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00B050"/>
                </a:solidFill>
                <a:effectLst/>
                <a:uLnTx/>
                <a:uFillTx/>
                <a:latin typeface="Arial" panose="020B0604020202020204" pitchFamily="34" charset="0"/>
                <a:ea typeface="ＭＳ Ｐゴシック" charset="0"/>
                <a:cs typeface="Arial" panose="020B0604020202020204" pitchFamily="34" charset="0"/>
              </a:rPr>
              <a:t>احترق كل العشب</a:t>
            </a:r>
            <a:endParaRPr kumimoji="0" lang="en-US" sz="4400" b="1" i="0" u="none" strike="noStrike" kern="1200" cap="none" spc="0" normalizeH="0" baseline="0" noProof="0" dirty="0">
              <a:ln>
                <a:noFill/>
              </a:ln>
              <a:solidFill>
                <a:srgbClr val="00B05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4" descr="Revdestruction">
            <a:extLst>
              <a:ext uri="{FF2B5EF4-FFF2-40B4-BE49-F238E27FC236}">
                <a16:creationId xmlns:a16="http://schemas.microsoft.com/office/drawing/2014/main" id="{2D5D64B4-254E-4248-9B4F-62EB673E43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73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6" name="Picture 4" descr="endofworld Paris2">
            <a:extLst>
              <a:ext uri="{FF2B5EF4-FFF2-40B4-BE49-F238E27FC236}">
                <a16:creationId xmlns:a16="http://schemas.microsoft.com/office/drawing/2014/main" id="{38B051DB-CC33-B542-9D62-18C2EEE629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394577">
            <a:off x="5451475" y="-949325"/>
            <a:ext cx="2890838" cy="464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7" name="Picture 1" descr="Screen Shot 2.png">
            <a:extLst>
              <a:ext uri="{FF2B5EF4-FFF2-40B4-BE49-F238E27FC236}">
                <a16:creationId xmlns:a16="http://schemas.microsoft.com/office/drawing/2014/main" id="{0D62043F-AA40-254D-858F-D9BCBC027D3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7992" y="2743200"/>
            <a:ext cx="9398192" cy="4190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D47E5AE1-16AC-C343-B2F4-BAA2D2A025A9}"/>
              </a:ext>
            </a:extLst>
          </p:cNvPr>
          <p:cNvCxnSpPr/>
          <p:nvPr/>
        </p:nvCxnSpPr>
        <p:spPr bwMode="auto">
          <a:xfrm>
            <a:off x="0" y="2743200"/>
            <a:ext cx="9144000" cy="0"/>
          </a:xfrm>
          <a:prstGeom prst="line">
            <a:avLst/>
          </a:prstGeom>
          <a:solidFill>
            <a:schemeClr val="accent1"/>
          </a:solidFill>
          <a:ln w="5715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2">
            <a:extLst>
              <a:ext uri="{FF2B5EF4-FFF2-40B4-BE49-F238E27FC236}">
                <a16:creationId xmlns:a16="http://schemas.microsoft.com/office/drawing/2014/main" id="{537791F6-C3CE-AA41-A5C6-05DA8817FA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3" y="74613"/>
            <a:ext cx="8789987" cy="670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6E83BDE-4697-B422-959B-44C8E2FB6FD2}"/>
              </a:ext>
            </a:extLst>
          </p:cNvPr>
          <p:cNvSpPr/>
          <p:nvPr/>
        </p:nvSpPr>
        <p:spPr bwMode="auto">
          <a:xfrm>
            <a:off x="609600" y="74613"/>
            <a:ext cx="7620000" cy="687387"/>
          </a:xfrm>
          <a:prstGeom prst="rect">
            <a:avLst/>
          </a:prstGeom>
          <a:solidFill>
            <a:srgbClr val="FF33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دينونة البوق الثالث</a:t>
            </a:r>
            <a:endPar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D2741F17-FA8A-B2B7-43F5-F8B84DFFAC17}"/>
              </a:ext>
            </a:extLst>
          </p:cNvPr>
          <p:cNvSpPr/>
          <p:nvPr/>
        </p:nvSpPr>
        <p:spPr bwMode="auto">
          <a:xfrm>
            <a:off x="2819400" y="762001"/>
            <a:ext cx="3200400" cy="687388"/>
          </a:xfrm>
          <a:prstGeom prst="rect">
            <a:avLst/>
          </a:prstGeom>
          <a:solidFill>
            <a:srgbClr val="FF0066"/>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رؤيا 8: 10-11</a:t>
            </a:r>
            <a:endParaRPr kumimoji="0" lang="en-US" sz="3600" b="1" i="0" u="none" strike="noStrike" kern="120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D5740916-A364-AC3B-9B7F-053555D7FC50}"/>
              </a:ext>
            </a:extLst>
          </p:cNvPr>
          <p:cNvSpPr/>
          <p:nvPr/>
        </p:nvSpPr>
        <p:spPr bwMode="auto">
          <a:xfrm>
            <a:off x="2209800" y="1449389"/>
            <a:ext cx="4419600" cy="836611"/>
          </a:xfrm>
          <a:prstGeom prst="rect">
            <a:avLst/>
          </a:prstGeom>
          <a:solidFill>
            <a:srgbClr val="FFFF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النجم الساقط المحترق</a:t>
            </a:r>
            <a:endParaRPr kumimoji="0" lang="en-US" sz="36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E8EE2964-6C09-CDE4-25BB-AC633776E79A}"/>
              </a:ext>
            </a:extLst>
          </p:cNvPr>
          <p:cNvSpPr/>
          <p:nvPr/>
        </p:nvSpPr>
        <p:spPr bwMode="auto">
          <a:xfrm>
            <a:off x="4038600" y="2438400"/>
            <a:ext cx="5056186" cy="43434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2E74"/>
                </a:solidFill>
                <a:effectLst/>
                <a:uLnTx/>
                <a:uFillTx/>
                <a:latin typeface="Arial" panose="020B0604020202020204" pitchFamily="34" charset="0"/>
                <a:ea typeface="ＭＳ Ｐゴシック" charset="0"/>
                <a:cs typeface="Arial" panose="020B0604020202020204" pitchFamily="34" charset="0"/>
              </a:rPr>
              <a:t>نجم ساقط كمصباح</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srgbClr val="002E74"/>
                </a:solidFill>
                <a:latin typeface="Arial" panose="020B0604020202020204" pitchFamily="34" charset="0"/>
                <a:ea typeface="ＭＳ Ｐゴシック" charset="0"/>
                <a:cs typeface="Arial" panose="020B0604020202020204" pitchFamily="34" charset="0"/>
              </a:rPr>
              <a:t>سقط على ثلث الأنهار والينابيع</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2E74"/>
                </a:solidFill>
                <a:effectLst/>
                <a:uLnTx/>
                <a:uFillTx/>
                <a:latin typeface="Arial" panose="020B0604020202020204" pitchFamily="34" charset="0"/>
                <a:ea typeface="ＭＳ Ｐゴシック" charset="0"/>
                <a:cs typeface="Arial" panose="020B0604020202020204" pitchFamily="34" charset="0"/>
              </a:rPr>
              <a:t>اسم النجم الأفسنتين</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srgbClr val="002E74"/>
                </a:solidFill>
                <a:latin typeface="Arial" panose="020B0604020202020204" pitchFamily="34" charset="0"/>
                <a:ea typeface="ＭＳ Ｐゴシック" charset="0"/>
                <a:cs typeface="Arial" panose="020B0604020202020204" pitchFamily="34" charset="0"/>
              </a:rPr>
              <a:t>صار ثلث المياه أفسنتيناً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2E74"/>
                </a:solidFill>
                <a:effectLst/>
                <a:uLnTx/>
                <a:uFillTx/>
                <a:latin typeface="Arial" panose="020B0604020202020204" pitchFamily="34" charset="0"/>
                <a:ea typeface="ＭＳ Ｐゴシック" charset="0"/>
                <a:cs typeface="Arial" panose="020B0604020202020204" pitchFamily="34" charset="0"/>
              </a:rPr>
              <a:t>مات كثيرون من المياه</a:t>
            </a:r>
            <a:endParaRPr kumimoji="0" lang="en-US" sz="3600" b="1" i="0" u="none" strike="noStrike" kern="1200" cap="none" spc="0" normalizeH="0" baseline="0" noProof="0" dirty="0">
              <a:ln>
                <a:noFill/>
              </a:ln>
              <a:solidFill>
                <a:srgbClr val="002E74"/>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2" descr="Sun">
            <a:extLst>
              <a:ext uri="{FF2B5EF4-FFF2-40B4-BE49-F238E27FC236}">
                <a16:creationId xmlns:a16="http://schemas.microsoft.com/office/drawing/2014/main" id="{B46AD4C9-BEDF-564D-B787-64B8237764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63" b="2344"/>
          <a:stretch>
            <a:fillRect/>
          </a:stretch>
        </p:blipFill>
        <p:spPr bwMode="auto">
          <a:xfrm>
            <a:off x="0" y="3479800"/>
            <a:ext cx="46609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78" name="Picture 2" descr="fire from heaven.jpg">
            <a:extLst>
              <a:ext uri="{FF2B5EF4-FFF2-40B4-BE49-F238E27FC236}">
                <a16:creationId xmlns:a16="http://schemas.microsoft.com/office/drawing/2014/main" id="{62AAD210-9E2C-EC47-8AF4-519FB5232D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4724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79" name="Picture 3" descr="fireburst.png">
            <a:extLst>
              <a:ext uri="{FF2B5EF4-FFF2-40B4-BE49-F238E27FC236}">
                <a16:creationId xmlns:a16="http://schemas.microsoft.com/office/drawing/2014/main" id="{598E7B50-904F-4241-926A-3C5B72B4501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0"/>
            <a:ext cx="46482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0" name="Picture 1" descr="Tribulation times.jpg">
            <a:extLst>
              <a:ext uri="{FF2B5EF4-FFF2-40B4-BE49-F238E27FC236}">
                <a16:creationId xmlns:a16="http://schemas.microsoft.com/office/drawing/2014/main" id="{19700905-D855-B74C-AE22-C8F58C0F14B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505200"/>
            <a:ext cx="45085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E0C2D482-F59F-C646-91ED-959244889B15}"/>
              </a:ext>
            </a:extLst>
          </p:cNvPr>
          <p:cNvCxnSpPr/>
          <p:nvPr/>
        </p:nvCxnSpPr>
        <p:spPr bwMode="auto">
          <a:xfrm>
            <a:off x="4572000" y="0"/>
            <a:ext cx="76200" cy="6858000"/>
          </a:xfrm>
          <a:prstGeom prst="line">
            <a:avLst/>
          </a:prstGeom>
          <a:solidFill>
            <a:schemeClr val="accent1"/>
          </a:solidFill>
          <a:ln w="762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Connector 11">
            <a:extLst>
              <a:ext uri="{FF2B5EF4-FFF2-40B4-BE49-F238E27FC236}">
                <a16:creationId xmlns:a16="http://schemas.microsoft.com/office/drawing/2014/main" id="{89A69ED8-75B1-B441-AAEB-B71FA349FE9B}"/>
              </a:ext>
            </a:extLst>
          </p:cNvPr>
          <p:cNvCxnSpPr/>
          <p:nvPr/>
        </p:nvCxnSpPr>
        <p:spPr bwMode="auto">
          <a:xfrm flipV="1">
            <a:off x="0" y="3429000"/>
            <a:ext cx="9144000" cy="76200"/>
          </a:xfrm>
          <a:prstGeom prst="line">
            <a:avLst/>
          </a:prstGeom>
          <a:solidFill>
            <a:schemeClr val="accent1"/>
          </a:solidFill>
          <a:ln w="762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6" name="Rectangle 5">
            <a:extLst>
              <a:ext uri="{FF2B5EF4-FFF2-40B4-BE49-F238E27FC236}">
                <a16:creationId xmlns:a16="http://schemas.microsoft.com/office/drawing/2014/main" id="{41531BEA-D46D-6E44-9CE7-A3229A050991}"/>
              </a:ext>
            </a:extLst>
          </p:cNvPr>
          <p:cNvSpPr/>
          <p:nvPr/>
        </p:nvSpPr>
        <p:spPr>
          <a:xfrm>
            <a:off x="152400" y="2819400"/>
            <a:ext cx="8763000" cy="757130"/>
          </a:xfrm>
          <a:prstGeom prst="rect">
            <a:avLst/>
          </a:prstGeom>
        </p:spPr>
        <p:txBody>
          <a:bodyPr>
            <a:spAutoFit/>
          </a:bodyPr>
          <a:lstStyle/>
          <a:p>
            <a:pPr algn="ctr">
              <a:lnSpc>
                <a:spcPct val="90000"/>
              </a:lnSpc>
              <a:defRPr/>
            </a:pPr>
            <a:r>
              <a:rPr lang="ar-JO" b="1" dirty="0">
                <a:solidFill>
                  <a:srgbClr val="FFFCB8"/>
                </a:solidFill>
                <a:effectLst>
                  <a:glow rad="139700">
                    <a:schemeClr val="tx1">
                      <a:alpha val="75000"/>
                    </a:schemeClr>
                  </a:glow>
                </a:effectLst>
                <a:latin typeface="Arial" panose="020B0604020202020204" pitchFamily="34" charset="0"/>
                <a:ea typeface="ＭＳ Ｐゴシック" charset="0"/>
                <a:cs typeface="Arial" panose="020B0604020202020204" pitchFamily="34" charset="0"/>
              </a:rPr>
              <a:t>فبوق الملاك الأول فحدث برد ونار مخلوطان بدم وألقيا إلى الأرض فاحترق ثلث الأشجار واحترق كل عشب أخضر. </a:t>
            </a:r>
            <a:r>
              <a:rPr lang="ar-JO" b="1" dirty="0">
                <a:solidFill>
                  <a:srgbClr val="FFFF99"/>
                </a:solidFill>
                <a:effectLst>
                  <a:glow rad="139700">
                    <a:schemeClr val="tx1">
                      <a:alpha val="75000"/>
                    </a:schemeClr>
                  </a:glow>
                </a:effectLst>
                <a:latin typeface="Arial" panose="020B0604020202020204" pitchFamily="34" charset="0"/>
                <a:ea typeface="ＭＳ Ｐゴシック" charset="0"/>
                <a:cs typeface="Arial" panose="020B0604020202020204" pitchFamily="34" charset="0"/>
              </a:rPr>
              <a:t>رؤيا 8: 7</a:t>
            </a:r>
            <a:endParaRPr lang="en-US" b="1" dirty="0">
              <a:solidFill>
                <a:srgbClr val="FFFF99"/>
              </a:solidFill>
              <a:effectLst>
                <a:glow rad="139700">
                  <a:schemeClr val="tx1">
                    <a:alpha val="75000"/>
                  </a:schemeClr>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a:extLst>
              <a:ext uri="{FF2B5EF4-FFF2-40B4-BE49-F238E27FC236}">
                <a16:creationId xmlns:a16="http://schemas.microsoft.com/office/drawing/2014/main" id="{3444B5D0-0640-AF4C-B9A1-D429788799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3" y="214313"/>
            <a:ext cx="8675687" cy="642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0DFC421-D350-41AC-77DD-5832E24D6AEF}"/>
              </a:ext>
            </a:extLst>
          </p:cNvPr>
          <p:cNvSpPr/>
          <p:nvPr/>
        </p:nvSpPr>
        <p:spPr bwMode="auto">
          <a:xfrm>
            <a:off x="381000" y="214313"/>
            <a:ext cx="8077200" cy="700087"/>
          </a:xfrm>
          <a:prstGeom prst="rect">
            <a:avLst/>
          </a:prstGeom>
          <a:solidFill>
            <a:srgbClr val="7030A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دينونة البوق الثاني</a:t>
            </a:r>
            <a:endPar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74C30F44-B377-644B-4835-032C400FD2F8}"/>
              </a:ext>
            </a:extLst>
          </p:cNvPr>
          <p:cNvSpPr/>
          <p:nvPr/>
        </p:nvSpPr>
        <p:spPr bwMode="auto">
          <a:xfrm>
            <a:off x="2971800" y="914401"/>
            <a:ext cx="2971800" cy="700087"/>
          </a:xfrm>
          <a:prstGeom prst="rect">
            <a:avLst/>
          </a:prstGeom>
          <a:solidFill>
            <a:srgbClr val="FFCCFF"/>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latin typeface="Arial" panose="020B0604020202020204" pitchFamily="34" charset="0"/>
                <a:ea typeface="ＭＳ Ｐゴシック" charset="0"/>
                <a:cs typeface="Arial" panose="020B0604020202020204" pitchFamily="34" charset="0"/>
              </a:rPr>
              <a:t>رؤيا 8: 8-9</a:t>
            </a:r>
            <a:endParaRPr kumimoji="0" lang="en-US"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28E8A45E-ECD9-1E23-1410-66F0559DDD1C}"/>
              </a:ext>
            </a:extLst>
          </p:cNvPr>
          <p:cNvSpPr/>
          <p:nvPr/>
        </p:nvSpPr>
        <p:spPr bwMode="auto">
          <a:xfrm>
            <a:off x="1752600" y="1524001"/>
            <a:ext cx="5334000" cy="838200"/>
          </a:xfrm>
          <a:prstGeom prst="rect">
            <a:avLst/>
          </a:prstGeom>
          <a:solidFill>
            <a:srgbClr val="CCFF33"/>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1" dirty="0">
                <a:solidFill>
                  <a:srgbClr val="00B050"/>
                </a:solidFill>
                <a:latin typeface="Arial" panose="020B0604020202020204" pitchFamily="34" charset="0"/>
                <a:ea typeface="ＭＳ Ｐゴシック" charset="0"/>
                <a:cs typeface="Arial" panose="020B0604020202020204" pitchFamily="34" charset="0"/>
              </a:rPr>
              <a:t>جبل عظيم متقد بالنار</a:t>
            </a:r>
            <a:endParaRPr kumimoji="0" lang="en-US" sz="3600" b="1" i="0" u="none" strike="noStrike" kern="1200" cap="none" spc="0" normalizeH="0" baseline="0" noProof="0" dirty="0">
              <a:ln>
                <a:noFill/>
              </a:ln>
              <a:solidFill>
                <a:srgbClr val="00B05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170B2DA6-761F-05BC-0E9E-54DB72553264}"/>
              </a:ext>
            </a:extLst>
          </p:cNvPr>
          <p:cNvSpPr/>
          <p:nvPr/>
        </p:nvSpPr>
        <p:spPr bwMode="auto">
          <a:xfrm>
            <a:off x="4038600" y="2438400"/>
            <a:ext cx="5105400" cy="44196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00B050"/>
                </a:solidFill>
                <a:effectLst/>
                <a:uLnTx/>
                <a:uFillTx/>
                <a:latin typeface="Arial" panose="020B0604020202020204" pitchFamily="34" charset="0"/>
                <a:ea typeface="ＭＳ Ｐゴシック" charset="0"/>
                <a:cs typeface="Arial" panose="020B0604020202020204" pitchFamily="34" charset="0"/>
              </a:rPr>
              <a:t>كرة نارية ألقيت في البحر</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4400" b="1" dirty="0">
                <a:solidFill>
                  <a:srgbClr val="00B050"/>
                </a:solidFill>
                <a:latin typeface="Arial" panose="020B0604020202020204" pitchFamily="34" charset="0"/>
                <a:ea typeface="ＭＳ Ｐゴシック" charset="0"/>
                <a:cs typeface="Arial" panose="020B0604020202020204" pitchFamily="34" charset="0"/>
              </a:rPr>
              <a:t>صار ثلث البحر دماً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00B050"/>
                </a:solidFill>
                <a:effectLst/>
                <a:uLnTx/>
                <a:uFillTx/>
                <a:latin typeface="Arial" panose="020B0604020202020204" pitchFamily="34" charset="0"/>
                <a:ea typeface="ＭＳ Ｐゴシック" charset="0"/>
                <a:cs typeface="Arial" panose="020B0604020202020204" pitchFamily="34" charset="0"/>
              </a:rPr>
              <a:t>مات ثلث مخلوقات البحر</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4400" b="1" dirty="0">
                <a:solidFill>
                  <a:srgbClr val="00B050"/>
                </a:solidFill>
                <a:latin typeface="Arial" panose="020B0604020202020204" pitchFamily="34" charset="0"/>
                <a:ea typeface="ＭＳ Ｐゴシック" charset="0"/>
                <a:cs typeface="Arial" panose="020B0604020202020204" pitchFamily="34" charset="0"/>
              </a:rPr>
              <a:t>تدمر ثلث السفن</a:t>
            </a:r>
            <a:endParaRPr kumimoji="0" lang="en-US" sz="4400" b="1" i="0" u="none" strike="noStrike" kern="1200" cap="none" spc="0" normalizeH="0" baseline="0" noProof="0" dirty="0">
              <a:ln>
                <a:noFill/>
              </a:ln>
              <a:solidFill>
                <a:srgbClr val="00B05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3" descr="asteroid.png">
            <a:extLst>
              <a:ext uri="{FF2B5EF4-FFF2-40B4-BE49-F238E27FC236}">
                <a16:creationId xmlns:a16="http://schemas.microsoft.com/office/drawing/2014/main" id="{58088BB5-4BD3-1D4E-B2CA-535286E908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2202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0" name="Picture 1" descr="Screen Shot 6.png">
            <a:extLst>
              <a:ext uri="{FF2B5EF4-FFF2-40B4-BE49-F238E27FC236}">
                <a16:creationId xmlns:a16="http://schemas.microsoft.com/office/drawing/2014/main" id="{4F9800E6-075A-3446-B387-DEDBBA665A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819400"/>
            <a:ext cx="92202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2C552720-5BEC-0847-867D-A4BCA3980673}"/>
              </a:ext>
            </a:extLst>
          </p:cNvPr>
          <p:cNvSpPr/>
          <p:nvPr/>
        </p:nvSpPr>
        <p:spPr>
          <a:xfrm>
            <a:off x="228600" y="2590800"/>
            <a:ext cx="8839200" cy="757130"/>
          </a:xfrm>
          <a:prstGeom prst="rect">
            <a:avLst/>
          </a:prstGeom>
        </p:spPr>
        <p:txBody>
          <a:bodyPr>
            <a:spAutoFit/>
          </a:bodyPr>
          <a:lstStyle/>
          <a:p>
            <a:pPr algn="ctr">
              <a:lnSpc>
                <a:spcPct val="90000"/>
              </a:lnSpc>
              <a:defRPr/>
            </a:pPr>
            <a:r>
              <a:rPr lang="ar-JO" b="1" dirty="0">
                <a:solidFill>
                  <a:srgbClr val="FFFCB8"/>
                </a:solidFill>
                <a:effectLst>
                  <a:glow rad="165100">
                    <a:schemeClr val="tx1">
                      <a:alpha val="75000"/>
                    </a:schemeClr>
                  </a:glow>
                </a:effectLst>
                <a:latin typeface="Arial" panose="020B0604020202020204" pitchFamily="34" charset="0"/>
                <a:ea typeface="ＭＳ Ｐゴシック" charset="0"/>
                <a:cs typeface="Arial" panose="020B0604020202020204" pitchFamily="34" charset="0"/>
              </a:rPr>
              <a:t>ثم بوق الملاك الثاني فكأن جبلاً عظيماً متقداً بالنار ألقي إلى البحر فصار ثلث البحر دماً ومات ثلث الخلائق التي في البحر التي لها حياة وأهلك ثلث السفن </a:t>
            </a:r>
            <a:r>
              <a:rPr lang="ar-JO" b="1" dirty="0">
                <a:solidFill>
                  <a:srgbClr val="FFCCFF"/>
                </a:solidFill>
                <a:effectLst>
                  <a:glow rad="165100">
                    <a:schemeClr val="tx1">
                      <a:alpha val="75000"/>
                    </a:schemeClr>
                  </a:glow>
                </a:effectLst>
                <a:latin typeface="Arial" panose="020B0604020202020204" pitchFamily="34" charset="0"/>
                <a:ea typeface="ＭＳ Ｐゴシック" charset="0"/>
                <a:cs typeface="Arial" panose="020B0604020202020204" pitchFamily="34" charset="0"/>
              </a:rPr>
              <a:t>(رؤيا 8: 8-9)</a:t>
            </a:r>
            <a:endParaRPr lang="en-US" b="1" dirty="0">
              <a:solidFill>
                <a:srgbClr val="FFCCFF"/>
              </a:solidFill>
              <a:effectLst>
                <a:glow rad="165100">
                  <a:schemeClr val="tx1">
                    <a:alpha val="75000"/>
                  </a:schemeClr>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showMasterSp="0">
  <p:cSld>
    <p:bg>
      <p:bgPr shadeToTitle="1">
        <a:gradFill rotWithShape="0">
          <a:gsLst>
            <a:gs pos="0">
              <a:srgbClr val="FFFF66"/>
            </a:gs>
            <a:gs pos="100000">
              <a:srgbClr val="0000CC"/>
            </a:gs>
          </a:gsLst>
          <a:path path="shape">
            <a:fillToRect l="50000" t="50000" r="50000" b="50000"/>
          </a:path>
        </a:gradFill>
        <a:effectLst/>
      </p:bgPr>
    </p:bg>
    <p:spTree>
      <p:nvGrpSpPr>
        <p:cNvPr id="1" name=""/>
        <p:cNvGrpSpPr/>
        <p:nvPr/>
      </p:nvGrpSpPr>
      <p:grpSpPr>
        <a:xfrm>
          <a:off x="0" y="0"/>
          <a:ext cx="0" cy="0"/>
          <a:chOff x="0" y="0"/>
          <a:chExt cx="0" cy="0"/>
        </a:xfrm>
      </p:grpSpPr>
      <p:pic>
        <p:nvPicPr>
          <p:cNvPr id="156674" name="Picture 7" descr="duncanlong73">
            <a:extLst>
              <a:ext uri="{FF2B5EF4-FFF2-40B4-BE49-F238E27FC236}">
                <a16:creationId xmlns:a16="http://schemas.microsoft.com/office/drawing/2014/main" id="{4D6FA67B-C45C-684D-9D74-BA226B2BAA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592" b="14"/>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5" name="WordArt 8">
            <a:extLst>
              <a:ext uri="{FF2B5EF4-FFF2-40B4-BE49-F238E27FC236}">
                <a16:creationId xmlns:a16="http://schemas.microsoft.com/office/drawing/2014/main" id="{AEE25D8F-41B0-D54F-B841-4071BABFDF6F}"/>
              </a:ext>
            </a:extLst>
          </p:cNvPr>
          <p:cNvSpPr>
            <a:spLocks noChangeArrowheads="1" noChangeShapeType="1" noTextEdit="1"/>
          </p:cNvSpPr>
          <p:nvPr/>
        </p:nvSpPr>
        <p:spPr bwMode="auto">
          <a:xfrm>
            <a:off x="381000" y="533400"/>
            <a:ext cx="8229600" cy="1828800"/>
          </a:xfrm>
          <a:prstGeom prst="rect">
            <a:avLst/>
          </a:prstGeom>
        </p:spPr>
        <p:txBody>
          <a:bodyPr wrap="none" fromWordArt="1">
            <a:prstTxWarp prst="textPlain">
              <a:avLst>
                <a:gd name="adj" fmla="val 50000"/>
              </a:avLst>
            </a:prstTxWarp>
          </a:bodyPr>
          <a:lstStyle/>
          <a:p>
            <a:pPr algn="ctr"/>
            <a:r>
              <a:rPr lang="en-US" sz="3600" kern="10">
                <a:ln w="25400">
                  <a:solidFill>
                    <a:srgbClr val="FFFFFF"/>
                  </a:solidFill>
                  <a:round/>
                  <a:headEnd/>
                  <a:tailEnd/>
                </a:ln>
                <a:gradFill rotWithShape="1">
                  <a:gsLst>
                    <a:gs pos="0">
                      <a:srgbClr val="760000"/>
                    </a:gs>
                    <a:gs pos="50000">
                      <a:srgbClr val="FF0000"/>
                    </a:gs>
                    <a:gs pos="100000">
                      <a:srgbClr val="760000"/>
                    </a:gs>
                  </a:gsLst>
                  <a:lin ang="5400000" scaled="1"/>
                </a:gradFill>
                <a:effectLst>
                  <a:outerShdw dist="177799" dir="8940009" algn="ctr" rotWithShape="0">
                    <a:srgbClr val="808080">
                      <a:alpha val="90999"/>
                    </a:srgbClr>
                  </a:outerShdw>
                </a:effectLst>
                <a:latin typeface="Techno"/>
              </a:rPr>
              <a:t>                </a:t>
            </a:r>
          </a:p>
        </p:txBody>
      </p:sp>
      <p:sp>
        <p:nvSpPr>
          <p:cNvPr id="2" name="Rectangle 1">
            <a:extLst>
              <a:ext uri="{FF2B5EF4-FFF2-40B4-BE49-F238E27FC236}">
                <a16:creationId xmlns:a16="http://schemas.microsoft.com/office/drawing/2014/main" id="{0CB9D1FB-3246-7841-88AD-BE84B3B952F8}"/>
              </a:ext>
            </a:extLst>
          </p:cNvPr>
          <p:cNvSpPr/>
          <p:nvPr/>
        </p:nvSpPr>
        <p:spPr>
          <a:xfrm>
            <a:off x="1295400" y="990600"/>
            <a:ext cx="6705600" cy="757130"/>
          </a:xfrm>
          <a:prstGeom prst="rect">
            <a:avLst/>
          </a:prstGeom>
        </p:spPr>
        <p:txBody>
          <a:bodyPr>
            <a:spAutoFit/>
          </a:bodyPr>
          <a:lstStyle/>
          <a:p>
            <a:pPr algn="ctr">
              <a:lnSpc>
                <a:spcPct val="90000"/>
              </a:lnSpc>
              <a:defRPr/>
            </a:pPr>
            <a:r>
              <a:rPr lang="ar-JO" b="1" dirty="0">
                <a:solidFill>
                  <a:schemeClr val="bg1"/>
                </a:solidFill>
                <a:effectLst>
                  <a:glow rad="241300">
                    <a:schemeClr val="tx1">
                      <a:alpha val="56000"/>
                    </a:schemeClr>
                  </a:glow>
                </a:effectLst>
                <a:latin typeface="Arial" panose="020B0604020202020204" pitchFamily="34" charset="0"/>
                <a:ea typeface="ＭＳ Ｐゴシック" charset="0"/>
                <a:cs typeface="Arial" panose="020B0604020202020204" pitchFamily="34" charset="0"/>
              </a:rPr>
              <a:t>واسم الكوكب يدعى الأفسنتين فصار ثلث المياه أفسنتيناً ومات كثيرون من الناس من المياه لأنها صارت مرة. </a:t>
            </a:r>
            <a:r>
              <a:rPr lang="ar-JO" b="1" dirty="0">
                <a:solidFill>
                  <a:srgbClr val="FFFCB8"/>
                </a:solidFill>
                <a:effectLst>
                  <a:glow rad="241300">
                    <a:schemeClr val="tx1">
                      <a:alpha val="56000"/>
                    </a:schemeClr>
                  </a:glow>
                </a:effectLst>
                <a:latin typeface="Arial" panose="020B0604020202020204" pitchFamily="34" charset="0"/>
                <a:ea typeface="ＭＳ Ｐゴシック" charset="0"/>
                <a:cs typeface="Arial" panose="020B0604020202020204" pitchFamily="34" charset="0"/>
              </a:rPr>
              <a:t>رؤيا 8: 11</a:t>
            </a:r>
            <a:endParaRPr lang="en-US" b="1" dirty="0">
              <a:solidFill>
                <a:srgbClr val="FFFCB8"/>
              </a:solidFill>
              <a:effectLst>
                <a:glow rad="241300">
                  <a:schemeClr val="tx1">
                    <a:alpha val="56000"/>
                  </a:schemeClr>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2">
            <a:extLst>
              <a:ext uri="{FF2B5EF4-FFF2-40B4-BE49-F238E27FC236}">
                <a16:creationId xmlns:a16="http://schemas.microsoft.com/office/drawing/2014/main" id="{550F3F67-A260-4347-9FAB-8112E4CFE0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763" y="169863"/>
            <a:ext cx="8116887" cy="651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4444256-C063-512C-DECD-A44E68937CC3}"/>
              </a:ext>
            </a:extLst>
          </p:cNvPr>
          <p:cNvSpPr/>
          <p:nvPr/>
        </p:nvSpPr>
        <p:spPr bwMode="auto">
          <a:xfrm>
            <a:off x="609600" y="169863"/>
            <a:ext cx="8020050" cy="744537"/>
          </a:xfrm>
          <a:prstGeom prst="rect">
            <a:avLst/>
          </a:prstGeom>
          <a:solidFill>
            <a:srgbClr val="0033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chemeClr val="bg1"/>
                </a:solidFill>
                <a:effectLst>
                  <a:glow rad="127000">
                    <a:schemeClr val="tx1"/>
                  </a:glow>
                </a:effectLst>
                <a:uLnTx/>
                <a:uFillTx/>
                <a:latin typeface="Arial" panose="020B0604020202020204" pitchFamily="34" charset="0"/>
                <a:ea typeface="ＭＳ Ｐゴシック" charset="0"/>
                <a:cs typeface="Arial" panose="020B0604020202020204" pitchFamily="34" charset="0"/>
              </a:rPr>
              <a:t>دينونة البوق الرابع</a:t>
            </a:r>
            <a:endParaRPr kumimoji="0" lang="en-US" sz="4000" b="1" i="0" u="none" strike="noStrike" kern="1200" cap="none" spc="0" normalizeH="0" baseline="0" noProof="0" dirty="0">
              <a:ln>
                <a:noFill/>
              </a:ln>
              <a:solidFill>
                <a:schemeClr val="bg1"/>
              </a:solidFill>
              <a:effectLst>
                <a:glow rad="127000">
                  <a:schemeClr val="tx1"/>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BB4CFC26-EB55-128D-A4F8-37F055C37C4C}"/>
              </a:ext>
            </a:extLst>
          </p:cNvPr>
          <p:cNvSpPr/>
          <p:nvPr/>
        </p:nvSpPr>
        <p:spPr bwMode="auto">
          <a:xfrm>
            <a:off x="3048000" y="914401"/>
            <a:ext cx="3200400" cy="533400"/>
          </a:xfrm>
          <a:prstGeom prst="rect">
            <a:avLst/>
          </a:prstGeom>
          <a:solidFill>
            <a:srgbClr val="80808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رؤيا 8: 12-13</a:t>
            </a:r>
            <a:endPar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CEBD4AF6-5BD9-1123-5D9E-1F0A6B268CB1}"/>
              </a:ext>
            </a:extLst>
          </p:cNvPr>
          <p:cNvSpPr/>
          <p:nvPr/>
        </p:nvSpPr>
        <p:spPr bwMode="auto">
          <a:xfrm>
            <a:off x="2438400" y="1447800"/>
            <a:ext cx="4343400" cy="990599"/>
          </a:xfrm>
          <a:prstGeom prst="rect">
            <a:avLst/>
          </a:prstGeom>
          <a:solidFill>
            <a:srgbClr val="CCFF33"/>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4400" b="1" dirty="0">
                <a:latin typeface="Arial" panose="020B0604020202020204" pitchFamily="34" charset="0"/>
                <a:ea typeface="ＭＳ Ｐゴシック" charset="0"/>
                <a:cs typeface="Arial" panose="020B0604020202020204" pitchFamily="34" charset="0"/>
              </a:rPr>
              <a:t>ظلام</a:t>
            </a:r>
            <a:r>
              <a:rPr kumimoji="0" lang="ar-JO" sz="4400" b="1" i="0" u="none" strike="noStrike" kern="1200" cap="none" spc="0" normalizeH="0" baseline="0" noProof="0" dirty="0">
                <a:ln>
                  <a:noFill/>
                </a:ln>
                <a:uLnTx/>
                <a:uFillTx/>
                <a:latin typeface="Arial" panose="020B0604020202020204" pitchFamily="34" charset="0"/>
                <a:ea typeface="ＭＳ Ｐゴシック" charset="0"/>
                <a:cs typeface="Arial" panose="020B0604020202020204" pitchFamily="34" charset="0"/>
              </a:rPr>
              <a:t> الشمس</a:t>
            </a:r>
            <a:endParaRPr kumimoji="0" lang="en-US" sz="4400" b="1" i="0" u="none" strike="noStrike" kern="1200" cap="none" spc="0" normalizeH="0" baseline="0" noProof="0" dirty="0">
              <a:ln>
                <a:noFill/>
              </a:ln>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BBB57FA3-157B-4FA0-F53C-3C0391BFA46A}"/>
              </a:ext>
            </a:extLst>
          </p:cNvPr>
          <p:cNvSpPr/>
          <p:nvPr/>
        </p:nvSpPr>
        <p:spPr bwMode="auto">
          <a:xfrm>
            <a:off x="4572000" y="2438400"/>
            <a:ext cx="4572000" cy="44196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ثلث الشمس</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4000" b="1" dirty="0">
                <a:solidFill>
                  <a:srgbClr val="993300"/>
                </a:solidFill>
                <a:latin typeface="Arial" panose="020B0604020202020204" pitchFamily="34" charset="0"/>
                <a:ea typeface="ＭＳ Ｐゴシック" charset="0"/>
                <a:cs typeface="Arial" panose="020B0604020202020204" pitchFamily="34" charset="0"/>
              </a:rPr>
              <a:t>ثلث القمر</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ثلث النجوم</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4000" b="1" dirty="0">
                <a:solidFill>
                  <a:srgbClr val="993300"/>
                </a:solidFill>
                <a:latin typeface="Arial" panose="020B0604020202020204" pitchFamily="34" charset="0"/>
                <a:ea typeface="ＭＳ Ｐゴシック" charset="0"/>
                <a:cs typeface="Arial" panose="020B0604020202020204" pitchFamily="34" charset="0"/>
              </a:rPr>
              <a:t>الثلث صار مظلماً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ثلث اليوم</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4000" b="1" dirty="0">
                <a:solidFill>
                  <a:srgbClr val="993300"/>
                </a:solidFill>
                <a:latin typeface="Arial" panose="020B0604020202020204" pitchFamily="34" charset="0"/>
                <a:ea typeface="ＭＳ Ｐゴシック" charset="0"/>
                <a:cs typeface="Arial" panose="020B0604020202020204" pitchFamily="34" charset="0"/>
              </a:rPr>
              <a:t>ثلث الليل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ويل ويل لساكني الأرض</a:t>
            </a:r>
            <a:endParaRPr kumimoji="0" lang="en-US" sz="4000" b="1" i="0"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1" descr="darkened city.jpg">
            <a:extLst>
              <a:ext uri="{FF2B5EF4-FFF2-40B4-BE49-F238E27FC236}">
                <a16:creationId xmlns:a16="http://schemas.microsoft.com/office/drawing/2014/main" id="{44E5BF6D-00EC-394E-AC29-54F50A1251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72413B82-07CE-A34E-9105-405D8CF0457D}"/>
              </a:ext>
            </a:extLst>
          </p:cNvPr>
          <p:cNvSpPr/>
          <p:nvPr/>
        </p:nvSpPr>
        <p:spPr>
          <a:xfrm>
            <a:off x="457200" y="228600"/>
            <a:ext cx="8305800" cy="757130"/>
          </a:xfrm>
          <a:prstGeom prst="rect">
            <a:avLst/>
          </a:prstGeom>
        </p:spPr>
        <p:txBody>
          <a:bodyPr>
            <a:spAutoFit/>
          </a:bodyPr>
          <a:lstStyle/>
          <a:p>
            <a:pPr algn="ctr">
              <a:lnSpc>
                <a:spcPct val="90000"/>
              </a:lnSpc>
              <a:defRPr/>
            </a:pPr>
            <a:r>
              <a:rPr lang="ar-JO" b="1" dirty="0">
                <a:solidFill>
                  <a:schemeClr val="bg1"/>
                </a:solidFill>
                <a:effectLst>
                  <a:glow rad="152400">
                    <a:schemeClr val="tx1">
                      <a:alpha val="75000"/>
                    </a:schemeClr>
                  </a:glow>
                </a:effectLst>
                <a:latin typeface="Arial" panose="020B0604020202020204" pitchFamily="34" charset="0"/>
                <a:ea typeface="ＭＳ Ｐゴシック" charset="0"/>
                <a:cs typeface="Arial" panose="020B0604020202020204" pitchFamily="34" charset="0"/>
              </a:rPr>
              <a:t>ثم بوق الملاك الرابع فضرب ثلث الشمس وثلث القمر وثلث النجوم حتى يظلم ثلثهن والنهار لا يضيء ثلثه والليل كذلك. </a:t>
            </a:r>
            <a:r>
              <a:rPr lang="ar-JO" b="1" dirty="0">
                <a:solidFill>
                  <a:srgbClr val="FFF2AF"/>
                </a:solidFill>
                <a:effectLst>
                  <a:glow rad="152400">
                    <a:schemeClr val="tx1">
                      <a:alpha val="75000"/>
                    </a:schemeClr>
                  </a:glow>
                </a:effectLst>
                <a:latin typeface="Arial" panose="020B0604020202020204" pitchFamily="34" charset="0"/>
                <a:ea typeface="ＭＳ Ｐゴシック" charset="0"/>
                <a:cs typeface="Arial" panose="020B0604020202020204" pitchFamily="34" charset="0"/>
              </a:rPr>
              <a:t>رؤيا 8: 12</a:t>
            </a:r>
            <a:endParaRPr lang="en-US" b="1" dirty="0">
              <a:solidFill>
                <a:srgbClr val="FFF2AF"/>
              </a:solidFill>
              <a:effectLst>
                <a:glow rad="152400">
                  <a:schemeClr val="tx1">
                    <a:alpha val="75000"/>
                  </a:schemeClr>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2">
            <a:extLst>
              <a:ext uri="{FF2B5EF4-FFF2-40B4-BE49-F238E27FC236}">
                <a16:creationId xmlns:a16="http://schemas.microsoft.com/office/drawing/2014/main" id="{441B2ED2-A80F-C244-9461-AF8A5BD983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13" y="0"/>
            <a:ext cx="8840787" cy="679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51115AB-6A4A-F5A0-3A4A-07680FC7964A}"/>
              </a:ext>
            </a:extLst>
          </p:cNvPr>
          <p:cNvSpPr/>
          <p:nvPr/>
        </p:nvSpPr>
        <p:spPr bwMode="auto">
          <a:xfrm>
            <a:off x="609600" y="0"/>
            <a:ext cx="7620000" cy="762000"/>
          </a:xfrm>
          <a:prstGeom prst="rect">
            <a:avLst/>
          </a:prstGeom>
          <a:solidFill>
            <a:srgbClr val="FF33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دينونة البوق الخامس</a:t>
            </a:r>
            <a:endPar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DEB501F3-184A-0C0A-F203-BFB0D4127A72}"/>
              </a:ext>
            </a:extLst>
          </p:cNvPr>
          <p:cNvSpPr/>
          <p:nvPr/>
        </p:nvSpPr>
        <p:spPr bwMode="auto">
          <a:xfrm>
            <a:off x="2895600" y="762000"/>
            <a:ext cx="3124200" cy="687389"/>
          </a:xfrm>
          <a:prstGeom prst="rect">
            <a:avLst/>
          </a:prstGeom>
          <a:solidFill>
            <a:srgbClr val="FF0066"/>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رؤيا 9: 1-11</a:t>
            </a:r>
            <a:endParaRPr kumimoji="0" lang="en-US" sz="3600" b="1" i="0" u="none" strike="noStrike" kern="120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86974314-CE62-CCD5-2D09-66B7A4558F90}"/>
              </a:ext>
            </a:extLst>
          </p:cNvPr>
          <p:cNvSpPr/>
          <p:nvPr/>
        </p:nvSpPr>
        <p:spPr bwMode="auto">
          <a:xfrm>
            <a:off x="2362200" y="1371600"/>
            <a:ext cx="3962400" cy="885825"/>
          </a:xfrm>
          <a:prstGeom prst="rect">
            <a:avLst/>
          </a:prstGeom>
          <a:solidFill>
            <a:srgbClr val="FFFF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charset="0"/>
                <a:cs typeface="Arial" panose="020B0604020202020204" pitchFamily="34" charset="0"/>
              </a:rPr>
              <a:t>الغزو الشيطاني</a:t>
            </a:r>
            <a:endParaRPr kumimoji="0" lang="en-US" sz="36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313F784B-0D48-3230-68C0-DCD9583CD4A4}"/>
              </a:ext>
            </a:extLst>
          </p:cNvPr>
          <p:cNvSpPr/>
          <p:nvPr/>
        </p:nvSpPr>
        <p:spPr bwMode="auto">
          <a:xfrm>
            <a:off x="3886200" y="2211389"/>
            <a:ext cx="5257800" cy="4646611"/>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srgbClr val="005C2A"/>
                </a:solidFill>
                <a:latin typeface="Arial" panose="020B0604020202020204" pitchFamily="34" charset="0"/>
                <a:ea typeface="ＭＳ Ｐゴシック" charset="0"/>
                <a:cs typeface="Arial" panose="020B0604020202020204" pitchFamily="34" charset="0"/>
              </a:rPr>
              <a:t>أبدون مع مفتاح الهاوية</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5C2A"/>
                </a:solidFill>
                <a:effectLst/>
                <a:uLnTx/>
                <a:uFillTx/>
                <a:latin typeface="Arial" panose="020B0604020202020204" pitchFamily="34" charset="0"/>
                <a:ea typeface="ＭＳ Ｐゴシック" charset="0"/>
                <a:cs typeface="Arial" panose="020B0604020202020204" pitchFamily="34" charset="0"/>
              </a:rPr>
              <a:t>خرج الجراد من دخان الهاوية</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srgbClr val="005C2A"/>
                </a:solidFill>
                <a:latin typeface="Arial" panose="020B0604020202020204" pitchFamily="34" charset="0"/>
                <a:ea typeface="ＭＳ Ｐゴシック" charset="0"/>
                <a:cs typeface="Arial" panose="020B0604020202020204" pitchFamily="34" charset="0"/>
              </a:rPr>
              <a:t>جراد ليؤذي الناس وليس كل شيء أخضر</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5C2A"/>
                </a:solidFill>
                <a:effectLst/>
                <a:uLnTx/>
                <a:uFillTx/>
                <a:latin typeface="Arial" panose="020B0604020202020204" pitchFamily="34" charset="0"/>
                <a:ea typeface="ＭＳ Ｐゴシック" charset="0"/>
                <a:cs typeface="Arial" panose="020B0604020202020204" pitchFamily="34" charset="0"/>
              </a:rPr>
              <a:t>عذاب لخمسة شهور</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srgbClr val="005C2A"/>
                </a:solidFill>
                <a:latin typeface="Arial" panose="020B0604020202020204" pitchFamily="34" charset="0"/>
                <a:ea typeface="ＭＳ Ｐゴシック" charset="0"/>
                <a:cs typeface="Arial" panose="020B0604020202020204" pitchFamily="34" charset="0"/>
              </a:rPr>
              <a:t>لا يقدر الناس أن يموتوا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5C2A"/>
                </a:solidFill>
                <a:effectLst/>
                <a:uLnTx/>
                <a:uFillTx/>
                <a:latin typeface="Arial" panose="020B0604020202020204" pitchFamily="34" charset="0"/>
                <a:ea typeface="ＭＳ Ｐゴシック" charset="0"/>
                <a:cs typeface="Arial" panose="020B0604020202020204" pitchFamily="34" charset="0"/>
              </a:rPr>
              <a:t>مظهر الجراد بشع</a:t>
            </a:r>
            <a:endParaRPr kumimoji="0" lang="en-US" sz="3600" b="1" i="0" u="none" strike="noStrike" kern="1200" cap="none" spc="0" normalizeH="0" baseline="0" noProof="0" dirty="0">
              <a:ln>
                <a:noFill/>
              </a:ln>
              <a:solidFill>
                <a:srgbClr val="005C2A"/>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6498" name="Picture 6" descr="ojerus20">
            <a:extLst>
              <a:ext uri="{FF2B5EF4-FFF2-40B4-BE49-F238E27FC236}">
                <a16:creationId xmlns:a16="http://schemas.microsoft.com/office/drawing/2014/main" id="{3A26EF5D-A98A-3942-A4C0-E0AB14B2D5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5738"/>
            <a:ext cx="9144000" cy="701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246D0BE-C975-4741-B7E5-F8E5A8C381EF}"/>
              </a:ext>
            </a:extLst>
          </p:cNvPr>
          <p:cNvSpPr txBox="1"/>
          <p:nvPr/>
        </p:nvSpPr>
        <p:spPr>
          <a:xfrm>
            <a:off x="5162797" y="1447800"/>
            <a:ext cx="2600384" cy="1280664"/>
          </a:xfrm>
          <a:prstGeom prst="rect">
            <a:avLst/>
          </a:prstGeom>
          <a:noFill/>
        </p:spPr>
        <p:txBody>
          <a:bodyPr wrap="none" lIns="91436" tIns="45716" rIns="91436" bIns="45716">
            <a:spAutoFit/>
          </a:bodyPr>
          <a:lstStyle/>
          <a:p>
            <a:pPr algn="ctr" defTabSz="913977" eaLnBrk="1" hangingPunct="1">
              <a:lnSpc>
                <a:spcPct val="110000"/>
              </a:lnSpc>
              <a:defRPr/>
            </a:pPr>
            <a:r>
              <a:rPr lang="ar-JO" sz="3600"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تعليم يسوع عن </a:t>
            </a:r>
          </a:p>
          <a:p>
            <a:pPr algn="ctr" defTabSz="913977" eaLnBrk="1" hangingPunct="1">
              <a:lnSpc>
                <a:spcPct val="110000"/>
              </a:lnSpc>
              <a:defRPr/>
            </a:pPr>
            <a:r>
              <a:rPr lang="ar-JO" sz="3600"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الأيام الأخيرة</a:t>
            </a:r>
            <a:endParaRPr lang="en-US" sz="3600"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3" name="TextBox 2">
            <a:extLst>
              <a:ext uri="{FF2B5EF4-FFF2-40B4-BE49-F238E27FC236}">
                <a16:creationId xmlns:a16="http://schemas.microsoft.com/office/drawing/2014/main" id="{262B00F1-0AD3-DA48-97E9-AA8542507B2B}"/>
              </a:ext>
            </a:extLst>
          </p:cNvPr>
          <p:cNvSpPr txBox="1"/>
          <p:nvPr/>
        </p:nvSpPr>
        <p:spPr>
          <a:xfrm>
            <a:off x="5793099" y="2840561"/>
            <a:ext cx="1402941" cy="535523"/>
          </a:xfrm>
          <a:prstGeom prst="rect">
            <a:avLst/>
          </a:prstGeom>
          <a:noFill/>
        </p:spPr>
        <p:txBody>
          <a:bodyPr wrap="none" lIns="91436" tIns="45716" rIns="91436" bIns="45716">
            <a:spAutoFit/>
          </a:bodyPr>
          <a:lstStyle/>
          <a:p>
            <a:pPr algn="ctr" defTabSz="456989" eaLnBrk="1" fontAlgn="auto" hangingPunct="1">
              <a:lnSpc>
                <a:spcPct val="90000"/>
              </a:lnSpc>
              <a:spcBef>
                <a:spcPts val="0"/>
              </a:spcBef>
              <a:spcAft>
                <a:spcPts val="0"/>
              </a:spcAft>
              <a:defRPr/>
            </a:pPr>
            <a:r>
              <a:rPr lang="ar-JO" sz="3200" b="1" dirty="0">
                <a:solidFill>
                  <a:srgbClr val="FFEDB2"/>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الدرس 8</a:t>
            </a:r>
            <a:endParaRPr lang="en-US" sz="3200" b="1" dirty="0">
              <a:solidFill>
                <a:srgbClr val="FFEDB2"/>
              </a:solidFill>
              <a:effectLst>
                <a:glow rad="101600">
                  <a:srgbClr val="000000">
                    <a:alpha val="75000"/>
                  </a:srgbClr>
                </a:glow>
              </a:effectLst>
              <a:latin typeface="Arial" panose="020B0604020202020204" pitchFamily="34" charset="0"/>
              <a:ea typeface="ＭＳ Ｐゴシック"/>
              <a:cs typeface="Arial" panose="020B0604020202020204" pitchFamily="34" charset="0"/>
            </a:endParaRPr>
          </a:p>
        </p:txBody>
      </p:sp>
      <p:sp>
        <p:nvSpPr>
          <p:cNvPr id="4" name="Rectangle 3">
            <a:extLst>
              <a:ext uri="{FF2B5EF4-FFF2-40B4-BE49-F238E27FC236}">
                <a16:creationId xmlns:a16="http://schemas.microsoft.com/office/drawing/2014/main" id="{3113BC63-3E51-55FD-993A-FA994317C6D2}"/>
              </a:ext>
            </a:extLst>
          </p:cNvPr>
          <p:cNvSpPr/>
          <p:nvPr/>
        </p:nvSpPr>
        <p:spPr bwMode="auto">
          <a:xfrm>
            <a:off x="3810000" y="381000"/>
            <a:ext cx="5105400" cy="990600"/>
          </a:xfrm>
          <a:prstGeom prst="rect">
            <a:avLst/>
          </a:prstGeom>
          <a:no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JO" sz="6000" b="1" i="0" u="none" strike="noStrike" cap="none" normalizeH="0" baseline="0" dirty="0">
                <a:ln>
                  <a:noFill/>
                </a:ln>
                <a:solidFill>
                  <a:srgbClr val="FFFF99"/>
                </a:solidFill>
                <a:effectLst>
                  <a:glow rad="127000">
                    <a:schemeClr val="tx1"/>
                  </a:glow>
                </a:effectLst>
                <a:latin typeface="Arial" panose="020B0604020202020204" pitchFamily="34" charset="0"/>
                <a:ea typeface="ＭＳ Ｐゴシック" charset="0"/>
                <a:cs typeface="Arial" panose="020B0604020202020204" pitchFamily="34" charset="0"/>
              </a:rPr>
              <a:t>خطاب جبل الزيتون</a:t>
            </a:r>
            <a:endParaRPr kumimoji="0" lang="en-US" sz="6000" b="1" i="0" u="none" strike="noStrike" cap="none" normalizeH="0" baseline="0" dirty="0">
              <a:ln>
                <a:noFill/>
              </a:ln>
              <a:solidFill>
                <a:srgbClr val="FFFF99"/>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3" descr="Fifth-Trumpet-02-Locusts.jpg">
            <a:extLst>
              <a:ext uri="{FF2B5EF4-FFF2-40B4-BE49-F238E27FC236}">
                <a16:creationId xmlns:a16="http://schemas.microsoft.com/office/drawing/2014/main" id="{C92CA94C-836C-4C47-A9E6-35DAE79972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443" y="-76200"/>
            <a:ext cx="9331643" cy="739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15FAED4-A59B-B4AF-693B-F30E388B1E3F}"/>
              </a:ext>
            </a:extLst>
          </p:cNvPr>
          <p:cNvSpPr/>
          <p:nvPr/>
        </p:nvSpPr>
        <p:spPr bwMode="auto">
          <a:xfrm>
            <a:off x="-111443" y="5029200"/>
            <a:ext cx="9331643" cy="2286000"/>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9D8B4"/>
                </a:solidFill>
                <a:effectLst>
                  <a:glow rad="127000">
                    <a:schemeClr val="tx1"/>
                  </a:glow>
                </a:effectLst>
                <a:uLnTx/>
                <a:uFillTx/>
                <a:latin typeface="Arial" panose="020B0604020202020204" pitchFamily="34" charset="0"/>
                <a:ea typeface="ＭＳ Ｐゴシック" charset="0"/>
                <a:cs typeface="Arial" panose="020B0604020202020204" pitchFamily="34" charset="0"/>
              </a:rPr>
              <a:t>ومن الدخان خرج جراد على الأرض </a:t>
            </a:r>
            <a:br>
              <a:rPr kumimoji="0" lang="en-US" sz="4000" b="1" i="0" u="none" strike="noStrike" kern="1200" cap="none" spc="0" normalizeH="0" baseline="0" noProof="0" dirty="0">
                <a:ln>
                  <a:noFill/>
                </a:ln>
                <a:solidFill>
                  <a:srgbClr val="F9D8B4"/>
                </a:solidFill>
                <a:effectLst>
                  <a:glow rad="127000">
                    <a:schemeClr val="tx1"/>
                  </a:glow>
                </a:effectLst>
                <a:uLnTx/>
                <a:uFillTx/>
                <a:latin typeface="Arial" panose="020B0604020202020204" pitchFamily="34" charset="0"/>
                <a:ea typeface="ＭＳ Ｐゴシック" charset="0"/>
                <a:cs typeface="Arial" panose="020B0604020202020204" pitchFamily="34" charset="0"/>
              </a:rPr>
            </a:br>
            <a:r>
              <a:rPr kumimoji="0" lang="ar-JO" sz="4000" b="1" i="0" u="none" strike="noStrike" kern="1200" cap="none" spc="0" normalizeH="0" baseline="0" noProof="0" dirty="0">
                <a:ln>
                  <a:noFill/>
                </a:ln>
                <a:solidFill>
                  <a:srgbClr val="F9D8B4"/>
                </a:solidFill>
                <a:effectLst>
                  <a:glow rad="127000">
                    <a:schemeClr val="tx1"/>
                  </a:glow>
                </a:effectLst>
                <a:uLnTx/>
                <a:uFillTx/>
                <a:latin typeface="Arial" panose="020B0604020202020204" pitchFamily="34" charset="0"/>
                <a:ea typeface="ＭＳ Ｐゴシック" charset="0"/>
                <a:cs typeface="Arial" panose="020B0604020202020204" pitchFamily="34" charset="0"/>
              </a:rPr>
              <a:t>فأعطي سلطاناً كما لعقارب الأرض سلطان</a:t>
            </a:r>
            <a:endParaRPr kumimoji="0" lang="en-US" sz="4000" b="1" i="0" u="none" strike="noStrike" kern="1200" cap="none" spc="0" normalizeH="0" baseline="0" noProof="0" dirty="0">
              <a:ln>
                <a:noFill/>
              </a:ln>
              <a:solidFill>
                <a:srgbClr val="F9D8B4"/>
              </a:solidFill>
              <a:effectLst>
                <a:glow rad="127000">
                  <a:schemeClr val="tx1"/>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3" descr="locusts from pit.jpg">
            <a:extLst>
              <a:ext uri="{FF2B5EF4-FFF2-40B4-BE49-F238E27FC236}">
                <a16:creationId xmlns:a16="http://schemas.microsoft.com/office/drawing/2014/main" id="{0C8EFFBB-3DF9-A04C-B906-0C8AF613F0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0"/>
            <a:ext cx="4953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6" name="Picture 4" descr="Locusts3.jpg">
            <a:extLst>
              <a:ext uri="{FF2B5EF4-FFF2-40B4-BE49-F238E27FC236}">
                <a16:creationId xmlns:a16="http://schemas.microsoft.com/office/drawing/2014/main" id="{B7B39BAA-968E-1542-B0F0-5CF82C7629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048000"/>
            <a:ext cx="4876800"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7" name="Picture 6" descr="locusts1.jpg">
            <a:extLst>
              <a:ext uri="{FF2B5EF4-FFF2-40B4-BE49-F238E27FC236}">
                <a16:creationId xmlns:a16="http://schemas.microsoft.com/office/drawing/2014/main" id="{9C0DEFA6-3DED-B340-8C9C-DF4062B4609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048000"/>
            <a:ext cx="4343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84E880DF-F837-6145-B601-32CDBA676FC1}"/>
              </a:ext>
            </a:extLst>
          </p:cNvPr>
          <p:cNvCxnSpPr/>
          <p:nvPr/>
        </p:nvCxnSpPr>
        <p:spPr bwMode="auto">
          <a:xfrm>
            <a:off x="4267200" y="0"/>
            <a:ext cx="76200" cy="6858000"/>
          </a:xfrm>
          <a:prstGeom prst="line">
            <a:avLst/>
          </a:prstGeom>
          <a:solidFill>
            <a:schemeClr val="accent1"/>
          </a:solidFill>
          <a:ln w="571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164869" name="Picture 9" descr="Screen Shot 26.png">
            <a:extLst>
              <a:ext uri="{FF2B5EF4-FFF2-40B4-BE49-F238E27FC236}">
                <a16:creationId xmlns:a16="http://schemas.microsoft.com/office/drawing/2014/main" id="{03407DA3-ACD4-2B4C-8461-94EE6C348F7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267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a:extLst>
              <a:ext uri="{FF2B5EF4-FFF2-40B4-BE49-F238E27FC236}">
                <a16:creationId xmlns:a16="http://schemas.microsoft.com/office/drawing/2014/main" id="{FE69B971-1F4C-0E41-8D65-1036ACFBF033}"/>
              </a:ext>
            </a:extLst>
          </p:cNvPr>
          <p:cNvCxnSpPr/>
          <p:nvPr/>
        </p:nvCxnSpPr>
        <p:spPr bwMode="auto">
          <a:xfrm flipH="1">
            <a:off x="0" y="3048000"/>
            <a:ext cx="4267200" cy="0"/>
          </a:xfrm>
          <a:prstGeom prst="line">
            <a:avLst/>
          </a:prstGeom>
          <a:solidFill>
            <a:schemeClr val="accent1"/>
          </a:solidFill>
          <a:ln w="571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 name="Rectangle 1">
            <a:extLst>
              <a:ext uri="{FF2B5EF4-FFF2-40B4-BE49-F238E27FC236}">
                <a16:creationId xmlns:a16="http://schemas.microsoft.com/office/drawing/2014/main" id="{16457D6A-D780-5F40-8A28-32CDBB8B6CEC}"/>
              </a:ext>
            </a:extLst>
          </p:cNvPr>
          <p:cNvSpPr/>
          <p:nvPr/>
        </p:nvSpPr>
        <p:spPr>
          <a:xfrm>
            <a:off x="304800" y="2209800"/>
            <a:ext cx="8686800" cy="683264"/>
          </a:xfrm>
          <a:prstGeom prst="rect">
            <a:avLst/>
          </a:prstGeom>
        </p:spPr>
        <p:txBody>
          <a:bodyPr>
            <a:spAutoFit/>
          </a:bodyPr>
          <a:lstStyle/>
          <a:p>
            <a:pPr algn="ctr">
              <a:lnSpc>
                <a:spcPct val="80000"/>
              </a:lnSpc>
              <a:defRPr/>
            </a:pPr>
            <a:r>
              <a:rPr lang="ar-JO" b="1" dirty="0">
                <a:solidFill>
                  <a:schemeClr val="bg1"/>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rPr>
              <a:t>ومن الدخان (الحفرة) خرج جراد على الأرض ... ولها ملاك الهاوية ملكاً عليها اسمه بالعبرانية أبدون وله باليونانية اسم أبوليون. </a:t>
            </a:r>
            <a:r>
              <a:rPr lang="ar-JO" b="1" dirty="0">
                <a:solidFill>
                  <a:srgbClr val="FFF1B1"/>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rPr>
              <a:t>رؤيا 9: 3، 11</a:t>
            </a:r>
            <a:endParaRPr lang="en-US" b="1" dirty="0">
              <a:solidFill>
                <a:srgbClr val="FFF1B1"/>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3" name="TextBox 2">
            <a:extLst>
              <a:ext uri="{FF2B5EF4-FFF2-40B4-BE49-F238E27FC236}">
                <a16:creationId xmlns:a16="http://schemas.microsoft.com/office/drawing/2014/main" id="{55008D95-7BFB-584E-8DEB-A07B251F6C7C}"/>
              </a:ext>
            </a:extLst>
          </p:cNvPr>
          <p:cNvSpPr txBox="1"/>
          <p:nvPr/>
        </p:nvSpPr>
        <p:spPr>
          <a:xfrm>
            <a:off x="2438400" y="76200"/>
            <a:ext cx="3429000" cy="584775"/>
          </a:xfrm>
          <a:prstGeom prst="rect">
            <a:avLst/>
          </a:prstGeom>
          <a:noFill/>
        </p:spPr>
        <p:txBody>
          <a:bodyPr wrap="square">
            <a:spAutoFit/>
          </a:bodyPr>
          <a:lstStyle/>
          <a:p>
            <a:pPr algn="ctr">
              <a:defRPr/>
            </a:pPr>
            <a:r>
              <a:rPr lang="ar-JO" sz="3200" dirty="0">
                <a:solidFill>
                  <a:srgbClr val="FFF1B1"/>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rPr>
              <a:t>هوية الجراد</a:t>
            </a:r>
            <a:endParaRPr lang="en-US" sz="3200" dirty="0">
              <a:solidFill>
                <a:srgbClr val="FFF1B1"/>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2">
            <a:extLst>
              <a:ext uri="{FF2B5EF4-FFF2-40B4-BE49-F238E27FC236}">
                <a16:creationId xmlns:a16="http://schemas.microsoft.com/office/drawing/2014/main" id="{EC27DE56-8C45-C44F-A221-0BFF77F8AA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12700"/>
            <a:ext cx="80391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618A203-5DF0-2CAE-3B79-4D477CD1E1FE}"/>
              </a:ext>
            </a:extLst>
          </p:cNvPr>
          <p:cNvSpPr/>
          <p:nvPr/>
        </p:nvSpPr>
        <p:spPr bwMode="auto">
          <a:xfrm>
            <a:off x="1066800" y="0"/>
            <a:ext cx="7524750" cy="685800"/>
          </a:xfrm>
          <a:prstGeom prst="rect">
            <a:avLst/>
          </a:prstGeom>
          <a:solidFill>
            <a:srgbClr val="FF7C8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2E74"/>
                </a:solidFill>
                <a:effectLst/>
                <a:uLnTx/>
                <a:uFillTx/>
                <a:latin typeface="Arial" panose="020B0604020202020204" pitchFamily="34" charset="0"/>
                <a:ea typeface="ＭＳ Ｐゴシック" charset="0"/>
                <a:cs typeface="Arial" panose="020B0604020202020204" pitchFamily="34" charset="0"/>
              </a:rPr>
              <a:t>دينونة البوق السادس</a:t>
            </a:r>
            <a:endParaRPr kumimoji="0" lang="en-US" sz="4000" b="1" i="0" u="none" strike="noStrike" kern="1200" cap="none" spc="0" normalizeH="0" baseline="0" noProof="0" dirty="0">
              <a:ln>
                <a:noFill/>
              </a:ln>
              <a:solidFill>
                <a:srgbClr val="002E74"/>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EA6B9A04-AE2D-039F-A445-C118D483E713}"/>
              </a:ext>
            </a:extLst>
          </p:cNvPr>
          <p:cNvSpPr/>
          <p:nvPr/>
        </p:nvSpPr>
        <p:spPr bwMode="auto">
          <a:xfrm>
            <a:off x="3124200" y="698500"/>
            <a:ext cx="3276600" cy="685800"/>
          </a:xfrm>
          <a:prstGeom prst="rect">
            <a:avLst/>
          </a:prstGeom>
          <a:solidFill>
            <a:schemeClr val="bg1">
              <a:lumMod val="75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رؤيا 9: 13-21</a:t>
            </a:r>
            <a:endParaRPr kumimoji="0" lang="en-US" sz="40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B15B5939-56D6-98C2-8660-42AE679F1DB7}"/>
              </a:ext>
            </a:extLst>
          </p:cNvPr>
          <p:cNvSpPr/>
          <p:nvPr/>
        </p:nvSpPr>
        <p:spPr bwMode="auto">
          <a:xfrm>
            <a:off x="2362200" y="1384300"/>
            <a:ext cx="4800600" cy="685800"/>
          </a:xfrm>
          <a:prstGeom prst="rect">
            <a:avLst/>
          </a:prstGeom>
          <a:solidFill>
            <a:srgbClr val="FF9966"/>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8000"/>
                </a:solidFill>
                <a:effectLst/>
                <a:uLnTx/>
                <a:uFillTx/>
                <a:latin typeface="Arial" panose="020B0604020202020204" pitchFamily="34" charset="0"/>
                <a:ea typeface="ＭＳ Ｐゴシック" charset="0"/>
                <a:cs typeface="Arial" panose="020B0604020202020204" pitchFamily="34" charset="0"/>
              </a:rPr>
              <a:t>200000000 فارس</a:t>
            </a:r>
            <a:endParaRPr kumimoji="0" lang="en-US" sz="4000" b="1" i="0" u="none" strike="noStrike" kern="1200" cap="none" spc="0" normalizeH="0" baseline="0" noProof="0" dirty="0">
              <a:ln>
                <a:noFill/>
              </a:ln>
              <a:solidFill>
                <a:srgbClr val="00800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385C58AD-3580-5543-5A9C-B5CBA7554AAE}"/>
              </a:ext>
            </a:extLst>
          </p:cNvPr>
          <p:cNvSpPr/>
          <p:nvPr/>
        </p:nvSpPr>
        <p:spPr bwMode="auto">
          <a:xfrm>
            <a:off x="4343400" y="2209800"/>
            <a:ext cx="4800600" cy="46482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srgbClr val="008000"/>
                </a:solidFill>
                <a:latin typeface="Arial" panose="020B0604020202020204" pitchFamily="34" charset="0"/>
                <a:ea typeface="ＭＳ Ｐゴシック" charset="0"/>
                <a:cs typeface="Arial" panose="020B0604020202020204" pitchFamily="34" charset="0"/>
              </a:rPr>
              <a:t>قتل أربعة ملائكة ثلث البشر</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8000"/>
                </a:solidFill>
                <a:effectLst/>
                <a:uLnTx/>
                <a:uFillTx/>
                <a:latin typeface="Arial" panose="020B0604020202020204" pitchFamily="34" charset="0"/>
                <a:ea typeface="ＭＳ Ｐゴシック" charset="0"/>
                <a:cs typeface="Arial" panose="020B0604020202020204" pitchFamily="34" charset="0"/>
              </a:rPr>
              <a:t>الخيول</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srgbClr val="008000"/>
                </a:solidFill>
                <a:latin typeface="Arial" panose="020B0604020202020204" pitchFamily="34" charset="0"/>
                <a:ea typeface="ＭＳ Ｐゴシック" charset="0"/>
                <a:cs typeface="Arial" panose="020B0604020202020204" pitchFamily="34" charset="0"/>
              </a:rPr>
              <a:t>   - رؤوس كالأسود</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srgbClr val="008000"/>
                </a:solidFill>
                <a:latin typeface="Arial" panose="020B0604020202020204" pitchFamily="34" charset="0"/>
                <a:ea typeface="ＭＳ Ｐゴシック" charset="0"/>
                <a:cs typeface="Arial" panose="020B0604020202020204" pitchFamily="34" charset="0"/>
              </a:rPr>
              <a:t>   - أذيال كالحيات</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8000"/>
                </a:solidFill>
                <a:effectLst/>
                <a:uLnTx/>
                <a:uFillTx/>
                <a:latin typeface="Arial" panose="020B0604020202020204" pitchFamily="34" charset="0"/>
                <a:ea typeface="ＭＳ Ｐゴシック" charset="0"/>
                <a:cs typeface="Arial" panose="020B0604020202020204" pitchFamily="34" charset="0"/>
              </a:rPr>
              <a:t>ثلاث ضربات</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srgbClr val="008000"/>
                </a:solidFill>
                <a:latin typeface="Arial" panose="020B0604020202020204" pitchFamily="34" charset="0"/>
                <a:ea typeface="ＭＳ Ｐゴシック" charset="0"/>
                <a:cs typeface="Arial" panose="020B0604020202020204" pitchFamily="34" charset="0"/>
              </a:rPr>
              <a:t>   - النار</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8000"/>
                </a:solidFill>
                <a:effectLst/>
                <a:uLnTx/>
                <a:uFillTx/>
                <a:latin typeface="Arial" panose="020B0604020202020204" pitchFamily="34" charset="0"/>
                <a:ea typeface="ＭＳ Ｐゴシック" charset="0"/>
                <a:cs typeface="Arial" panose="020B0604020202020204" pitchFamily="34" charset="0"/>
              </a:rPr>
              <a:t>   - الدخان</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srgbClr val="008000"/>
                </a:solidFill>
                <a:latin typeface="Arial" panose="020B0604020202020204" pitchFamily="34" charset="0"/>
                <a:ea typeface="ＭＳ Ｐゴシック" charset="0"/>
                <a:cs typeface="Arial" panose="020B0604020202020204" pitchFamily="34" charset="0"/>
              </a:rPr>
              <a:t>   - الكبريت</a:t>
            </a:r>
            <a:endPar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3" descr="sixth trumpet judgment.jpg">
            <a:extLst>
              <a:ext uri="{FF2B5EF4-FFF2-40B4-BE49-F238E27FC236}">
                <a16:creationId xmlns:a16="http://schemas.microsoft.com/office/drawing/2014/main" id="{FE611F61-7C11-FE4F-A971-DDB509CDB1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9525000" cy="838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23DCA02F-0D1C-C042-8A9D-C7FC2FAD5AC9}"/>
              </a:ext>
            </a:extLst>
          </p:cNvPr>
          <p:cNvSpPr/>
          <p:nvPr/>
        </p:nvSpPr>
        <p:spPr>
          <a:xfrm>
            <a:off x="152400" y="76200"/>
            <a:ext cx="8991600" cy="1815882"/>
          </a:xfrm>
          <a:prstGeom prst="rect">
            <a:avLst/>
          </a:prstGeom>
        </p:spPr>
        <p:txBody>
          <a:bodyPr>
            <a:spAutoFit/>
          </a:bodyPr>
          <a:lstStyle/>
          <a:p>
            <a:pPr algn="r">
              <a:lnSpc>
                <a:spcPct val="80000"/>
              </a:lnSpc>
              <a:defRPr/>
            </a:pPr>
            <a:r>
              <a:rPr lang="ar-JO" sz="2800" b="1" dirty="0">
                <a:solidFill>
                  <a:schemeClr val="bg1"/>
                </a:solidFill>
                <a:effectLst>
                  <a:glow rad="139700">
                    <a:schemeClr val="tx1">
                      <a:alpha val="75000"/>
                    </a:schemeClr>
                  </a:glow>
                </a:effectLst>
                <a:latin typeface="Arial Narrow"/>
                <a:ea typeface="ＭＳ Ｐゴシック" charset="0"/>
                <a:cs typeface="Arial Narrow"/>
              </a:rPr>
              <a:t>وعدد جيوش الفرسان مئتا ألف ألف وأنا سمعت عددهم وهكذا رأيت الخيل في الرؤيا والجالسين عليها لهم دروع نارية وأسمانجونية وكبريتية ورؤوس الخيل كرؤوس الأسود ومن أفواهها يخرج نار ودخان وكبريت من هذه الثلاثة قتل ثلث الناس ومن النار والدخان والكبريت الخارجة من أفواهها. </a:t>
            </a:r>
            <a:r>
              <a:rPr lang="ar-JO" sz="2800" b="1" dirty="0">
                <a:solidFill>
                  <a:srgbClr val="FFF2AF"/>
                </a:solidFill>
                <a:effectLst>
                  <a:glow rad="139700">
                    <a:schemeClr val="tx1">
                      <a:alpha val="75000"/>
                    </a:schemeClr>
                  </a:glow>
                </a:effectLst>
                <a:latin typeface="Arial Narrow"/>
                <a:ea typeface="ＭＳ Ｐゴシック" charset="0"/>
                <a:cs typeface="Arial Narrow"/>
              </a:rPr>
              <a:t>رؤيا 9: 16-18</a:t>
            </a:r>
            <a:endParaRPr lang="en-US" sz="2800" b="1" dirty="0">
              <a:solidFill>
                <a:srgbClr val="FFF2AF"/>
              </a:solidFill>
              <a:effectLst>
                <a:glow rad="139700">
                  <a:schemeClr val="tx1">
                    <a:alpha val="75000"/>
                  </a:schemeClr>
                </a:glow>
              </a:effectLst>
              <a:latin typeface="Arial Narrow"/>
              <a:ea typeface="ＭＳ Ｐゴシック" charset="0"/>
              <a:cs typeface="Arial Narrow"/>
            </a:endParaRPr>
          </a:p>
          <a:p>
            <a:pPr>
              <a:lnSpc>
                <a:spcPct val="80000"/>
              </a:lnSpc>
              <a:defRPr/>
            </a:pPr>
            <a:endParaRPr lang="en-US" sz="2800" b="1" dirty="0">
              <a:solidFill>
                <a:srgbClr val="FFF2AF"/>
              </a:solidFill>
              <a:effectLst>
                <a:glow rad="139700">
                  <a:schemeClr val="tx1">
                    <a:alpha val="75000"/>
                  </a:schemeClr>
                </a:glow>
              </a:effectLst>
              <a:latin typeface="Arial Narrow"/>
              <a:ea typeface="ＭＳ Ｐゴシック" charset="0"/>
              <a:cs typeface="Arial Narrow"/>
            </a:endParaRPr>
          </a:p>
        </p:txBody>
      </p:sp>
    </p:spTree>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1" descr="Attack on Jerusalem.tif">
            <a:extLst>
              <a:ext uri="{FF2B5EF4-FFF2-40B4-BE49-F238E27FC236}">
                <a16:creationId xmlns:a16="http://schemas.microsoft.com/office/drawing/2014/main" id="{50B4059D-7996-0F45-8E22-6DC159F21A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3472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675" name="Picture 5" descr="Screen Shot 2.png">
            <a:extLst>
              <a:ext uri="{FF2B5EF4-FFF2-40B4-BE49-F238E27FC236}">
                <a16:creationId xmlns:a16="http://schemas.microsoft.com/office/drawing/2014/main" id="{9728B129-0750-9F45-9DDA-2B78C0FF3D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638800"/>
            <a:ext cx="9144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676" name="Rectangle 6">
            <a:extLst>
              <a:ext uri="{FF2B5EF4-FFF2-40B4-BE49-F238E27FC236}">
                <a16:creationId xmlns:a16="http://schemas.microsoft.com/office/drawing/2014/main" id="{FE16AFAF-7FA3-E14C-AE2D-265C0E242585}"/>
              </a:ext>
            </a:extLst>
          </p:cNvPr>
          <p:cNvSpPr>
            <a:spLocks noChangeArrowheads="1"/>
          </p:cNvSpPr>
          <p:nvPr/>
        </p:nvSpPr>
        <p:spPr bwMode="auto">
          <a:xfrm>
            <a:off x="190500" y="5759035"/>
            <a:ext cx="8763000"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lnSpc>
                <a:spcPct val="80000"/>
              </a:lnSpc>
            </a:pPr>
            <a:r>
              <a:rPr lang="ar-JO" altLang="en-US" b="1" dirty="0">
                <a:solidFill>
                  <a:schemeClr val="bg1"/>
                </a:solidFill>
                <a:latin typeface="Arial Narrow" panose="020B0604020202020204" pitchFamily="34" charset="0"/>
              </a:rPr>
              <a:t>ثم أعطيت قصبة شبه عصا ووقف الملاك قائلاً لي قم وقس هيكل الله والمذبح والساجدين فيه وأما الدار التي هي خارج الهيكل فاطرحها خارجاً ولا تقسها لأنها قد أعطيت للأمم وسيدوسون المدينة المقدسة اثنين وأربعين شهراً. </a:t>
            </a:r>
            <a:r>
              <a:rPr lang="ar-JO" altLang="en-US" b="1" dirty="0">
                <a:solidFill>
                  <a:srgbClr val="FFA164"/>
                </a:solidFill>
                <a:latin typeface="Arial Narrow" panose="020B0604020202020204" pitchFamily="34" charset="0"/>
              </a:rPr>
              <a:t>رؤيا 11: 1-2</a:t>
            </a:r>
            <a:endParaRPr lang="en-US" altLang="en-US" b="1" dirty="0">
              <a:solidFill>
                <a:srgbClr val="FFA164"/>
              </a:solidFill>
              <a:latin typeface="Arial Narrow" panose="020B0604020202020204" pitchFamily="34" charset="0"/>
            </a:endParaRPr>
          </a:p>
        </p:txBody>
      </p:sp>
    </p:spTree>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4" descr="Two Witnesses.jpg">
            <a:extLst>
              <a:ext uri="{FF2B5EF4-FFF2-40B4-BE49-F238E27FC236}">
                <a16:creationId xmlns:a16="http://schemas.microsoft.com/office/drawing/2014/main" id="{2500BF99-68AB-8444-AB98-0FA80E58B4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FD17272-2D36-D84E-95BD-FF11F12B2037}"/>
              </a:ext>
            </a:extLst>
          </p:cNvPr>
          <p:cNvSpPr/>
          <p:nvPr/>
        </p:nvSpPr>
        <p:spPr>
          <a:xfrm>
            <a:off x="0" y="5638800"/>
            <a:ext cx="9144000" cy="978729"/>
          </a:xfrm>
          <a:prstGeom prst="rect">
            <a:avLst/>
          </a:prstGeom>
        </p:spPr>
        <p:txBody>
          <a:bodyPr wrap="square">
            <a:spAutoFit/>
          </a:bodyPr>
          <a:lstStyle/>
          <a:p>
            <a:pPr algn="r">
              <a:lnSpc>
                <a:spcPct val="90000"/>
              </a:lnSpc>
              <a:defRPr/>
            </a:pPr>
            <a:r>
              <a:rPr lang="ar-JO" sz="3200" b="1" dirty="0">
                <a:solidFill>
                  <a:schemeClr val="bg1"/>
                </a:solidFill>
                <a:effectLst>
                  <a:glow rad="101600">
                    <a:schemeClr val="tx1">
                      <a:alpha val="75000"/>
                    </a:schemeClr>
                  </a:glow>
                </a:effectLst>
                <a:latin typeface="Arial Narrow"/>
                <a:ea typeface="ＭＳ Ｐゴシック" charset="0"/>
                <a:cs typeface="Arial Narrow"/>
              </a:rPr>
              <a:t>وسأعطي لشاهديَّ فيتنبآن ألفاً ومئتين وستين يوماً لابسين مسوحاً</a:t>
            </a:r>
            <a:endParaRPr lang="en-US" sz="3200" b="1" dirty="0">
              <a:solidFill>
                <a:srgbClr val="FFF2AF"/>
              </a:solidFill>
              <a:effectLst>
                <a:glow rad="101600">
                  <a:schemeClr val="tx1">
                    <a:alpha val="75000"/>
                  </a:schemeClr>
                </a:glow>
              </a:effectLst>
              <a:latin typeface="Arial Narrow"/>
              <a:ea typeface="ＭＳ Ｐゴシック" charset="0"/>
              <a:cs typeface="Arial Narrow"/>
            </a:endParaRPr>
          </a:p>
          <a:p>
            <a:pPr>
              <a:lnSpc>
                <a:spcPct val="90000"/>
              </a:lnSpc>
              <a:defRPr/>
            </a:pPr>
            <a:r>
              <a:rPr lang="ar-JO" sz="3200" b="1" dirty="0">
                <a:solidFill>
                  <a:srgbClr val="FFF2AF"/>
                </a:solidFill>
                <a:effectLst>
                  <a:glow rad="101600">
                    <a:schemeClr val="tx1">
                      <a:alpha val="75000"/>
                    </a:schemeClr>
                  </a:glow>
                </a:effectLst>
                <a:latin typeface="Arial Narrow"/>
                <a:ea typeface="ＭＳ Ｐゴシック" charset="0"/>
                <a:cs typeface="Arial Narrow"/>
              </a:rPr>
              <a:t>رؤيا 11: 3</a:t>
            </a:r>
            <a:endParaRPr lang="en-US" sz="3200" b="1" dirty="0">
              <a:solidFill>
                <a:srgbClr val="FFF2AF"/>
              </a:solidFill>
              <a:effectLst>
                <a:glow rad="101600">
                  <a:schemeClr val="tx1">
                    <a:alpha val="75000"/>
                  </a:schemeClr>
                </a:glow>
              </a:effectLst>
              <a:latin typeface="Arial Narrow"/>
              <a:ea typeface="ＭＳ Ｐゴシック" charset="0"/>
              <a:cs typeface="Arial Narrow"/>
            </a:endParaRPr>
          </a:p>
        </p:txBody>
      </p:sp>
    </p:spTree>
  </p:cSld>
  <p:clrMapOvr>
    <a:masterClrMapping/>
  </p:clrMapOvr>
  <p:transition>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2" descr="AftermathLament">
            <a:extLst>
              <a:ext uri="{FF2B5EF4-FFF2-40B4-BE49-F238E27FC236}">
                <a16:creationId xmlns:a16="http://schemas.microsoft.com/office/drawing/2014/main" id="{3BB7C146-4A1B-3F45-B01F-E60EC69BDA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732AD1A-763D-1A48-9722-A7335405CB54}"/>
              </a:ext>
            </a:extLst>
          </p:cNvPr>
          <p:cNvSpPr/>
          <p:nvPr/>
        </p:nvSpPr>
        <p:spPr>
          <a:xfrm>
            <a:off x="228600" y="5638800"/>
            <a:ext cx="8915400" cy="757130"/>
          </a:xfrm>
          <a:prstGeom prst="rect">
            <a:avLst/>
          </a:prstGeom>
        </p:spPr>
        <p:txBody>
          <a:bodyPr>
            <a:spAutoFit/>
          </a:bodyPr>
          <a:lstStyle/>
          <a:p>
            <a:pPr algn="ctr">
              <a:lnSpc>
                <a:spcPct val="90000"/>
              </a:lnSpc>
              <a:defRPr/>
            </a:pPr>
            <a:r>
              <a:rPr lang="ar-JO" b="1" dirty="0">
                <a:solidFill>
                  <a:schemeClr val="bg1"/>
                </a:solidFill>
                <a:effectLst>
                  <a:glow rad="127000">
                    <a:schemeClr val="tx1">
                      <a:alpha val="75000"/>
                    </a:schemeClr>
                  </a:glow>
                </a:effectLst>
                <a:latin typeface="Arial Narrow"/>
                <a:ea typeface="ＭＳ Ｐゴシック" charset="0"/>
                <a:cs typeface="Arial Narrow"/>
              </a:rPr>
              <a:t>وفي تلك الساعة حدثت زلزلة عظيمة فسقط عشر المدينة وقتل بالزلزلة أسماء من الناس سبعة آلاف وصار الباقون في رعبة وأعطوا مجداً لإله السماء. </a:t>
            </a:r>
            <a:r>
              <a:rPr lang="ar-JO" b="1" dirty="0">
                <a:solidFill>
                  <a:srgbClr val="FFF2AF"/>
                </a:solidFill>
                <a:effectLst>
                  <a:glow rad="127000">
                    <a:schemeClr val="tx1">
                      <a:alpha val="75000"/>
                    </a:schemeClr>
                  </a:glow>
                </a:effectLst>
                <a:latin typeface="Arial Narrow"/>
                <a:ea typeface="ＭＳ Ｐゴシック" charset="0"/>
                <a:cs typeface="Arial Narrow"/>
              </a:rPr>
              <a:t>رؤيا 11: 13</a:t>
            </a:r>
            <a:endParaRPr lang="en-US" b="1" dirty="0">
              <a:solidFill>
                <a:srgbClr val="FFF2AF"/>
              </a:solidFill>
              <a:effectLst>
                <a:glow rad="127000">
                  <a:schemeClr val="tx1">
                    <a:alpha val="75000"/>
                  </a:schemeClr>
                </a:glow>
              </a:effectLst>
              <a:latin typeface="Arial Narrow"/>
              <a:ea typeface="ＭＳ Ｐゴシック" charset="0"/>
              <a:cs typeface="Arial Narrow"/>
            </a:endParaRPr>
          </a:p>
        </p:txBody>
      </p:sp>
      <p:sp>
        <p:nvSpPr>
          <p:cNvPr id="3" name="Rectangle 2">
            <a:extLst>
              <a:ext uri="{FF2B5EF4-FFF2-40B4-BE49-F238E27FC236}">
                <a16:creationId xmlns:a16="http://schemas.microsoft.com/office/drawing/2014/main" id="{7177726E-18DD-5908-EBE6-6072CCB45977}"/>
              </a:ext>
            </a:extLst>
          </p:cNvPr>
          <p:cNvSpPr/>
          <p:nvPr/>
        </p:nvSpPr>
        <p:spPr bwMode="auto">
          <a:xfrm>
            <a:off x="0" y="4543114"/>
            <a:ext cx="9372600" cy="1095686"/>
          </a:xfrm>
          <a:prstGeom prst="rect">
            <a:avLst/>
          </a:prstGeom>
          <a:no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6600" b="1" i="0" u="none" strike="noStrike" cap="none" normalizeH="0" baseline="0" dirty="0">
                <a:ln>
                  <a:noFill/>
                </a:ln>
                <a:solidFill>
                  <a:srgbClr val="FF5050"/>
                </a:solidFill>
                <a:effectLst>
                  <a:glow rad="127000">
                    <a:schemeClr val="tx1"/>
                  </a:glow>
                </a:effectLst>
                <a:latin typeface="Arial" panose="020B0604020202020204" pitchFamily="34" charset="0"/>
                <a:ea typeface="ＭＳ Ｐゴシック" charset="0"/>
                <a:cs typeface="Arial" panose="020B0604020202020204" pitchFamily="34" charset="0"/>
              </a:rPr>
              <a:t>الزلزال المدمر</a:t>
            </a:r>
            <a:endParaRPr kumimoji="0" lang="en-US" sz="6600" b="1" i="0" u="none" strike="noStrike" cap="none" normalizeH="0" baseline="0" dirty="0">
              <a:ln>
                <a:noFill/>
              </a:ln>
              <a:solidFill>
                <a:srgbClr val="FF5050"/>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3">
            <a:extLst>
              <a:ext uri="{FF2B5EF4-FFF2-40B4-BE49-F238E27FC236}">
                <a16:creationId xmlns:a16="http://schemas.microsoft.com/office/drawing/2014/main" id="{53986AA6-81A6-E54B-AECC-45A84D7017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813" y="296863"/>
            <a:ext cx="8586787" cy="626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22" name="Picture 3" descr="Screen Shot 4.png">
            <a:extLst>
              <a:ext uri="{FF2B5EF4-FFF2-40B4-BE49-F238E27FC236}">
                <a16:creationId xmlns:a16="http://schemas.microsoft.com/office/drawing/2014/main" id="{3F80DEB5-4603-AC42-B0D3-2BBC6AD64F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587500"/>
            <a:ext cx="51054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0A9B23D-E574-09FB-9677-27980C8C5BE2}"/>
              </a:ext>
            </a:extLst>
          </p:cNvPr>
          <p:cNvSpPr/>
          <p:nvPr/>
        </p:nvSpPr>
        <p:spPr bwMode="auto">
          <a:xfrm>
            <a:off x="277813" y="296863"/>
            <a:ext cx="8408987" cy="693737"/>
          </a:xfrm>
          <a:prstGeom prst="rect">
            <a:avLst/>
          </a:prstGeom>
          <a:solidFill>
            <a:srgbClr val="60B4AD"/>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دينونة البوق السابع</a:t>
            </a:r>
            <a:endParaRPr kumimoji="0" lang="en-US" sz="4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7332BCA7-75A8-2BA6-8D01-58AD3FA8BCD0}"/>
              </a:ext>
            </a:extLst>
          </p:cNvPr>
          <p:cNvSpPr/>
          <p:nvPr/>
        </p:nvSpPr>
        <p:spPr bwMode="auto">
          <a:xfrm>
            <a:off x="2438400" y="990600"/>
            <a:ext cx="4267200" cy="596900"/>
          </a:xfrm>
          <a:prstGeom prst="rect">
            <a:avLst/>
          </a:prstGeom>
          <a:solidFill>
            <a:srgbClr val="D60093"/>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3200" b="0"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رؤيا 11: 15-19 و16</a:t>
            </a:r>
            <a:endParaRPr kumimoji="0" lang="en-US" sz="3200" b="0"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ED8D9216-72A6-91DB-5B1E-A188AA5AEECA}"/>
              </a:ext>
            </a:extLst>
          </p:cNvPr>
          <p:cNvSpPr/>
          <p:nvPr/>
        </p:nvSpPr>
        <p:spPr bwMode="auto">
          <a:xfrm>
            <a:off x="6451600" y="2508250"/>
            <a:ext cx="2387600" cy="4121150"/>
          </a:xfrm>
          <a:prstGeom prst="rect">
            <a:avLst/>
          </a:prstGeom>
          <a:ln>
            <a:noFill/>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ar-JO" sz="3600" b="1" i="0" u="none" strike="noStrike" cap="none" normalizeH="0" baseline="0" dirty="0">
                <a:ln>
                  <a:noFill/>
                </a:ln>
                <a:solidFill>
                  <a:schemeClr val="accent2">
                    <a:lumMod val="50000"/>
                  </a:schemeClr>
                </a:solidFill>
                <a:effectLst/>
                <a:latin typeface="Arial" panose="020B0604020202020204" pitchFamily="34" charset="0"/>
                <a:ea typeface="ＭＳ Ｐゴシック" charset="0"/>
                <a:cs typeface="Arial" panose="020B0604020202020204" pitchFamily="34" charset="0"/>
              </a:rPr>
              <a:t>الجام الأول</a:t>
            </a:r>
          </a:p>
          <a:p>
            <a:pPr marL="0" marR="0" indent="0" algn="r" defTabSz="914400" rtl="0" eaLnBrk="0" fontAlgn="base" latinLnBrk="0" hangingPunct="0">
              <a:lnSpc>
                <a:spcPct val="100000"/>
              </a:lnSpc>
              <a:spcBef>
                <a:spcPct val="0"/>
              </a:spcBef>
              <a:spcAft>
                <a:spcPct val="0"/>
              </a:spcAft>
              <a:buClrTx/>
              <a:buSzTx/>
              <a:buFontTx/>
              <a:buNone/>
              <a:tabLst/>
            </a:pPr>
            <a:r>
              <a:rPr lang="ar-JO" sz="3600" b="1" dirty="0">
                <a:solidFill>
                  <a:schemeClr val="accent2">
                    <a:lumMod val="50000"/>
                  </a:schemeClr>
                </a:solidFill>
                <a:latin typeface="Arial" panose="020B0604020202020204" pitchFamily="34" charset="0"/>
                <a:ea typeface="ＭＳ Ｐゴシック" charset="0"/>
                <a:cs typeface="Arial" panose="020B0604020202020204" pitchFamily="34" charset="0"/>
              </a:rPr>
              <a:t>الجام الثاني</a:t>
            </a:r>
          </a:p>
          <a:p>
            <a:pPr marL="0" marR="0" indent="0" algn="r" defTabSz="914400" rtl="0" eaLnBrk="0" fontAlgn="base" latinLnBrk="0" hangingPunct="0">
              <a:lnSpc>
                <a:spcPct val="100000"/>
              </a:lnSpc>
              <a:spcBef>
                <a:spcPct val="0"/>
              </a:spcBef>
              <a:spcAft>
                <a:spcPct val="0"/>
              </a:spcAft>
              <a:buClrTx/>
              <a:buSzTx/>
              <a:buFontTx/>
              <a:buNone/>
              <a:tabLst/>
            </a:pPr>
            <a:r>
              <a:rPr kumimoji="0" lang="ar-JO" sz="3600" b="1" i="0" u="none" strike="noStrike" cap="none" normalizeH="0" baseline="0" dirty="0">
                <a:ln>
                  <a:noFill/>
                </a:ln>
                <a:solidFill>
                  <a:schemeClr val="accent2">
                    <a:lumMod val="50000"/>
                  </a:schemeClr>
                </a:solidFill>
                <a:effectLst/>
                <a:latin typeface="Arial" panose="020B0604020202020204" pitchFamily="34" charset="0"/>
                <a:ea typeface="ＭＳ Ｐゴシック" charset="0"/>
                <a:cs typeface="Arial" panose="020B0604020202020204" pitchFamily="34" charset="0"/>
              </a:rPr>
              <a:t>الجام الثالث</a:t>
            </a:r>
          </a:p>
          <a:p>
            <a:pPr marL="0" marR="0" indent="0" algn="r" defTabSz="914400" rtl="0" eaLnBrk="0" fontAlgn="base" latinLnBrk="0" hangingPunct="0">
              <a:lnSpc>
                <a:spcPct val="100000"/>
              </a:lnSpc>
              <a:spcBef>
                <a:spcPct val="0"/>
              </a:spcBef>
              <a:spcAft>
                <a:spcPct val="0"/>
              </a:spcAft>
              <a:buClrTx/>
              <a:buSzTx/>
              <a:buFontTx/>
              <a:buNone/>
              <a:tabLst/>
            </a:pPr>
            <a:r>
              <a:rPr lang="ar-JO" sz="3600" b="1" dirty="0">
                <a:solidFill>
                  <a:schemeClr val="accent2">
                    <a:lumMod val="50000"/>
                  </a:schemeClr>
                </a:solidFill>
                <a:latin typeface="Arial" panose="020B0604020202020204" pitchFamily="34" charset="0"/>
                <a:ea typeface="ＭＳ Ｐゴシック" charset="0"/>
                <a:cs typeface="Arial" panose="020B0604020202020204" pitchFamily="34" charset="0"/>
              </a:rPr>
              <a:t>الجام الرابع</a:t>
            </a:r>
          </a:p>
          <a:p>
            <a:pPr marL="0" marR="0" indent="0" algn="r" defTabSz="914400" rtl="0" eaLnBrk="0" fontAlgn="base" latinLnBrk="0" hangingPunct="0">
              <a:lnSpc>
                <a:spcPct val="100000"/>
              </a:lnSpc>
              <a:spcBef>
                <a:spcPct val="0"/>
              </a:spcBef>
              <a:spcAft>
                <a:spcPct val="0"/>
              </a:spcAft>
              <a:buClrTx/>
              <a:buSzTx/>
              <a:buFontTx/>
              <a:buNone/>
              <a:tabLst/>
            </a:pPr>
            <a:r>
              <a:rPr kumimoji="0" lang="ar-JO" sz="3600" b="1" i="0" u="none" strike="noStrike" cap="none" normalizeH="0" baseline="0" dirty="0">
                <a:ln>
                  <a:noFill/>
                </a:ln>
                <a:solidFill>
                  <a:schemeClr val="accent2">
                    <a:lumMod val="50000"/>
                  </a:schemeClr>
                </a:solidFill>
                <a:effectLst/>
                <a:latin typeface="Arial" panose="020B0604020202020204" pitchFamily="34" charset="0"/>
                <a:ea typeface="ＭＳ Ｐゴシック" charset="0"/>
                <a:cs typeface="Arial" panose="020B0604020202020204" pitchFamily="34" charset="0"/>
              </a:rPr>
              <a:t>الجام الخامس</a:t>
            </a:r>
          </a:p>
          <a:p>
            <a:pPr marL="0" marR="0" indent="0" algn="r" defTabSz="914400" rtl="0" eaLnBrk="0" fontAlgn="base" latinLnBrk="0" hangingPunct="0">
              <a:lnSpc>
                <a:spcPct val="100000"/>
              </a:lnSpc>
              <a:spcBef>
                <a:spcPct val="0"/>
              </a:spcBef>
              <a:spcAft>
                <a:spcPct val="0"/>
              </a:spcAft>
              <a:buClrTx/>
              <a:buSzTx/>
              <a:buFontTx/>
              <a:buNone/>
              <a:tabLst/>
            </a:pPr>
            <a:r>
              <a:rPr lang="ar-JO" sz="3600" b="1" dirty="0">
                <a:solidFill>
                  <a:schemeClr val="accent2">
                    <a:lumMod val="50000"/>
                  </a:schemeClr>
                </a:solidFill>
                <a:latin typeface="Arial" panose="020B0604020202020204" pitchFamily="34" charset="0"/>
                <a:ea typeface="ＭＳ Ｐゴシック" charset="0"/>
                <a:cs typeface="Arial" panose="020B0604020202020204" pitchFamily="34" charset="0"/>
              </a:rPr>
              <a:t>الجام السادس</a:t>
            </a:r>
          </a:p>
          <a:p>
            <a:pPr marL="0" marR="0" indent="0" algn="r" defTabSz="914400" rtl="0" eaLnBrk="0" fontAlgn="base" latinLnBrk="0" hangingPunct="0">
              <a:lnSpc>
                <a:spcPct val="100000"/>
              </a:lnSpc>
              <a:spcBef>
                <a:spcPct val="0"/>
              </a:spcBef>
              <a:spcAft>
                <a:spcPct val="0"/>
              </a:spcAft>
              <a:buClrTx/>
              <a:buSzTx/>
              <a:buFontTx/>
              <a:buNone/>
              <a:tabLst/>
            </a:pPr>
            <a:r>
              <a:rPr kumimoji="0" lang="ar-JO" sz="3600" b="1" i="0" u="none" strike="noStrike" cap="none" normalizeH="0" baseline="0" dirty="0">
                <a:ln>
                  <a:noFill/>
                </a:ln>
                <a:solidFill>
                  <a:schemeClr val="accent2">
                    <a:lumMod val="50000"/>
                  </a:schemeClr>
                </a:solidFill>
                <a:effectLst/>
                <a:latin typeface="Arial" panose="020B0604020202020204" pitchFamily="34" charset="0"/>
                <a:ea typeface="ＭＳ Ｐゴシック" charset="0"/>
                <a:cs typeface="Arial" panose="020B0604020202020204" pitchFamily="34" charset="0"/>
              </a:rPr>
              <a:t>الجام السابع</a:t>
            </a:r>
            <a:endParaRPr kumimoji="0" lang="en-US" sz="3600" b="1" i="0" u="none" strike="noStrike" cap="none" normalizeH="0" baseline="0" dirty="0">
              <a:ln>
                <a:noFill/>
              </a:ln>
              <a:solidFill>
                <a:schemeClr val="accent2">
                  <a:lumMod val="50000"/>
                </a:schemeClr>
              </a:solidFill>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a:extLst>
              <a:ext uri="{FF2B5EF4-FFF2-40B4-BE49-F238E27FC236}">
                <a16:creationId xmlns:a16="http://schemas.microsoft.com/office/drawing/2014/main" id="{D175F5D0-47CA-754B-B985-FFF08E205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69863"/>
            <a:ext cx="9069387" cy="651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2C2A738-F529-3471-FA52-4A31690EA349}"/>
              </a:ext>
            </a:extLst>
          </p:cNvPr>
          <p:cNvSpPr/>
          <p:nvPr/>
        </p:nvSpPr>
        <p:spPr bwMode="auto">
          <a:xfrm>
            <a:off x="2133600" y="0"/>
            <a:ext cx="4953000" cy="6096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5CE7">
                    <a:lumMod val="75000"/>
                  </a:srgbClr>
                </a:solidFill>
                <a:effectLst/>
                <a:uLnTx/>
                <a:uFillTx/>
                <a:latin typeface="Arial" panose="020B0604020202020204" pitchFamily="34" charset="0"/>
                <a:ea typeface="ＭＳ Ｐゴシック" charset="0"/>
                <a:cs typeface="Arial" panose="020B0604020202020204" pitchFamily="34" charset="0"/>
              </a:rPr>
              <a:t>دينونة الجامات</a:t>
            </a:r>
            <a:endParaRPr kumimoji="0" lang="en-US" sz="4000" b="1" i="0" u="none" strike="noStrike" kern="1200" cap="none" spc="0" normalizeH="0" baseline="0" noProof="0" dirty="0">
              <a:ln>
                <a:noFill/>
              </a:ln>
              <a:solidFill>
                <a:srgbClr val="005CE7">
                  <a:lumMod val="75000"/>
                </a:srgbClr>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B5F2F6BB-02D1-48D6-4C62-7B42417D6320}"/>
              </a:ext>
            </a:extLst>
          </p:cNvPr>
          <p:cNvSpPr/>
          <p:nvPr/>
        </p:nvSpPr>
        <p:spPr bwMode="auto">
          <a:xfrm>
            <a:off x="0" y="1447800"/>
            <a:ext cx="1219200" cy="7620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اختطاف الكنيسة</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91DA7D3D-5A68-6C57-7D40-A271CBD9DD41}"/>
              </a:ext>
            </a:extLst>
          </p:cNvPr>
          <p:cNvSpPr/>
          <p:nvPr/>
        </p:nvSpPr>
        <p:spPr bwMode="auto">
          <a:xfrm>
            <a:off x="8077200" y="1447800"/>
            <a:ext cx="1028700" cy="7620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المجيء الثاني</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0E40BDE-9D28-2063-705E-45E8979667FB}"/>
              </a:ext>
            </a:extLst>
          </p:cNvPr>
          <p:cNvSpPr/>
          <p:nvPr/>
        </p:nvSpPr>
        <p:spPr bwMode="auto">
          <a:xfrm>
            <a:off x="4191000" y="1447800"/>
            <a:ext cx="3276600" cy="381002"/>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دينونة الجامات</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8">
            <a:extLst>
              <a:ext uri="{FF2B5EF4-FFF2-40B4-BE49-F238E27FC236}">
                <a16:creationId xmlns:a16="http://schemas.microsoft.com/office/drawing/2014/main" id="{719A3481-96BB-911A-5D49-0BA87C4DA524}"/>
              </a:ext>
            </a:extLst>
          </p:cNvPr>
          <p:cNvSpPr/>
          <p:nvPr/>
        </p:nvSpPr>
        <p:spPr bwMode="auto">
          <a:xfrm>
            <a:off x="990600" y="3047991"/>
            <a:ext cx="1295400" cy="304809"/>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الأبواق</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9">
            <a:extLst>
              <a:ext uri="{FF2B5EF4-FFF2-40B4-BE49-F238E27FC236}">
                <a16:creationId xmlns:a16="http://schemas.microsoft.com/office/drawing/2014/main" id="{6DDD5B46-F989-E9E1-C05C-05B64FF085D7}"/>
              </a:ext>
            </a:extLst>
          </p:cNvPr>
          <p:cNvSpPr/>
          <p:nvPr/>
        </p:nvSpPr>
        <p:spPr bwMode="auto">
          <a:xfrm>
            <a:off x="914400" y="5867395"/>
            <a:ext cx="7620000" cy="381003"/>
          </a:xfrm>
          <a:prstGeom prst="rect">
            <a:avLst/>
          </a:prstGeom>
          <a:solidFill>
            <a:srgbClr val="FF0066"/>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النصف الأول من الضيقة</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10">
            <a:extLst>
              <a:ext uri="{FF2B5EF4-FFF2-40B4-BE49-F238E27FC236}">
                <a16:creationId xmlns:a16="http://schemas.microsoft.com/office/drawing/2014/main" id="{80BF3757-74AB-D290-6C28-60ED8B0E6ABF}"/>
              </a:ext>
            </a:extLst>
          </p:cNvPr>
          <p:cNvSpPr/>
          <p:nvPr/>
        </p:nvSpPr>
        <p:spPr bwMode="auto">
          <a:xfrm>
            <a:off x="914400" y="6305546"/>
            <a:ext cx="6019800" cy="381003"/>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ثلاث سنوات ونصف</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12">
            <a:extLst>
              <a:ext uri="{FF2B5EF4-FFF2-40B4-BE49-F238E27FC236}">
                <a16:creationId xmlns:a16="http://schemas.microsoft.com/office/drawing/2014/main" id="{1E9E9B87-9932-E40F-1CDE-4F6E3516332C}"/>
              </a:ext>
            </a:extLst>
          </p:cNvPr>
          <p:cNvSpPr/>
          <p:nvPr/>
        </p:nvSpPr>
        <p:spPr bwMode="auto">
          <a:xfrm>
            <a:off x="2743200" y="1600200"/>
            <a:ext cx="838200" cy="381002"/>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الجامات</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Rectangle 13">
            <a:extLst>
              <a:ext uri="{FF2B5EF4-FFF2-40B4-BE49-F238E27FC236}">
                <a16:creationId xmlns:a16="http://schemas.microsoft.com/office/drawing/2014/main" id="{1C446FE9-D553-9A4E-A611-5BB29C48BC67}"/>
              </a:ext>
            </a:extLst>
          </p:cNvPr>
          <p:cNvSpPr/>
          <p:nvPr/>
        </p:nvSpPr>
        <p:spPr bwMode="auto">
          <a:xfrm>
            <a:off x="3200400" y="1981202"/>
            <a:ext cx="381000" cy="39846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 name="Rectangle 14">
            <a:extLst>
              <a:ext uri="{FF2B5EF4-FFF2-40B4-BE49-F238E27FC236}">
                <a16:creationId xmlns:a16="http://schemas.microsoft.com/office/drawing/2014/main" id="{B1B23CAD-A33B-D83A-A44F-E6DF0CF936E7}"/>
              </a:ext>
            </a:extLst>
          </p:cNvPr>
          <p:cNvSpPr/>
          <p:nvPr/>
        </p:nvSpPr>
        <p:spPr bwMode="auto">
          <a:xfrm>
            <a:off x="3617912" y="1811340"/>
            <a:ext cx="725487" cy="39846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الدم</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15">
            <a:extLst>
              <a:ext uri="{FF2B5EF4-FFF2-40B4-BE49-F238E27FC236}">
                <a16:creationId xmlns:a16="http://schemas.microsoft.com/office/drawing/2014/main" id="{27848707-7550-BD34-E2E1-3EA908B12C3C}"/>
              </a:ext>
            </a:extLst>
          </p:cNvPr>
          <p:cNvSpPr/>
          <p:nvPr/>
        </p:nvSpPr>
        <p:spPr bwMode="auto">
          <a:xfrm>
            <a:off x="4191000" y="2116140"/>
            <a:ext cx="188910" cy="39846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 name="Rectangle 16">
            <a:extLst>
              <a:ext uri="{FF2B5EF4-FFF2-40B4-BE49-F238E27FC236}">
                <a16:creationId xmlns:a16="http://schemas.microsoft.com/office/drawing/2014/main" id="{45F5AC58-98AC-5BF2-6DF3-145670E57221}"/>
              </a:ext>
            </a:extLst>
          </p:cNvPr>
          <p:cNvSpPr/>
          <p:nvPr/>
        </p:nvSpPr>
        <p:spPr bwMode="auto">
          <a:xfrm>
            <a:off x="4572000" y="2055812"/>
            <a:ext cx="609600" cy="45878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الدم</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Rectangle 17">
            <a:extLst>
              <a:ext uri="{FF2B5EF4-FFF2-40B4-BE49-F238E27FC236}">
                <a16:creationId xmlns:a16="http://schemas.microsoft.com/office/drawing/2014/main" id="{ACB8EAFE-CBE6-4015-B076-FC4B8D853208}"/>
              </a:ext>
            </a:extLst>
          </p:cNvPr>
          <p:cNvSpPr/>
          <p:nvPr/>
        </p:nvSpPr>
        <p:spPr bwMode="auto">
          <a:xfrm>
            <a:off x="4989510" y="2362196"/>
            <a:ext cx="192090" cy="381003"/>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Rectangle 18">
            <a:extLst>
              <a:ext uri="{FF2B5EF4-FFF2-40B4-BE49-F238E27FC236}">
                <a16:creationId xmlns:a16="http://schemas.microsoft.com/office/drawing/2014/main" id="{43DA72EE-B31B-7DE7-C449-C316308EF076}"/>
              </a:ext>
            </a:extLst>
          </p:cNvPr>
          <p:cNvSpPr/>
          <p:nvPr/>
        </p:nvSpPr>
        <p:spPr bwMode="auto">
          <a:xfrm>
            <a:off x="5218113" y="2379662"/>
            <a:ext cx="1182686" cy="363536"/>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الحر</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Rectangle 19">
            <a:extLst>
              <a:ext uri="{FF2B5EF4-FFF2-40B4-BE49-F238E27FC236}">
                <a16:creationId xmlns:a16="http://schemas.microsoft.com/office/drawing/2014/main" id="{5D73D562-9007-2DA9-4D8D-8F8CE0C76BA2}"/>
              </a:ext>
            </a:extLst>
          </p:cNvPr>
          <p:cNvSpPr/>
          <p:nvPr/>
        </p:nvSpPr>
        <p:spPr bwMode="auto">
          <a:xfrm>
            <a:off x="5903910" y="2667002"/>
            <a:ext cx="192090" cy="304797"/>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20">
            <a:extLst>
              <a:ext uri="{FF2B5EF4-FFF2-40B4-BE49-F238E27FC236}">
                <a16:creationId xmlns:a16="http://schemas.microsoft.com/office/drawing/2014/main" id="{3A6D5331-1BC0-3B73-6A2B-CE0923AC77B1}"/>
              </a:ext>
            </a:extLst>
          </p:cNvPr>
          <p:cNvSpPr/>
          <p:nvPr/>
        </p:nvSpPr>
        <p:spPr bwMode="auto">
          <a:xfrm>
            <a:off x="6210300" y="2590795"/>
            <a:ext cx="1028700" cy="381003"/>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الظلمة</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 name="Rectangle 21">
            <a:extLst>
              <a:ext uri="{FF2B5EF4-FFF2-40B4-BE49-F238E27FC236}">
                <a16:creationId xmlns:a16="http://schemas.microsoft.com/office/drawing/2014/main" id="{90F3C83D-7617-D6C6-1C64-2A69A7CF39A8}"/>
              </a:ext>
            </a:extLst>
          </p:cNvPr>
          <p:cNvSpPr/>
          <p:nvPr/>
        </p:nvSpPr>
        <p:spPr bwMode="auto">
          <a:xfrm>
            <a:off x="6745286" y="2971797"/>
            <a:ext cx="341313" cy="211133"/>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Rectangle 22">
            <a:extLst>
              <a:ext uri="{FF2B5EF4-FFF2-40B4-BE49-F238E27FC236}">
                <a16:creationId xmlns:a16="http://schemas.microsoft.com/office/drawing/2014/main" id="{06B772DC-72BC-6DD8-A4F9-7FAC148EA178}"/>
              </a:ext>
            </a:extLst>
          </p:cNvPr>
          <p:cNvSpPr/>
          <p:nvPr/>
        </p:nvSpPr>
        <p:spPr bwMode="auto">
          <a:xfrm>
            <a:off x="7315198" y="3048000"/>
            <a:ext cx="914401" cy="3048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الجفاف</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Rectangle 23">
            <a:extLst>
              <a:ext uri="{FF2B5EF4-FFF2-40B4-BE49-F238E27FC236}">
                <a16:creationId xmlns:a16="http://schemas.microsoft.com/office/drawing/2014/main" id="{CB56C144-CCDF-63F0-85E9-FBDD03D9B1E5}"/>
              </a:ext>
            </a:extLst>
          </p:cNvPr>
          <p:cNvSpPr/>
          <p:nvPr/>
        </p:nvSpPr>
        <p:spPr bwMode="auto">
          <a:xfrm>
            <a:off x="7772399" y="3352799"/>
            <a:ext cx="380997" cy="304799"/>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 name="Rectangle 24">
            <a:extLst>
              <a:ext uri="{FF2B5EF4-FFF2-40B4-BE49-F238E27FC236}">
                <a16:creationId xmlns:a16="http://schemas.microsoft.com/office/drawing/2014/main" id="{55246C33-ACE0-3814-C463-FF36C77728CF}"/>
              </a:ext>
            </a:extLst>
          </p:cNvPr>
          <p:cNvSpPr/>
          <p:nvPr/>
        </p:nvSpPr>
        <p:spPr bwMode="auto">
          <a:xfrm>
            <a:off x="2513012" y="2436810"/>
            <a:ext cx="1336678" cy="45878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على الأرض</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 name="Rectangle 25">
            <a:extLst>
              <a:ext uri="{FF2B5EF4-FFF2-40B4-BE49-F238E27FC236}">
                <a16:creationId xmlns:a16="http://schemas.microsoft.com/office/drawing/2014/main" id="{F7235964-D100-6CEA-1320-97C5B374632A}"/>
              </a:ext>
            </a:extLst>
          </p:cNvPr>
          <p:cNvSpPr/>
          <p:nvPr/>
        </p:nvSpPr>
        <p:spPr bwMode="auto">
          <a:xfrm>
            <a:off x="3540126" y="2760664"/>
            <a:ext cx="1028700" cy="28733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في البحر</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 name="Rectangle 26">
            <a:extLst>
              <a:ext uri="{FF2B5EF4-FFF2-40B4-BE49-F238E27FC236}">
                <a16:creationId xmlns:a16="http://schemas.microsoft.com/office/drawing/2014/main" id="{F5FB3B9A-8E04-E368-61C1-8B897C10E00A}"/>
              </a:ext>
            </a:extLst>
          </p:cNvPr>
          <p:cNvSpPr/>
          <p:nvPr/>
        </p:nvSpPr>
        <p:spPr bwMode="auto">
          <a:xfrm>
            <a:off x="4303714" y="3006734"/>
            <a:ext cx="1182686" cy="28733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في الأنهار</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 name="Rectangle 27">
            <a:extLst>
              <a:ext uri="{FF2B5EF4-FFF2-40B4-BE49-F238E27FC236}">
                <a16:creationId xmlns:a16="http://schemas.microsoft.com/office/drawing/2014/main" id="{60E2B921-D443-E26C-B3C0-ADC8CF84D6E0}"/>
              </a:ext>
            </a:extLst>
          </p:cNvPr>
          <p:cNvSpPr/>
          <p:nvPr/>
        </p:nvSpPr>
        <p:spPr bwMode="auto">
          <a:xfrm>
            <a:off x="5067294" y="3124191"/>
            <a:ext cx="1295400" cy="43340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على الشمس</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 name="Rectangle 28">
            <a:extLst>
              <a:ext uri="{FF2B5EF4-FFF2-40B4-BE49-F238E27FC236}">
                <a16:creationId xmlns:a16="http://schemas.microsoft.com/office/drawing/2014/main" id="{B77711D7-291C-92D2-03FF-AE65EC540A65}"/>
              </a:ext>
            </a:extLst>
          </p:cNvPr>
          <p:cNvSpPr/>
          <p:nvPr/>
        </p:nvSpPr>
        <p:spPr bwMode="auto">
          <a:xfrm>
            <a:off x="5903910" y="3470256"/>
            <a:ext cx="1563690" cy="566755"/>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على عرش الوحش</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 name="Rectangle 29">
            <a:extLst>
              <a:ext uri="{FF2B5EF4-FFF2-40B4-BE49-F238E27FC236}">
                <a16:creationId xmlns:a16="http://schemas.microsoft.com/office/drawing/2014/main" id="{FCB60B59-991A-B8CB-C3F7-3C9B87323E42}"/>
              </a:ext>
            </a:extLst>
          </p:cNvPr>
          <p:cNvSpPr/>
          <p:nvPr/>
        </p:nvSpPr>
        <p:spPr bwMode="auto">
          <a:xfrm>
            <a:off x="6934200" y="3944924"/>
            <a:ext cx="1676400" cy="32227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على الفرات</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 name="Rectangle 32">
            <a:extLst>
              <a:ext uri="{FF2B5EF4-FFF2-40B4-BE49-F238E27FC236}">
                <a16:creationId xmlns:a16="http://schemas.microsoft.com/office/drawing/2014/main" id="{A828FC47-00F3-3F74-C44E-FF34D69A147A}"/>
              </a:ext>
            </a:extLst>
          </p:cNvPr>
          <p:cNvSpPr/>
          <p:nvPr/>
        </p:nvSpPr>
        <p:spPr bwMode="auto">
          <a:xfrm>
            <a:off x="8153396" y="4648194"/>
            <a:ext cx="228604" cy="381004"/>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 name="Rectangle 33">
            <a:extLst>
              <a:ext uri="{FF2B5EF4-FFF2-40B4-BE49-F238E27FC236}">
                <a16:creationId xmlns:a16="http://schemas.microsoft.com/office/drawing/2014/main" id="{534FE8ED-A3F4-0A49-4965-F1DA0BE224C3}"/>
              </a:ext>
            </a:extLst>
          </p:cNvPr>
          <p:cNvSpPr/>
          <p:nvPr/>
        </p:nvSpPr>
        <p:spPr bwMode="auto">
          <a:xfrm>
            <a:off x="7239000" y="5240330"/>
            <a:ext cx="1143000" cy="32227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على الهواء</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B7565C82-C604-60C4-BE6E-A9B732F8B0BA}"/>
              </a:ext>
            </a:extLst>
          </p:cNvPr>
          <p:cNvSpPr/>
          <p:nvPr/>
        </p:nvSpPr>
        <p:spPr bwMode="auto">
          <a:xfrm>
            <a:off x="3886200" y="836610"/>
            <a:ext cx="1295400" cy="381002"/>
          </a:xfrm>
          <a:prstGeom prst="rect">
            <a:avLst/>
          </a:prstGeom>
          <a:solidFill>
            <a:srgbClr val="FAD8AE"/>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السماء</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36" name="Group 35">
            <a:extLst>
              <a:ext uri="{FF2B5EF4-FFF2-40B4-BE49-F238E27FC236}">
                <a16:creationId xmlns:a16="http://schemas.microsoft.com/office/drawing/2014/main" id="{75227265-8F5D-7E01-B874-57FEACAA300D}"/>
              </a:ext>
            </a:extLst>
          </p:cNvPr>
          <p:cNvGrpSpPr/>
          <p:nvPr/>
        </p:nvGrpSpPr>
        <p:grpSpPr>
          <a:xfrm>
            <a:off x="7304314" y="4472354"/>
            <a:ext cx="1230086" cy="433766"/>
            <a:chOff x="7304314" y="4472354"/>
            <a:chExt cx="1230086" cy="433766"/>
          </a:xfrm>
        </p:grpSpPr>
        <p:sp>
          <p:nvSpPr>
            <p:cNvPr id="12" name="Rectangle 11">
              <a:extLst>
                <a:ext uri="{FF2B5EF4-FFF2-40B4-BE49-F238E27FC236}">
                  <a16:creationId xmlns:a16="http://schemas.microsoft.com/office/drawing/2014/main" id="{CDDEEAEF-1A85-1C4C-3C3A-680C2BD734E9}"/>
                </a:ext>
              </a:extLst>
            </p:cNvPr>
            <p:cNvSpPr/>
            <p:nvPr/>
          </p:nvSpPr>
          <p:spPr bwMode="auto">
            <a:xfrm>
              <a:off x="7696200" y="4648200"/>
              <a:ext cx="457196" cy="25792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charset="0"/>
                <a:ea typeface="ＭＳ Ｐゴシック" charset="0"/>
              </a:endParaRPr>
            </a:p>
          </p:txBody>
        </p:sp>
        <p:sp>
          <p:nvSpPr>
            <p:cNvPr id="35" name="Rectangle 34">
              <a:extLst>
                <a:ext uri="{FF2B5EF4-FFF2-40B4-BE49-F238E27FC236}">
                  <a16:creationId xmlns:a16="http://schemas.microsoft.com/office/drawing/2014/main" id="{B3FF9EEA-1485-3B64-91E8-F330126A74F0}"/>
                </a:ext>
              </a:extLst>
            </p:cNvPr>
            <p:cNvSpPr/>
            <p:nvPr/>
          </p:nvSpPr>
          <p:spPr bwMode="auto">
            <a:xfrm>
              <a:off x="7304314" y="4472354"/>
              <a:ext cx="1230086" cy="228606"/>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charset="0"/>
                <a:ea typeface="ＭＳ Ｐゴシック" charset="0"/>
              </a:endParaRPr>
            </a:p>
          </p:txBody>
        </p:sp>
      </p:grpSp>
      <p:sp>
        <p:nvSpPr>
          <p:cNvPr id="31" name="Rectangle 30">
            <a:extLst>
              <a:ext uri="{FF2B5EF4-FFF2-40B4-BE49-F238E27FC236}">
                <a16:creationId xmlns:a16="http://schemas.microsoft.com/office/drawing/2014/main" id="{66A729EF-A872-ABE3-009F-83668568D36C}"/>
              </a:ext>
            </a:extLst>
          </p:cNvPr>
          <p:cNvSpPr/>
          <p:nvPr/>
        </p:nvSpPr>
        <p:spPr bwMode="auto">
          <a:xfrm>
            <a:off x="7239000" y="4343400"/>
            <a:ext cx="1295400" cy="265118"/>
          </a:xfrm>
          <a:prstGeom prst="rect">
            <a:avLst/>
          </a:prstGeom>
          <a:no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الزلزال</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 name="Rectangle 31">
            <a:extLst>
              <a:ext uri="{FF2B5EF4-FFF2-40B4-BE49-F238E27FC236}">
                <a16:creationId xmlns:a16="http://schemas.microsoft.com/office/drawing/2014/main" id="{CC54BF57-EE8E-BB78-2E6F-945999461DA1}"/>
              </a:ext>
            </a:extLst>
          </p:cNvPr>
          <p:cNvSpPr/>
          <p:nvPr/>
        </p:nvSpPr>
        <p:spPr bwMode="auto">
          <a:xfrm>
            <a:off x="7543804" y="4572000"/>
            <a:ext cx="685796" cy="366717"/>
          </a:xfrm>
          <a:prstGeom prst="rect">
            <a:avLst/>
          </a:prstGeom>
          <a:no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البرد</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 name="Oval 36">
            <a:extLst>
              <a:ext uri="{FF2B5EF4-FFF2-40B4-BE49-F238E27FC236}">
                <a16:creationId xmlns:a16="http://schemas.microsoft.com/office/drawing/2014/main" id="{71E6A48F-8028-731B-2F37-003361C5C918}"/>
              </a:ext>
            </a:extLst>
          </p:cNvPr>
          <p:cNvSpPr/>
          <p:nvPr/>
        </p:nvSpPr>
        <p:spPr bwMode="auto">
          <a:xfrm>
            <a:off x="953422" y="2286000"/>
            <a:ext cx="719803" cy="647704"/>
          </a:xfrm>
          <a:prstGeom prst="ellipse">
            <a:avLst/>
          </a:prstGeom>
          <a:solidFill>
            <a:srgbClr val="AB282D"/>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charset="0"/>
              <a:ea typeface="ＭＳ Ｐゴシック" charset="0"/>
            </a:endParaRPr>
          </a:p>
        </p:txBody>
      </p:sp>
      <p:sp>
        <p:nvSpPr>
          <p:cNvPr id="7" name="Rectangle 6">
            <a:extLst>
              <a:ext uri="{FF2B5EF4-FFF2-40B4-BE49-F238E27FC236}">
                <a16:creationId xmlns:a16="http://schemas.microsoft.com/office/drawing/2014/main" id="{AEB331D2-AECB-9E37-3703-C709901496BA}"/>
              </a:ext>
            </a:extLst>
          </p:cNvPr>
          <p:cNvSpPr/>
          <p:nvPr/>
        </p:nvSpPr>
        <p:spPr bwMode="auto">
          <a:xfrm>
            <a:off x="973978" y="2285206"/>
            <a:ext cx="685800" cy="592138"/>
          </a:xfrm>
          <a:prstGeom prst="rect">
            <a:avLst/>
          </a:prstGeom>
          <a:no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الأختام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a:extLst>
              <a:ext uri="{FF2B5EF4-FFF2-40B4-BE49-F238E27FC236}">
                <a16:creationId xmlns:a16="http://schemas.microsoft.com/office/drawing/2014/main" id="{B14D80B2-7B50-B046-B4F3-AA4FB25985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1463"/>
            <a:ext cx="8904288" cy="631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26F9756-7478-79B4-39E7-186CD3C5C17D}"/>
              </a:ext>
            </a:extLst>
          </p:cNvPr>
          <p:cNvSpPr/>
          <p:nvPr/>
        </p:nvSpPr>
        <p:spPr bwMode="auto">
          <a:xfrm>
            <a:off x="1219200" y="271463"/>
            <a:ext cx="6477000" cy="719137"/>
          </a:xfrm>
          <a:prstGeom prst="rect">
            <a:avLst/>
          </a:prstGeom>
          <a:solidFill>
            <a:srgbClr val="D60093"/>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400" b="1" i="0" u="none" strike="noStrike" cap="none" normalizeH="0" baseline="0" dirty="0">
                <a:ln>
                  <a:noFill/>
                </a:ln>
                <a:solidFill>
                  <a:schemeClr val="bg1"/>
                </a:solidFill>
                <a:latin typeface="Arial" panose="020B0604020202020204" pitchFamily="34" charset="0"/>
                <a:ea typeface="ＭＳ Ｐゴシック" charset="0"/>
                <a:cs typeface="Arial" panose="020B0604020202020204" pitchFamily="34" charset="0"/>
              </a:rPr>
              <a:t>دينونة الجام الأول</a:t>
            </a:r>
            <a:endParaRPr kumimoji="0" lang="en-US" sz="4400" b="1" i="0" u="none" strike="noStrike" cap="none" normalizeH="0" baseline="0" dirty="0">
              <a:ln>
                <a:noFill/>
              </a:ln>
              <a:solidFill>
                <a:schemeClr val="bg1"/>
              </a:solidFill>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98F9A337-E18A-67FB-6AD4-059120F56F7D}"/>
              </a:ext>
            </a:extLst>
          </p:cNvPr>
          <p:cNvSpPr/>
          <p:nvPr/>
        </p:nvSpPr>
        <p:spPr bwMode="auto">
          <a:xfrm>
            <a:off x="2895600" y="990600"/>
            <a:ext cx="3124200" cy="533400"/>
          </a:xfrm>
          <a:prstGeom prst="rect">
            <a:avLst/>
          </a:prstGeom>
          <a:solidFill>
            <a:srgbClr val="0070C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رؤيا 16: 1-2</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CF2253A0-B802-27D3-5065-B6A150972F8A}"/>
              </a:ext>
            </a:extLst>
          </p:cNvPr>
          <p:cNvSpPr/>
          <p:nvPr/>
        </p:nvSpPr>
        <p:spPr bwMode="auto">
          <a:xfrm>
            <a:off x="2895600" y="1524000"/>
            <a:ext cx="3124200" cy="719136"/>
          </a:xfrm>
          <a:prstGeom prst="rect">
            <a:avLst/>
          </a:prstGeom>
          <a:solidFill>
            <a:srgbClr val="FA60E8"/>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3200" b="1" dirty="0">
                <a:solidFill>
                  <a:schemeClr val="bg1"/>
                </a:solidFill>
                <a:latin typeface="Arial" panose="020B0604020202020204" pitchFamily="34" charset="0"/>
                <a:ea typeface="ＭＳ Ｐゴシック" charset="0"/>
                <a:cs typeface="Arial" panose="020B0604020202020204" pitchFamily="34" charset="0"/>
              </a:rPr>
              <a:t>في الأرض</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3EEB26F4-FB8A-BA09-40F4-12C72E0385E0}"/>
              </a:ext>
            </a:extLst>
          </p:cNvPr>
          <p:cNvSpPr/>
          <p:nvPr/>
        </p:nvSpPr>
        <p:spPr bwMode="auto">
          <a:xfrm>
            <a:off x="4495800" y="2514600"/>
            <a:ext cx="4572000" cy="4343400"/>
          </a:xfrm>
          <a:prstGeom prst="rect">
            <a:avLst/>
          </a:prstGeom>
          <a:ln>
            <a:noFill/>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ar-JO" sz="4400" b="1" i="0" u="none" strike="noStrike" cap="none" normalizeH="0" baseline="0" dirty="0">
                <a:ln>
                  <a:noFill/>
                </a:ln>
                <a:solidFill>
                  <a:srgbClr val="D60093"/>
                </a:solidFill>
                <a:effectLst/>
                <a:latin typeface="Arial" panose="020B0604020202020204" pitchFamily="34" charset="0"/>
                <a:ea typeface="ＭＳ Ｐゴシック" charset="0"/>
                <a:cs typeface="Arial" panose="020B0604020202020204" pitchFamily="34" charset="0"/>
              </a:rPr>
              <a:t>صبَّ الجام على الأرض</a:t>
            </a:r>
          </a:p>
          <a:p>
            <a:pPr marL="0" marR="0" indent="0" algn="r" defTabSz="914400" rtl="0" eaLnBrk="0" fontAlgn="base" latinLnBrk="0" hangingPunct="0">
              <a:lnSpc>
                <a:spcPct val="100000"/>
              </a:lnSpc>
              <a:spcBef>
                <a:spcPct val="0"/>
              </a:spcBef>
              <a:spcAft>
                <a:spcPct val="0"/>
              </a:spcAft>
              <a:buClrTx/>
              <a:buSzTx/>
              <a:buFontTx/>
              <a:buNone/>
              <a:tabLst/>
            </a:pPr>
            <a:r>
              <a:rPr lang="ar-JO" sz="4400" b="1" dirty="0">
                <a:solidFill>
                  <a:srgbClr val="D60093"/>
                </a:solidFill>
                <a:latin typeface="Arial" panose="020B0604020202020204" pitchFamily="34" charset="0"/>
                <a:ea typeface="ＭＳ Ｐゴシック" charset="0"/>
                <a:cs typeface="Arial" panose="020B0604020202020204" pitchFamily="34" charset="0"/>
              </a:rPr>
              <a:t>دمامل كريهة وخبيثة</a:t>
            </a:r>
          </a:p>
          <a:p>
            <a:pPr marL="0" marR="0" indent="0" algn="r" defTabSz="914400" rtl="0" eaLnBrk="0" fontAlgn="base" latinLnBrk="0" hangingPunct="0">
              <a:lnSpc>
                <a:spcPct val="100000"/>
              </a:lnSpc>
              <a:spcBef>
                <a:spcPct val="0"/>
              </a:spcBef>
              <a:spcAft>
                <a:spcPct val="0"/>
              </a:spcAft>
              <a:buClrTx/>
              <a:buSzTx/>
              <a:buFontTx/>
              <a:buNone/>
              <a:tabLst/>
            </a:pPr>
            <a:r>
              <a:rPr lang="ar-JO" sz="4400" b="1" dirty="0">
                <a:solidFill>
                  <a:srgbClr val="D60093"/>
                </a:solidFill>
                <a:latin typeface="Arial" panose="020B0604020202020204" pitchFamily="34" charset="0"/>
                <a:ea typeface="ＭＳ Ｐゴシック" charset="0"/>
                <a:cs typeface="Arial" panose="020B0604020202020204" pitchFamily="34" charset="0"/>
              </a:rPr>
              <a:t>... على الذين كان لهم علامة الوحش وسجدوا لصورته</a:t>
            </a:r>
            <a:endParaRPr kumimoji="0" lang="en-US" sz="4400" b="1" i="0" u="none" strike="noStrike" cap="none" normalizeH="0" baseline="0" dirty="0">
              <a:ln>
                <a:noFill/>
              </a:ln>
              <a:solidFill>
                <a:srgbClr val="D60093"/>
              </a:solidFill>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5" descr="Tribulation horror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a:off x="457200" y="3048000"/>
            <a:ext cx="8382000" cy="2516073"/>
          </a:xfrm>
          <a:prstGeom prst="rect">
            <a:avLst/>
          </a:prstGeom>
        </p:spPr>
        <p:txBody>
          <a:bodyPr>
            <a:spAutoFit/>
          </a:bodyPr>
          <a:lstStyle/>
          <a:p>
            <a:pPr lvl="0">
              <a:lnSpc>
                <a:spcPct val="90000"/>
              </a:lnSpc>
              <a:defRPr/>
            </a:pPr>
            <a:r>
              <a:rPr lang="ar-JO" sz="25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فحينئذ ليهرب الذين في اليهودية إلى الجبال والذي على السطح فلا ينزل ليأخذ من بيته شيئاً والذي في الحقل فلا يرجع إلى ورائه ليأخذ ثيابه وويل للحبالى والمرضعات في تلك الأيام وصلوا لكي لا يكون هربكم في شتاء ولا في سبت لأنه يكون حينئذ </a:t>
            </a:r>
            <a:r>
              <a:rPr lang="ar-JO" sz="2500" b="1" dirty="0">
                <a:solidFill>
                  <a:srgbClr val="FFFF99"/>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ضيق</a:t>
            </a:r>
            <a:r>
              <a:rPr lang="ar-JO" sz="25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 عظيم لم يكن مثله منذ ابتداء العالم إلى الآن ولن يكون ولو لم تقصر تلك الأيام لم يخلص جسد ولكن لأجل المختارين تقصر تلك الأيام</a:t>
            </a:r>
          </a:p>
          <a:p>
            <a:pPr lvl="0">
              <a:lnSpc>
                <a:spcPct val="90000"/>
              </a:lnSpc>
              <a:defRPr/>
            </a:pPr>
            <a:endParaRPr lang="ar-JO" sz="25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a:p>
            <a:pPr lvl="0">
              <a:lnSpc>
                <a:spcPct val="90000"/>
              </a:lnSpc>
              <a:defRPr/>
            </a:pPr>
            <a:r>
              <a:rPr lang="ar-JO" sz="2500" b="1" dirty="0">
                <a:solidFill>
                  <a:srgbClr val="FFC000"/>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متى 24: 16-22</a:t>
            </a:r>
          </a:p>
        </p:txBody>
      </p:sp>
    </p:spTree>
    <p:extLst>
      <p:ext uri="{BB962C8B-B14F-4D97-AF65-F5344CB8AC3E}">
        <p14:creationId xmlns:p14="http://schemas.microsoft.com/office/powerpoint/2010/main" val="20488097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2" descr="twip_2002_0307_04">
            <a:extLst>
              <a:ext uri="{FF2B5EF4-FFF2-40B4-BE49-F238E27FC236}">
                <a16:creationId xmlns:a16="http://schemas.microsoft.com/office/drawing/2014/main" id="{2841373F-4590-BE46-AB54-F6A7E8F080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BF9F0D5-A631-0546-BA91-98142D178680}"/>
              </a:ext>
            </a:extLst>
          </p:cNvPr>
          <p:cNvSpPr/>
          <p:nvPr/>
        </p:nvSpPr>
        <p:spPr>
          <a:xfrm>
            <a:off x="304800" y="5562600"/>
            <a:ext cx="8534400" cy="867930"/>
          </a:xfrm>
          <a:prstGeom prst="rect">
            <a:avLst/>
          </a:prstGeom>
        </p:spPr>
        <p:txBody>
          <a:bodyPr>
            <a:spAutoFit/>
          </a:bodyPr>
          <a:lstStyle/>
          <a:p>
            <a:pPr algn="r">
              <a:lnSpc>
                <a:spcPct val="90000"/>
              </a:lnSpc>
              <a:defRPr/>
            </a:pPr>
            <a:r>
              <a:rPr lang="ar-JO" sz="2800" b="1" dirty="0">
                <a:solidFill>
                  <a:schemeClr val="bg1"/>
                </a:solidFill>
                <a:effectLst>
                  <a:glow rad="127000">
                    <a:schemeClr val="tx1">
                      <a:alpha val="75000"/>
                    </a:schemeClr>
                  </a:glow>
                </a:effectLst>
                <a:latin typeface="Arial Narrow"/>
                <a:ea typeface="ＭＳ Ｐゴシック" charset="0"/>
                <a:cs typeface="Arial Narrow"/>
              </a:rPr>
              <a:t>فمضى الأول وسكب جامه على الأرض فحدثت دمامل خبيثة وردية على الناس الذين بهم سمة الوحش والذين يسجدون لصورته. </a:t>
            </a:r>
            <a:r>
              <a:rPr lang="ar-JO" sz="2800" b="1" dirty="0">
                <a:solidFill>
                  <a:srgbClr val="FFF1B1"/>
                </a:solidFill>
                <a:effectLst>
                  <a:glow rad="127000">
                    <a:schemeClr val="tx1">
                      <a:alpha val="75000"/>
                    </a:schemeClr>
                  </a:glow>
                </a:effectLst>
                <a:latin typeface="Arial Narrow"/>
                <a:ea typeface="ＭＳ Ｐゴシック" charset="0"/>
                <a:cs typeface="Arial Narrow"/>
              </a:rPr>
              <a:t>رؤيا 16: 2</a:t>
            </a:r>
            <a:endParaRPr lang="en-US" sz="2800" b="1" dirty="0">
              <a:solidFill>
                <a:srgbClr val="FFF1B1"/>
              </a:solidFill>
              <a:effectLst>
                <a:glow rad="127000">
                  <a:schemeClr val="tx1">
                    <a:alpha val="75000"/>
                  </a:schemeClr>
                </a:glow>
              </a:effectLst>
              <a:latin typeface="Arial Narrow"/>
              <a:ea typeface="ＭＳ Ｐゴシック" charset="0"/>
              <a:cs typeface="Arial Narrow"/>
            </a:endParaRPr>
          </a:p>
        </p:txBody>
      </p:sp>
      <p:sp>
        <p:nvSpPr>
          <p:cNvPr id="3" name="Rectangle 2">
            <a:extLst>
              <a:ext uri="{FF2B5EF4-FFF2-40B4-BE49-F238E27FC236}">
                <a16:creationId xmlns:a16="http://schemas.microsoft.com/office/drawing/2014/main" id="{57F7BF16-1E67-66B6-9E97-4C491CD3C282}"/>
              </a:ext>
            </a:extLst>
          </p:cNvPr>
          <p:cNvSpPr/>
          <p:nvPr/>
        </p:nvSpPr>
        <p:spPr bwMode="auto">
          <a:xfrm>
            <a:off x="0" y="4572000"/>
            <a:ext cx="9144000" cy="838200"/>
          </a:xfrm>
          <a:prstGeom prst="rect">
            <a:avLst/>
          </a:prstGeom>
          <a:no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6000" b="1" i="0" u="none" strike="noStrike" cap="none" normalizeH="0" baseline="0" dirty="0">
                <a:ln>
                  <a:noFill/>
                </a:ln>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rPr>
              <a:t>جائحة خارقة للطبيعة</a:t>
            </a:r>
            <a:endParaRPr kumimoji="0" lang="en-US" sz="6000" b="1" i="0" u="none" strike="noStrike" cap="none" normalizeH="0" baseline="0" dirty="0">
              <a:ln>
                <a:noFill/>
              </a:ln>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2">
            <a:extLst>
              <a:ext uri="{FF2B5EF4-FFF2-40B4-BE49-F238E27FC236}">
                <a16:creationId xmlns:a16="http://schemas.microsoft.com/office/drawing/2014/main" id="{25BEC723-96CF-7F4E-9AF3-6A65344644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8600"/>
            <a:ext cx="819308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386D4EC9-1372-9847-CBA3-CCA4E8893E3F}"/>
              </a:ext>
            </a:extLst>
          </p:cNvPr>
          <p:cNvSpPr/>
          <p:nvPr/>
        </p:nvSpPr>
        <p:spPr bwMode="auto">
          <a:xfrm>
            <a:off x="1371600" y="228600"/>
            <a:ext cx="7010400" cy="685800"/>
          </a:xfrm>
          <a:prstGeom prst="rect">
            <a:avLst/>
          </a:prstGeom>
          <a:solidFill>
            <a:srgbClr val="002E74"/>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0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rPr>
              <a:t>دينونة الجام الثاني</a:t>
            </a:r>
            <a:endParaRPr kumimoji="0" lang="en-US" sz="40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39AC59D8-2213-09CF-8EAD-2CB623D68119}"/>
              </a:ext>
            </a:extLst>
          </p:cNvPr>
          <p:cNvSpPr/>
          <p:nvPr/>
        </p:nvSpPr>
        <p:spPr bwMode="auto">
          <a:xfrm>
            <a:off x="3657600" y="914400"/>
            <a:ext cx="2590800" cy="533400"/>
          </a:xfrm>
          <a:prstGeom prst="rect">
            <a:avLst/>
          </a:prstGeom>
          <a:solidFill>
            <a:srgbClr val="FF505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رؤيا 16: 3</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1BEFE863-BCFD-4FA2-D132-FA1FAA1C0BA9}"/>
              </a:ext>
            </a:extLst>
          </p:cNvPr>
          <p:cNvSpPr/>
          <p:nvPr/>
        </p:nvSpPr>
        <p:spPr bwMode="auto">
          <a:xfrm>
            <a:off x="3581400" y="1447800"/>
            <a:ext cx="2667000" cy="762000"/>
          </a:xfrm>
          <a:prstGeom prst="rect">
            <a:avLst/>
          </a:prstGeom>
          <a:solidFill>
            <a:schemeClr val="accent6">
              <a:lumMod val="75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في البحر</a:t>
            </a:r>
            <a:endParaRPr kumimoji="0" lang="en-US" sz="4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A665A3AD-9E6B-ED4B-F252-D7DCE7F9815A}"/>
              </a:ext>
            </a:extLst>
          </p:cNvPr>
          <p:cNvSpPr/>
          <p:nvPr/>
        </p:nvSpPr>
        <p:spPr bwMode="auto">
          <a:xfrm>
            <a:off x="4800600" y="2362200"/>
            <a:ext cx="4191000" cy="3581400"/>
          </a:xfrm>
          <a:prstGeom prst="rect">
            <a:avLst/>
          </a:prstGeom>
          <a:ln>
            <a:noFill/>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ar-JO" sz="4400" b="1" i="0" u="none" strike="noStrike" cap="none" normalizeH="0" baseline="0" dirty="0">
                <a:ln>
                  <a:noFill/>
                </a:ln>
                <a:solidFill>
                  <a:schemeClr val="accent6"/>
                </a:solidFill>
                <a:effectLst/>
                <a:latin typeface="Arial" panose="020B0604020202020204" pitchFamily="34" charset="0"/>
                <a:ea typeface="ＭＳ Ｐゴシック" charset="0"/>
                <a:cs typeface="Arial" panose="020B0604020202020204" pitchFamily="34" charset="0"/>
              </a:rPr>
              <a:t>صبَّ الجام على البحر</a:t>
            </a:r>
          </a:p>
          <a:p>
            <a:pPr marL="0" marR="0" indent="0" algn="r" defTabSz="914400" rtl="0" eaLnBrk="0" fontAlgn="base" latinLnBrk="0" hangingPunct="0">
              <a:lnSpc>
                <a:spcPct val="100000"/>
              </a:lnSpc>
              <a:spcBef>
                <a:spcPct val="0"/>
              </a:spcBef>
              <a:spcAft>
                <a:spcPct val="0"/>
              </a:spcAft>
              <a:buClrTx/>
              <a:buSzTx/>
              <a:buFontTx/>
              <a:buNone/>
              <a:tabLst/>
            </a:pPr>
            <a:r>
              <a:rPr lang="ar-JO" sz="4400" b="1" dirty="0">
                <a:solidFill>
                  <a:schemeClr val="accent6"/>
                </a:solidFill>
                <a:latin typeface="Arial" panose="020B0604020202020204" pitchFamily="34" charset="0"/>
                <a:ea typeface="ＭＳ Ｐゴシック" charset="0"/>
                <a:cs typeface="Arial" panose="020B0604020202020204" pitchFamily="34" charset="0"/>
              </a:rPr>
              <a:t>كدم إنسان ميت</a:t>
            </a:r>
          </a:p>
          <a:p>
            <a:pPr marL="0" marR="0" indent="0" algn="r" defTabSz="914400" rtl="0" eaLnBrk="0" fontAlgn="base" latinLnBrk="0" hangingPunct="0">
              <a:lnSpc>
                <a:spcPct val="100000"/>
              </a:lnSpc>
              <a:spcBef>
                <a:spcPct val="0"/>
              </a:spcBef>
              <a:spcAft>
                <a:spcPct val="0"/>
              </a:spcAft>
              <a:buClrTx/>
              <a:buSzTx/>
              <a:buFontTx/>
              <a:buNone/>
              <a:tabLst/>
            </a:pPr>
            <a:r>
              <a:rPr kumimoji="0" lang="ar-JO" sz="4400" b="1" i="0" u="none" strike="noStrike" cap="none" normalizeH="0" baseline="0" dirty="0">
                <a:ln>
                  <a:noFill/>
                </a:ln>
                <a:solidFill>
                  <a:schemeClr val="accent6"/>
                </a:solidFill>
                <a:effectLst/>
                <a:latin typeface="Arial" panose="020B0604020202020204" pitchFamily="34" charset="0"/>
                <a:ea typeface="ＭＳ Ｐゴシック" charset="0"/>
                <a:cs typeface="Arial" panose="020B0604020202020204" pitchFamily="34" charset="0"/>
              </a:rPr>
              <a:t>مات كل كائن حي في البحر</a:t>
            </a:r>
            <a:endParaRPr kumimoji="0" lang="en-US" sz="4400" b="1" i="0" u="none" strike="noStrike" cap="none" normalizeH="0" baseline="0" dirty="0">
              <a:ln>
                <a:noFill/>
              </a:ln>
              <a:solidFill>
                <a:schemeClr val="accent6"/>
              </a:solidFill>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descr="dead fish2.jpg">
            <a:extLst>
              <a:ext uri="{FF2B5EF4-FFF2-40B4-BE49-F238E27FC236}">
                <a16:creationId xmlns:a16="http://schemas.microsoft.com/office/drawing/2014/main" id="{79EBD4FE-C0DE-474C-9AC5-FF16F0710C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95600"/>
            <a:ext cx="9144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4" name="Picture 3" descr="blood sea.jpg">
            <a:extLst>
              <a:ext uri="{FF2B5EF4-FFF2-40B4-BE49-F238E27FC236}">
                <a16:creationId xmlns:a16="http://schemas.microsoft.com/office/drawing/2014/main" id="{9086DC55-959D-EC48-810F-A2CF29D4E0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8083B9D-E55D-B04F-81CA-B7D48DBC2033}"/>
              </a:ext>
            </a:extLst>
          </p:cNvPr>
          <p:cNvSpPr txBox="1"/>
          <p:nvPr/>
        </p:nvSpPr>
        <p:spPr>
          <a:xfrm>
            <a:off x="1371600" y="2480101"/>
            <a:ext cx="6705600" cy="830997"/>
          </a:xfrm>
          <a:prstGeom prst="rect">
            <a:avLst/>
          </a:prstGeom>
          <a:solidFill>
            <a:schemeClr val="tx1"/>
          </a:solidFill>
          <a:ln>
            <a:solidFill>
              <a:schemeClr val="bg1"/>
            </a:solidFill>
          </a:ln>
        </p:spPr>
        <p:txBody>
          <a:bodyPr wrap="square" anchor="ctr">
            <a:spAutoFit/>
          </a:bodyPr>
          <a:lstStyle/>
          <a:p>
            <a:pPr algn="ctr">
              <a:defRPr/>
            </a:pPr>
            <a:r>
              <a:rPr lang="ar-JO" sz="4800" dirty="0">
                <a:solidFill>
                  <a:schemeClr val="bg1"/>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rPr>
              <a:t>مات كل كائن حي في البحر</a:t>
            </a: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
            <a:extLst>
              <a:ext uri="{FF2B5EF4-FFF2-40B4-BE49-F238E27FC236}">
                <a16:creationId xmlns:a16="http://schemas.microsoft.com/office/drawing/2014/main" id="{EA17D4C5-49E7-2F45-88BB-F6E23246B2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13" y="49213"/>
            <a:ext cx="8739187" cy="675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8702657-672E-0810-4FF1-3E77DFD393A1}"/>
              </a:ext>
            </a:extLst>
          </p:cNvPr>
          <p:cNvSpPr/>
          <p:nvPr/>
        </p:nvSpPr>
        <p:spPr bwMode="auto">
          <a:xfrm>
            <a:off x="1143000" y="49213"/>
            <a:ext cx="7010400" cy="712787"/>
          </a:xfrm>
          <a:prstGeom prst="rect">
            <a:avLst/>
          </a:prstGeom>
          <a:solidFill>
            <a:srgbClr val="339966"/>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دينونة الجام الثالث</a:t>
            </a:r>
            <a:endParaRPr kumimoji="0" lang="en-US" sz="4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96F2C3BA-5C0E-5548-2AA8-D6E615A8894D}"/>
              </a:ext>
            </a:extLst>
          </p:cNvPr>
          <p:cNvSpPr/>
          <p:nvPr/>
        </p:nvSpPr>
        <p:spPr bwMode="auto">
          <a:xfrm>
            <a:off x="3124200" y="762000"/>
            <a:ext cx="3048000" cy="609600"/>
          </a:xfrm>
          <a:prstGeom prst="rect">
            <a:avLst/>
          </a:prstGeom>
          <a:solidFill>
            <a:srgbClr val="00FF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rgbClr val="993300"/>
                </a:solidFill>
                <a:effectLst/>
                <a:latin typeface="Arial" panose="020B0604020202020204" pitchFamily="34" charset="0"/>
                <a:ea typeface="ＭＳ Ｐゴシック" charset="0"/>
                <a:cs typeface="Arial" panose="020B0604020202020204" pitchFamily="34" charset="0"/>
              </a:rPr>
              <a:t>رؤيا 16: 4-7</a:t>
            </a:r>
            <a:endParaRPr kumimoji="0" lang="en-US" sz="3200" b="1" i="0" u="none" strike="noStrike" cap="none" normalizeH="0" baseline="0" dirty="0">
              <a:ln>
                <a:noFill/>
              </a:ln>
              <a:solidFill>
                <a:srgbClr val="993300"/>
              </a:solidFill>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2EC0CBBD-19A7-AC53-1074-0CC1CD5E59C8}"/>
              </a:ext>
            </a:extLst>
          </p:cNvPr>
          <p:cNvSpPr/>
          <p:nvPr/>
        </p:nvSpPr>
        <p:spPr bwMode="auto">
          <a:xfrm>
            <a:off x="1828800" y="1295400"/>
            <a:ext cx="5715000" cy="788987"/>
          </a:xfrm>
          <a:prstGeom prst="rect">
            <a:avLst/>
          </a:prstGeom>
          <a:solidFill>
            <a:srgbClr val="CCFF33"/>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000" b="1" i="0" u="none" strike="noStrike" cap="none" normalizeH="0" baseline="0" dirty="0">
                <a:ln>
                  <a:noFill/>
                </a:ln>
                <a:solidFill>
                  <a:srgbClr val="CC0000"/>
                </a:solidFill>
                <a:effectLst/>
                <a:latin typeface="Arial" panose="020B0604020202020204" pitchFamily="34" charset="0"/>
                <a:ea typeface="ＭＳ Ｐゴシック" charset="0"/>
                <a:cs typeface="Arial" panose="020B0604020202020204" pitchFamily="34" charset="0"/>
              </a:rPr>
              <a:t>في الأنهار والينابيع</a:t>
            </a:r>
            <a:endParaRPr kumimoji="0" lang="en-US" sz="4000" b="1" i="0" u="none" strike="noStrike" cap="none" normalizeH="0" baseline="0" dirty="0">
              <a:ln>
                <a:noFill/>
              </a:ln>
              <a:solidFill>
                <a:srgbClr val="CC0000"/>
              </a:solidFill>
              <a:effectLst/>
              <a:latin typeface="Arial" panose="020B0604020202020204" pitchFamily="34" charset="0"/>
              <a:ea typeface="ＭＳ Ｐゴシック" charset="0"/>
              <a:cs typeface="Arial" panose="020B0604020202020204" pitchFamily="34" charset="0"/>
            </a:endParaRPr>
          </a:p>
        </p:txBody>
      </p:sp>
      <p:sp>
        <p:nvSpPr>
          <p:cNvPr id="7" name="Rectangle 6">
            <a:extLst>
              <a:ext uri="{FF2B5EF4-FFF2-40B4-BE49-F238E27FC236}">
                <a16:creationId xmlns:a16="http://schemas.microsoft.com/office/drawing/2014/main" id="{7D380684-FE1C-F84D-ABE9-AF494119AD00}"/>
              </a:ext>
            </a:extLst>
          </p:cNvPr>
          <p:cNvSpPr/>
          <p:nvPr/>
        </p:nvSpPr>
        <p:spPr bwMode="auto">
          <a:xfrm>
            <a:off x="4800600" y="2209800"/>
            <a:ext cx="4343400" cy="4597399"/>
          </a:xfrm>
          <a:prstGeom prst="rect">
            <a:avLst/>
          </a:prstGeom>
          <a:ln>
            <a:noFill/>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ar-JO" sz="3600" b="1" i="0" u="none" strike="noStrike" cap="none" normalizeH="0" baseline="0" dirty="0">
                <a:ln>
                  <a:noFill/>
                </a:ln>
                <a:solidFill>
                  <a:srgbClr val="D60093"/>
                </a:solidFill>
                <a:effectLst/>
                <a:latin typeface="Arial" panose="020B0604020202020204" pitchFamily="34" charset="0"/>
                <a:ea typeface="ＭＳ Ｐゴシック" charset="0"/>
                <a:cs typeface="Arial" panose="020B0604020202020204" pitchFamily="34" charset="0"/>
              </a:rPr>
              <a:t>صبَّ الجام على الأنهار والينابيع</a:t>
            </a:r>
          </a:p>
          <a:p>
            <a:pPr marL="0" marR="0" indent="0" algn="r" defTabSz="914400" rtl="0" eaLnBrk="0" fontAlgn="base" latinLnBrk="0" hangingPunct="0">
              <a:lnSpc>
                <a:spcPct val="100000"/>
              </a:lnSpc>
              <a:spcBef>
                <a:spcPct val="0"/>
              </a:spcBef>
              <a:spcAft>
                <a:spcPct val="0"/>
              </a:spcAft>
              <a:buClrTx/>
              <a:buSzTx/>
              <a:buFontTx/>
              <a:buNone/>
              <a:tabLst/>
            </a:pPr>
            <a:r>
              <a:rPr lang="ar-JO" sz="3600" b="1" dirty="0">
                <a:solidFill>
                  <a:srgbClr val="D60093"/>
                </a:solidFill>
                <a:latin typeface="Arial" panose="020B0604020202020204" pitchFamily="34" charset="0"/>
                <a:ea typeface="ＭＳ Ｐゴシック" charset="0"/>
                <a:cs typeface="Arial" panose="020B0604020202020204" pitchFamily="34" charset="0"/>
              </a:rPr>
              <a:t>صاروا دماً</a:t>
            </a:r>
          </a:p>
          <a:p>
            <a:pPr marL="0" marR="0" indent="0" algn="r" defTabSz="914400" rtl="0" eaLnBrk="0" fontAlgn="base" latinLnBrk="0" hangingPunct="0">
              <a:lnSpc>
                <a:spcPct val="100000"/>
              </a:lnSpc>
              <a:spcBef>
                <a:spcPct val="0"/>
              </a:spcBef>
              <a:spcAft>
                <a:spcPct val="0"/>
              </a:spcAft>
              <a:buClrTx/>
              <a:buSzTx/>
              <a:buFontTx/>
              <a:buNone/>
              <a:tabLst/>
            </a:pPr>
            <a:r>
              <a:rPr kumimoji="0" lang="ar-JO" sz="3600" b="1" i="0" u="none" strike="noStrike" cap="none" normalizeH="0" baseline="0" dirty="0">
                <a:ln>
                  <a:noFill/>
                </a:ln>
                <a:solidFill>
                  <a:srgbClr val="D60093"/>
                </a:solidFill>
                <a:effectLst/>
                <a:latin typeface="Arial" panose="020B0604020202020204" pitchFamily="34" charset="0"/>
                <a:ea typeface="ＭＳ Ｐゴシック" charset="0"/>
                <a:cs typeface="Arial" panose="020B0604020202020204" pitchFamily="34" charset="0"/>
              </a:rPr>
              <a:t>هذه دينونة دماء القديسين والأنبياء</a:t>
            </a:r>
          </a:p>
          <a:p>
            <a:pPr marL="0" marR="0" indent="0" algn="r" defTabSz="914400" rtl="0" eaLnBrk="0" fontAlgn="base" latinLnBrk="0" hangingPunct="0">
              <a:lnSpc>
                <a:spcPct val="100000"/>
              </a:lnSpc>
              <a:spcBef>
                <a:spcPct val="0"/>
              </a:spcBef>
              <a:spcAft>
                <a:spcPct val="0"/>
              </a:spcAft>
              <a:buClrTx/>
              <a:buSzTx/>
              <a:buFontTx/>
              <a:buNone/>
              <a:tabLst/>
            </a:pPr>
            <a:r>
              <a:rPr lang="ar-JO" sz="3600" b="1" dirty="0">
                <a:solidFill>
                  <a:srgbClr val="D60093"/>
                </a:solidFill>
                <a:latin typeface="Arial" panose="020B0604020202020204" pitchFamily="34" charset="0"/>
                <a:ea typeface="ＭＳ Ｐゴシック" charset="0"/>
                <a:cs typeface="Arial" panose="020B0604020202020204" pitchFamily="34" charset="0"/>
              </a:rPr>
              <a:t>هذه دينونة حق وعادلة</a:t>
            </a:r>
            <a:endParaRPr kumimoji="0" lang="en-US" sz="3600" b="1" i="0" u="none" strike="noStrike" cap="none" normalizeH="0" baseline="0" dirty="0">
              <a:ln>
                <a:noFill/>
              </a:ln>
              <a:solidFill>
                <a:srgbClr val="D60093"/>
              </a:solidFill>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3" descr="hell_600.jpg">
            <a:extLst>
              <a:ext uri="{FF2B5EF4-FFF2-40B4-BE49-F238E27FC236}">
                <a16:creationId xmlns:a16="http://schemas.microsoft.com/office/drawing/2014/main" id="{2A4A1C8D-9CD0-4C4D-944A-93A57F78A10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88" y="0"/>
            <a:ext cx="9170988"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746" name="Picture 4" descr="Screen Shot 5.png">
            <a:extLst>
              <a:ext uri="{FF2B5EF4-FFF2-40B4-BE49-F238E27FC236}">
                <a16:creationId xmlns:a16="http://schemas.microsoft.com/office/drawing/2014/main" id="{B7D08027-01CC-A142-A23F-AEFEA59DE7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019800"/>
            <a:ext cx="17018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C4B7EDDF-CDF7-2C41-B1A2-72A5396E8CA5}"/>
              </a:ext>
            </a:extLst>
          </p:cNvPr>
          <p:cNvSpPr/>
          <p:nvPr/>
        </p:nvSpPr>
        <p:spPr>
          <a:xfrm>
            <a:off x="457200" y="228600"/>
            <a:ext cx="8382000" cy="1089529"/>
          </a:xfrm>
          <a:prstGeom prst="rect">
            <a:avLst/>
          </a:prstGeom>
        </p:spPr>
        <p:txBody>
          <a:bodyPr>
            <a:spAutoFit/>
          </a:bodyPr>
          <a:lstStyle/>
          <a:p>
            <a:pPr algn="r">
              <a:lnSpc>
                <a:spcPct val="90000"/>
              </a:lnSpc>
              <a:defRPr/>
            </a:pPr>
            <a:r>
              <a:rPr lang="ar-JO" b="1" dirty="0">
                <a:solidFill>
                  <a:schemeClr val="bg1"/>
                </a:solidFill>
                <a:effectLst>
                  <a:glow rad="139700">
                    <a:schemeClr val="tx1">
                      <a:alpha val="75000"/>
                    </a:schemeClr>
                  </a:glow>
                </a:effectLst>
                <a:latin typeface="Arial Narrow"/>
                <a:ea typeface="ＭＳ Ｐゴシック" charset="0"/>
                <a:cs typeface="Arial Narrow"/>
              </a:rPr>
              <a:t>ثم سكب الملاك الثاني جامه على البحر فصار دماً كدم ميت وكل نفس حية ماتت في البحر ثم سكب الملاك الثالث جامه على الأنهار وعلى ينابيع المياه فصارت دماً.     </a:t>
            </a:r>
            <a:r>
              <a:rPr lang="ar-JO" b="1" dirty="0">
                <a:solidFill>
                  <a:srgbClr val="FFF1B1"/>
                </a:solidFill>
                <a:effectLst>
                  <a:glow rad="139700">
                    <a:schemeClr val="tx1">
                      <a:alpha val="75000"/>
                    </a:schemeClr>
                  </a:glow>
                </a:effectLst>
                <a:latin typeface="Arial Narrow"/>
                <a:ea typeface="ＭＳ Ｐゴシック" charset="0"/>
                <a:cs typeface="Arial Narrow"/>
              </a:rPr>
              <a:t>رؤيا 16: 3-4</a:t>
            </a:r>
            <a:endParaRPr lang="en-US" b="1" dirty="0">
              <a:solidFill>
                <a:srgbClr val="FFF1B1"/>
              </a:solidFill>
              <a:effectLst>
                <a:glow rad="139700">
                  <a:schemeClr val="tx1">
                    <a:alpha val="75000"/>
                  </a:schemeClr>
                </a:glow>
              </a:effectLst>
              <a:latin typeface="Arial Narrow"/>
              <a:ea typeface="ＭＳ Ｐゴシック" charset="0"/>
              <a:cs typeface="Arial Narrow"/>
            </a:endParaRPr>
          </a:p>
        </p:txBody>
      </p:sp>
    </p:spTree>
  </p:cSld>
  <p:clrMapOvr>
    <a:masterClrMapping/>
  </p:clrMapOvr>
  <p:transition>
    <p:rand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2">
            <a:extLst>
              <a:ext uri="{FF2B5EF4-FFF2-40B4-BE49-F238E27FC236}">
                <a16:creationId xmlns:a16="http://schemas.microsoft.com/office/drawing/2014/main" id="{AE6D7AA3-849A-9A4D-8A72-72435D3A16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3" y="74613"/>
            <a:ext cx="8726487" cy="670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555A9FC-2A02-D4F1-0D26-6767C56601E4}"/>
              </a:ext>
            </a:extLst>
          </p:cNvPr>
          <p:cNvSpPr/>
          <p:nvPr/>
        </p:nvSpPr>
        <p:spPr bwMode="auto">
          <a:xfrm>
            <a:off x="838200" y="74613"/>
            <a:ext cx="7162800" cy="687387"/>
          </a:xfrm>
          <a:prstGeom prst="rect">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دينونة الجام الرابع</a:t>
            </a:r>
            <a:endParaRPr kumimoji="0" lang="en-US" sz="4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BB2908B2-9859-A7C8-A305-C393559D5DED}"/>
              </a:ext>
            </a:extLst>
          </p:cNvPr>
          <p:cNvSpPr/>
          <p:nvPr/>
        </p:nvSpPr>
        <p:spPr bwMode="auto">
          <a:xfrm>
            <a:off x="2971800" y="762000"/>
            <a:ext cx="2971800" cy="533400"/>
          </a:xfrm>
          <a:prstGeom prst="rect">
            <a:avLst/>
          </a:prstGeom>
          <a:solidFill>
            <a:srgbClr val="0070C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رؤيا 16: 8-9</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7A78E340-DC31-B776-146C-C3F47ABD7EAE}"/>
              </a:ext>
            </a:extLst>
          </p:cNvPr>
          <p:cNvSpPr/>
          <p:nvPr/>
        </p:nvSpPr>
        <p:spPr bwMode="auto">
          <a:xfrm>
            <a:off x="2819400" y="1295400"/>
            <a:ext cx="3276600" cy="838200"/>
          </a:xfrm>
          <a:prstGeom prst="rect">
            <a:avLst/>
          </a:prstGeom>
          <a:solidFill>
            <a:srgbClr val="FFC0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000" b="1" i="0" u="none" strike="noStrike" cap="none" normalizeH="0" baseline="0" dirty="0">
                <a:ln>
                  <a:noFill/>
                </a:ln>
                <a:solidFill>
                  <a:srgbClr val="A20000"/>
                </a:solidFill>
                <a:effectLst/>
                <a:latin typeface="Arial" panose="020B0604020202020204" pitchFamily="34" charset="0"/>
                <a:ea typeface="ＭＳ Ｐゴシック" charset="0"/>
                <a:cs typeface="Arial" panose="020B0604020202020204" pitchFamily="34" charset="0"/>
              </a:rPr>
              <a:t>على الشمس</a:t>
            </a:r>
            <a:endParaRPr kumimoji="0" lang="en-US" sz="4000" b="1" i="0" u="none" strike="noStrike" cap="none" normalizeH="0" baseline="0" dirty="0">
              <a:ln>
                <a:noFill/>
              </a:ln>
              <a:solidFill>
                <a:srgbClr val="A20000"/>
              </a:solidFill>
              <a:effectLst/>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AF9E4EB6-D8DE-B435-B67A-2114D70285EE}"/>
              </a:ext>
            </a:extLst>
          </p:cNvPr>
          <p:cNvSpPr/>
          <p:nvPr/>
        </p:nvSpPr>
        <p:spPr bwMode="auto">
          <a:xfrm>
            <a:off x="4648200" y="2133600"/>
            <a:ext cx="4495800" cy="4724400"/>
          </a:xfrm>
          <a:prstGeom prst="rect">
            <a:avLst/>
          </a:prstGeom>
          <a:ln>
            <a:noFill/>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ar-JO" sz="4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صبَّ الجام على الشمس</a:t>
            </a:r>
          </a:p>
          <a:p>
            <a:pPr marL="0" marR="0" indent="0" algn="r" defTabSz="914400" rtl="0" eaLnBrk="0" fontAlgn="base" latinLnBrk="0" hangingPunct="0">
              <a:lnSpc>
                <a:spcPct val="100000"/>
              </a:lnSpc>
              <a:spcBef>
                <a:spcPct val="0"/>
              </a:spcBef>
              <a:spcAft>
                <a:spcPct val="0"/>
              </a:spcAft>
              <a:buClrTx/>
              <a:buSzTx/>
              <a:buFontTx/>
              <a:buNone/>
              <a:tabLst/>
            </a:pPr>
            <a:r>
              <a:rPr lang="ar-JO" sz="4000" b="1" dirty="0">
                <a:solidFill>
                  <a:srgbClr val="FF0000"/>
                </a:solidFill>
                <a:latin typeface="Arial" panose="020B0604020202020204" pitchFamily="34" charset="0"/>
                <a:ea typeface="ＭＳ Ｐゴシック" charset="0"/>
                <a:cs typeface="Arial" panose="020B0604020202020204" pitchFamily="34" charset="0"/>
              </a:rPr>
              <a:t>حرق البشر بالنار</a:t>
            </a:r>
          </a:p>
          <a:p>
            <a:pPr marL="0" marR="0" indent="0" algn="r" defTabSz="914400" rtl="0" eaLnBrk="0" fontAlgn="base" latinLnBrk="0" hangingPunct="0">
              <a:lnSpc>
                <a:spcPct val="100000"/>
              </a:lnSpc>
              <a:spcBef>
                <a:spcPct val="0"/>
              </a:spcBef>
              <a:spcAft>
                <a:spcPct val="0"/>
              </a:spcAft>
              <a:buClrTx/>
              <a:buSzTx/>
              <a:buFontTx/>
              <a:buNone/>
              <a:tabLst/>
            </a:pPr>
            <a:r>
              <a:rPr kumimoji="0" lang="ar-JO" sz="4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التجاوب البشري</a:t>
            </a:r>
          </a:p>
          <a:p>
            <a:pPr marL="0" marR="0" indent="0" algn="r" defTabSz="914400" rtl="0" eaLnBrk="0" fontAlgn="base" latinLnBrk="0" hangingPunct="0">
              <a:lnSpc>
                <a:spcPct val="100000"/>
              </a:lnSpc>
              <a:spcBef>
                <a:spcPct val="0"/>
              </a:spcBef>
              <a:spcAft>
                <a:spcPct val="0"/>
              </a:spcAft>
              <a:buClrTx/>
              <a:buSzTx/>
              <a:buFontTx/>
              <a:buNone/>
              <a:tabLst/>
            </a:pPr>
            <a:r>
              <a:rPr lang="ar-JO" sz="4000" b="1" dirty="0">
                <a:solidFill>
                  <a:srgbClr val="FF0000"/>
                </a:solidFill>
                <a:latin typeface="Arial" panose="020B0604020202020204" pitchFamily="34" charset="0"/>
                <a:ea typeface="ＭＳ Ｐゴシック" charset="0"/>
                <a:cs typeface="Arial" panose="020B0604020202020204" pitchFamily="34" charset="0"/>
              </a:rPr>
              <a:t>   - التجديف على اسم الله</a:t>
            </a:r>
          </a:p>
          <a:p>
            <a:pPr marL="0" marR="0" indent="0" algn="r" defTabSz="914400" rtl="0" eaLnBrk="0" fontAlgn="base" latinLnBrk="0" hangingPunct="0">
              <a:lnSpc>
                <a:spcPct val="100000"/>
              </a:lnSpc>
              <a:spcBef>
                <a:spcPct val="0"/>
              </a:spcBef>
              <a:spcAft>
                <a:spcPct val="0"/>
              </a:spcAft>
              <a:buClrTx/>
              <a:buSzTx/>
              <a:buFontTx/>
              <a:buNone/>
              <a:tabLst/>
            </a:pPr>
            <a:r>
              <a:rPr kumimoji="0" lang="ar-JO" sz="4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   - لم يتوبوا</a:t>
            </a:r>
          </a:p>
          <a:p>
            <a:pPr marL="0" marR="0" indent="0" algn="r" defTabSz="914400" rtl="0" eaLnBrk="0" fontAlgn="base" latinLnBrk="0" hangingPunct="0">
              <a:lnSpc>
                <a:spcPct val="100000"/>
              </a:lnSpc>
              <a:spcBef>
                <a:spcPct val="0"/>
              </a:spcBef>
              <a:spcAft>
                <a:spcPct val="0"/>
              </a:spcAft>
              <a:buClrTx/>
              <a:buSzTx/>
              <a:buFontTx/>
              <a:buNone/>
              <a:tabLst/>
            </a:pPr>
            <a:r>
              <a:rPr lang="ar-JO" sz="4000" b="1" dirty="0">
                <a:solidFill>
                  <a:srgbClr val="FF0000"/>
                </a:solidFill>
                <a:latin typeface="Arial" panose="020B0604020202020204" pitchFamily="34" charset="0"/>
                <a:ea typeface="ＭＳ Ｐゴシック" charset="0"/>
                <a:cs typeface="Arial" panose="020B0604020202020204" pitchFamily="34" charset="0"/>
              </a:rPr>
              <a:t>   - لم يعطوا المجد لله</a:t>
            </a:r>
            <a:endParaRPr kumimoji="0" lang="en-US" sz="4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1" descr="Hotsun.png">
            <a:extLst>
              <a:ext uri="{FF2B5EF4-FFF2-40B4-BE49-F238E27FC236}">
                <a16:creationId xmlns:a16="http://schemas.microsoft.com/office/drawing/2014/main" id="{5D248C08-4EE2-8149-B78D-CD886E44CE3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56888"/>
            <a:ext cx="9296400" cy="694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FA61D99-D0D4-6344-A2D8-81082C9536F7}"/>
              </a:ext>
            </a:extLst>
          </p:cNvPr>
          <p:cNvSpPr/>
          <p:nvPr/>
        </p:nvSpPr>
        <p:spPr>
          <a:xfrm>
            <a:off x="304800" y="2209800"/>
            <a:ext cx="8763000" cy="1865126"/>
          </a:xfrm>
          <a:prstGeom prst="rect">
            <a:avLst/>
          </a:prstGeom>
        </p:spPr>
        <p:txBody>
          <a:bodyPr>
            <a:spAutoFit/>
          </a:bodyPr>
          <a:lstStyle/>
          <a:p>
            <a:pPr algn="r">
              <a:lnSpc>
                <a:spcPct val="90000"/>
              </a:lnSpc>
              <a:defRPr/>
            </a:pPr>
            <a:r>
              <a:rPr lang="ar-JO" sz="3200" b="1" dirty="0">
                <a:solidFill>
                  <a:schemeClr val="bg1"/>
                </a:solidFill>
                <a:effectLst>
                  <a:glow rad="127000">
                    <a:schemeClr val="tx1">
                      <a:alpha val="75000"/>
                    </a:schemeClr>
                  </a:glow>
                </a:effectLst>
                <a:latin typeface="Arial Narrow"/>
                <a:ea typeface="ＭＳ Ｐゴシック" charset="0"/>
                <a:cs typeface="Arial Narrow"/>
              </a:rPr>
              <a:t>ثم سكب الملاك الرابع جامه على الشمس فأعطيت أن تحرق الناس بنار فاحترق الناس احتراقاً عظيماً وجدفوا على اسم الله الذي له سلطان على هذه الضربات ولم يتوبوا ليعطوه مجداً. </a:t>
            </a:r>
            <a:endParaRPr lang="en-US" sz="3200" b="1" dirty="0">
              <a:solidFill>
                <a:schemeClr val="bg1"/>
              </a:solidFill>
              <a:effectLst>
                <a:glow rad="127000">
                  <a:schemeClr val="tx1">
                    <a:alpha val="75000"/>
                  </a:schemeClr>
                </a:glow>
              </a:effectLst>
              <a:latin typeface="Arial Narrow"/>
              <a:ea typeface="ＭＳ Ｐゴシック" charset="0"/>
              <a:cs typeface="Arial Narrow"/>
            </a:endParaRPr>
          </a:p>
          <a:p>
            <a:pPr>
              <a:lnSpc>
                <a:spcPct val="90000"/>
              </a:lnSpc>
              <a:defRPr/>
            </a:pPr>
            <a:r>
              <a:rPr lang="ar-JO" sz="3200" b="1" dirty="0">
                <a:solidFill>
                  <a:srgbClr val="FFF1B1"/>
                </a:solidFill>
                <a:effectLst>
                  <a:glow rad="127000">
                    <a:schemeClr val="tx1">
                      <a:alpha val="75000"/>
                    </a:schemeClr>
                  </a:glow>
                </a:effectLst>
                <a:latin typeface="Arial Narrow"/>
                <a:ea typeface="ＭＳ Ｐゴシック" charset="0"/>
                <a:cs typeface="Arial Narrow"/>
              </a:rPr>
              <a:t>رؤيا 16: 8-9</a:t>
            </a:r>
            <a:endParaRPr lang="en-US" sz="3200" b="1" dirty="0">
              <a:solidFill>
                <a:srgbClr val="FFF1B1"/>
              </a:solidFill>
              <a:effectLst>
                <a:glow rad="127000">
                  <a:schemeClr val="tx1">
                    <a:alpha val="75000"/>
                  </a:schemeClr>
                </a:glow>
              </a:effectLst>
              <a:latin typeface="Arial Narrow"/>
              <a:ea typeface="ＭＳ Ｐゴシック" charset="0"/>
              <a:cs typeface="Arial Narrow"/>
            </a:endParaRPr>
          </a:p>
        </p:txBody>
      </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2">
            <a:extLst>
              <a:ext uri="{FF2B5EF4-FFF2-40B4-BE49-F238E27FC236}">
                <a16:creationId xmlns:a16="http://schemas.microsoft.com/office/drawing/2014/main" id="{84082DBE-1B50-664F-A821-041E737EE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3" y="246063"/>
            <a:ext cx="8726487" cy="636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5FB0700-040D-75F8-250B-23F63A75CBF7}"/>
              </a:ext>
            </a:extLst>
          </p:cNvPr>
          <p:cNvSpPr/>
          <p:nvPr/>
        </p:nvSpPr>
        <p:spPr bwMode="auto">
          <a:xfrm>
            <a:off x="838200" y="152400"/>
            <a:ext cx="7162800" cy="8382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دينونة الجام الخامس</a:t>
            </a:r>
            <a:endParaRPr kumimoji="0" lang="en-US" sz="4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AC5DFC60-1FAB-6CC5-D802-D83541C0F507}"/>
              </a:ext>
            </a:extLst>
          </p:cNvPr>
          <p:cNvSpPr/>
          <p:nvPr/>
        </p:nvSpPr>
        <p:spPr bwMode="auto">
          <a:xfrm>
            <a:off x="2743200" y="896938"/>
            <a:ext cx="3352800" cy="609599"/>
          </a:xfrm>
          <a:prstGeom prst="rect">
            <a:avLst/>
          </a:prstGeom>
          <a:solidFill>
            <a:srgbClr val="00FF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000" b="1" i="0" u="none" strike="noStrike" cap="none" normalizeH="0" baseline="0" dirty="0">
                <a:ln>
                  <a:noFill/>
                </a:ln>
                <a:solidFill>
                  <a:srgbClr val="A20000"/>
                </a:solidFill>
                <a:effectLst/>
                <a:latin typeface="Arial" panose="020B0604020202020204" pitchFamily="34" charset="0"/>
                <a:ea typeface="ＭＳ Ｐゴシック" charset="0"/>
                <a:cs typeface="Arial" panose="020B0604020202020204" pitchFamily="34" charset="0"/>
              </a:rPr>
              <a:t>رؤيا 16: 10-11</a:t>
            </a:r>
            <a:endParaRPr kumimoji="0" lang="en-US" sz="4000" b="1" i="0" u="none" strike="noStrike" cap="none" normalizeH="0" baseline="0" dirty="0">
              <a:ln>
                <a:noFill/>
              </a:ln>
              <a:solidFill>
                <a:srgbClr val="A20000"/>
              </a:solidFill>
              <a:effectLst/>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1D78813E-2133-7140-2CC6-FA711AE5B7BA}"/>
              </a:ext>
            </a:extLst>
          </p:cNvPr>
          <p:cNvSpPr/>
          <p:nvPr/>
        </p:nvSpPr>
        <p:spPr bwMode="auto">
          <a:xfrm>
            <a:off x="1828800" y="1524000"/>
            <a:ext cx="5181600" cy="744537"/>
          </a:xfrm>
          <a:prstGeom prst="rect">
            <a:avLst/>
          </a:prstGeom>
          <a:solidFill>
            <a:srgbClr val="FFCC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000" b="1" i="0" u="none" strike="noStrike" cap="none" normalizeH="0" baseline="0" dirty="0">
                <a:ln>
                  <a:noFill/>
                </a:ln>
                <a:solidFill>
                  <a:srgbClr val="002060"/>
                </a:solidFill>
                <a:effectLst/>
                <a:latin typeface="Arial" panose="020B0604020202020204" pitchFamily="34" charset="0"/>
                <a:ea typeface="ＭＳ Ｐゴシック" charset="0"/>
                <a:cs typeface="Arial" panose="020B0604020202020204" pitchFamily="34" charset="0"/>
              </a:rPr>
              <a:t>على عرش الوحش</a:t>
            </a:r>
            <a:endParaRPr kumimoji="0" lang="en-US" sz="4000" b="1" i="0" u="none" strike="noStrike" cap="none" normalizeH="0" baseline="0" dirty="0">
              <a:ln>
                <a:noFill/>
              </a:ln>
              <a:solidFill>
                <a:srgbClr val="002060"/>
              </a:solidFill>
              <a:effectLst/>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BB4517C6-159A-E079-CC5A-20EAC84CFFCD}"/>
              </a:ext>
            </a:extLst>
          </p:cNvPr>
          <p:cNvSpPr/>
          <p:nvPr/>
        </p:nvSpPr>
        <p:spPr bwMode="auto">
          <a:xfrm>
            <a:off x="4648200" y="2438400"/>
            <a:ext cx="4459286" cy="4343400"/>
          </a:xfrm>
          <a:prstGeom prst="rect">
            <a:avLst/>
          </a:prstGeom>
          <a:ln>
            <a:noFill/>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ar-JO" sz="4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صبَّ الجام على عرش الوحش</a:t>
            </a:r>
          </a:p>
          <a:p>
            <a:pPr marL="0" marR="0" indent="0" algn="r" defTabSz="914400" rtl="0" eaLnBrk="0" fontAlgn="base" latinLnBrk="0" hangingPunct="0">
              <a:lnSpc>
                <a:spcPct val="100000"/>
              </a:lnSpc>
              <a:spcBef>
                <a:spcPct val="0"/>
              </a:spcBef>
              <a:spcAft>
                <a:spcPct val="0"/>
              </a:spcAft>
              <a:buClrTx/>
              <a:buSzTx/>
              <a:buFontTx/>
              <a:buNone/>
              <a:tabLst/>
            </a:pPr>
            <a:r>
              <a:rPr lang="ar-JO" sz="4000" b="1" dirty="0">
                <a:solidFill>
                  <a:srgbClr val="000000"/>
                </a:solidFill>
                <a:latin typeface="Arial" panose="020B0604020202020204" pitchFamily="34" charset="0"/>
                <a:ea typeface="ＭＳ Ｐゴシック" charset="0"/>
                <a:cs typeface="Arial" panose="020B0604020202020204" pitchFamily="34" charset="0"/>
              </a:rPr>
              <a:t>أظلمت المملكة</a:t>
            </a:r>
          </a:p>
          <a:p>
            <a:pPr marL="0" marR="0" indent="0" algn="r" defTabSz="914400" rtl="0" eaLnBrk="0" fontAlgn="base" latinLnBrk="0" hangingPunct="0">
              <a:lnSpc>
                <a:spcPct val="100000"/>
              </a:lnSpc>
              <a:spcBef>
                <a:spcPct val="0"/>
              </a:spcBef>
              <a:spcAft>
                <a:spcPct val="0"/>
              </a:spcAft>
              <a:buClrTx/>
              <a:buSzTx/>
              <a:buFontTx/>
              <a:buNone/>
              <a:tabLst/>
            </a:pPr>
            <a:r>
              <a:rPr kumimoji="0" lang="ar-JO" sz="4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التجاوب البشري</a:t>
            </a:r>
          </a:p>
          <a:p>
            <a:pPr marL="0" marR="0" indent="0" algn="r" defTabSz="914400" rtl="0" eaLnBrk="0" fontAlgn="base" latinLnBrk="0" hangingPunct="0">
              <a:lnSpc>
                <a:spcPct val="100000"/>
              </a:lnSpc>
              <a:spcBef>
                <a:spcPct val="0"/>
              </a:spcBef>
              <a:spcAft>
                <a:spcPct val="0"/>
              </a:spcAft>
              <a:buClrTx/>
              <a:buSzTx/>
              <a:buFontTx/>
              <a:buNone/>
              <a:tabLst/>
            </a:pPr>
            <a:r>
              <a:rPr kumimoji="0" lang="ar-JO" sz="4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 عض الألسنة</a:t>
            </a:r>
          </a:p>
          <a:p>
            <a:pPr marL="0" marR="0" indent="0" algn="r" defTabSz="914400" rtl="0" eaLnBrk="0" fontAlgn="base" latinLnBrk="0" hangingPunct="0">
              <a:lnSpc>
                <a:spcPct val="100000"/>
              </a:lnSpc>
              <a:spcBef>
                <a:spcPct val="0"/>
              </a:spcBef>
              <a:spcAft>
                <a:spcPct val="0"/>
              </a:spcAft>
              <a:buClrTx/>
              <a:buSzTx/>
              <a:buFontTx/>
              <a:buNone/>
              <a:tabLst/>
            </a:pPr>
            <a:r>
              <a:rPr lang="ar-JO" sz="4000" b="1" dirty="0">
                <a:solidFill>
                  <a:srgbClr val="000000"/>
                </a:solidFill>
                <a:latin typeface="Arial" panose="020B0604020202020204" pitchFamily="34" charset="0"/>
                <a:ea typeface="ＭＳ Ｐゴシック" charset="0"/>
                <a:cs typeface="Arial" panose="020B0604020202020204" pitchFamily="34" charset="0"/>
              </a:rPr>
              <a:t>   - جدفوا على الله</a:t>
            </a:r>
          </a:p>
          <a:p>
            <a:pPr marL="0" marR="0" indent="0" algn="r" defTabSz="914400" rtl="0" eaLnBrk="0" fontAlgn="base" latinLnBrk="0" hangingPunct="0">
              <a:lnSpc>
                <a:spcPct val="100000"/>
              </a:lnSpc>
              <a:spcBef>
                <a:spcPct val="0"/>
              </a:spcBef>
              <a:spcAft>
                <a:spcPct val="0"/>
              </a:spcAft>
              <a:buClrTx/>
              <a:buSzTx/>
              <a:buFontTx/>
              <a:buNone/>
              <a:tabLst/>
            </a:pPr>
            <a:r>
              <a:rPr kumimoji="0" lang="ar-JO" sz="4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 لم يتوبوا</a:t>
            </a:r>
            <a:endParaRPr kumimoji="0" lang="en-US" sz="4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1" descr="Screen Shot 2011-12-28 at 6.30.11 PM.png">
            <a:extLst>
              <a:ext uri="{FF2B5EF4-FFF2-40B4-BE49-F238E27FC236}">
                <a16:creationId xmlns:a16="http://schemas.microsoft.com/office/drawing/2014/main" id="{E4649227-9A40-C84A-A1D3-A8D23510A44B}"/>
              </a:ext>
            </a:extLst>
          </p:cNvPr>
          <p:cNvPicPr>
            <a:picLocks noChangeAspect="1"/>
          </p:cNvPicPr>
          <p:nvPr/>
        </p:nvPicPr>
        <p:blipFill rotWithShape="1">
          <a:blip r:embed="rId2">
            <a:extLst>
              <a:ext uri="{28A0092B-C50C-407E-A947-70E740481C1C}">
                <a14:useLocalDpi xmlns:a14="http://schemas.microsoft.com/office/drawing/2010/main" val="0"/>
              </a:ext>
            </a:extLst>
          </a:blip>
          <a:srcRect l="3846" t="2778" r="3846" b="12962"/>
          <a:stretch/>
        </p:blipFill>
        <p:spPr bwMode="auto">
          <a:xfrm>
            <a:off x="-76200" y="-76201"/>
            <a:ext cx="9220200" cy="6991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C6FA941-6DD8-1246-AF43-17A0ABDC2DBC}"/>
              </a:ext>
            </a:extLst>
          </p:cNvPr>
          <p:cNvSpPr/>
          <p:nvPr/>
        </p:nvSpPr>
        <p:spPr>
          <a:xfrm>
            <a:off x="152400" y="228600"/>
            <a:ext cx="8534400" cy="1255728"/>
          </a:xfrm>
          <a:prstGeom prst="rect">
            <a:avLst/>
          </a:prstGeom>
        </p:spPr>
        <p:txBody>
          <a:bodyPr>
            <a:spAutoFit/>
          </a:bodyPr>
          <a:lstStyle/>
          <a:p>
            <a:pPr algn="r">
              <a:lnSpc>
                <a:spcPct val="90000"/>
              </a:lnSpc>
              <a:defRPr/>
            </a:pPr>
            <a:r>
              <a:rPr lang="ar-JO" sz="2800" b="1" dirty="0">
                <a:solidFill>
                  <a:schemeClr val="bg1"/>
                </a:solidFill>
                <a:effectLst>
                  <a:glow rad="152400">
                    <a:schemeClr val="tx1">
                      <a:alpha val="75000"/>
                    </a:schemeClr>
                  </a:glow>
                </a:effectLst>
                <a:latin typeface="Arial Narrow"/>
                <a:ea typeface="ＭＳ Ｐゴシック" charset="0"/>
                <a:cs typeface="Arial Narrow"/>
              </a:rPr>
              <a:t>ثم سكب الملاك الخامس جامه على عرش الوحش فصارت مملكته مظلمة وكانوا يعضون على ألسنتهم من الوجع وجدفوا على إله السماء من أوجاعهم ومن قروحهم ولم يتوبوا عن أعمالهم. </a:t>
            </a:r>
            <a:r>
              <a:rPr lang="ar-JO" sz="2800" b="1" dirty="0">
                <a:solidFill>
                  <a:srgbClr val="FFF1B1"/>
                </a:solidFill>
                <a:effectLst>
                  <a:glow rad="152400">
                    <a:schemeClr val="tx1">
                      <a:alpha val="75000"/>
                    </a:schemeClr>
                  </a:glow>
                </a:effectLst>
                <a:latin typeface="Arial Narrow"/>
                <a:ea typeface="ＭＳ Ｐゴシック" charset="0"/>
                <a:cs typeface="Arial Narrow"/>
              </a:rPr>
              <a:t>رؤيا 16: 10-11</a:t>
            </a:r>
            <a:endParaRPr lang="en-US" sz="2800" b="1" dirty="0">
              <a:solidFill>
                <a:srgbClr val="FFF1B1"/>
              </a:solidFill>
              <a:effectLst>
                <a:glow rad="152400">
                  <a:schemeClr val="tx1">
                    <a:alpha val="75000"/>
                  </a:schemeClr>
                </a:glow>
              </a:effectLst>
              <a:latin typeface="Arial Narrow"/>
              <a:ea typeface="ＭＳ Ｐゴシック" charset="0"/>
              <a:cs typeface="Arial Narrow"/>
            </a:endParaRPr>
          </a:p>
        </p:txBody>
      </p: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a:extLst>
              <a:ext uri="{FF2B5EF4-FFF2-40B4-BE49-F238E27FC236}">
                <a16:creationId xmlns:a16="http://schemas.microsoft.com/office/drawing/2014/main" id="{1DDC5F34-D640-264B-81B8-4E620D5595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57163"/>
            <a:ext cx="9069387" cy="654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33094D56-447D-CD86-2C51-7D2445FFF239}"/>
              </a:ext>
            </a:extLst>
          </p:cNvPr>
          <p:cNvSpPr/>
          <p:nvPr/>
        </p:nvSpPr>
        <p:spPr bwMode="auto">
          <a:xfrm>
            <a:off x="1143000" y="157163"/>
            <a:ext cx="6705600" cy="681037"/>
          </a:xfrm>
          <a:prstGeom prst="rect">
            <a:avLst/>
          </a:prstGeom>
          <a:solidFill>
            <a:schemeClr val="accent2">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0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rPr>
              <a:t>دينونة الجام السادس</a:t>
            </a:r>
            <a:endParaRPr kumimoji="0" lang="en-US" sz="40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2F0A1E86-117C-15AB-A5B8-512CF7564ED8}"/>
              </a:ext>
            </a:extLst>
          </p:cNvPr>
          <p:cNvSpPr/>
          <p:nvPr/>
        </p:nvSpPr>
        <p:spPr bwMode="auto">
          <a:xfrm>
            <a:off x="2819400" y="838200"/>
            <a:ext cx="3429000" cy="609600"/>
          </a:xfrm>
          <a:prstGeom prst="rect">
            <a:avLst/>
          </a:prstGeom>
          <a:solidFill>
            <a:srgbClr val="FF9933"/>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effectLst/>
                <a:latin typeface="Arial" panose="020B0604020202020204" pitchFamily="34" charset="0"/>
                <a:ea typeface="ＭＳ Ｐゴシック" charset="0"/>
                <a:cs typeface="Arial" panose="020B0604020202020204" pitchFamily="34" charset="0"/>
              </a:rPr>
              <a:t>رؤيا 16: 12-16</a:t>
            </a:r>
            <a:endParaRPr kumimoji="0" lang="en-US" sz="3200" b="1" i="0" u="none" strike="noStrike" cap="none" normalizeH="0" baseline="0" dirty="0">
              <a:ln>
                <a:noFill/>
              </a:ln>
              <a:effectLst/>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DE34A4A9-CFB6-7A2D-02D6-6AFC128FC082}"/>
              </a:ext>
            </a:extLst>
          </p:cNvPr>
          <p:cNvSpPr/>
          <p:nvPr/>
        </p:nvSpPr>
        <p:spPr bwMode="auto">
          <a:xfrm>
            <a:off x="1752600" y="1447800"/>
            <a:ext cx="5562600" cy="681037"/>
          </a:xfrm>
          <a:prstGeom prst="rect">
            <a:avLst/>
          </a:prstGeom>
          <a:solidFill>
            <a:srgbClr val="FFFF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000" b="1" i="0" u="none" strike="noStrike" cap="none" normalizeH="0" baseline="0" dirty="0">
                <a:ln>
                  <a:noFill/>
                </a:ln>
                <a:solidFill>
                  <a:srgbClr val="0070C0"/>
                </a:solidFill>
                <a:effectLst/>
                <a:latin typeface="Arial" panose="020B0604020202020204" pitchFamily="34" charset="0"/>
                <a:ea typeface="ＭＳ Ｐゴシック" charset="0"/>
                <a:cs typeface="Arial" panose="020B0604020202020204" pitchFamily="34" charset="0"/>
              </a:rPr>
              <a:t>على نهر الفرات</a:t>
            </a:r>
            <a:endParaRPr kumimoji="0" lang="en-US" sz="4000" b="1" i="0" u="none" strike="noStrike" cap="none" normalizeH="0" baseline="0" dirty="0">
              <a:ln>
                <a:noFill/>
              </a:ln>
              <a:solidFill>
                <a:srgbClr val="0070C0"/>
              </a:solidFill>
              <a:effectLst/>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43AE4EC4-FD5E-2B56-F3AE-3AE3CD1DAE96}"/>
              </a:ext>
            </a:extLst>
          </p:cNvPr>
          <p:cNvSpPr/>
          <p:nvPr/>
        </p:nvSpPr>
        <p:spPr bwMode="auto">
          <a:xfrm>
            <a:off x="4495800" y="2286000"/>
            <a:ext cx="4610100" cy="4419600"/>
          </a:xfrm>
          <a:prstGeom prst="rect">
            <a:avLst/>
          </a:prstGeom>
          <a:ln>
            <a:noFill/>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rgbClr val="00487E"/>
                </a:solidFill>
                <a:effectLst/>
                <a:latin typeface="Arial" panose="020B0604020202020204" pitchFamily="34" charset="0"/>
                <a:ea typeface="ＭＳ Ｐゴシック" charset="0"/>
                <a:cs typeface="Arial" panose="020B0604020202020204" pitchFamily="34" charset="0"/>
              </a:rPr>
              <a:t>صبَّ الجام على نهر الفرات</a:t>
            </a:r>
          </a:p>
          <a:p>
            <a:pPr marL="0" marR="0" indent="0" algn="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rgbClr val="00487E"/>
                </a:solidFill>
                <a:effectLst/>
                <a:latin typeface="Arial" panose="020B0604020202020204" pitchFamily="34" charset="0"/>
                <a:ea typeface="ＭＳ Ｐゴシック" charset="0"/>
                <a:cs typeface="Arial" panose="020B0604020202020204" pitchFamily="34" charset="0"/>
              </a:rPr>
              <a:t>أعد جفاف النهر الطريق لملوك الشرق الخارجين من فم التين، ا</a:t>
            </a:r>
            <a:r>
              <a:rPr lang="ar-JO" sz="3200" b="1" dirty="0">
                <a:solidFill>
                  <a:srgbClr val="00487E"/>
                </a:solidFill>
                <a:latin typeface="Arial" panose="020B0604020202020204" pitchFamily="34" charset="0"/>
                <a:ea typeface="ＭＳ Ｐゴシック" charset="0"/>
                <a:cs typeface="Arial" panose="020B0604020202020204" pitchFamily="34" charset="0"/>
              </a:rPr>
              <a:t>لوحش والنبي الكذاب</a:t>
            </a:r>
          </a:p>
          <a:p>
            <a:pPr marL="0" marR="0" indent="0" algn="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rgbClr val="00487E"/>
                </a:solidFill>
                <a:effectLst/>
                <a:latin typeface="Arial" panose="020B0604020202020204" pitchFamily="34" charset="0"/>
                <a:ea typeface="ＭＳ Ｐゴシック" charset="0"/>
                <a:cs typeface="Arial" panose="020B0604020202020204" pitchFamily="34" charset="0"/>
              </a:rPr>
              <a:t>   - ثلاثة أرواح نجسة اجتمعت </a:t>
            </a:r>
          </a:p>
          <a:p>
            <a:pPr marL="0" marR="0" indent="0" algn="r" defTabSz="914400" rtl="0" eaLnBrk="0" fontAlgn="base" latinLnBrk="0" hangingPunct="0">
              <a:lnSpc>
                <a:spcPct val="100000"/>
              </a:lnSpc>
              <a:spcBef>
                <a:spcPct val="0"/>
              </a:spcBef>
              <a:spcAft>
                <a:spcPct val="0"/>
              </a:spcAft>
              <a:buClrTx/>
              <a:buSzTx/>
              <a:buFontTx/>
              <a:buNone/>
              <a:tabLst/>
            </a:pPr>
            <a:r>
              <a:rPr lang="ar-JO" sz="3200" b="1" dirty="0">
                <a:solidFill>
                  <a:srgbClr val="00487E"/>
                </a:solidFill>
                <a:latin typeface="Arial" panose="020B0604020202020204" pitchFamily="34" charset="0"/>
                <a:ea typeface="ＭＳ Ｐゴシック" charset="0"/>
                <a:cs typeface="Arial" panose="020B0604020202020204" pitchFamily="34" charset="0"/>
              </a:rPr>
              <a:t>     </a:t>
            </a:r>
            <a:r>
              <a:rPr kumimoji="0" lang="ar-JO" sz="3200" b="1" i="0" u="none" strike="noStrike" cap="none" normalizeH="0" baseline="0" dirty="0">
                <a:ln>
                  <a:noFill/>
                </a:ln>
                <a:solidFill>
                  <a:srgbClr val="00487E"/>
                </a:solidFill>
                <a:effectLst/>
                <a:latin typeface="Arial" panose="020B0604020202020204" pitchFamily="34" charset="0"/>
                <a:ea typeface="ＭＳ Ｐゴシック" charset="0"/>
                <a:cs typeface="Arial" panose="020B0604020202020204" pitchFamily="34" charset="0"/>
              </a:rPr>
              <a:t>في هرمجدون</a:t>
            </a:r>
            <a:endParaRPr kumimoji="0" lang="en-US" sz="3200" b="1" i="0" u="none" strike="noStrike" cap="none" normalizeH="0" baseline="0" dirty="0">
              <a:ln>
                <a:noFill/>
              </a:ln>
              <a:solidFill>
                <a:srgbClr val="00487E"/>
              </a:solidFill>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ttack on Jerusalem.tif">
            <a:extLst>
              <a:ext uri="{FF2B5EF4-FFF2-40B4-BE49-F238E27FC236}">
                <a16:creationId xmlns:a16="http://schemas.microsoft.com/office/drawing/2014/main" id="{54F0502D-7354-E718-976B-A63C996D46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456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WordArt 8"/>
          <p:cNvSpPr>
            <a:spLocks noChangeArrowheads="1" noChangeShapeType="1" noTextEdit="1"/>
          </p:cNvSpPr>
          <p:nvPr/>
        </p:nvSpPr>
        <p:spPr bwMode="auto">
          <a:xfrm>
            <a:off x="381000" y="304800"/>
            <a:ext cx="8229600" cy="990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25400">
                  <a:solidFill>
                    <a:srgbClr val="FFFFFF"/>
                  </a:solidFill>
                  <a:round/>
                  <a:headEnd/>
                  <a:tailEnd/>
                </a:ln>
                <a:gradFill rotWithShape="0">
                  <a:gsLst>
                    <a:gs pos="0">
                      <a:srgbClr val="FF0000">
                        <a:gamma/>
                        <a:shade val="46275"/>
                        <a:invGamma/>
                      </a:srgbClr>
                    </a:gs>
                    <a:gs pos="50000">
                      <a:srgbClr val="FF0000"/>
                    </a:gs>
                    <a:gs pos="100000">
                      <a:srgbClr val="FF0000">
                        <a:gamma/>
                        <a:shade val="46275"/>
                        <a:invGamma/>
                      </a:srgbClr>
                    </a:gs>
                  </a:gsLst>
                  <a:lin ang="5400000" scaled="1"/>
                </a:gradFill>
                <a:effectLst>
                  <a:outerShdw blurRad="63500" dist="177799" dir="8940009" algn="ctr" rotWithShape="0">
                    <a:srgbClr val="000000">
                      <a:alpha val="91000"/>
                    </a:srgbClr>
                  </a:outerShdw>
                </a:effectLst>
                <a:uLnTx/>
                <a:uFillTx/>
                <a:latin typeface="Techno"/>
                <a:ea typeface="Techno"/>
                <a:cs typeface="Techno"/>
              </a:rPr>
              <a:t>                </a:t>
            </a:r>
          </a:p>
        </p:txBody>
      </p:sp>
      <p:sp>
        <p:nvSpPr>
          <p:cNvPr id="4" name="TextBox 3"/>
          <p:cNvSpPr txBox="1"/>
          <p:nvPr/>
        </p:nvSpPr>
        <p:spPr>
          <a:xfrm>
            <a:off x="0" y="5791200"/>
            <a:ext cx="9144000"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0" normalizeH="0" baseline="0" noProof="0" dirty="0">
                <a:ln>
                  <a:noFill/>
                </a:ln>
                <a:solidFill>
                  <a:srgbClr val="FF6511"/>
                </a:solidFill>
                <a:effectLst>
                  <a:glow rad="165100">
                    <a:srgbClr val="000000">
                      <a:alpha val="75000"/>
                    </a:srgbClr>
                  </a:glow>
                </a:effectLst>
                <a:uLnTx/>
                <a:uFillTx/>
                <a:latin typeface="Arial" panose="020B0604020202020204" pitchFamily="34" charset="0"/>
                <a:ea typeface="ＭＳ Ｐゴシック" charset="0"/>
                <a:cs typeface="Arial" panose="020B0604020202020204" pitchFamily="34" charset="0"/>
              </a:rPr>
              <a:t>أيام العذاب والخلاص</a:t>
            </a:r>
            <a:endParaRPr kumimoji="0" lang="en-US" sz="4800" b="0" i="0" u="none" strike="noStrike" kern="1200" cap="none" spc="0" normalizeH="0" baseline="0" noProof="0" dirty="0">
              <a:ln>
                <a:noFill/>
              </a:ln>
              <a:solidFill>
                <a:srgbClr val="FF6511"/>
              </a:solidFill>
              <a:effectLst>
                <a:glow rad="1651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428E5F8E-DDD3-075F-C1FC-792F0BC40AA2}"/>
              </a:ext>
            </a:extLst>
          </p:cNvPr>
          <p:cNvSpPr/>
          <p:nvPr/>
        </p:nvSpPr>
        <p:spPr bwMode="auto">
          <a:xfrm>
            <a:off x="0" y="0"/>
            <a:ext cx="9144000" cy="1295400"/>
          </a:xfrm>
          <a:prstGeom prst="rect">
            <a:avLst/>
          </a:prstGeom>
          <a:no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9600" b="1" i="0" u="none" strike="noStrike" cap="none" normalizeH="0" baseline="0" dirty="0">
                <a:ln>
                  <a:noFill/>
                </a:ln>
                <a:solidFill>
                  <a:srgbClr val="FF6600"/>
                </a:solidFill>
                <a:effectLst>
                  <a:glow rad="127000">
                    <a:schemeClr val="tx1"/>
                  </a:glow>
                </a:effectLst>
                <a:latin typeface="Arial" panose="020B0604020202020204" pitchFamily="34" charset="0"/>
                <a:ea typeface="ＭＳ Ｐゴシック" charset="0"/>
                <a:cs typeface="Arial" panose="020B0604020202020204" pitchFamily="34" charset="0"/>
              </a:rPr>
              <a:t>الضيقة</a:t>
            </a:r>
            <a:endParaRPr kumimoji="0" lang="en-US" sz="9600" b="1" i="0" u="none" strike="noStrike" cap="none" normalizeH="0" baseline="0" dirty="0">
              <a:ln>
                <a:noFill/>
              </a:ln>
              <a:solidFill>
                <a:srgbClr val="FF6600"/>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5105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3" descr="Screen Shot 27.png">
            <a:extLst>
              <a:ext uri="{FF2B5EF4-FFF2-40B4-BE49-F238E27FC236}">
                <a16:creationId xmlns:a16="http://schemas.microsoft.com/office/drawing/2014/main" id="{A8CF8BB2-3057-374F-A371-B5110DE01B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A5B6E3A-9D07-9E4C-81C1-94C7C2B1AF6C}"/>
              </a:ext>
            </a:extLst>
          </p:cNvPr>
          <p:cNvSpPr/>
          <p:nvPr/>
        </p:nvSpPr>
        <p:spPr>
          <a:xfrm>
            <a:off x="228600" y="76200"/>
            <a:ext cx="8686800" cy="2031325"/>
          </a:xfrm>
          <a:prstGeom prst="rect">
            <a:avLst/>
          </a:prstGeom>
        </p:spPr>
        <p:txBody>
          <a:bodyPr>
            <a:spAutoFit/>
          </a:bodyPr>
          <a:lstStyle/>
          <a:p>
            <a:pPr algn="r">
              <a:lnSpc>
                <a:spcPct val="90000"/>
              </a:lnSpc>
              <a:defRPr/>
            </a:pPr>
            <a:r>
              <a:rPr lang="ar-JO" sz="2800" b="1" dirty="0">
                <a:solidFill>
                  <a:schemeClr val="bg1"/>
                </a:solidFill>
                <a:effectLst>
                  <a:glow rad="101600">
                    <a:schemeClr val="tx1">
                      <a:alpha val="75000"/>
                    </a:schemeClr>
                  </a:glow>
                </a:effectLst>
                <a:latin typeface="Arial Narrow"/>
                <a:ea typeface="ＭＳ Ｐゴシック" charset="0"/>
                <a:cs typeface="Arial Narrow"/>
              </a:rPr>
              <a:t>ورأيت من فم التنين ومن فم الوحش ومن فم النبي الكذاب ثلاثة أرواح نجسة شبه ضفادع فإنهم أرواح شياطين صانعة آيات تخرج على ملوك العالم وكل المسكونة لتجمعهم لقتال ذلك اليوم العظيم يوم الله القادر على كل شيء ها أنا آتي كلص طوبى لمن يسهر ويحفظ ثيابه لئلا يمشي عرياناً فيروا عريته فجمعهم إلى الموضع الذي يدعى بالعبرانية هرمجدون. </a:t>
            </a:r>
            <a:r>
              <a:rPr lang="ar-JO" sz="2800" b="1" dirty="0">
                <a:solidFill>
                  <a:srgbClr val="FFF2AF"/>
                </a:solidFill>
                <a:effectLst>
                  <a:glow rad="101600">
                    <a:schemeClr val="tx1">
                      <a:alpha val="75000"/>
                    </a:schemeClr>
                  </a:glow>
                </a:effectLst>
                <a:latin typeface="Arial Narrow"/>
                <a:ea typeface="ＭＳ Ｐゴシック" charset="0"/>
                <a:cs typeface="Arial Narrow"/>
              </a:rPr>
              <a:t>رؤيا 16: 13-16</a:t>
            </a:r>
            <a:endParaRPr lang="en-US" sz="2800" b="1" dirty="0">
              <a:solidFill>
                <a:srgbClr val="FFF2AF"/>
              </a:solidFill>
              <a:effectLst>
                <a:glow rad="101600">
                  <a:schemeClr val="tx1">
                    <a:alpha val="75000"/>
                  </a:schemeClr>
                </a:glow>
              </a:effectLst>
              <a:latin typeface="Arial Narrow"/>
              <a:ea typeface="ＭＳ Ｐゴシック" charset="0"/>
              <a:cs typeface="Arial Narrow"/>
            </a:endParaRPr>
          </a:p>
        </p:txBody>
      </p:sp>
    </p:spTree>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4">
            <a:extLst>
              <a:ext uri="{FF2B5EF4-FFF2-40B4-BE49-F238E27FC236}">
                <a16:creationId xmlns:a16="http://schemas.microsoft.com/office/drawing/2014/main" id="{B5C75607-289A-794D-A313-B3D0F0C834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3" y="106363"/>
            <a:ext cx="8866187" cy="664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D4E7C7F-8481-0BF0-4DA0-BD12047802E1}"/>
              </a:ext>
            </a:extLst>
          </p:cNvPr>
          <p:cNvSpPr/>
          <p:nvPr/>
        </p:nvSpPr>
        <p:spPr bwMode="auto">
          <a:xfrm>
            <a:off x="914400" y="106363"/>
            <a:ext cx="7391400" cy="731837"/>
          </a:xfrm>
          <a:prstGeom prst="rect">
            <a:avLst/>
          </a:prstGeom>
          <a:solidFill>
            <a:srgbClr val="E893B5"/>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000" b="1" i="0" u="none" strike="noStrike" cap="none" normalizeH="0" baseline="0" dirty="0">
                <a:ln>
                  <a:noFill/>
                </a:ln>
                <a:effectLst/>
                <a:latin typeface="Arial" panose="020B0604020202020204" pitchFamily="34" charset="0"/>
                <a:ea typeface="ＭＳ Ｐゴシック" charset="0"/>
                <a:cs typeface="Arial" panose="020B0604020202020204" pitchFamily="34" charset="0"/>
              </a:rPr>
              <a:t>دينونة الجام السابع</a:t>
            </a:r>
            <a:endParaRPr kumimoji="0" lang="en-US" sz="4000" b="1" i="0" u="none" strike="noStrike" cap="none" normalizeH="0" baseline="0" dirty="0">
              <a:ln>
                <a:noFill/>
              </a:ln>
              <a:effectLst/>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EC83C84A-159A-060E-5C71-01ABEA55640B}"/>
              </a:ext>
            </a:extLst>
          </p:cNvPr>
          <p:cNvSpPr/>
          <p:nvPr/>
        </p:nvSpPr>
        <p:spPr bwMode="auto">
          <a:xfrm>
            <a:off x="2895600" y="838200"/>
            <a:ext cx="3352800" cy="533400"/>
          </a:xfrm>
          <a:prstGeom prst="rect">
            <a:avLst/>
          </a:prstGeom>
          <a:solidFill>
            <a:srgbClr val="FF505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rgbClr val="002060"/>
                </a:solidFill>
                <a:effectLst/>
                <a:latin typeface="Arial" panose="020B0604020202020204" pitchFamily="34" charset="0"/>
                <a:ea typeface="ＭＳ Ｐゴシック" charset="0"/>
                <a:cs typeface="Arial" panose="020B0604020202020204" pitchFamily="34" charset="0"/>
              </a:rPr>
              <a:t>رؤيا 16: 17-21</a:t>
            </a:r>
            <a:endParaRPr kumimoji="0" lang="en-US" sz="3200" b="1" i="0" u="none" strike="noStrike" cap="none" normalizeH="0" baseline="0" dirty="0">
              <a:ln>
                <a:noFill/>
              </a:ln>
              <a:solidFill>
                <a:srgbClr val="002060"/>
              </a:solidFill>
              <a:effectLst/>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9FEB5F1E-B24A-851A-BB1E-3E05E27F4FC3}"/>
              </a:ext>
            </a:extLst>
          </p:cNvPr>
          <p:cNvSpPr/>
          <p:nvPr/>
        </p:nvSpPr>
        <p:spPr bwMode="auto">
          <a:xfrm>
            <a:off x="3124200" y="1371600"/>
            <a:ext cx="2895600" cy="731837"/>
          </a:xfrm>
          <a:prstGeom prst="rect">
            <a:avLst/>
          </a:prstGeom>
          <a:solidFill>
            <a:srgbClr val="F2F254"/>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000" b="1" i="0" u="none" strike="noStrike" cap="none" normalizeH="0" baseline="0" dirty="0">
                <a:ln>
                  <a:noFill/>
                </a:ln>
                <a:solidFill>
                  <a:srgbClr val="993300"/>
                </a:solidFill>
                <a:effectLst/>
                <a:latin typeface="Arial" panose="020B0604020202020204" pitchFamily="34" charset="0"/>
                <a:ea typeface="ＭＳ Ｐゴシック" charset="0"/>
                <a:cs typeface="Arial" panose="020B0604020202020204" pitchFamily="34" charset="0"/>
              </a:rPr>
              <a:t>على الهواء</a:t>
            </a:r>
            <a:endParaRPr kumimoji="0" lang="en-US" sz="4000" b="1" i="0" u="none" strike="noStrike" cap="none" normalizeH="0" baseline="0" dirty="0">
              <a:ln>
                <a:noFill/>
              </a:ln>
              <a:solidFill>
                <a:srgbClr val="993300"/>
              </a:solidFill>
              <a:effectLst/>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4343F9B9-4CA8-955A-87DE-E2653313609B}"/>
              </a:ext>
            </a:extLst>
          </p:cNvPr>
          <p:cNvSpPr/>
          <p:nvPr/>
        </p:nvSpPr>
        <p:spPr bwMode="auto">
          <a:xfrm>
            <a:off x="4419600" y="2209800"/>
            <a:ext cx="4572000" cy="4540250"/>
          </a:xfrm>
          <a:prstGeom prst="rect">
            <a:avLst/>
          </a:prstGeom>
          <a:ln>
            <a:noFill/>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ar-JO" sz="3600" b="1" i="0" u="none" strike="noStrike" cap="none" normalizeH="0" baseline="0" dirty="0">
                <a:ln>
                  <a:noFill/>
                </a:ln>
                <a:solidFill>
                  <a:srgbClr val="993300"/>
                </a:solidFill>
                <a:effectLst/>
                <a:latin typeface="Arial" panose="020B0604020202020204" pitchFamily="34" charset="0"/>
                <a:ea typeface="ＭＳ Ｐゴシック" charset="0"/>
                <a:cs typeface="Arial" panose="020B0604020202020204" pitchFamily="34" charset="0"/>
              </a:rPr>
              <a:t>صبَّ الجام على الهواء</a:t>
            </a:r>
          </a:p>
          <a:p>
            <a:pPr marL="0" marR="0" indent="0" algn="r" defTabSz="914400" rtl="0" eaLnBrk="0" fontAlgn="base" latinLnBrk="0" hangingPunct="0">
              <a:lnSpc>
                <a:spcPct val="100000"/>
              </a:lnSpc>
              <a:spcBef>
                <a:spcPct val="0"/>
              </a:spcBef>
              <a:spcAft>
                <a:spcPct val="0"/>
              </a:spcAft>
              <a:buClrTx/>
              <a:buSzTx/>
              <a:buFontTx/>
              <a:buNone/>
              <a:tabLst/>
            </a:pPr>
            <a:r>
              <a:rPr lang="ar-JO" sz="3600" b="1" dirty="0">
                <a:solidFill>
                  <a:srgbClr val="993300"/>
                </a:solidFill>
                <a:latin typeface="Arial" panose="020B0604020202020204" pitchFamily="34" charset="0"/>
                <a:ea typeface="ＭＳ Ｐゴシック" charset="0"/>
                <a:cs typeface="Arial" panose="020B0604020202020204" pitchFamily="34" charset="0"/>
              </a:rPr>
              <a:t>قد أُكمِل</a:t>
            </a:r>
          </a:p>
          <a:p>
            <a:pPr marL="0" marR="0" indent="0" algn="r" defTabSz="914400" rtl="0" eaLnBrk="0" fontAlgn="base" latinLnBrk="0" hangingPunct="0">
              <a:lnSpc>
                <a:spcPct val="100000"/>
              </a:lnSpc>
              <a:spcBef>
                <a:spcPct val="0"/>
              </a:spcBef>
              <a:spcAft>
                <a:spcPct val="0"/>
              </a:spcAft>
              <a:buClrTx/>
              <a:buSzTx/>
              <a:buFontTx/>
              <a:buNone/>
              <a:tabLst/>
            </a:pPr>
            <a:r>
              <a:rPr kumimoji="0" lang="ar-JO" sz="3600" b="1" i="0" u="none" strike="noStrike" cap="none" normalizeH="0" baseline="0" dirty="0">
                <a:ln>
                  <a:noFill/>
                </a:ln>
                <a:solidFill>
                  <a:srgbClr val="993300"/>
                </a:solidFill>
                <a:effectLst/>
                <a:latin typeface="Arial" panose="020B0604020202020204" pitchFamily="34" charset="0"/>
                <a:ea typeface="ＭＳ Ｐゴシック" charset="0"/>
                <a:cs typeface="Arial" panose="020B0604020202020204" pitchFamily="34" charset="0"/>
              </a:rPr>
              <a:t>أعظم زلزال</a:t>
            </a:r>
          </a:p>
          <a:p>
            <a:pPr marL="0" marR="0" indent="0" algn="r" defTabSz="914400" rtl="0" eaLnBrk="0" fontAlgn="base" latinLnBrk="0" hangingPunct="0">
              <a:lnSpc>
                <a:spcPct val="100000"/>
              </a:lnSpc>
              <a:spcBef>
                <a:spcPct val="0"/>
              </a:spcBef>
              <a:spcAft>
                <a:spcPct val="0"/>
              </a:spcAft>
              <a:buClrTx/>
              <a:buSzTx/>
              <a:buFontTx/>
              <a:buNone/>
              <a:tabLst/>
            </a:pPr>
            <a:r>
              <a:rPr lang="ar-JO" sz="3600" b="1" dirty="0">
                <a:solidFill>
                  <a:srgbClr val="993300"/>
                </a:solidFill>
                <a:latin typeface="Arial" panose="020B0604020202020204" pitchFamily="34" charset="0"/>
                <a:ea typeface="ＭＳ Ｐゴシック" charset="0"/>
                <a:cs typeface="Arial" panose="020B0604020202020204" pitchFamily="34" charset="0"/>
              </a:rPr>
              <a:t>دينونة بابل</a:t>
            </a:r>
          </a:p>
          <a:p>
            <a:pPr marL="0" marR="0" indent="0" algn="r" defTabSz="914400" rtl="0" eaLnBrk="0" fontAlgn="base" latinLnBrk="0" hangingPunct="0">
              <a:lnSpc>
                <a:spcPct val="100000"/>
              </a:lnSpc>
              <a:spcBef>
                <a:spcPct val="0"/>
              </a:spcBef>
              <a:spcAft>
                <a:spcPct val="0"/>
              </a:spcAft>
              <a:buClrTx/>
              <a:buSzTx/>
              <a:buFontTx/>
              <a:buNone/>
              <a:tabLst/>
            </a:pPr>
            <a:r>
              <a:rPr kumimoji="0" lang="ar-JO" sz="3600" b="1" i="0" u="none" strike="noStrike" cap="none" normalizeH="0" baseline="0" dirty="0">
                <a:ln>
                  <a:noFill/>
                </a:ln>
                <a:solidFill>
                  <a:srgbClr val="993300"/>
                </a:solidFill>
                <a:effectLst/>
                <a:latin typeface="Arial" panose="020B0604020202020204" pitchFamily="34" charset="0"/>
                <a:ea typeface="ＭＳ Ｐゴシック" charset="0"/>
                <a:cs typeface="Arial" panose="020B0604020202020204" pitchFamily="34" charset="0"/>
              </a:rPr>
              <a:t>دمار الجبال والجزر</a:t>
            </a:r>
          </a:p>
          <a:p>
            <a:pPr marL="0" marR="0" indent="0" algn="r" defTabSz="914400" rtl="0" eaLnBrk="0" fontAlgn="base" latinLnBrk="0" hangingPunct="0">
              <a:lnSpc>
                <a:spcPct val="100000"/>
              </a:lnSpc>
              <a:spcBef>
                <a:spcPct val="0"/>
              </a:spcBef>
              <a:spcAft>
                <a:spcPct val="0"/>
              </a:spcAft>
              <a:buClrTx/>
              <a:buSzTx/>
              <a:buFontTx/>
              <a:buNone/>
              <a:tabLst/>
            </a:pPr>
            <a:r>
              <a:rPr lang="ar-JO" sz="3600" b="1" dirty="0">
                <a:solidFill>
                  <a:srgbClr val="993300"/>
                </a:solidFill>
                <a:latin typeface="Arial" panose="020B0604020202020204" pitchFamily="34" charset="0"/>
                <a:ea typeface="ＭＳ Ｐゴシック" charset="0"/>
                <a:cs typeface="Arial" panose="020B0604020202020204" pitchFamily="34" charset="0"/>
              </a:rPr>
              <a:t>برد بوزن 100 رطل</a:t>
            </a:r>
          </a:p>
          <a:p>
            <a:pPr marL="0" marR="0" indent="0" algn="r" defTabSz="914400" rtl="0" eaLnBrk="0" fontAlgn="base" latinLnBrk="0" hangingPunct="0">
              <a:lnSpc>
                <a:spcPct val="100000"/>
              </a:lnSpc>
              <a:spcBef>
                <a:spcPct val="0"/>
              </a:spcBef>
              <a:spcAft>
                <a:spcPct val="0"/>
              </a:spcAft>
              <a:buClrTx/>
              <a:buSzTx/>
              <a:buFontTx/>
              <a:buNone/>
              <a:tabLst/>
            </a:pPr>
            <a:r>
              <a:rPr kumimoji="0" lang="ar-JO" sz="3600" b="1" i="0" u="none" strike="noStrike" cap="none" normalizeH="0" baseline="0" dirty="0">
                <a:ln>
                  <a:noFill/>
                </a:ln>
                <a:solidFill>
                  <a:srgbClr val="993300"/>
                </a:solidFill>
                <a:effectLst/>
                <a:latin typeface="Arial" panose="020B0604020202020204" pitchFamily="34" charset="0"/>
                <a:ea typeface="ＭＳ Ｐゴシック" charset="0"/>
                <a:cs typeface="Arial" panose="020B0604020202020204" pitchFamily="34" charset="0"/>
              </a:rPr>
              <a:t>جدف البشر على الله</a:t>
            </a:r>
            <a:endParaRPr kumimoji="0" lang="en-US" sz="3600" b="1" i="0" u="none" strike="noStrike" cap="none" normalizeH="0" baseline="0" dirty="0">
              <a:ln>
                <a:noFill/>
              </a:ln>
              <a:solidFill>
                <a:srgbClr val="993300"/>
              </a:solidFill>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2" descr="b4impact">
            <a:extLst>
              <a:ext uri="{FF2B5EF4-FFF2-40B4-BE49-F238E27FC236}">
                <a16:creationId xmlns:a16="http://schemas.microsoft.com/office/drawing/2014/main" id="{1F94EB45-675A-CD4E-AD45-0AC334DABF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8182"/>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D68E923-61E0-3A42-AA49-769814C3A176}"/>
              </a:ext>
            </a:extLst>
          </p:cNvPr>
          <p:cNvSpPr/>
          <p:nvPr/>
        </p:nvSpPr>
        <p:spPr>
          <a:xfrm>
            <a:off x="381000" y="4876800"/>
            <a:ext cx="8382000" cy="867930"/>
          </a:xfrm>
          <a:prstGeom prst="rect">
            <a:avLst/>
          </a:prstGeom>
        </p:spPr>
        <p:txBody>
          <a:bodyPr wrap="square">
            <a:spAutoFit/>
          </a:bodyPr>
          <a:lstStyle/>
          <a:p>
            <a:pPr algn="r">
              <a:lnSpc>
                <a:spcPct val="90000"/>
              </a:lnSpc>
              <a:defRPr/>
            </a:pPr>
            <a:r>
              <a:rPr lang="ar-JO" sz="2800" b="1" dirty="0">
                <a:solidFill>
                  <a:schemeClr val="bg1"/>
                </a:solidFill>
                <a:effectLst>
                  <a:glow rad="127000">
                    <a:schemeClr val="tx1">
                      <a:alpha val="75000"/>
                    </a:schemeClr>
                  </a:glow>
                </a:effectLst>
                <a:latin typeface="Arial Narrow"/>
                <a:ea typeface="ＭＳ Ｐゴシック" charset="0"/>
                <a:cs typeface="Arial Narrow"/>
              </a:rPr>
              <a:t>وبرد عظيم نحو ثقل وزنة نزل من السماء على الناس فجدف الناس على الله من ضربة البرد لأن ضربته عظيمة جداً. </a:t>
            </a:r>
            <a:r>
              <a:rPr lang="ar-JO" sz="2800" b="1" dirty="0">
                <a:solidFill>
                  <a:srgbClr val="FFF1B1"/>
                </a:solidFill>
                <a:effectLst>
                  <a:glow rad="127000">
                    <a:schemeClr val="tx1">
                      <a:alpha val="75000"/>
                    </a:schemeClr>
                  </a:glow>
                </a:effectLst>
                <a:latin typeface="Arial Narrow"/>
                <a:ea typeface="ＭＳ Ｐゴシック" charset="0"/>
                <a:cs typeface="Arial Narrow"/>
              </a:rPr>
              <a:t>رؤيا 16: 21</a:t>
            </a:r>
            <a:endParaRPr lang="en-US" sz="2800" b="1" dirty="0">
              <a:solidFill>
                <a:srgbClr val="FFF1B1"/>
              </a:solidFill>
              <a:effectLst>
                <a:glow rad="127000">
                  <a:schemeClr val="tx1">
                    <a:alpha val="75000"/>
                  </a:schemeClr>
                </a:glow>
              </a:effectLst>
              <a:latin typeface="Arial Narrow"/>
              <a:ea typeface="ＭＳ Ｐゴシック" charset="0"/>
              <a:cs typeface="Arial Narrow"/>
            </a:endParaRPr>
          </a:p>
        </p:txBody>
      </p:sp>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1" descr="earth formed.jpg">
            <a:extLst>
              <a:ext uri="{FF2B5EF4-FFF2-40B4-BE49-F238E27FC236}">
                <a16:creationId xmlns:a16="http://schemas.microsoft.com/office/drawing/2014/main" id="{08D85EF9-C117-2B49-838C-21569D2076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24D47D3-245A-D74D-A986-92FEDC406F08}"/>
              </a:ext>
            </a:extLst>
          </p:cNvPr>
          <p:cNvSpPr/>
          <p:nvPr/>
        </p:nvSpPr>
        <p:spPr>
          <a:xfrm>
            <a:off x="533400" y="1600200"/>
            <a:ext cx="8077200" cy="3194721"/>
          </a:xfrm>
          <a:prstGeom prst="rect">
            <a:avLst/>
          </a:prstGeom>
        </p:spPr>
        <p:txBody>
          <a:bodyPr>
            <a:spAutoFit/>
          </a:bodyPr>
          <a:lstStyle/>
          <a:p>
            <a:pPr algn="r">
              <a:lnSpc>
                <a:spcPct val="90000"/>
              </a:lnSpc>
              <a:defRPr/>
            </a:pPr>
            <a:r>
              <a:rPr lang="ar-JO" sz="2800" b="1" dirty="0">
                <a:solidFill>
                  <a:schemeClr val="bg1"/>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rPr>
              <a:t>ويقولون ويل ويل المدينة العظيمة المتسربلة ببز وأرجوان وقرمز والمتحلية بذهب وحجر كريم ولؤلؤ لأنه في ساعة واحدة خرب غنى مثل هذا وكل ربان وكل جماعة في السفن والملاحون وجميع عمال البحر وقفوا من بعيد وصرخوا إذ نظروا دخان حريقها قائلين أية مدينة مثل المدينة العظيمة وألقوا تراباً على رؤوسهم وصرخوا باكين ونائحين قائلين ويل ويل المدينة العظيمة التي فيها استغنى جميع الذين لهم سفن في البحر من نفائسها لأنها في ساعة واحدة خربت. </a:t>
            </a:r>
            <a:r>
              <a:rPr lang="ar-JO" sz="2800" b="1" dirty="0">
                <a:solidFill>
                  <a:srgbClr val="FFF2AF"/>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rPr>
              <a:t>رؤيا 18: 16-19 </a:t>
            </a:r>
            <a:endParaRPr lang="en-US" sz="2800" dirty="0">
              <a:solidFill>
                <a:srgbClr val="FFF2AF"/>
              </a:solidFill>
              <a:latin typeface="Arial" panose="020B0604020202020204" pitchFamily="34" charset="0"/>
              <a:ea typeface="ＭＳ Ｐゴシック" charset="0"/>
              <a:cs typeface="Arial" panose="020B0604020202020204" pitchFamily="34" charset="0"/>
            </a:endParaRPr>
          </a:p>
        </p:txBody>
      </p:sp>
      <p:sp>
        <p:nvSpPr>
          <p:cNvPr id="3" name="TextBox 2">
            <a:extLst>
              <a:ext uri="{FF2B5EF4-FFF2-40B4-BE49-F238E27FC236}">
                <a16:creationId xmlns:a16="http://schemas.microsoft.com/office/drawing/2014/main" id="{B9D179F4-7C53-0441-BDCF-586404115113}"/>
              </a:ext>
            </a:extLst>
          </p:cNvPr>
          <p:cNvSpPr txBox="1"/>
          <p:nvPr/>
        </p:nvSpPr>
        <p:spPr>
          <a:xfrm>
            <a:off x="0" y="304800"/>
            <a:ext cx="9144000" cy="707886"/>
          </a:xfrm>
          <a:prstGeom prst="rect">
            <a:avLst/>
          </a:prstGeom>
          <a:noFill/>
        </p:spPr>
        <p:txBody>
          <a:bodyPr wrap="square">
            <a:spAutoFit/>
          </a:bodyPr>
          <a:lstStyle/>
          <a:p>
            <a:pPr algn="ctr">
              <a:defRPr/>
            </a:pPr>
            <a:r>
              <a:rPr lang="ar-JO" sz="4000" b="1" dirty="0">
                <a:solidFill>
                  <a:srgbClr val="FFFCB8"/>
                </a:solidFill>
                <a:effectLst>
                  <a:glow rad="101600">
                    <a:schemeClr val="tx1">
                      <a:alpha val="75000"/>
                    </a:schemeClr>
                  </a:glow>
                </a:effectLst>
                <a:latin typeface="Arial Black"/>
                <a:ea typeface="ＭＳ Ｐゴシック" charset="0"/>
                <a:cs typeface="Arial Black"/>
              </a:rPr>
              <a:t>دمار بابل</a:t>
            </a:r>
            <a:endParaRPr lang="en-US" sz="4000" b="1" dirty="0">
              <a:solidFill>
                <a:srgbClr val="FFFCB8"/>
              </a:solidFill>
              <a:effectLst>
                <a:glow rad="101600">
                  <a:schemeClr val="tx1">
                    <a:alpha val="75000"/>
                  </a:schemeClr>
                </a:glow>
              </a:effectLst>
              <a:latin typeface="Arial Black"/>
              <a:ea typeface="ＭＳ Ｐゴシック" charset="0"/>
              <a:cs typeface="Arial Black"/>
            </a:endParaRPr>
          </a:p>
        </p:txBody>
      </p:sp>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3" descr="Christ returning.jpg">
            <a:extLst>
              <a:ext uri="{FF2B5EF4-FFF2-40B4-BE49-F238E27FC236}">
                <a16:creationId xmlns:a16="http://schemas.microsoft.com/office/drawing/2014/main" id="{5A7CC029-79B3-8641-844F-DF70B4A0B4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7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293611E-B157-B949-87F8-07A6D5929731}"/>
              </a:ext>
            </a:extLst>
          </p:cNvPr>
          <p:cNvSpPr txBox="1"/>
          <p:nvPr/>
        </p:nvSpPr>
        <p:spPr>
          <a:xfrm>
            <a:off x="1676400" y="152400"/>
            <a:ext cx="5562600" cy="707886"/>
          </a:xfrm>
          <a:prstGeom prst="rect">
            <a:avLst/>
          </a:prstGeom>
          <a:noFill/>
        </p:spPr>
        <p:txBody>
          <a:bodyPr wrap="square">
            <a:spAutoFit/>
          </a:bodyPr>
          <a:lstStyle/>
          <a:p>
            <a:pPr algn="ctr">
              <a:defRPr/>
            </a:pPr>
            <a:r>
              <a:rPr lang="ar-JO" sz="4000" dirty="0">
                <a:solidFill>
                  <a:srgbClr val="FFFCB8"/>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rPr>
              <a:t>معركة هرمجدون</a:t>
            </a:r>
            <a:endParaRPr lang="en-US" sz="4000" dirty="0">
              <a:solidFill>
                <a:srgbClr val="FFFCB8"/>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335B55CE-3AE7-8C43-AC61-EAEB4EB221FD}"/>
              </a:ext>
            </a:extLst>
          </p:cNvPr>
          <p:cNvSpPr/>
          <p:nvPr/>
        </p:nvSpPr>
        <p:spPr>
          <a:xfrm>
            <a:off x="152400" y="4267200"/>
            <a:ext cx="8686800" cy="1815882"/>
          </a:xfrm>
          <a:prstGeom prst="rect">
            <a:avLst/>
          </a:prstGeom>
        </p:spPr>
        <p:txBody>
          <a:bodyPr>
            <a:spAutoFit/>
          </a:bodyPr>
          <a:lstStyle/>
          <a:p>
            <a:pPr algn="r">
              <a:lnSpc>
                <a:spcPct val="80000"/>
              </a:lnSpc>
              <a:defRPr/>
            </a:pPr>
            <a:r>
              <a:rPr lang="ar-JO" sz="2800" b="1" dirty="0">
                <a:solidFill>
                  <a:schemeClr val="bg1"/>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rPr>
              <a:t>ثم رأيت السماء مفتوحة وإذا فرس أبيض والجالس عليه يدعى أميناً وصادقاً وبالعدل يحكم ويحارب وعيناه كلهيب نار وعلى رأسه تيجان كثيرة وله اسم مكتوب ليس أحد يعرفه إلا هو وهو متسربل بثوب مغموس بدم ويدعى اسمه كلمة الله والأجناد الذين في السماء كانوا يتبعونه على خيل بيض لابسين بزاً أبيض ونقياً. </a:t>
            </a:r>
            <a:r>
              <a:rPr lang="ar-JO" sz="2800" b="1" dirty="0">
                <a:solidFill>
                  <a:srgbClr val="FFF1B1"/>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rPr>
              <a:t>رؤيا 19: 11-14</a:t>
            </a:r>
            <a:endParaRPr lang="en-US" sz="2800" b="1" dirty="0">
              <a:solidFill>
                <a:srgbClr val="FFF1B1"/>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rand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1" descr="ARMIES-APPROACHING-JESUS.jpg">
            <a:extLst>
              <a:ext uri="{FF2B5EF4-FFF2-40B4-BE49-F238E27FC236}">
                <a16:creationId xmlns:a16="http://schemas.microsoft.com/office/drawing/2014/main" id="{42F78BC0-B96B-4142-9F1A-589893699DE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E86F524-7906-654A-969C-5CE550972D29}"/>
              </a:ext>
            </a:extLst>
          </p:cNvPr>
          <p:cNvSpPr/>
          <p:nvPr/>
        </p:nvSpPr>
        <p:spPr>
          <a:xfrm>
            <a:off x="228600" y="4819493"/>
            <a:ext cx="8686800" cy="1255728"/>
          </a:xfrm>
          <a:prstGeom prst="rect">
            <a:avLst/>
          </a:prstGeom>
        </p:spPr>
        <p:txBody>
          <a:bodyPr>
            <a:spAutoFit/>
          </a:bodyPr>
          <a:lstStyle/>
          <a:p>
            <a:pPr algn="r">
              <a:lnSpc>
                <a:spcPct val="90000"/>
              </a:lnSpc>
              <a:defRPr/>
            </a:pPr>
            <a:r>
              <a:rPr lang="ar-JO" sz="2800" b="1" dirty="0">
                <a:solidFill>
                  <a:schemeClr val="bg1"/>
                </a:solidFill>
                <a:effectLst>
                  <a:glow rad="101600">
                    <a:schemeClr val="tx1">
                      <a:alpha val="75000"/>
                    </a:schemeClr>
                  </a:glow>
                </a:effectLst>
                <a:latin typeface="Arial Narrow"/>
                <a:ea typeface="ＭＳ Ｐゴシック" charset="0"/>
                <a:cs typeface="Arial Narrow"/>
              </a:rPr>
              <a:t>... ويجتمع عليها كل أمم الأرض ... في ذلك اليوم يستر الرب سكان أورشليم ... ويكون في ذلك اليوم أني ألتمس هلاك كل الأمم الآتين على أورشليم.</a:t>
            </a:r>
            <a:endParaRPr lang="en-US" sz="2800" b="1" dirty="0">
              <a:solidFill>
                <a:schemeClr val="bg1"/>
              </a:solidFill>
              <a:effectLst>
                <a:glow rad="101600">
                  <a:schemeClr val="tx1">
                    <a:alpha val="75000"/>
                  </a:schemeClr>
                </a:glow>
              </a:effectLst>
              <a:latin typeface="Arial Narrow"/>
              <a:ea typeface="ＭＳ Ｐゴシック" charset="0"/>
              <a:cs typeface="Arial Narrow"/>
            </a:endParaRPr>
          </a:p>
          <a:p>
            <a:pPr>
              <a:lnSpc>
                <a:spcPct val="90000"/>
              </a:lnSpc>
              <a:defRPr/>
            </a:pPr>
            <a:r>
              <a:rPr lang="ar-JO" sz="2800" b="1" dirty="0">
                <a:solidFill>
                  <a:schemeClr val="bg1"/>
                </a:solidFill>
                <a:effectLst>
                  <a:glow rad="101600">
                    <a:schemeClr val="tx1">
                      <a:alpha val="75000"/>
                    </a:schemeClr>
                  </a:glow>
                </a:effectLst>
                <a:latin typeface="Arial Narrow"/>
                <a:ea typeface="ＭＳ Ｐゴシック" charset="0"/>
                <a:cs typeface="Arial Narrow"/>
              </a:rPr>
              <a:t> </a:t>
            </a:r>
            <a:r>
              <a:rPr lang="ar-JO" sz="2800" b="1" dirty="0">
                <a:solidFill>
                  <a:srgbClr val="FFFCB8"/>
                </a:solidFill>
                <a:effectLst>
                  <a:glow rad="101600">
                    <a:schemeClr val="tx1">
                      <a:alpha val="75000"/>
                    </a:schemeClr>
                  </a:glow>
                </a:effectLst>
                <a:latin typeface="Arial Narrow"/>
                <a:ea typeface="ＭＳ Ｐゴシック" charset="0"/>
                <a:cs typeface="Arial Narrow"/>
              </a:rPr>
              <a:t>زكريا 12: 3، 8-9</a:t>
            </a:r>
            <a:endParaRPr lang="en-US" sz="2800" b="1" dirty="0">
              <a:solidFill>
                <a:srgbClr val="FFFCB8"/>
              </a:solidFill>
              <a:effectLst>
                <a:glow rad="101600">
                  <a:schemeClr val="tx1">
                    <a:alpha val="75000"/>
                  </a:schemeClr>
                </a:glow>
              </a:effectLst>
              <a:latin typeface="Arial Narrow"/>
              <a:ea typeface="ＭＳ Ｐゴシック" charset="0"/>
              <a:cs typeface="Arial Narrow"/>
            </a:endParaRPr>
          </a:p>
        </p:txBody>
      </p:sp>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2" descr="Jesus set foot on Mt of Olives">
            <a:extLst>
              <a:ext uri="{FF2B5EF4-FFF2-40B4-BE49-F238E27FC236}">
                <a16:creationId xmlns:a16="http://schemas.microsoft.com/office/drawing/2014/main" id="{ADC257EC-9688-7141-8E35-694E295279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1824957-683E-CE6E-9595-41FF769DCDDA}"/>
              </a:ext>
            </a:extLst>
          </p:cNvPr>
          <p:cNvSpPr/>
          <p:nvPr/>
        </p:nvSpPr>
        <p:spPr bwMode="auto">
          <a:xfrm>
            <a:off x="152400" y="152400"/>
            <a:ext cx="3962400" cy="2133600"/>
          </a:xfrm>
          <a:prstGeom prst="rect">
            <a:avLst/>
          </a:prstGeom>
          <a:no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rPr>
              <a:t>وتقف قدماه في ذلك اليومعلى جبل الزيتون الذي قدام أورشليم من الشرق...</a:t>
            </a:r>
          </a:p>
          <a:p>
            <a:pPr marL="0" marR="0" indent="0" algn="ctr" defTabSz="914400" rtl="0" eaLnBrk="0" fontAlgn="base" latinLnBrk="0" hangingPunct="0">
              <a:lnSpc>
                <a:spcPct val="100000"/>
              </a:lnSpc>
              <a:spcBef>
                <a:spcPct val="0"/>
              </a:spcBef>
              <a:spcAft>
                <a:spcPct val="0"/>
              </a:spcAft>
              <a:buClrTx/>
              <a:buSzTx/>
              <a:buFontTx/>
              <a:buNone/>
              <a:tabLst/>
            </a:pPr>
            <a:r>
              <a:rPr lang="ar-JO" sz="3200" b="1" dirty="0">
                <a:solidFill>
                  <a:srgbClr val="F2F254"/>
                </a:solidFill>
                <a:effectLst>
                  <a:glow rad="127000">
                    <a:schemeClr val="tx1"/>
                  </a:glow>
                </a:effectLst>
                <a:latin typeface="Arial" panose="020B0604020202020204" pitchFamily="34" charset="0"/>
                <a:ea typeface="ＭＳ Ｐゴシック" charset="0"/>
                <a:cs typeface="Arial" panose="020B0604020202020204" pitchFamily="34" charset="0"/>
              </a:rPr>
              <a:t>زكريا14: 4</a:t>
            </a:r>
            <a:endParaRPr kumimoji="0" lang="en-US" sz="3200" b="1" i="0" u="none" strike="noStrike" cap="none" normalizeH="0" baseline="0" dirty="0">
              <a:ln>
                <a:noFill/>
              </a:ln>
              <a:solidFill>
                <a:srgbClr val="F2F254"/>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11" descr="Jesus before the jews.jpg">
            <a:extLst>
              <a:ext uri="{FF2B5EF4-FFF2-40B4-BE49-F238E27FC236}">
                <a16:creationId xmlns:a16="http://schemas.microsoft.com/office/drawing/2014/main" id="{F127120B-1717-8541-AA3C-2A8432F9E90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456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393C71E-A3EC-434D-B61E-7626A80EAF88}"/>
              </a:ext>
            </a:extLst>
          </p:cNvPr>
          <p:cNvSpPr txBox="1"/>
          <p:nvPr/>
        </p:nvSpPr>
        <p:spPr>
          <a:xfrm>
            <a:off x="381000" y="762000"/>
            <a:ext cx="8534400" cy="1421928"/>
          </a:xfrm>
          <a:prstGeom prst="rect">
            <a:avLst/>
          </a:prstGeom>
          <a:noFill/>
        </p:spPr>
        <p:txBody>
          <a:bodyPr wrap="square">
            <a:spAutoFit/>
          </a:bodyPr>
          <a:lstStyle/>
          <a:p>
            <a:pPr algn="r" defTabSz="457200" eaLnBrk="1" fontAlgn="auto" hangingPunct="1">
              <a:lnSpc>
                <a:spcPct val="90000"/>
              </a:lnSpc>
              <a:spcBef>
                <a:spcPts val="0"/>
              </a:spcBef>
              <a:spcAft>
                <a:spcPts val="0"/>
              </a:spcAft>
              <a:defRPr/>
            </a:pPr>
            <a:r>
              <a:rPr lang="ar-JO" sz="3200" b="1" dirty="0">
                <a:solidFill>
                  <a:schemeClr val="bg1"/>
                </a:solidFill>
                <a:effectLst>
                  <a:glow rad="101600">
                    <a:prstClr val="black">
                      <a:alpha val="75000"/>
                    </a:prstClr>
                  </a:glow>
                </a:effectLst>
                <a:latin typeface="Arial" panose="020B0604020202020204" pitchFamily="34" charset="0"/>
                <a:ea typeface="+mn-ea"/>
                <a:cs typeface="Arial" panose="020B0604020202020204" pitchFamily="34" charset="0"/>
              </a:rPr>
              <a:t>1) استكمال الفترة المقررة للقساوة القضائية لإسرائيل القومية عقابًا لها على رفضها للبرنامج المسياني الذي بلغ ذروته بالرفض القومي ليسوع.</a:t>
            </a:r>
            <a:endParaRPr lang="en-US" sz="3200" b="1" dirty="0">
              <a:solidFill>
                <a:schemeClr val="bg1"/>
              </a:solidFill>
              <a:effectLst>
                <a:glow rad="101600">
                  <a:prstClr val="black">
                    <a:alpha val="75000"/>
                  </a:prstClr>
                </a:glow>
              </a:effectLst>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9E56FB30-E66D-404D-A386-05AE6C41FBA0}"/>
              </a:ext>
            </a:extLst>
          </p:cNvPr>
          <p:cNvSpPr txBox="1"/>
          <p:nvPr/>
        </p:nvSpPr>
        <p:spPr>
          <a:xfrm>
            <a:off x="0" y="0"/>
            <a:ext cx="9144000" cy="646331"/>
          </a:xfrm>
          <a:prstGeom prst="rect">
            <a:avLst/>
          </a:prstGeom>
          <a:noFill/>
        </p:spPr>
        <p:txBody>
          <a:bodyPr wrap="square">
            <a:spAutoFit/>
          </a:bodyPr>
          <a:lstStyle/>
          <a:p>
            <a:pPr algn="ctr" defTabSz="457200" eaLnBrk="1" fontAlgn="auto" hangingPunct="1">
              <a:spcBef>
                <a:spcPts val="0"/>
              </a:spcBef>
              <a:spcAft>
                <a:spcPts val="0"/>
              </a:spcAft>
              <a:defRPr/>
            </a:pPr>
            <a:r>
              <a:rPr lang="ar-JO" sz="3600" b="1" dirty="0">
                <a:solidFill>
                  <a:srgbClr val="FFEB9E"/>
                </a:solidFill>
                <a:effectLst>
                  <a:glow rad="101600">
                    <a:prstClr val="black">
                      <a:alpha val="75000"/>
                    </a:prstClr>
                  </a:glow>
                </a:effectLst>
                <a:latin typeface="Arial" panose="020B0604020202020204" pitchFamily="34" charset="0"/>
                <a:ea typeface="+mn-ea"/>
                <a:cs typeface="Arial" panose="020B0604020202020204" pitchFamily="34" charset="0"/>
              </a:rPr>
              <a:t>مقاصد الله من الضيقة</a:t>
            </a:r>
            <a:endParaRPr lang="en-US" sz="3600" b="1" dirty="0">
              <a:solidFill>
                <a:srgbClr val="FFEB9E"/>
              </a:solidFill>
              <a:effectLst>
                <a:glow rad="101600">
                  <a:prstClr val="black">
                    <a:alpha val="75000"/>
                  </a:prstClr>
                </a:glow>
              </a:effectLst>
              <a:latin typeface="Arial" panose="020B0604020202020204" pitchFamily="34" charset="0"/>
              <a:ea typeface="+mn-ea"/>
              <a:cs typeface="Arial" panose="020B0604020202020204" pitchFamily="34" charset="0"/>
            </a:endParaRPr>
          </a:p>
        </p:txBody>
      </p:sp>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2" descr="light rays from cloud.jpg">
            <a:extLst>
              <a:ext uri="{FF2B5EF4-FFF2-40B4-BE49-F238E27FC236}">
                <a16:creationId xmlns:a16="http://schemas.microsoft.com/office/drawing/2014/main" id="{F96D1DC2-C5D2-4D43-9266-2E27250E6EB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4199"/>
            <a:ext cx="9220200" cy="688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Rectangle 3">
            <a:extLst>
              <a:ext uri="{FF2B5EF4-FFF2-40B4-BE49-F238E27FC236}">
                <a16:creationId xmlns:a16="http://schemas.microsoft.com/office/drawing/2014/main" id="{93E8F02C-DFC0-5947-9770-8FE47A344585}"/>
              </a:ext>
            </a:extLst>
          </p:cNvPr>
          <p:cNvSpPr>
            <a:spLocks noChangeArrowheads="1"/>
          </p:cNvSpPr>
          <p:nvPr/>
        </p:nvSpPr>
        <p:spPr bwMode="auto">
          <a:xfrm>
            <a:off x="457200" y="3429000"/>
            <a:ext cx="8001000" cy="76200"/>
          </a:xfrm>
          <a:prstGeom prst="rect">
            <a:avLst/>
          </a:prstGeom>
          <a:solidFill>
            <a:schemeClr val="bg1"/>
          </a:solidFill>
          <a:ln w="9525">
            <a:solidFill>
              <a:schemeClr val="bg1"/>
            </a:solidFill>
            <a:miter lim="800000"/>
            <a:headEnd/>
            <a:tailEnd/>
          </a:ln>
        </p:spPr>
        <p:txBody>
          <a:bodyPr wrap="none" anchor="ctr"/>
          <a:lstStyle/>
          <a:p>
            <a:pPr eaLnBrk="1" hangingPunct="1">
              <a:defRPr/>
            </a:pPr>
            <a:endParaRPr lang="en-US" sz="1200">
              <a:solidFill>
                <a:srgbClr val="000000"/>
              </a:solidFill>
              <a:latin typeface="Times"/>
              <a:ea typeface="+mn-ea"/>
            </a:endParaRPr>
          </a:p>
        </p:txBody>
      </p:sp>
      <p:sp>
        <p:nvSpPr>
          <p:cNvPr id="61443" name="Rectangle 4">
            <a:extLst>
              <a:ext uri="{FF2B5EF4-FFF2-40B4-BE49-F238E27FC236}">
                <a16:creationId xmlns:a16="http://schemas.microsoft.com/office/drawing/2014/main" id="{B7ED682B-BDED-3246-B22B-889BDAECEE37}"/>
              </a:ext>
            </a:extLst>
          </p:cNvPr>
          <p:cNvSpPr>
            <a:spLocks noChangeArrowheads="1"/>
          </p:cNvSpPr>
          <p:nvPr/>
        </p:nvSpPr>
        <p:spPr bwMode="auto">
          <a:xfrm>
            <a:off x="3429000" y="2667000"/>
            <a:ext cx="76200" cy="838200"/>
          </a:xfrm>
          <a:prstGeom prst="rect">
            <a:avLst/>
          </a:prstGeom>
          <a:solidFill>
            <a:schemeClr val="bg1"/>
          </a:solidFill>
          <a:ln w="9525">
            <a:solidFill>
              <a:schemeClr val="bg1"/>
            </a:solidFill>
            <a:miter lim="800000"/>
            <a:headEnd/>
            <a:tailEnd/>
          </a:ln>
        </p:spPr>
        <p:txBody>
          <a:bodyPr wrap="none" anchor="ctr"/>
          <a:lstStyle/>
          <a:p>
            <a:pPr algn="ctr" eaLnBrk="1" hangingPunct="1">
              <a:defRPr/>
            </a:pPr>
            <a:endParaRPr lang="en-US" sz="1200">
              <a:solidFill>
                <a:srgbClr val="FFFFFF"/>
              </a:solidFill>
              <a:latin typeface="Times"/>
              <a:ea typeface="+mn-ea"/>
            </a:endParaRPr>
          </a:p>
        </p:txBody>
      </p:sp>
      <p:sp>
        <p:nvSpPr>
          <p:cNvPr id="61444" name="Rectangle 5">
            <a:extLst>
              <a:ext uri="{FF2B5EF4-FFF2-40B4-BE49-F238E27FC236}">
                <a16:creationId xmlns:a16="http://schemas.microsoft.com/office/drawing/2014/main" id="{04BA9A80-AEF7-B141-B56D-855696FDE1A6}"/>
              </a:ext>
            </a:extLst>
          </p:cNvPr>
          <p:cNvSpPr>
            <a:spLocks noChangeArrowheads="1"/>
          </p:cNvSpPr>
          <p:nvPr/>
        </p:nvSpPr>
        <p:spPr bwMode="auto">
          <a:xfrm>
            <a:off x="3276600" y="2895600"/>
            <a:ext cx="381000" cy="76200"/>
          </a:xfrm>
          <a:prstGeom prst="rect">
            <a:avLst/>
          </a:prstGeom>
          <a:solidFill>
            <a:schemeClr val="bg1"/>
          </a:solidFill>
          <a:ln w="9525">
            <a:solidFill>
              <a:schemeClr val="bg1"/>
            </a:solidFill>
            <a:miter lim="800000"/>
            <a:headEnd/>
            <a:tailEnd/>
          </a:ln>
        </p:spPr>
        <p:txBody>
          <a:bodyPr wrap="none" anchor="ctr"/>
          <a:lstStyle/>
          <a:p>
            <a:pPr eaLnBrk="1" hangingPunct="1">
              <a:defRPr/>
            </a:pPr>
            <a:endParaRPr lang="en-US" sz="1200">
              <a:solidFill>
                <a:srgbClr val="000000"/>
              </a:solidFill>
              <a:latin typeface="Times"/>
              <a:ea typeface="+mn-ea"/>
            </a:endParaRPr>
          </a:p>
        </p:txBody>
      </p:sp>
      <p:sp>
        <p:nvSpPr>
          <p:cNvPr id="61446" name="AutoShape 7">
            <a:extLst>
              <a:ext uri="{FF2B5EF4-FFF2-40B4-BE49-F238E27FC236}">
                <a16:creationId xmlns:a16="http://schemas.microsoft.com/office/drawing/2014/main" id="{11613AB8-BAAF-D04F-8D89-B6A8AD67CF7D}"/>
              </a:ext>
            </a:extLst>
          </p:cNvPr>
          <p:cNvSpPr>
            <a:spLocks noChangeArrowheads="1"/>
          </p:cNvSpPr>
          <p:nvPr/>
        </p:nvSpPr>
        <p:spPr bwMode="auto">
          <a:xfrm>
            <a:off x="2895600" y="2286000"/>
            <a:ext cx="228600" cy="976313"/>
          </a:xfrm>
          <a:prstGeom prst="downArrow">
            <a:avLst>
              <a:gd name="adj1" fmla="val 50000"/>
              <a:gd name="adj2" fmla="val 106771"/>
            </a:avLst>
          </a:prstGeom>
          <a:solidFill>
            <a:srgbClr val="FFFB00"/>
          </a:solidFill>
          <a:ln w="9525">
            <a:solidFill>
              <a:schemeClr val="tx1"/>
            </a:solidFill>
            <a:miter lim="800000"/>
            <a:headEnd/>
            <a:tailEnd/>
          </a:ln>
        </p:spPr>
        <p:txBody>
          <a:bodyPr wrap="none" anchor="ctr"/>
          <a:lstStyle/>
          <a:p>
            <a:pPr eaLnBrk="1" hangingPunct="1">
              <a:defRPr/>
            </a:pPr>
            <a:endParaRPr lang="en-US" sz="1200">
              <a:solidFill>
                <a:srgbClr val="000000"/>
              </a:solidFill>
              <a:latin typeface="Times"/>
              <a:ea typeface="+mn-ea"/>
            </a:endParaRPr>
          </a:p>
        </p:txBody>
      </p:sp>
      <p:sp>
        <p:nvSpPr>
          <p:cNvPr id="61452" name="Rectangle 15">
            <a:extLst>
              <a:ext uri="{FF2B5EF4-FFF2-40B4-BE49-F238E27FC236}">
                <a16:creationId xmlns:a16="http://schemas.microsoft.com/office/drawing/2014/main" id="{561F8FEF-50F8-B74E-B797-E3EDA1084ED0}"/>
              </a:ext>
            </a:extLst>
          </p:cNvPr>
          <p:cNvSpPr>
            <a:spLocks noChangeArrowheads="1"/>
          </p:cNvSpPr>
          <p:nvPr/>
        </p:nvSpPr>
        <p:spPr bwMode="auto">
          <a:xfrm>
            <a:off x="1676400" y="3124200"/>
            <a:ext cx="76200" cy="304800"/>
          </a:xfrm>
          <a:prstGeom prst="rect">
            <a:avLst/>
          </a:prstGeom>
          <a:solidFill>
            <a:schemeClr val="bg1"/>
          </a:solidFill>
          <a:ln w="9525">
            <a:solidFill>
              <a:schemeClr val="bg1"/>
            </a:solidFill>
            <a:miter lim="800000"/>
            <a:headEnd/>
            <a:tailEnd/>
          </a:ln>
        </p:spPr>
        <p:txBody>
          <a:bodyPr wrap="none" anchor="ctr"/>
          <a:lstStyle/>
          <a:p>
            <a:pPr algn="ctr" eaLnBrk="1" hangingPunct="1">
              <a:defRPr/>
            </a:pPr>
            <a:endParaRPr lang="en-US" sz="1200">
              <a:solidFill>
                <a:srgbClr val="FFFFFF"/>
              </a:solidFill>
              <a:latin typeface="Times"/>
              <a:ea typeface="+mn-ea"/>
            </a:endParaRPr>
          </a:p>
        </p:txBody>
      </p:sp>
      <p:sp>
        <p:nvSpPr>
          <p:cNvPr id="61457" name="Rectangle 22">
            <a:extLst>
              <a:ext uri="{FF2B5EF4-FFF2-40B4-BE49-F238E27FC236}">
                <a16:creationId xmlns:a16="http://schemas.microsoft.com/office/drawing/2014/main" id="{82DF96C7-298F-E940-A6B2-745E958AE144}"/>
              </a:ext>
            </a:extLst>
          </p:cNvPr>
          <p:cNvSpPr>
            <a:spLocks noChangeArrowheads="1"/>
          </p:cNvSpPr>
          <p:nvPr/>
        </p:nvSpPr>
        <p:spPr bwMode="auto">
          <a:xfrm>
            <a:off x="1143000" y="4038600"/>
            <a:ext cx="76200" cy="457200"/>
          </a:xfrm>
          <a:prstGeom prst="rect">
            <a:avLst/>
          </a:prstGeom>
          <a:solidFill>
            <a:srgbClr val="FF0000"/>
          </a:solidFill>
          <a:ln w="9525">
            <a:solidFill>
              <a:srgbClr val="FF111D"/>
            </a:solidFill>
            <a:miter lim="800000"/>
            <a:headEnd/>
            <a:tailEnd/>
          </a:ln>
        </p:spPr>
        <p:txBody>
          <a:bodyPr wrap="none" anchor="ctr"/>
          <a:lstStyle/>
          <a:p>
            <a:pPr eaLnBrk="1" hangingPunct="1">
              <a:defRPr/>
            </a:pPr>
            <a:endParaRPr lang="en-US" sz="1200">
              <a:solidFill>
                <a:srgbClr val="000000"/>
              </a:solidFill>
              <a:latin typeface="Times"/>
              <a:ea typeface="+mn-ea"/>
            </a:endParaRPr>
          </a:p>
        </p:txBody>
      </p:sp>
      <p:sp>
        <p:nvSpPr>
          <p:cNvPr id="61458" name="Rectangle 23">
            <a:extLst>
              <a:ext uri="{FF2B5EF4-FFF2-40B4-BE49-F238E27FC236}">
                <a16:creationId xmlns:a16="http://schemas.microsoft.com/office/drawing/2014/main" id="{85F65D6D-EF6B-9245-87C5-C1845BE69CA0}"/>
              </a:ext>
            </a:extLst>
          </p:cNvPr>
          <p:cNvSpPr>
            <a:spLocks noChangeArrowheads="1"/>
          </p:cNvSpPr>
          <p:nvPr/>
        </p:nvSpPr>
        <p:spPr bwMode="auto">
          <a:xfrm>
            <a:off x="3048000" y="4038600"/>
            <a:ext cx="76200" cy="457200"/>
          </a:xfrm>
          <a:prstGeom prst="rect">
            <a:avLst/>
          </a:prstGeom>
          <a:solidFill>
            <a:srgbClr val="FF0000"/>
          </a:solidFill>
          <a:ln w="9525">
            <a:solidFill>
              <a:srgbClr val="FF111D"/>
            </a:solidFill>
            <a:miter lim="800000"/>
            <a:headEnd/>
            <a:tailEnd/>
          </a:ln>
        </p:spPr>
        <p:txBody>
          <a:bodyPr wrap="none" anchor="ctr"/>
          <a:lstStyle/>
          <a:p>
            <a:pPr eaLnBrk="1" hangingPunct="1">
              <a:defRPr/>
            </a:pPr>
            <a:endParaRPr lang="en-US" sz="1200">
              <a:solidFill>
                <a:srgbClr val="000000"/>
              </a:solidFill>
              <a:latin typeface="Times"/>
              <a:ea typeface="+mn-ea"/>
            </a:endParaRPr>
          </a:p>
        </p:txBody>
      </p:sp>
      <p:sp>
        <p:nvSpPr>
          <p:cNvPr id="61459" name="Rectangle 24">
            <a:extLst>
              <a:ext uri="{FF2B5EF4-FFF2-40B4-BE49-F238E27FC236}">
                <a16:creationId xmlns:a16="http://schemas.microsoft.com/office/drawing/2014/main" id="{F7530777-5008-E24F-9C07-0F27CEC78609}"/>
              </a:ext>
            </a:extLst>
          </p:cNvPr>
          <p:cNvSpPr>
            <a:spLocks noChangeArrowheads="1"/>
          </p:cNvSpPr>
          <p:nvPr/>
        </p:nvSpPr>
        <p:spPr bwMode="auto">
          <a:xfrm>
            <a:off x="4953000" y="3962400"/>
            <a:ext cx="76200" cy="457200"/>
          </a:xfrm>
          <a:prstGeom prst="rect">
            <a:avLst/>
          </a:prstGeom>
          <a:solidFill>
            <a:srgbClr val="FF0000"/>
          </a:solidFill>
          <a:ln w="9525">
            <a:solidFill>
              <a:srgbClr val="FF111D"/>
            </a:solidFill>
            <a:miter lim="800000"/>
            <a:headEnd/>
            <a:tailEnd/>
          </a:ln>
        </p:spPr>
        <p:txBody>
          <a:bodyPr wrap="none" anchor="ctr"/>
          <a:lstStyle/>
          <a:p>
            <a:pPr eaLnBrk="1" hangingPunct="1">
              <a:defRPr/>
            </a:pPr>
            <a:endParaRPr lang="en-US" sz="1200">
              <a:solidFill>
                <a:srgbClr val="000000"/>
              </a:solidFill>
              <a:latin typeface="Times"/>
              <a:ea typeface="+mn-ea"/>
            </a:endParaRPr>
          </a:p>
        </p:txBody>
      </p:sp>
      <p:sp>
        <p:nvSpPr>
          <p:cNvPr id="61460" name="Rectangle 25">
            <a:extLst>
              <a:ext uri="{FF2B5EF4-FFF2-40B4-BE49-F238E27FC236}">
                <a16:creationId xmlns:a16="http://schemas.microsoft.com/office/drawing/2014/main" id="{FDA4C641-32FB-2049-A0C7-5CC5D4E92319}"/>
              </a:ext>
            </a:extLst>
          </p:cNvPr>
          <p:cNvSpPr>
            <a:spLocks noChangeArrowheads="1"/>
          </p:cNvSpPr>
          <p:nvPr/>
        </p:nvSpPr>
        <p:spPr bwMode="auto">
          <a:xfrm>
            <a:off x="8153400" y="4114800"/>
            <a:ext cx="76200" cy="457200"/>
          </a:xfrm>
          <a:prstGeom prst="rect">
            <a:avLst/>
          </a:prstGeom>
          <a:solidFill>
            <a:srgbClr val="FF0000"/>
          </a:solidFill>
          <a:ln w="9525">
            <a:solidFill>
              <a:srgbClr val="FF111D"/>
            </a:solidFill>
            <a:miter lim="800000"/>
            <a:headEnd/>
            <a:tailEnd/>
          </a:ln>
        </p:spPr>
        <p:txBody>
          <a:bodyPr wrap="none" anchor="ctr"/>
          <a:lstStyle/>
          <a:p>
            <a:pPr eaLnBrk="1" hangingPunct="1">
              <a:defRPr/>
            </a:pPr>
            <a:endParaRPr lang="en-US" sz="1200">
              <a:solidFill>
                <a:srgbClr val="000000"/>
              </a:solidFill>
              <a:latin typeface="Times"/>
              <a:ea typeface="+mn-ea"/>
            </a:endParaRPr>
          </a:p>
        </p:txBody>
      </p:sp>
      <p:sp>
        <p:nvSpPr>
          <p:cNvPr id="61464" name="AutoShape 30">
            <a:extLst>
              <a:ext uri="{FF2B5EF4-FFF2-40B4-BE49-F238E27FC236}">
                <a16:creationId xmlns:a16="http://schemas.microsoft.com/office/drawing/2014/main" id="{9158E17C-5E0D-D146-8E2D-5AF3D4BC5A43}"/>
              </a:ext>
            </a:extLst>
          </p:cNvPr>
          <p:cNvSpPr>
            <a:spLocks noChangeArrowheads="1"/>
          </p:cNvSpPr>
          <p:nvPr/>
        </p:nvSpPr>
        <p:spPr bwMode="auto">
          <a:xfrm>
            <a:off x="8077200" y="2286000"/>
            <a:ext cx="228600" cy="976313"/>
          </a:xfrm>
          <a:prstGeom prst="downArrow">
            <a:avLst>
              <a:gd name="adj1" fmla="val 50000"/>
              <a:gd name="adj2" fmla="val 106771"/>
            </a:avLst>
          </a:prstGeom>
          <a:solidFill>
            <a:srgbClr val="FFFB00"/>
          </a:solidFill>
          <a:ln w="9525">
            <a:solidFill>
              <a:schemeClr val="tx1"/>
            </a:solidFill>
            <a:miter lim="800000"/>
            <a:headEnd/>
            <a:tailEnd/>
          </a:ln>
        </p:spPr>
        <p:txBody>
          <a:bodyPr wrap="none" anchor="ctr"/>
          <a:lstStyle/>
          <a:p>
            <a:pPr eaLnBrk="1" hangingPunct="1">
              <a:defRPr/>
            </a:pPr>
            <a:endParaRPr lang="en-US" sz="1200">
              <a:solidFill>
                <a:srgbClr val="000000"/>
              </a:solidFill>
              <a:latin typeface="Times"/>
              <a:ea typeface="+mn-ea"/>
            </a:endParaRPr>
          </a:p>
        </p:txBody>
      </p:sp>
      <p:sp>
        <p:nvSpPr>
          <p:cNvPr id="61466" name="Rectangle 32">
            <a:extLst>
              <a:ext uri="{FF2B5EF4-FFF2-40B4-BE49-F238E27FC236}">
                <a16:creationId xmlns:a16="http://schemas.microsoft.com/office/drawing/2014/main" id="{E97AC2DC-E0E6-2042-91A4-A3C9BFE5CE4B}"/>
              </a:ext>
            </a:extLst>
          </p:cNvPr>
          <p:cNvSpPr>
            <a:spLocks noChangeArrowheads="1"/>
          </p:cNvSpPr>
          <p:nvPr/>
        </p:nvSpPr>
        <p:spPr bwMode="auto">
          <a:xfrm>
            <a:off x="4038600" y="3124200"/>
            <a:ext cx="76200" cy="304800"/>
          </a:xfrm>
          <a:prstGeom prst="rect">
            <a:avLst/>
          </a:prstGeom>
          <a:solidFill>
            <a:schemeClr val="bg1"/>
          </a:solidFill>
          <a:ln w="9525">
            <a:solidFill>
              <a:schemeClr val="bg1"/>
            </a:solidFill>
            <a:miter lim="800000"/>
            <a:headEnd/>
            <a:tailEnd/>
          </a:ln>
        </p:spPr>
        <p:txBody>
          <a:bodyPr wrap="none" anchor="ctr"/>
          <a:lstStyle/>
          <a:p>
            <a:pPr algn="ctr" eaLnBrk="1" hangingPunct="1">
              <a:defRPr/>
            </a:pPr>
            <a:endParaRPr lang="en-US" sz="1200">
              <a:solidFill>
                <a:srgbClr val="FFFFFF"/>
              </a:solidFill>
              <a:latin typeface="Times"/>
              <a:ea typeface="+mn-ea"/>
            </a:endParaRPr>
          </a:p>
        </p:txBody>
      </p:sp>
      <p:sp>
        <p:nvSpPr>
          <p:cNvPr id="61468" name="AutoShape 34">
            <a:extLst>
              <a:ext uri="{FF2B5EF4-FFF2-40B4-BE49-F238E27FC236}">
                <a16:creationId xmlns:a16="http://schemas.microsoft.com/office/drawing/2014/main" id="{9D42520B-2AB9-854E-923F-0E36E163BDD6}"/>
              </a:ext>
            </a:extLst>
          </p:cNvPr>
          <p:cNvSpPr>
            <a:spLocks noChangeArrowheads="1"/>
          </p:cNvSpPr>
          <p:nvPr/>
        </p:nvSpPr>
        <p:spPr bwMode="auto">
          <a:xfrm>
            <a:off x="4495800" y="2819400"/>
            <a:ext cx="2667000" cy="914400"/>
          </a:xfrm>
          <a:custGeom>
            <a:avLst/>
            <a:gdLst>
              <a:gd name="T0" fmla="*/ 164650208 w 21600"/>
              <a:gd name="T1" fmla="*/ 0 h 21600"/>
              <a:gd name="T2" fmla="*/ 22334520 w 21600"/>
              <a:gd name="T3" fmla="*/ 26528607 h 21600"/>
              <a:gd name="T4" fmla="*/ 164650208 w 21600"/>
              <a:gd name="T5" fmla="*/ 2306447 h 21600"/>
              <a:gd name="T6" fmla="*/ 306965897 w 21600"/>
              <a:gd name="T7" fmla="*/ 26528607 h 21600"/>
              <a:gd name="T8" fmla="*/ 0 60000 65536"/>
              <a:gd name="T9" fmla="*/ 0 60000 65536"/>
              <a:gd name="T10" fmla="*/ 0 60000 65536"/>
              <a:gd name="T11" fmla="*/ 0 60000 65536"/>
              <a:gd name="T12" fmla="*/ 0 w 21600"/>
              <a:gd name="T13" fmla="*/ 0 h 21600"/>
              <a:gd name="T14" fmla="*/ 21600 w 21600"/>
              <a:gd name="T15" fmla="*/ 12443 h 21600"/>
            </a:gdLst>
            <a:ahLst/>
            <a:cxnLst>
              <a:cxn ang="T8">
                <a:pos x="T0" y="T1"/>
              </a:cxn>
              <a:cxn ang="T9">
                <a:pos x="T2" y="T3"/>
              </a:cxn>
              <a:cxn ang="T10">
                <a:pos x="T4" y="T5"/>
              </a:cxn>
              <a:cxn ang="T11">
                <a:pos x="T6" y="T7"/>
              </a:cxn>
            </a:cxnLst>
            <a:rect l="T12" t="T13" r="T14" b="T15"/>
            <a:pathLst>
              <a:path w="21600" h="21600">
                <a:moveTo>
                  <a:pt x="2057" y="14549"/>
                </a:moveTo>
                <a:cubicBezTo>
                  <a:pt x="1549" y="13365"/>
                  <a:pt x="1287" y="12089"/>
                  <a:pt x="1287" y="10800"/>
                </a:cubicBezTo>
                <a:cubicBezTo>
                  <a:pt x="1287" y="5546"/>
                  <a:pt x="5546" y="1287"/>
                  <a:pt x="10800" y="1287"/>
                </a:cubicBezTo>
                <a:cubicBezTo>
                  <a:pt x="16053" y="1287"/>
                  <a:pt x="20313" y="5546"/>
                  <a:pt x="20313" y="10800"/>
                </a:cubicBezTo>
                <a:cubicBezTo>
                  <a:pt x="20312" y="12089"/>
                  <a:pt x="20050" y="13365"/>
                  <a:pt x="19542" y="14549"/>
                </a:cubicBezTo>
                <a:lnTo>
                  <a:pt x="20725" y="15057"/>
                </a:lnTo>
                <a:cubicBezTo>
                  <a:pt x="21302" y="13712"/>
                  <a:pt x="21600" y="12263"/>
                  <a:pt x="21600" y="10800"/>
                </a:cubicBezTo>
                <a:cubicBezTo>
                  <a:pt x="21600" y="4835"/>
                  <a:pt x="16764" y="0"/>
                  <a:pt x="10800" y="0"/>
                </a:cubicBezTo>
                <a:cubicBezTo>
                  <a:pt x="4835" y="0"/>
                  <a:pt x="0" y="4835"/>
                  <a:pt x="0" y="10800"/>
                </a:cubicBezTo>
                <a:cubicBezTo>
                  <a:pt x="-1" y="12263"/>
                  <a:pt x="297" y="13712"/>
                  <a:pt x="874" y="15057"/>
                </a:cubicBezTo>
                <a:close/>
              </a:path>
            </a:pathLst>
          </a:custGeom>
          <a:solidFill>
            <a:schemeClr val="bg1"/>
          </a:solidFill>
          <a:ln w="9525">
            <a:noFill/>
            <a:miter lim="800000"/>
            <a:headEnd/>
            <a:tailEnd/>
          </a:ln>
        </p:spPr>
        <p:txBody>
          <a:bodyPr wrap="none" anchor="ctr"/>
          <a:lstStyle/>
          <a:p>
            <a:pPr eaLnBrk="1" hangingPunct="1">
              <a:defRPr/>
            </a:pPr>
            <a:endParaRPr lang="en-US" sz="1200">
              <a:solidFill>
                <a:srgbClr val="000000"/>
              </a:solidFill>
              <a:latin typeface="Times"/>
              <a:ea typeface="+mn-ea"/>
            </a:endParaRPr>
          </a:p>
        </p:txBody>
      </p:sp>
      <p:sp>
        <p:nvSpPr>
          <p:cNvPr id="61470" name="Rectangle 37">
            <a:extLst>
              <a:ext uri="{FF2B5EF4-FFF2-40B4-BE49-F238E27FC236}">
                <a16:creationId xmlns:a16="http://schemas.microsoft.com/office/drawing/2014/main" id="{CCEC5C52-B52E-E14D-809D-C7C603E9388F}"/>
              </a:ext>
            </a:extLst>
          </p:cNvPr>
          <p:cNvSpPr>
            <a:spLocks noChangeArrowheads="1"/>
          </p:cNvSpPr>
          <p:nvPr/>
        </p:nvSpPr>
        <p:spPr bwMode="auto">
          <a:xfrm>
            <a:off x="1676400" y="5943600"/>
            <a:ext cx="6096000" cy="76200"/>
          </a:xfrm>
          <a:prstGeom prst="rect">
            <a:avLst/>
          </a:prstGeom>
          <a:solidFill>
            <a:srgbClr val="CBD6F4"/>
          </a:solidFill>
          <a:ln w="9525">
            <a:noFill/>
            <a:miter lim="800000"/>
            <a:headEnd/>
            <a:tailEnd/>
          </a:ln>
        </p:spPr>
        <p:txBody>
          <a:bodyPr wrap="none" anchor="ctr"/>
          <a:lstStyle/>
          <a:p>
            <a:pPr algn="ctr" eaLnBrk="1" hangingPunct="1">
              <a:defRPr/>
            </a:pPr>
            <a:endParaRPr lang="en-US" sz="1200">
              <a:solidFill>
                <a:srgbClr val="FFFFFF"/>
              </a:solidFill>
              <a:latin typeface="Times"/>
              <a:ea typeface="+mn-ea"/>
            </a:endParaRPr>
          </a:p>
        </p:txBody>
      </p:sp>
      <p:sp>
        <p:nvSpPr>
          <p:cNvPr id="61471" name="Rectangle 38">
            <a:extLst>
              <a:ext uri="{FF2B5EF4-FFF2-40B4-BE49-F238E27FC236}">
                <a16:creationId xmlns:a16="http://schemas.microsoft.com/office/drawing/2014/main" id="{9F63A135-835A-864D-BC73-EE3632D31169}"/>
              </a:ext>
            </a:extLst>
          </p:cNvPr>
          <p:cNvSpPr>
            <a:spLocks noChangeArrowheads="1"/>
          </p:cNvSpPr>
          <p:nvPr/>
        </p:nvSpPr>
        <p:spPr bwMode="auto">
          <a:xfrm>
            <a:off x="1676400" y="5486400"/>
            <a:ext cx="76200" cy="457200"/>
          </a:xfrm>
          <a:prstGeom prst="rect">
            <a:avLst/>
          </a:prstGeom>
          <a:solidFill>
            <a:schemeClr val="accent1"/>
          </a:solidFill>
          <a:ln w="9525">
            <a:solidFill>
              <a:srgbClr val="CBD6F4"/>
            </a:solidFill>
            <a:miter lim="800000"/>
            <a:headEnd/>
            <a:tailEnd/>
          </a:ln>
        </p:spPr>
        <p:txBody>
          <a:bodyPr wrap="none" anchor="ctr"/>
          <a:lstStyle/>
          <a:p>
            <a:pPr eaLnBrk="1" hangingPunct="1">
              <a:defRPr/>
            </a:pPr>
            <a:endParaRPr lang="en-US" sz="1200">
              <a:solidFill>
                <a:srgbClr val="000000"/>
              </a:solidFill>
              <a:latin typeface="Times"/>
              <a:ea typeface="+mn-ea"/>
            </a:endParaRPr>
          </a:p>
        </p:txBody>
      </p:sp>
      <p:sp>
        <p:nvSpPr>
          <p:cNvPr id="61472" name="Rectangle 40">
            <a:extLst>
              <a:ext uri="{FF2B5EF4-FFF2-40B4-BE49-F238E27FC236}">
                <a16:creationId xmlns:a16="http://schemas.microsoft.com/office/drawing/2014/main" id="{502B2E83-6F9B-A446-9BB3-963550D4EE7C}"/>
              </a:ext>
            </a:extLst>
          </p:cNvPr>
          <p:cNvSpPr>
            <a:spLocks noChangeArrowheads="1"/>
          </p:cNvSpPr>
          <p:nvPr/>
        </p:nvSpPr>
        <p:spPr bwMode="auto">
          <a:xfrm>
            <a:off x="7696200" y="5562600"/>
            <a:ext cx="76200" cy="457200"/>
          </a:xfrm>
          <a:prstGeom prst="rect">
            <a:avLst/>
          </a:prstGeom>
          <a:solidFill>
            <a:schemeClr val="accent1"/>
          </a:solidFill>
          <a:ln w="9525">
            <a:noFill/>
            <a:miter lim="800000"/>
            <a:headEnd/>
            <a:tailEnd/>
          </a:ln>
        </p:spPr>
        <p:txBody>
          <a:bodyPr wrap="none" anchor="ctr"/>
          <a:lstStyle/>
          <a:p>
            <a:pPr eaLnBrk="1" hangingPunct="1">
              <a:defRPr/>
            </a:pPr>
            <a:endParaRPr lang="en-US" sz="1200">
              <a:solidFill>
                <a:srgbClr val="000000"/>
              </a:solidFill>
              <a:latin typeface="Times"/>
              <a:ea typeface="+mn-ea"/>
            </a:endParaRPr>
          </a:p>
        </p:txBody>
      </p:sp>
      <p:sp>
        <p:nvSpPr>
          <p:cNvPr id="61474" name="AutoShape 42">
            <a:extLst>
              <a:ext uri="{FF2B5EF4-FFF2-40B4-BE49-F238E27FC236}">
                <a16:creationId xmlns:a16="http://schemas.microsoft.com/office/drawing/2014/main" id="{39106B53-8FCA-1246-86BD-DDFC7C0CC112}"/>
              </a:ext>
            </a:extLst>
          </p:cNvPr>
          <p:cNvSpPr>
            <a:spLocks noChangeArrowheads="1"/>
          </p:cNvSpPr>
          <p:nvPr/>
        </p:nvSpPr>
        <p:spPr bwMode="auto">
          <a:xfrm>
            <a:off x="5029200" y="1676400"/>
            <a:ext cx="1143000" cy="1143000"/>
          </a:xfrm>
          <a:custGeom>
            <a:avLst/>
            <a:gdLst>
              <a:gd name="T0" fmla="*/ 30241875 w 21600"/>
              <a:gd name="T1" fmla="*/ 0 h 21600"/>
              <a:gd name="T2" fmla="*/ 8856927 w 21600"/>
              <a:gd name="T3" fmla="*/ 8856927 h 21600"/>
              <a:gd name="T4" fmla="*/ 0 w 21600"/>
              <a:gd name="T5" fmla="*/ 30241875 h 21600"/>
              <a:gd name="T6" fmla="*/ 8856927 w 21600"/>
              <a:gd name="T7" fmla="*/ 51626823 h 21600"/>
              <a:gd name="T8" fmla="*/ 30241875 w 21600"/>
              <a:gd name="T9" fmla="*/ 60483750 h 21600"/>
              <a:gd name="T10" fmla="*/ 51626823 w 21600"/>
              <a:gd name="T11" fmla="*/ 51626823 h 21600"/>
              <a:gd name="T12" fmla="*/ 60483750 w 21600"/>
              <a:gd name="T13" fmla="*/ 30241875 h 21600"/>
              <a:gd name="T14" fmla="*/ 51626823 w 21600"/>
              <a:gd name="T15" fmla="*/ 885692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29" y="10800"/>
                </a:moveTo>
                <a:cubicBezTo>
                  <a:pt x="1029" y="16196"/>
                  <a:pt x="5404" y="20571"/>
                  <a:pt x="10800" y="20571"/>
                </a:cubicBezTo>
                <a:cubicBezTo>
                  <a:pt x="16196" y="20571"/>
                  <a:pt x="20571" y="16196"/>
                  <a:pt x="20571" y="10800"/>
                </a:cubicBezTo>
                <a:cubicBezTo>
                  <a:pt x="20571" y="5404"/>
                  <a:pt x="16196" y="1029"/>
                  <a:pt x="10800" y="1029"/>
                </a:cubicBezTo>
                <a:cubicBezTo>
                  <a:pt x="5404" y="1029"/>
                  <a:pt x="1029" y="5404"/>
                  <a:pt x="1029" y="10800"/>
                </a:cubicBezTo>
                <a:close/>
              </a:path>
            </a:pathLst>
          </a:custGeom>
          <a:solidFill>
            <a:schemeClr val="bg1"/>
          </a:solidFill>
          <a:ln w="9525">
            <a:solidFill>
              <a:schemeClr val="tx1"/>
            </a:solidFill>
            <a:round/>
            <a:headEnd/>
            <a:tailEnd/>
          </a:ln>
        </p:spPr>
        <p:txBody>
          <a:bodyPr wrap="none" anchor="ctr"/>
          <a:lstStyle/>
          <a:p>
            <a:pPr eaLnBrk="1" hangingPunct="1">
              <a:defRPr/>
            </a:pPr>
            <a:endParaRPr lang="en-US" sz="1200">
              <a:solidFill>
                <a:srgbClr val="000000"/>
              </a:solidFill>
              <a:latin typeface="Times"/>
              <a:ea typeface="+mn-ea"/>
            </a:endParaRPr>
          </a:p>
        </p:txBody>
      </p:sp>
      <p:sp>
        <p:nvSpPr>
          <p:cNvPr id="61475" name="AutoShape 43">
            <a:extLst>
              <a:ext uri="{FF2B5EF4-FFF2-40B4-BE49-F238E27FC236}">
                <a16:creationId xmlns:a16="http://schemas.microsoft.com/office/drawing/2014/main" id="{FF9EDC90-DB37-2A49-A596-789DD598D64C}"/>
              </a:ext>
            </a:extLst>
          </p:cNvPr>
          <p:cNvSpPr>
            <a:spLocks noChangeArrowheads="1"/>
          </p:cNvSpPr>
          <p:nvPr/>
        </p:nvSpPr>
        <p:spPr bwMode="auto">
          <a:xfrm>
            <a:off x="5486400" y="1676400"/>
            <a:ext cx="1143000" cy="1143000"/>
          </a:xfrm>
          <a:custGeom>
            <a:avLst/>
            <a:gdLst>
              <a:gd name="T0" fmla="*/ 30241875 w 21600"/>
              <a:gd name="T1" fmla="*/ 0 h 21600"/>
              <a:gd name="T2" fmla="*/ 8856927 w 21600"/>
              <a:gd name="T3" fmla="*/ 8856927 h 21600"/>
              <a:gd name="T4" fmla="*/ 0 w 21600"/>
              <a:gd name="T5" fmla="*/ 30241875 h 21600"/>
              <a:gd name="T6" fmla="*/ 8856927 w 21600"/>
              <a:gd name="T7" fmla="*/ 51626823 h 21600"/>
              <a:gd name="T8" fmla="*/ 30241875 w 21600"/>
              <a:gd name="T9" fmla="*/ 60483750 h 21600"/>
              <a:gd name="T10" fmla="*/ 51626823 w 21600"/>
              <a:gd name="T11" fmla="*/ 51626823 h 21600"/>
              <a:gd name="T12" fmla="*/ 60483750 w 21600"/>
              <a:gd name="T13" fmla="*/ 30241875 h 21600"/>
              <a:gd name="T14" fmla="*/ 51626823 w 21600"/>
              <a:gd name="T15" fmla="*/ 885692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29" y="10800"/>
                </a:moveTo>
                <a:cubicBezTo>
                  <a:pt x="1029" y="16196"/>
                  <a:pt x="5404" y="20571"/>
                  <a:pt x="10800" y="20571"/>
                </a:cubicBezTo>
                <a:cubicBezTo>
                  <a:pt x="16196" y="20571"/>
                  <a:pt x="20571" y="16196"/>
                  <a:pt x="20571" y="10800"/>
                </a:cubicBezTo>
                <a:cubicBezTo>
                  <a:pt x="20571" y="5404"/>
                  <a:pt x="16196" y="1029"/>
                  <a:pt x="10800" y="1029"/>
                </a:cubicBezTo>
                <a:cubicBezTo>
                  <a:pt x="5404" y="1029"/>
                  <a:pt x="1029" y="5404"/>
                  <a:pt x="1029" y="10800"/>
                </a:cubicBezTo>
                <a:close/>
              </a:path>
            </a:pathLst>
          </a:custGeom>
          <a:solidFill>
            <a:schemeClr val="bg1"/>
          </a:solidFill>
          <a:ln w="9525">
            <a:solidFill>
              <a:schemeClr val="tx1"/>
            </a:solidFill>
            <a:round/>
            <a:headEnd/>
            <a:tailEnd/>
          </a:ln>
        </p:spPr>
        <p:txBody>
          <a:bodyPr wrap="none" anchor="ctr"/>
          <a:lstStyle/>
          <a:p>
            <a:pPr eaLnBrk="1" hangingPunct="1">
              <a:defRPr/>
            </a:pPr>
            <a:endParaRPr lang="en-US" sz="1200">
              <a:solidFill>
                <a:srgbClr val="000000"/>
              </a:solidFill>
              <a:latin typeface="Times"/>
              <a:ea typeface="+mn-ea"/>
            </a:endParaRPr>
          </a:p>
        </p:txBody>
      </p:sp>
      <p:sp>
        <p:nvSpPr>
          <p:cNvPr id="2" name="Rectangle 1">
            <a:extLst>
              <a:ext uri="{FF2B5EF4-FFF2-40B4-BE49-F238E27FC236}">
                <a16:creationId xmlns:a16="http://schemas.microsoft.com/office/drawing/2014/main" id="{455A0EB7-A65D-BCAB-DBC8-4E9981544009}"/>
              </a:ext>
            </a:extLst>
          </p:cNvPr>
          <p:cNvSpPr/>
          <p:nvPr/>
        </p:nvSpPr>
        <p:spPr bwMode="auto">
          <a:xfrm>
            <a:off x="0" y="239713"/>
            <a:ext cx="9144000" cy="68738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rgbClr val="FFC000"/>
                </a:solidFill>
                <a:effectLst>
                  <a:glow rad="127000">
                    <a:schemeClr val="tx1"/>
                  </a:glow>
                </a:effectLst>
                <a:latin typeface="Arial" panose="020B0604020202020204" pitchFamily="34" charset="0"/>
                <a:cs typeface="Arial" panose="020B0604020202020204" pitchFamily="34" charset="0"/>
              </a:rPr>
              <a:t>رفض إسرائيل القومي</a:t>
            </a:r>
            <a:endParaRPr kumimoji="0" lang="en-US" sz="3200" b="1" i="0" u="none" strike="noStrike" cap="none" normalizeH="0" baseline="0" dirty="0">
              <a:ln>
                <a:noFill/>
              </a:ln>
              <a:solidFill>
                <a:srgbClr val="FFC000"/>
              </a:solidFill>
              <a:effectLst>
                <a:glow rad="127000">
                  <a:schemeClr val="tx1"/>
                </a:glow>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BBBA56B9-2CD2-3E25-936B-46528EF52A0D}"/>
              </a:ext>
            </a:extLst>
          </p:cNvPr>
          <p:cNvSpPr/>
          <p:nvPr/>
        </p:nvSpPr>
        <p:spPr bwMode="auto">
          <a:xfrm>
            <a:off x="2667000" y="762000"/>
            <a:ext cx="3733800" cy="4572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b="1" i="0" u="none" strike="noStrike" cap="none" normalizeH="0" baseline="0" dirty="0">
                <a:ln>
                  <a:noFill/>
                </a:ln>
                <a:solidFill>
                  <a:srgbClr val="FFC000"/>
                </a:solidFill>
                <a:effectLst>
                  <a:glow rad="127000">
                    <a:schemeClr val="tx1"/>
                  </a:glow>
                </a:effectLst>
                <a:latin typeface="Arial" panose="020B0604020202020204" pitchFamily="34" charset="0"/>
                <a:cs typeface="Arial" panose="020B0604020202020204" pitchFamily="34" charset="0"/>
              </a:rPr>
              <a:t>فترة القساوة اليهودية</a:t>
            </a:r>
            <a:endParaRPr kumimoji="0" lang="en-US" b="1" i="0" u="none" strike="noStrike" cap="none" normalizeH="0" baseline="0" dirty="0">
              <a:ln>
                <a:noFill/>
              </a:ln>
              <a:solidFill>
                <a:srgbClr val="FFC000"/>
              </a:solidFill>
              <a:effectLst>
                <a:glow rad="127000">
                  <a:schemeClr val="tx1"/>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6F82F94-55FE-FA89-6ACE-1D8BA06B14F2}"/>
              </a:ext>
            </a:extLst>
          </p:cNvPr>
          <p:cNvSpPr/>
          <p:nvPr/>
        </p:nvSpPr>
        <p:spPr bwMode="auto">
          <a:xfrm>
            <a:off x="1066800" y="1524000"/>
            <a:ext cx="1371600" cy="533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glow rad="127000">
                    <a:schemeClr val="tx1"/>
                  </a:glow>
                </a:effectLst>
                <a:latin typeface="Arial" panose="020B0604020202020204" pitchFamily="34" charset="0"/>
                <a:cs typeface="Arial" panose="020B0604020202020204" pitchFamily="34" charset="0"/>
              </a:rPr>
              <a:t>تتميم الدينونة القريب</a:t>
            </a:r>
            <a:endParaRPr kumimoji="0" lang="en-US" sz="1800" b="1" i="0" u="none" strike="noStrike" cap="none" normalizeH="0" baseline="0" dirty="0">
              <a:ln>
                <a:noFill/>
              </a:ln>
              <a:solidFill>
                <a:schemeClr val="bg1"/>
              </a:solidFill>
              <a:effectLst>
                <a:glow rad="127000">
                  <a:schemeClr val="tx1"/>
                </a:glow>
              </a:effectLst>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1CA5873-00EA-D5CB-B277-86050123EEA8}"/>
              </a:ext>
            </a:extLst>
          </p:cNvPr>
          <p:cNvSpPr/>
          <p:nvPr/>
        </p:nvSpPr>
        <p:spPr bwMode="auto">
          <a:xfrm>
            <a:off x="1295400" y="2725738"/>
            <a:ext cx="1066800" cy="39846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glow rad="127000">
                    <a:schemeClr val="tx1"/>
                  </a:glow>
                </a:effectLst>
                <a:latin typeface="Arial" panose="020B0604020202020204" pitchFamily="34" charset="0"/>
                <a:cs typeface="Arial" panose="020B0604020202020204" pitchFamily="34" charset="0"/>
              </a:rPr>
              <a:t>586 ق.م</a:t>
            </a:r>
            <a:endParaRPr kumimoji="0" lang="en-US" sz="1800" b="1" i="0" u="none" strike="noStrike" cap="none" normalizeH="0" baseline="0" dirty="0">
              <a:ln>
                <a:noFill/>
              </a:ln>
              <a:solidFill>
                <a:schemeClr val="bg1"/>
              </a:solidFill>
              <a:effectLst>
                <a:glow rad="127000">
                  <a:schemeClr val="tx1"/>
                </a:glow>
              </a:effectLst>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317C9529-F1D5-B1C8-4834-4EAB9337C124}"/>
              </a:ext>
            </a:extLst>
          </p:cNvPr>
          <p:cNvSpPr/>
          <p:nvPr/>
        </p:nvSpPr>
        <p:spPr bwMode="auto">
          <a:xfrm>
            <a:off x="228600" y="3100388"/>
            <a:ext cx="1447800" cy="26511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glow rad="127000">
                    <a:schemeClr val="tx1"/>
                  </a:glow>
                </a:effectLst>
                <a:latin typeface="Arial" panose="020B0604020202020204" pitchFamily="34" charset="0"/>
                <a:cs typeface="Arial" panose="020B0604020202020204" pitchFamily="34" charset="0"/>
              </a:rPr>
              <a:t>740-680 ق.م</a:t>
            </a:r>
            <a:endParaRPr kumimoji="0" lang="en-US" sz="1800" b="1" i="0" u="none" strike="noStrike" cap="none" normalizeH="0" baseline="0" dirty="0">
              <a:ln>
                <a:noFill/>
              </a:ln>
              <a:solidFill>
                <a:schemeClr val="bg1"/>
              </a:solidFill>
              <a:effectLst>
                <a:glow rad="127000">
                  <a:schemeClr val="tx1"/>
                </a:glow>
              </a:effectLst>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028312DA-8206-2018-95EC-1833D1AD4167}"/>
              </a:ext>
            </a:extLst>
          </p:cNvPr>
          <p:cNvSpPr/>
          <p:nvPr/>
        </p:nvSpPr>
        <p:spPr bwMode="auto">
          <a:xfrm>
            <a:off x="3505200" y="1752600"/>
            <a:ext cx="1371600" cy="39846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glow rad="127000">
                    <a:schemeClr val="tx1"/>
                  </a:glow>
                </a:effectLst>
                <a:latin typeface="Arial" panose="020B0604020202020204" pitchFamily="34" charset="0"/>
                <a:cs typeface="Arial" panose="020B0604020202020204" pitchFamily="34" charset="0"/>
              </a:rPr>
              <a:t>مت 23: 38-39</a:t>
            </a:r>
            <a:endParaRPr kumimoji="0" lang="en-US" sz="1600" b="1" i="0" u="none" strike="noStrike" cap="none" normalizeH="0" baseline="0" dirty="0">
              <a:ln>
                <a:noFill/>
              </a:ln>
              <a:solidFill>
                <a:schemeClr val="bg1"/>
              </a:solidFill>
              <a:effectLst>
                <a:glow rad="127000">
                  <a:schemeClr val="tx1"/>
                </a:glow>
              </a:effectLst>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6E4F0F17-D322-773E-6B45-0D0ED6E12E4B}"/>
              </a:ext>
            </a:extLst>
          </p:cNvPr>
          <p:cNvSpPr/>
          <p:nvPr/>
        </p:nvSpPr>
        <p:spPr bwMode="auto">
          <a:xfrm>
            <a:off x="4724400" y="1292224"/>
            <a:ext cx="1828800" cy="32067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27000">
                    <a:schemeClr val="tx1"/>
                  </a:glow>
                </a:effectLst>
                <a:latin typeface="Arial" panose="020B0604020202020204" pitchFamily="34" charset="0"/>
                <a:cs typeface="Arial" panose="020B0604020202020204" pitchFamily="34" charset="0"/>
              </a:rPr>
              <a:t>رو 11: 5، أف 2: 12-19</a:t>
            </a:r>
            <a:endParaRPr kumimoji="0" lang="en-US" sz="1400" b="1" i="0" u="none" strike="noStrike" cap="none" normalizeH="0" baseline="0" dirty="0">
              <a:ln>
                <a:noFill/>
              </a:ln>
              <a:solidFill>
                <a:schemeClr val="bg1"/>
              </a:solidFill>
              <a:effectLst>
                <a:glow rad="127000">
                  <a:schemeClr val="tx1"/>
                </a:glow>
              </a:effectLst>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338B4BA9-6717-A55F-294A-23E88E37FFFB}"/>
              </a:ext>
            </a:extLst>
          </p:cNvPr>
          <p:cNvSpPr/>
          <p:nvPr/>
        </p:nvSpPr>
        <p:spPr bwMode="auto">
          <a:xfrm>
            <a:off x="6553200" y="1676400"/>
            <a:ext cx="1143000" cy="533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glow rad="127000">
                    <a:schemeClr val="tx1"/>
                  </a:glow>
                </a:effectLst>
                <a:latin typeface="Arial" panose="020B0604020202020204" pitchFamily="34" charset="0"/>
                <a:cs typeface="Arial" panose="020B0604020202020204" pitchFamily="34" charset="0"/>
              </a:rPr>
              <a:t>تتميم الدينونة </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glow rad="127000">
                    <a:schemeClr val="tx1"/>
                  </a:glow>
                </a:effectLst>
                <a:latin typeface="Arial" panose="020B0604020202020204" pitchFamily="34" charset="0"/>
                <a:cs typeface="Arial" panose="020B0604020202020204" pitchFamily="34" charset="0"/>
              </a:rPr>
              <a:t>البعيد</a:t>
            </a:r>
            <a:endParaRPr kumimoji="0" lang="en-US" sz="1600" b="1" i="0" u="none" strike="noStrike" cap="none" normalizeH="0" baseline="0" dirty="0">
              <a:ln>
                <a:noFill/>
              </a:ln>
              <a:solidFill>
                <a:schemeClr val="bg1"/>
              </a:solidFill>
              <a:effectLst>
                <a:glow rad="127000">
                  <a:schemeClr val="tx1"/>
                </a:glow>
              </a:effectLst>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37F20B65-3393-970A-F9D8-053D61EA122E}"/>
              </a:ext>
            </a:extLst>
          </p:cNvPr>
          <p:cNvSpPr/>
          <p:nvPr/>
        </p:nvSpPr>
        <p:spPr bwMode="auto">
          <a:xfrm>
            <a:off x="3733800" y="2684462"/>
            <a:ext cx="838200" cy="41592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glow rad="127000">
                    <a:schemeClr val="tx1"/>
                  </a:glow>
                </a:effectLst>
                <a:latin typeface="Arial" panose="020B0604020202020204" pitchFamily="34" charset="0"/>
                <a:cs typeface="Arial" panose="020B0604020202020204" pitchFamily="34" charset="0"/>
              </a:rPr>
              <a:t>70 م</a:t>
            </a:r>
            <a:endParaRPr kumimoji="0" lang="en-US" sz="1800" b="1" i="0" u="none" strike="noStrike" cap="none" normalizeH="0" baseline="0" dirty="0">
              <a:ln>
                <a:noFill/>
              </a:ln>
              <a:solidFill>
                <a:schemeClr val="bg1"/>
              </a:solidFill>
              <a:effectLst>
                <a:glow rad="127000">
                  <a:schemeClr val="tx1"/>
                </a:glow>
              </a:effectLst>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ABDA2762-440D-DB67-9D90-A573A2FF6C24}"/>
              </a:ext>
            </a:extLst>
          </p:cNvPr>
          <p:cNvSpPr/>
          <p:nvPr/>
        </p:nvSpPr>
        <p:spPr bwMode="auto">
          <a:xfrm>
            <a:off x="381000" y="6189662"/>
            <a:ext cx="1371600" cy="28733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glow rad="127000">
                    <a:schemeClr val="tx1"/>
                  </a:glow>
                </a:effectLst>
                <a:latin typeface="Arial" panose="020B0604020202020204" pitchFamily="34" charset="0"/>
                <a:cs typeface="Arial" panose="020B0604020202020204" pitchFamily="34" charset="0"/>
              </a:rPr>
              <a:t>أش 6: 9-10</a:t>
            </a:r>
            <a:endParaRPr kumimoji="0" lang="en-US" sz="1800" b="1" i="0" u="none" strike="noStrike" cap="none" normalizeH="0" baseline="0" dirty="0">
              <a:ln>
                <a:noFill/>
              </a:ln>
              <a:solidFill>
                <a:schemeClr val="bg1"/>
              </a:solidFill>
              <a:effectLst>
                <a:glow rad="127000">
                  <a:schemeClr val="tx1"/>
                </a:glow>
              </a:effectLst>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9BB65792-C104-A008-AFBB-0E66A47D7CCE}"/>
              </a:ext>
            </a:extLst>
          </p:cNvPr>
          <p:cNvSpPr/>
          <p:nvPr/>
        </p:nvSpPr>
        <p:spPr bwMode="auto">
          <a:xfrm>
            <a:off x="6934200" y="2801938"/>
            <a:ext cx="1066800" cy="381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glow rad="127000">
                    <a:schemeClr val="tx1"/>
                  </a:glow>
                </a:effectLst>
                <a:latin typeface="Arial" panose="020B0604020202020204" pitchFamily="34" charset="0"/>
                <a:cs typeface="Arial" panose="020B0604020202020204" pitchFamily="34" charset="0"/>
              </a:rPr>
              <a:t>زك 12-14</a:t>
            </a:r>
            <a:endParaRPr kumimoji="0" lang="en-US" sz="1800" b="1" i="0" u="none" strike="noStrike" cap="none" normalizeH="0" baseline="0" dirty="0">
              <a:ln>
                <a:noFill/>
              </a:ln>
              <a:solidFill>
                <a:schemeClr val="bg1"/>
              </a:solidFill>
              <a:effectLst>
                <a:glow rad="127000">
                  <a:schemeClr val="tx1"/>
                </a:glow>
              </a:effectLst>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97E04427-B3CA-C238-2FC2-5A2468CF2FC8}"/>
              </a:ext>
            </a:extLst>
          </p:cNvPr>
          <p:cNvSpPr/>
          <p:nvPr/>
        </p:nvSpPr>
        <p:spPr bwMode="auto">
          <a:xfrm>
            <a:off x="5257800" y="3487738"/>
            <a:ext cx="1752600" cy="39846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glow rad="127000">
                    <a:schemeClr val="tx1"/>
                  </a:glow>
                </a:effectLst>
                <a:latin typeface="Arial" panose="020B0604020202020204" pitchFamily="34" charset="0"/>
                <a:cs typeface="Arial" panose="020B0604020202020204" pitchFamily="34" charset="0"/>
              </a:rPr>
              <a:t>رو 11: 17، 24، 31</a:t>
            </a:r>
            <a:endParaRPr kumimoji="0" lang="en-US" sz="1600" b="1" i="0" u="none" strike="noStrike" cap="none" normalizeH="0" baseline="0" dirty="0">
              <a:ln>
                <a:noFill/>
              </a:ln>
              <a:solidFill>
                <a:schemeClr val="bg1"/>
              </a:solidFill>
              <a:effectLst>
                <a:glow rad="127000">
                  <a:schemeClr val="tx1"/>
                </a:glow>
              </a:effectLst>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4A4E76D0-1B8F-CC39-8262-7D533C72CAB3}"/>
              </a:ext>
            </a:extLst>
          </p:cNvPr>
          <p:cNvSpPr/>
          <p:nvPr/>
        </p:nvSpPr>
        <p:spPr bwMode="auto">
          <a:xfrm>
            <a:off x="6477000" y="4062412"/>
            <a:ext cx="1676400" cy="43338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27000">
                    <a:schemeClr val="tx1"/>
                  </a:glow>
                </a:effectLst>
                <a:latin typeface="Arial" panose="020B0604020202020204" pitchFamily="34" charset="0"/>
                <a:cs typeface="Arial" panose="020B0604020202020204" pitchFamily="34" charset="0"/>
              </a:rPr>
              <a:t>إر 30: 7، مت 24: 21</a:t>
            </a:r>
            <a:endParaRPr kumimoji="0" lang="en-US" sz="1400" b="1" i="0" u="none" strike="noStrike" cap="none" normalizeH="0" baseline="0" dirty="0">
              <a:ln>
                <a:noFill/>
              </a:ln>
              <a:solidFill>
                <a:schemeClr val="bg1"/>
              </a:solidFill>
              <a:effectLst>
                <a:glow rad="127000">
                  <a:schemeClr val="tx1"/>
                </a:glow>
              </a:effectLst>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CBB371CB-B742-4939-6BAA-42B67ED77F4A}"/>
              </a:ext>
            </a:extLst>
          </p:cNvPr>
          <p:cNvSpPr/>
          <p:nvPr/>
        </p:nvSpPr>
        <p:spPr bwMode="auto">
          <a:xfrm>
            <a:off x="2362200" y="5257800"/>
            <a:ext cx="1676400" cy="3048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glow rad="127000">
                    <a:schemeClr val="tx1"/>
                  </a:glow>
                </a:effectLst>
                <a:latin typeface="Arial" panose="020B0604020202020204" pitchFamily="34" charset="0"/>
                <a:cs typeface="Arial" panose="020B0604020202020204" pitchFamily="34" charset="0"/>
              </a:rPr>
              <a:t>يو 12: 38-41</a:t>
            </a:r>
            <a:endParaRPr kumimoji="0" lang="en-US" sz="1800" b="1" i="0" u="none" strike="noStrike" cap="none" normalizeH="0" baseline="0" dirty="0">
              <a:ln>
                <a:noFill/>
              </a:ln>
              <a:solidFill>
                <a:schemeClr val="bg1"/>
              </a:solidFill>
              <a:effectLst>
                <a:glow rad="127000">
                  <a:schemeClr val="tx1"/>
                </a:glow>
              </a:effectLst>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04F8517B-CB46-192A-C494-C90E39787B75}"/>
              </a:ext>
            </a:extLst>
          </p:cNvPr>
          <p:cNvSpPr/>
          <p:nvPr/>
        </p:nvSpPr>
        <p:spPr bwMode="auto">
          <a:xfrm>
            <a:off x="4038600" y="5240338"/>
            <a:ext cx="2133600" cy="49053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glow rad="127000">
                    <a:schemeClr val="tx1"/>
                  </a:glow>
                </a:effectLst>
                <a:latin typeface="Arial" panose="020B0604020202020204" pitchFamily="34" charset="0"/>
                <a:cs typeface="Arial" panose="020B0604020202020204" pitchFamily="34" charset="0"/>
              </a:rPr>
              <a:t>أع 28: 24-28،        رو 11: 25أ، 28</a:t>
            </a:r>
            <a:endParaRPr kumimoji="0" lang="en-US" sz="1800" b="1" i="0" u="none" strike="noStrike" cap="none" normalizeH="0" baseline="0" dirty="0">
              <a:ln>
                <a:noFill/>
              </a:ln>
              <a:solidFill>
                <a:schemeClr val="bg1"/>
              </a:solidFill>
              <a:effectLst>
                <a:glow rad="127000">
                  <a:schemeClr val="tx1"/>
                </a:glow>
              </a:effectLst>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68DFD573-2CAA-1CA6-A3CE-A74238F98B05}"/>
              </a:ext>
            </a:extLst>
          </p:cNvPr>
          <p:cNvSpPr/>
          <p:nvPr/>
        </p:nvSpPr>
        <p:spPr bwMode="auto">
          <a:xfrm>
            <a:off x="2514600" y="6383338"/>
            <a:ext cx="4191000" cy="4445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glow rad="127000">
                    <a:schemeClr val="tx1"/>
                  </a:glow>
                </a:effectLst>
                <a:latin typeface="Arial" panose="020B0604020202020204" pitchFamily="34" charset="0"/>
                <a:cs typeface="Arial" panose="020B0604020202020204" pitchFamily="34" charset="0"/>
              </a:rPr>
              <a:t>أش 6: 11-13، 10: 20-22، رو 9: 27، 11: 5</a:t>
            </a:r>
            <a:endParaRPr kumimoji="0" lang="en-US" sz="1800" b="1" i="0" u="none" strike="noStrike" cap="none" normalizeH="0" baseline="0" dirty="0">
              <a:ln>
                <a:noFill/>
              </a:ln>
              <a:solidFill>
                <a:schemeClr val="bg1"/>
              </a:solidFill>
              <a:effectLst>
                <a:glow rad="127000">
                  <a:schemeClr val="tx1"/>
                </a:glow>
              </a:effectLst>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B71DF522-0572-B53B-ACA1-5C0F747E968C}"/>
              </a:ext>
            </a:extLst>
          </p:cNvPr>
          <p:cNvSpPr/>
          <p:nvPr/>
        </p:nvSpPr>
        <p:spPr bwMode="auto">
          <a:xfrm>
            <a:off x="1143000" y="2116138"/>
            <a:ext cx="1371600" cy="59213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00"/>
                </a:solidFill>
                <a:effectLst>
                  <a:glow rad="127000">
                    <a:schemeClr val="tx1"/>
                  </a:glow>
                </a:effectLst>
                <a:latin typeface="Arial" panose="020B0604020202020204" pitchFamily="34" charset="0"/>
                <a:cs typeface="Arial" panose="020B0604020202020204" pitchFamily="34" charset="0"/>
              </a:rPr>
              <a:t>التدنيس،  السبي</a:t>
            </a:r>
            <a:endParaRPr kumimoji="0" lang="en-US" sz="2000" b="1" i="0" u="none" strike="noStrike" cap="none" normalizeH="0" baseline="0" dirty="0">
              <a:ln>
                <a:noFill/>
              </a:ln>
              <a:solidFill>
                <a:srgbClr val="FFFF00"/>
              </a:solidFill>
              <a:effectLst>
                <a:glow rad="127000">
                  <a:schemeClr val="tx1"/>
                </a:glow>
              </a:effectLst>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0A3241F8-D7ED-9F0E-447F-55E35FC32F87}"/>
              </a:ext>
            </a:extLst>
          </p:cNvPr>
          <p:cNvSpPr/>
          <p:nvPr/>
        </p:nvSpPr>
        <p:spPr bwMode="auto">
          <a:xfrm>
            <a:off x="3657600" y="2057400"/>
            <a:ext cx="1066800" cy="6985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00"/>
                </a:solidFill>
                <a:effectLst>
                  <a:glow rad="127000">
                    <a:schemeClr val="tx1"/>
                  </a:glow>
                </a:effectLst>
                <a:latin typeface="Arial" panose="020B0604020202020204" pitchFamily="34" charset="0"/>
                <a:cs typeface="Arial" panose="020B0604020202020204" pitchFamily="34" charset="0"/>
              </a:rPr>
              <a:t>التدنيس،  السبي</a:t>
            </a:r>
            <a:endParaRPr kumimoji="0" lang="en-US" sz="2000" b="1" i="0" u="none" strike="noStrike" cap="none" normalizeH="0" baseline="0" dirty="0">
              <a:ln>
                <a:noFill/>
              </a:ln>
              <a:solidFill>
                <a:srgbClr val="FFFF00"/>
              </a:solidFill>
              <a:effectLst>
                <a:glow rad="127000">
                  <a:schemeClr val="tx1"/>
                </a:glow>
              </a:effectLst>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68F61F7B-167D-BBDD-ED5B-379219251A29}"/>
              </a:ext>
            </a:extLst>
          </p:cNvPr>
          <p:cNvSpPr/>
          <p:nvPr/>
        </p:nvSpPr>
        <p:spPr bwMode="auto">
          <a:xfrm>
            <a:off x="6934200" y="2222500"/>
            <a:ext cx="914400" cy="63182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00"/>
                </a:solidFill>
                <a:effectLst>
                  <a:glow rad="127000">
                    <a:schemeClr val="tx1"/>
                  </a:glow>
                </a:effectLst>
                <a:latin typeface="Arial" panose="020B0604020202020204" pitchFamily="34" charset="0"/>
                <a:cs typeface="Arial" panose="020B0604020202020204" pitchFamily="34" charset="0"/>
              </a:rPr>
              <a:t>التدنيس،  السبي</a:t>
            </a:r>
            <a:endParaRPr kumimoji="0" lang="en-US" sz="2000" b="1" i="0" u="none" strike="noStrike" cap="none" normalizeH="0" baseline="0" dirty="0">
              <a:ln>
                <a:noFill/>
              </a:ln>
              <a:solidFill>
                <a:srgbClr val="FFFF00"/>
              </a:solidFill>
              <a:effectLst>
                <a:glow rad="127000">
                  <a:schemeClr val="tx1"/>
                </a:glow>
              </a:effectLst>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892AB41B-81AE-A8D5-E6FE-1705ECDF5E17}"/>
              </a:ext>
            </a:extLst>
          </p:cNvPr>
          <p:cNvSpPr/>
          <p:nvPr/>
        </p:nvSpPr>
        <p:spPr bwMode="auto">
          <a:xfrm>
            <a:off x="2514600" y="1658938"/>
            <a:ext cx="1066800" cy="63976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FFC000"/>
                </a:solidFill>
                <a:effectLst>
                  <a:glow rad="127000">
                    <a:schemeClr val="tx1"/>
                  </a:glow>
                </a:effectLst>
                <a:latin typeface="Arial" panose="020B0604020202020204" pitchFamily="34" charset="0"/>
                <a:cs typeface="Arial" panose="020B0604020202020204" pitchFamily="34" charset="0"/>
              </a:rPr>
              <a:t>مجيء المسيح</a:t>
            </a:r>
            <a:endParaRPr kumimoji="0" lang="en-US" sz="1800" b="1" i="0" u="none" strike="noStrike" cap="none" normalizeH="0" baseline="0" dirty="0">
              <a:ln>
                <a:noFill/>
              </a:ln>
              <a:solidFill>
                <a:srgbClr val="FFC000"/>
              </a:solidFill>
              <a:effectLst>
                <a:glow rad="127000">
                  <a:schemeClr val="tx1"/>
                </a:glow>
              </a:effectLst>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B03B26A4-F3AB-B66C-7C98-A74F7DAB6E02}"/>
              </a:ext>
            </a:extLst>
          </p:cNvPr>
          <p:cNvSpPr/>
          <p:nvPr/>
        </p:nvSpPr>
        <p:spPr bwMode="auto">
          <a:xfrm>
            <a:off x="7620000" y="1693862"/>
            <a:ext cx="1066800" cy="75723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FFC000"/>
                </a:solidFill>
                <a:effectLst>
                  <a:glow rad="127000">
                    <a:schemeClr val="tx1"/>
                  </a:glow>
                </a:effectLst>
                <a:latin typeface="Arial" panose="020B0604020202020204" pitchFamily="34" charset="0"/>
                <a:cs typeface="Arial" panose="020B0604020202020204" pitchFamily="34" charset="0"/>
              </a:rPr>
              <a:t>مجيء المسيح</a:t>
            </a:r>
            <a:endParaRPr kumimoji="0" lang="en-US" sz="1800" b="1" i="0" u="none" strike="noStrike" cap="none" normalizeH="0" baseline="0" dirty="0">
              <a:ln>
                <a:noFill/>
              </a:ln>
              <a:solidFill>
                <a:srgbClr val="FFC000"/>
              </a:solidFill>
              <a:effectLst>
                <a:glow rad="127000">
                  <a:schemeClr val="tx1"/>
                </a:glow>
              </a:effectLst>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C99D968E-6142-F06E-50A6-DF4AA34D705D}"/>
              </a:ext>
            </a:extLst>
          </p:cNvPr>
          <p:cNvSpPr/>
          <p:nvPr/>
        </p:nvSpPr>
        <p:spPr bwMode="auto">
          <a:xfrm>
            <a:off x="457200" y="3563938"/>
            <a:ext cx="1447800" cy="4572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1800" b="1" dirty="0">
                <a:solidFill>
                  <a:srgbClr val="FFC000"/>
                </a:solidFill>
                <a:effectLst>
                  <a:glow rad="127000">
                    <a:schemeClr val="tx1"/>
                  </a:glow>
                </a:effectLst>
                <a:latin typeface="Arial" panose="020B0604020202020204" pitchFamily="34" charset="0"/>
                <a:cs typeface="Arial" panose="020B0604020202020204" pitchFamily="34" charset="0"/>
              </a:rPr>
              <a:t>زمن</a:t>
            </a:r>
            <a:r>
              <a:rPr kumimoji="0" lang="ar-JO" sz="1800" b="1" i="0" u="none" strike="noStrike" cap="none" normalizeH="0" baseline="0" dirty="0">
                <a:ln>
                  <a:noFill/>
                </a:ln>
                <a:solidFill>
                  <a:srgbClr val="FFC000"/>
                </a:solidFill>
                <a:effectLst>
                  <a:glow rad="127000">
                    <a:schemeClr val="tx1"/>
                  </a:glow>
                </a:effectLst>
                <a:latin typeface="Arial" panose="020B0604020202020204" pitchFamily="34" charset="0"/>
                <a:cs typeface="Arial" panose="020B0604020202020204" pitchFamily="34" charset="0"/>
              </a:rPr>
              <a:t> أشعياء</a:t>
            </a:r>
            <a:endParaRPr kumimoji="0" lang="en-US" sz="1800" b="1" i="0" u="none" strike="noStrike" cap="none" normalizeH="0" baseline="0" dirty="0">
              <a:ln>
                <a:noFill/>
              </a:ln>
              <a:solidFill>
                <a:srgbClr val="FFC000"/>
              </a:solidFill>
              <a:effectLst>
                <a:glow rad="127000">
                  <a:schemeClr val="tx1"/>
                </a:glow>
              </a:effectLst>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0CAF2EB1-D922-D433-C566-BE0200B70AE7}"/>
              </a:ext>
            </a:extLst>
          </p:cNvPr>
          <p:cNvSpPr/>
          <p:nvPr/>
        </p:nvSpPr>
        <p:spPr bwMode="auto">
          <a:xfrm>
            <a:off x="2438400" y="3590924"/>
            <a:ext cx="1219200" cy="43021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FFC000"/>
                </a:solidFill>
                <a:effectLst>
                  <a:glow rad="127000">
                    <a:schemeClr val="tx1"/>
                  </a:glow>
                </a:effectLst>
                <a:latin typeface="Arial" panose="020B0604020202020204" pitchFamily="34" charset="0"/>
                <a:cs typeface="Arial" panose="020B0604020202020204" pitchFamily="34" charset="0"/>
              </a:rPr>
              <a:t>زمن المسيح</a:t>
            </a:r>
            <a:endParaRPr kumimoji="0" lang="en-US" sz="1800" b="1" i="0" u="none" strike="noStrike" cap="none" normalizeH="0" baseline="0" dirty="0">
              <a:ln>
                <a:noFill/>
              </a:ln>
              <a:solidFill>
                <a:srgbClr val="FFC000"/>
              </a:solidFill>
              <a:effectLst>
                <a:glow rad="127000">
                  <a:schemeClr val="tx1"/>
                </a:glow>
              </a:effectLst>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1613887B-A6AD-F0C1-9B02-7F69F1708F23}"/>
              </a:ext>
            </a:extLst>
          </p:cNvPr>
          <p:cNvSpPr/>
          <p:nvPr/>
        </p:nvSpPr>
        <p:spPr bwMode="auto">
          <a:xfrm>
            <a:off x="4114800" y="3535362"/>
            <a:ext cx="1219200" cy="40957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1800" b="1" dirty="0">
                <a:solidFill>
                  <a:srgbClr val="FFC000"/>
                </a:solidFill>
                <a:effectLst>
                  <a:glow rad="127000">
                    <a:schemeClr val="tx1"/>
                  </a:glow>
                </a:effectLst>
                <a:latin typeface="Arial" panose="020B0604020202020204" pitchFamily="34" charset="0"/>
                <a:cs typeface="Arial" panose="020B0604020202020204" pitchFamily="34" charset="0"/>
              </a:rPr>
              <a:t>عصر الكنيسة</a:t>
            </a:r>
            <a:endParaRPr kumimoji="0" lang="en-US" sz="1800" b="1" i="0" u="none" strike="noStrike" cap="none" normalizeH="0" baseline="0" dirty="0">
              <a:ln>
                <a:noFill/>
              </a:ln>
              <a:solidFill>
                <a:srgbClr val="FFC000"/>
              </a:solidFill>
              <a:effectLst>
                <a:glow rad="127000">
                  <a:schemeClr val="tx1"/>
                </a:glow>
              </a:effectLst>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9D822DCD-0088-D304-42F3-D4CF35BAE008}"/>
              </a:ext>
            </a:extLst>
          </p:cNvPr>
          <p:cNvSpPr/>
          <p:nvPr/>
        </p:nvSpPr>
        <p:spPr bwMode="auto">
          <a:xfrm>
            <a:off x="7391400" y="3511550"/>
            <a:ext cx="1066800" cy="58578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1800" b="1" dirty="0">
                <a:solidFill>
                  <a:srgbClr val="FFC000"/>
                </a:solidFill>
                <a:effectLst>
                  <a:glow rad="127000">
                    <a:schemeClr val="tx1"/>
                  </a:glow>
                </a:effectLst>
                <a:latin typeface="Arial" panose="020B0604020202020204" pitchFamily="34" charset="0"/>
                <a:cs typeface="Arial" panose="020B0604020202020204" pitchFamily="34" charset="0"/>
              </a:rPr>
              <a:t>الضيقة</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FFC000"/>
                </a:solidFill>
                <a:effectLst>
                  <a:glow rad="127000">
                    <a:schemeClr val="tx1"/>
                  </a:glow>
                </a:effectLst>
                <a:latin typeface="Arial" panose="020B0604020202020204" pitchFamily="34" charset="0"/>
                <a:cs typeface="Arial" panose="020B0604020202020204" pitchFamily="34" charset="0"/>
              </a:rPr>
              <a:t>زمن ضيق يعقوب</a:t>
            </a:r>
            <a:endParaRPr kumimoji="0" lang="en-US" sz="1200" b="1" i="0" u="none" strike="noStrike" cap="none" normalizeH="0" baseline="0" dirty="0">
              <a:ln>
                <a:noFill/>
              </a:ln>
              <a:solidFill>
                <a:srgbClr val="FFC000"/>
              </a:solidFill>
              <a:effectLst>
                <a:glow rad="127000">
                  <a:schemeClr val="tx1"/>
                </a:glow>
              </a:effectLst>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27E92106-7BC9-01D4-19AA-16F145A896E4}"/>
              </a:ext>
            </a:extLst>
          </p:cNvPr>
          <p:cNvSpPr/>
          <p:nvPr/>
        </p:nvSpPr>
        <p:spPr bwMode="auto">
          <a:xfrm>
            <a:off x="4800600" y="3030538"/>
            <a:ext cx="2057400" cy="39846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FFC000"/>
                </a:solidFill>
                <a:effectLst>
                  <a:glow rad="127000">
                    <a:schemeClr val="tx1"/>
                  </a:glow>
                </a:effectLst>
                <a:latin typeface="Arial" panose="020B0604020202020204" pitchFamily="34" charset="0"/>
                <a:cs typeface="Arial" panose="020B0604020202020204" pitchFamily="34" charset="0"/>
              </a:rPr>
              <a:t>إدراج أزمنة الأمم</a:t>
            </a:r>
            <a:endParaRPr kumimoji="0" lang="en-US" sz="1800" b="1" i="0" u="none" strike="noStrike" cap="none" normalizeH="0" baseline="0" dirty="0">
              <a:ln>
                <a:noFill/>
              </a:ln>
              <a:solidFill>
                <a:srgbClr val="FFC000"/>
              </a:solidFill>
              <a:effectLst>
                <a:glow rad="127000">
                  <a:schemeClr val="tx1"/>
                </a:glow>
              </a:effectLst>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413189CA-622F-4072-47F5-7C73EFEAB211}"/>
              </a:ext>
            </a:extLst>
          </p:cNvPr>
          <p:cNvSpPr/>
          <p:nvPr/>
        </p:nvSpPr>
        <p:spPr bwMode="auto">
          <a:xfrm>
            <a:off x="4800600" y="2070098"/>
            <a:ext cx="762000" cy="322261"/>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92D050"/>
                </a:solidFill>
                <a:effectLst>
                  <a:glow rad="127000">
                    <a:schemeClr val="tx1"/>
                  </a:glow>
                </a:effectLst>
                <a:latin typeface="Arial" panose="020B0604020202020204" pitchFamily="34" charset="0"/>
                <a:cs typeface="Arial" panose="020B0604020202020204" pitchFamily="34" charset="0"/>
              </a:rPr>
              <a:t>الكنيسة</a:t>
            </a:r>
            <a:endParaRPr kumimoji="0" lang="en-US" sz="1600" b="1" i="0" u="none" strike="noStrike" cap="none" normalizeH="0" baseline="0" dirty="0">
              <a:ln>
                <a:noFill/>
              </a:ln>
              <a:solidFill>
                <a:srgbClr val="92D050"/>
              </a:solidFill>
              <a:effectLst>
                <a:glow rad="127000">
                  <a:schemeClr val="tx1"/>
                </a:glow>
              </a:effectLst>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3F16957A-0BEA-2D30-EAAF-152A3BBF72CD}"/>
              </a:ext>
            </a:extLst>
          </p:cNvPr>
          <p:cNvSpPr/>
          <p:nvPr/>
        </p:nvSpPr>
        <p:spPr bwMode="auto">
          <a:xfrm>
            <a:off x="5029200" y="2039936"/>
            <a:ext cx="1143000" cy="27622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6DFB4B"/>
                </a:solidFill>
                <a:effectLst>
                  <a:glow rad="127000">
                    <a:schemeClr val="tx1"/>
                  </a:glow>
                </a:effectLst>
                <a:latin typeface="Arial" panose="020B0604020202020204" pitchFamily="34" charset="0"/>
                <a:cs typeface="Arial" panose="020B0604020202020204" pitchFamily="34" charset="0"/>
              </a:rPr>
              <a:t>البقية</a:t>
            </a:r>
            <a:endParaRPr kumimoji="0" lang="en-US" sz="1600" b="1" i="0" u="none" strike="noStrike" cap="none" normalizeH="0" baseline="0" dirty="0">
              <a:ln>
                <a:noFill/>
              </a:ln>
              <a:solidFill>
                <a:srgbClr val="6DFB4B"/>
              </a:solidFill>
              <a:effectLst>
                <a:glow rad="127000">
                  <a:schemeClr val="tx1"/>
                </a:glow>
              </a:effectLst>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866F6BFA-D8D9-69F8-ED1C-F554F4029AC7}"/>
              </a:ext>
            </a:extLst>
          </p:cNvPr>
          <p:cNvSpPr/>
          <p:nvPr/>
        </p:nvSpPr>
        <p:spPr bwMode="auto">
          <a:xfrm>
            <a:off x="6096000" y="1993898"/>
            <a:ext cx="762000" cy="361951"/>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6DFB4B"/>
                </a:solidFill>
                <a:effectLst>
                  <a:glow rad="127000">
                    <a:schemeClr val="tx1"/>
                  </a:glow>
                </a:effectLst>
                <a:latin typeface="Arial" panose="020B0604020202020204" pitchFamily="34" charset="0"/>
                <a:cs typeface="Arial" panose="020B0604020202020204" pitchFamily="34" charset="0"/>
              </a:rPr>
              <a:t>إسرائيل</a:t>
            </a:r>
            <a:endParaRPr kumimoji="0" lang="en-US" sz="1800" b="1" i="0" u="none" strike="noStrike" cap="none" normalizeH="0" baseline="0" dirty="0">
              <a:ln>
                <a:noFill/>
              </a:ln>
              <a:solidFill>
                <a:srgbClr val="6DFB4B"/>
              </a:solidFill>
              <a:effectLst>
                <a:glow rad="127000">
                  <a:schemeClr val="tx1"/>
                </a:glow>
              </a:effectLst>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754C0C49-2B4F-2512-8B75-17DDC50F8506}"/>
              </a:ext>
            </a:extLst>
          </p:cNvPr>
          <p:cNvSpPr/>
          <p:nvPr/>
        </p:nvSpPr>
        <p:spPr bwMode="auto">
          <a:xfrm>
            <a:off x="533400" y="4478338"/>
            <a:ext cx="1295400" cy="72072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FF5050"/>
                </a:solidFill>
                <a:effectLst>
                  <a:glow rad="127000">
                    <a:schemeClr val="tx1"/>
                  </a:glow>
                </a:effectLst>
                <a:latin typeface="Arial" panose="020B0604020202020204" pitchFamily="34" charset="0"/>
                <a:cs typeface="Arial" panose="020B0604020202020204" pitchFamily="34" charset="0"/>
              </a:rPr>
              <a:t>إدانة      رفض    إسرائيل</a:t>
            </a:r>
            <a:endParaRPr kumimoji="0" lang="en-US" sz="1800" b="1" i="0" u="none" strike="noStrike" cap="none" normalizeH="0" baseline="0" dirty="0">
              <a:ln>
                <a:noFill/>
              </a:ln>
              <a:solidFill>
                <a:srgbClr val="FF5050"/>
              </a:solidFill>
              <a:effectLst>
                <a:glow rad="127000">
                  <a:schemeClr val="tx1"/>
                </a:glow>
              </a:effectLst>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EB4C5F65-92AE-9A85-D841-59BEC9212973}"/>
              </a:ext>
            </a:extLst>
          </p:cNvPr>
          <p:cNvSpPr/>
          <p:nvPr/>
        </p:nvSpPr>
        <p:spPr bwMode="auto">
          <a:xfrm>
            <a:off x="2590800" y="4508500"/>
            <a:ext cx="1066800" cy="80803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1800" b="1" dirty="0">
                <a:solidFill>
                  <a:srgbClr val="FF5050"/>
                </a:solidFill>
                <a:effectLst>
                  <a:glow rad="127000">
                    <a:schemeClr val="tx1"/>
                  </a:glow>
                </a:effectLst>
                <a:latin typeface="Arial" panose="020B0604020202020204" pitchFamily="34" charset="0"/>
                <a:cs typeface="Arial" panose="020B0604020202020204" pitchFamily="34" charset="0"/>
              </a:rPr>
              <a:t>ذروة</a:t>
            </a:r>
            <a:r>
              <a:rPr kumimoji="0" lang="ar-JO" sz="1800" b="1" i="0" u="none" strike="noStrike" cap="none" normalizeH="0" baseline="0" dirty="0">
                <a:ln>
                  <a:noFill/>
                </a:ln>
                <a:solidFill>
                  <a:srgbClr val="FF5050"/>
                </a:solidFill>
                <a:effectLst>
                  <a:glow rad="127000">
                    <a:schemeClr val="tx1"/>
                  </a:glow>
                </a:effectLst>
                <a:latin typeface="Arial" panose="020B0604020202020204" pitchFamily="34" charset="0"/>
                <a:cs typeface="Arial" panose="020B0604020202020204" pitchFamily="34" charset="0"/>
              </a:rPr>
              <a:t>     رفض    إسرائيل</a:t>
            </a:r>
            <a:endParaRPr kumimoji="0" lang="en-US" sz="1800" b="1" i="0" u="none" strike="noStrike" cap="none" normalizeH="0" baseline="0" dirty="0">
              <a:ln>
                <a:noFill/>
              </a:ln>
              <a:solidFill>
                <a:srgbClr val="FF5050"/>
              </a:solidFill>
              <a:effectLst>
                <a:glow rad="127000">
                  <a:schemeClr val="tx1"/>
                </a:glow>
              </a:effectLst>
              <a:latin typeface="Arial" panose="020B060402020202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id="{92EB2DA2-96EE-E880-5FD8-B452A9C4C2A1}"/>
              </a:ext>
            </a:extLst>
          </p:cNvPr>
          <p:cNvSpPr/>
          <p:nvPr/>
        </p:nvSpPr>
        <p:spPr bwMode="auto">
          <a:xfrm>
            <a:off x="4419600" y="4419600"/>
            <a:ext cx="1143000" cy="93186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1800" b="1" dirty="0">
                <a:solidFill>
                  <a:srgbClr val="FF5050"/>
                </a:solidFill>
                <a:effectLst>
                  <a:glow rad="127000">
                    <a:schemeClr val="tx1"/>
                  </a:glow>
                </a:effectLst>
                <a:latin typeface="Arial" panose="020B0604020202020204" pitchFamily="34" charset="0"/>
                <a:cs typeface="Arial" panose="020B0604020202020204" pitchFamily="34" charset="0"/>
              </a:rPr>
              <a:t>استمرار</a:t>
            </a:r>
            <a:r>
              <a:rPr kumimoji="0" lang="ar-JO" sz="1800" b="1" i="0" u="none" strike="noStrike" cap="none" normalizeH="0" baseline="0" dirty="0">
                <a:ln>
                  <a:noFill/>
                </a:ln>
                <a:solidFill>
                  <a:srgbClr val="FF5050"/>
                </a:solidFill>
                <a:effectLst>
                  <a:glow rad="127000">
                    <a:schemeClr val="tx1"/>
                  </a:glow>
                </a:effectLst>
                <a:latin typeface="Arial" panose="020B0604020202020204" pitchFamily="34" charset="0"/>
                <a:cs typeface="Arial" panose="020B0604020202020204" pitchFamily="34" charset="0"/>
              </a:rPr>
              <a:t>      رفض    إسرائيل</a:t>
            </a:r>
            <a:endParaRPr kumimoji="0" lang="en-US" sz="1800" b="1" i="0" u="none" strike="noStrike" cap="none" normalizeH="0" baseline="0" dirty="0">
              <a:ln>
                <a:noFill/>
              </a:ln>
              <a:solidFill>
                <a:srgbClr val="FF5050"/>
              </a:solidFill>
              <a:effectLst>
                <a:glow rad="127000">
                  <a:schemeClr val="tx1"/>
                </a:glow>
              </a:effectLst>
              <a:latin typeface="Arial" panose="020B0604020202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BAF8974E-ED7C-AD84-5912-5C86E8E1BFFA}"/>
              </a:ext>
            </a:extLst>
          </p:cNvPr>
          <p:cNvSpPr/>
          <p:nvPr/>
        </p:nvSpPr>
        <p:spPr bwMode="auto">
          <a:xfrm>
            <a:off x="7620000" y="4508500"/>
            <a:ext cx="1066800" cy="84296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FF5050"/>
                </a:solidFill>
                <a:effectLst>
                  <a:glow rad="127000">
                    <a:schemeClr val="tx1"/>
                  </a:glow>
                </a:effectLst>
                <a:latin typeface="Arial" panose="020B0604020202020204" pitchFamily="34" charset="0"/>
                <a:cs typeface="Arial" panose="020B0604020202020204" pitchFamily="34" charset="0"/>
              </a:rPr>
              <a:t>إنهاء     رفض    إسرائيل</a:t>
            </a:r>
            <a:endParaRPr kumimoji="0" lang="en-US" sz="1800" b="1" i="0" u="none" strike="noStrike" cap="none" normalizeH="0" baseline="0" dirty="0">
              <a:ln>
                <a:noFill/>
              </a:ln>
              <a:solidFill>
                <a:srgbClr val="FF5050"/>
              </a:solidFill>
              <a:effectLst>
                <a:glow rad="127000">
                  <a:schemeClr val="tx1"/>
                </a:glow>
              </a:effectLst>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E71D9C22-DA36-9F40-DA2A-C15B53CF8701}"/>
              </a:ext>
            </a:extLst>
          </p:cNvPr>
          <p:cNvSpPr/>
          <p:nvPr/>
        </p:nvSpPr>
        <p:spPr bwMode="auto">
          <a:xfrm>
            <a:off x="7315200" y="6154738"/>
            <a:ext cx="1600200" cy="32226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glow rad="127000">
                    <a:schemeClr val="tx1"/>
                  </a:glow>
                </a:effectLst>
                <a:latin typeface="Arial" panose="020B0604020202020204" pitchFamily="34" charset="0"/>
                <a:cs typeface="Arial" panose="020B0604020202020204" pitchFamily="34" charset="0"/>
              </a:rPr>
              <a:t>رو 11: 25ب-27</a:t>
            </a:r>
            <a:endParaRPr kumimoji="0" lang="en-US" sz="1800" b="1" i="0" u="none" strike="noStrike" cap="none" normalizeH="0" baseline="0" dirty="0">
              <a:ln>
                <a:noFill/>
              </a:ln>
              <a:solidFill>
                <a:schemeClr val="bg1"/>
              </a:solidFill>
              <a:effectLst>
                <a:glow rad="127000">
                  <a:schemeClr val="tx1"/>
                </a:glow>
              </a:effectLst>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8D705CA3-02EE-773E-B0AF-993CCAC28C85}"/>
              </a:ext>
            </a:extLst>
          </p:cNvPr>
          <p:cNvSpPr/>
          <p:nvPr/>
        </p:nvSpPr>
        <p:spPr bwMode="auto">
          <a:xfrm>
            <a:off x="533400" y="5468938"/>
            <a:ext cx="1524000" cy="72072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1800" b="1" dirty="0">
                <a:solidFill>
                  <a:srgbClr val="FFC000"/>
                </a:solidFill>
                <a:effectLst>
                  <a:glow rad="127000">
                    <a:schemeClr val="tx1"/>
                  </a:glow>
                </a:effectLst>
                <a:latin typeface="Arial" panose="020B0604020202020204" pitchFamily="34" charset="0"/>
                <a:cs typeface="Arial" panose="020B0604020202020204" pitchFamily="34" charset="0"/>
              </a:rPr>
              <a:t>بدء         القساوة</a:t>
            </a:r>
            <a:endParaRPr kumimoji="0" lang="en-US" sz="1800" b="1" i="0" u="none" strike="noStrike" cap="none" normalizeH="0" baseline="0" dirty="0">
              <a:ln>
                <a:noFill/>
              </a:ln>
              <a:solidFill>
                <a:srgbClr val="FFC000"/>
              </a:solidFill>
              <a:effectLst>
                <a:glow rad="127000">
                  <a:schemeClr val="tx1"/>
                </a:glow>
              </a:effectLst>
              <a:latin typeface="Arial" panose="020B0604020202020204" pitchFamily="34" charset="0"/>
              <a:cs typeface="Arial" panose="020B0604020202020204" pitchFamily="34" charset="0"/>
            </a:endParaRPr>
          </a:p>
        </p:txBody>
      </p:sp>
      <p:sp>
        <p:nvSpPr>
          <p:cNvPr id="47" name="Rectangle 46">
            <a:extLst>
              <a:ext uri="{FF2B5EF4-FFF2-40B4-BE49-F238E27FC236}">
                <a16:creationId xmlns:a16="http://schemas.microsoft.com/office/drawing/2014/main" id="{CED59949-7D49-4A15-6183-135C95385F90}"/>
              </a:ext>
            </a:extLst>
          </p:cNvPr>
          <p:cNvSpPr/>
          <p:nvPr/>
        </p:nvSpPr>
        <p:spPr bwMode="auto">
          <a:xfrm>
            <a:off x="7772400" y="5562600"/>
            <a:ext cx="914400" cy="77946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1800" b="1" dirty="0">
                <a:solidFill>
                  <a:srgbClr val="FFC000"/>
                </a:solidFill>
                <a:effectLst>
                  <a:glow rad="127000">
                    <a:schemeClr val="tx1"/>
                  </a:glow>
                </a:effectLst>
                <a:latin typeface="Arial" panose="020B0604020202020204" pitchFamily="34" charset="0"/>
                <a:cs typeface="Arial" panose="020B0604020202020204" pitchFamily="34" charset="0"/>
              </a:rPr>
              <a:t>نهاية         القساوة</a:t>
            </a:r>
            <a:endParaRPr kumimoji="0" lang="en-US" sz="1800" b="1" i="0" u="none" strike="noStrike" cap="none" normalizeH="0" baseline="0" dirty="0">
              <a:ln>
                <a:noFill/>
              </a:ln>
              <a:solidFill>
                <a:srgbClr val="FFC000"/>
              </a:solidFill>
              <a:effectLst>
                <a:glow rad="127000">
                  <a:schemeClr val="tx1"/>
                </a:glow>
              </a:effectLst>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C9A4FDD0-0C8F-8D7A-F080-B023A30936C0}"/>
              </a:ext>
            </a:extLst>
          </p:cNvPr>
          <p:cNvSpPr/>
          <p:nvPr/>
        </p:nvSpPr>
        <p:spPr bwMode="auto">
          <a:xfrm>
            <a:off x="2286000" y="6037261"/>
            <a:ext cx="4191000" cy="42227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b="1" dirty="0">
                <a:solidFill>
                  <a:srgbClr val="FFC000"/>
                </a:solidFill>
                <a:effectLst>
                  <a:glow rad="127000">
                    <a:schemeClr val="tx1"/>
                  </a:glow>
                </a:effectLst>
                <a:latin typeface="Arial" panose="020B0604020202020204" pitchFamily="34" charset="0"/>
                <a:cs typeface="Arial" panose="020B0604020202020204" pitchFamily="34" charset="0"/>
              </a:rPr>
              <a:t>البقية</a:t>
            </a:r>
            <a:endParaRPr kumimoji="0" lang="en-US" b="1" i="0" u="none" strike="noStrike" cap="none" normalizeH="0" baseline="0" dirty="0">
              <a:ln>
                <a:noFill/>
              </a:ln>
              <a:solidFill>
                <a:srgbClr val="FFC000"/>
              </a:solidFill>
              <a:effectLst>
                <a:glow rad="127000">
                  <a:schemeClr val="tx1"/>
                </a:glow>
              </a:effectLst>
              <a:latin typeface="Arial" panose="020B0604020202020204" pitchFamily="34" charset="0"/>
              <a:cs typeface="Arial" panose="020B0604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Picture 2">
            <a:extLst>
              <a:ext uri="{FF2B5EF4-FFF2-40B4-BE49-F238E27FC236}">
                <a16:creationId xmlns:a16="http://schemas.microsoft.com/office/drawing/2014/main" id="{97BD73D5-6C46-5A47-8075-77A7E3E45B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F33D2CF-F8B7-4548-9BFB-27AA8B066087}"/>
              </a:ext>
            </a:extLst>
          </p:cNvPr>
          <p:cNvSpPr txBox="1"/>
          <p:nvPr/>
        </p:nvSpPr>
        <p:spPr>
          <a:xfrm>
            <a:off x="609600" y="1371600"/>
            <a:ext cx="8534400" cy="978729"/>
          </a:xfrm>
          <a:prstGeom prst="rect">
            <a:avLst/>
          </a:prstGeom>
          <a:noFill/>
        </p:spPr>
        <p:txBody>
          <a:bodyPr wrap="square">
            <a:spAutoFit/>
          </a:bodyPr>
          <a:lstStyle>
            <a:defPPr>
              <a:defRPr lang="en-US"/>
            </a:defPPr>
            <a:lvl1pPr marL="488950" indent="-488950" defTabSz="457200" eaLnBrk="1" fontAlgn="auto" hangingPunct="1">
              <a:lnSpc>
                <a:spcPct val="90000"/>
              </a:lnSpc>
              <a:spcBef>
                <a:spcPts val="0"/>
              </a:spcBef>
              <a:spcAft>
                <a:spcPts val="0"/>
              </a:spcAft>
              <a:defRPr sz="3200" b="1">
                <a:solidFill>
                  <a:srgbClr val="FFEB9E"/>
                </a:solidFill>
                <a:effectLst>
                  <a:glow rad="101600">
                    <a:prstClr val="black">
                      <a:alpha val="75000"/>
                    </a:prstClr>
                  </a:glow>
                </a:effectLst>
                <a:latin typeface="Arial" panose="020B0604020202020204" pitchFamily="34" charset="0"/>
                <a:ea typeface="+mn-ea"/>
                <a:cs typeface="Arial" panose="020B0604020202020204" pitchFamily="34" charset="0"/>
              </a:defRPr>
            </a:lvl1pPr>
          </a:lstStyle>
          <a:p>
            <a:pPr algn="r"/>
            <a:r>
              <a:rPr lang="ar-JO" dirty="0">
                <a:solidFill>
                  <a:schemeClr val="bg1"/>
                </a:solidFill>
              </a:rPr>
              <a:t>2) إحداث نهضة مسيانية بين الشعب اليهودي المشتت في كل </a:t>
            </a:r>
          </a:p>
          <a:p>
            <a:pPr algn="r"/>
            <a:r>
              <a:rPr lang="ar-JO" dirty="0">
                <a:solidFill>
                  <a:schemeClr val="bg1"/>
                </a:solidFill>
              </a:rPr>
              <a:t>    العالم</a:t>
            </a:r>
            <a:endParaRPr lang="en-US" dirty="0">
              <a:solidFill>
                <a:schemeClr val="bg1"/>
              </a:solidFill>
            </a:endParaRPr>
          </a:p>
        </p:txBody>
      </p:sp>
      <p:sp>
        <p:nvSpPr>
          <p:cNvPr id="5" name="TextBox 4">
            <a:extLst>
              <a:ext uri="{FF2B5EF4-FFF2-40B4-BE49-F238E27FC236}">
                <a16:creationId xmlns:a16="http://schemas.microsoft.com/office/drawing/2014/main" id="{208EA4D5-2529-1E48-B1D4-92D7A779E22F}"/>
              </a:ext>
            </a:extLst>
          </p:cNvPr>
          <p:cNvSpPr txBox="1"/>
          <p:nvPr/>
        </p:nvSpPr>
        <p:spPr>
          <a:xfrm>
            <a:off x="762000" y="381000"/>
            <a:ext cx="7696200" cy="646331"/>
          </a:xfrm>
          <a:prstGeom prst="rect">
            <a:avLst/>
          </a:prstGeom>
          <a:noFill/>
        </p:spPr>
        <p:txBody>
          <a:bodyPr wrap="square">
            <a:spAutoFit/>
          </a:bodyPr>
          <a:lstStyle>
            <a:defPPr>
              <a:defRPr lang="en-US"/>
            </a:defPPr>
            <a:lvl1pPr defTabSz="457200" eaLnBrk="1" fontAlgn="auto" hangingPunct="1">
              <a:spcBef>
                <a:spcPts val="0"/>
              </a:spcBef>
              <a:spcAft>
                <a:spcPts val="0"/>
              </a:spcAft>
              <a:defRPr sz="3600" b="1">
                <a:solidFill>
                  <a:srgbClr val="FFEB9E"/>
                </a:solidFill>
                <a:effectLst>
                  <a:glow rad="101600">
                    <a:prstClr val="black">
                      <a:alpha val="75000"/>
                    </a:prstClr>
                  </a:glow>
                </a:effectLst>
                <a:latin typeface="Albertus Extra Bold"/>
                <a:ea typeface="+mn-ea"/>
                <a:cs typeface="Albertus Extra Bold"/>
              </a:defRPr>
            </a:lvl1pPr>
          </a:lstStyle>
          <a:p>
            <a:pPr algn="ctr"/>
            <a:r>
              <a:rPr lang="ar-JO" dirty="0">
                <a:latin typeface="Arial" panose="020B0604020202020204" pitchFamily="34" charset="0"/>
                <a:cs typeface="Arial" panose="020B0604020202020204" pitchFamily="34" charset="0"/>
              </a:rPr>
              <a:t>مقاصد الله من الضيقة</a:t>
            </a:r>
            <a:endParaRPr lang="en-US" dirty="0">
              <a:latin typeface="Arial" panose="020B0604020202020204" pitchFamily="34" charset="0"/>
              <a:cs typeface="Arial" panose="020B0604020202020204" pitchFamily="34" charset="0"/>
            </a:endParaRP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ntecost outpour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0" y="-863600"/>
            <a:ext cx="9525000" cy="7721600"/>
          </a:xfrm>
          <a:prstGeom prst="rect">
            <a:avLst/>
          </a:prstGeom>
        </p:spPr>
      </p:pic>
      <p:sp>
        <p:nvSpPr>
          <p:cNvPr id="4" name="Rectangle 3"/>
          <p:cNvSpPr/>
          <p:nvPr/>
        </p:nvSpPr>
        <p:spPr>
          <a:xfrm>
            <a:off x="580571" y="254000"/>
            <a:ext cx="7946571" cy="212365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28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لأنهم هم يخبرون عنا أي دخول كان لنا إليكم وكيف رجعتم إلى الله من الأوثان لتعبدوا الله الحي الحقيقي وتنتظروا ابنه من السماء الذي أقامه من الأموات يسوع الذي ينقذنا من الغضب الآتي</a:t>
            </a:r>
            <a:endParaRPr lang="en-US" sz="28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AC"/>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ar-JO" b="1" dirty="0">
                <a:solidFill>
                  <a:srgbClr val="FFFFAC"/>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1 تسالونيكي 1: 9-10</a:t>
            </a:r>
            <a:endParaRPr kumimoji="0" lang="en-US" sz="2400" b="1" i="0" u="none" strike="noStrike" kern="1200" cap="none" spc="0" normalizeH="0" baseline="0" noProof="0" dirty="0">
              <a:ln>
                <a:noFill/>
              </a:ln>
              <a:solidFill>
                <a:srgbClr val="FFFFAC"/>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835142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5" descr="reunion.jpg">
            <a:extLst>
              <a:ext uri="{FF2B5EF4-FFF2-40B4-BE49-F238E27FC236}">
                <a16:creationId xmlns:a16="http://schemas.microsoft.com/office/drawing/2014/main" id="{DED36696-2653-0242-9928-033CAAD276C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73025" y="-76200"/>
            <a:ext cx="9293225"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B0D0679A-52F7-1547-95CA-B9592CBC02E5}"/>
              </a:ext>
            </a:extLst>
          </p:cNvPr>
          <p:cNvSpPr/>
          <p:nvPr/>
        </p:nvSpPr>
        <p:spPr>
          <a:xfrm>
            <a:off x="533400" y="2057400"/>
            <a:ext cx="8153400" cy="2431435"/>
          </a:xfrm>
          <a:prstGeom prst="rect">
            <a:avLst/>
          </a:prstGeom>
        </p:spPr>
        <p:txBody>
          <a:bodyPr>
            <a:spAutoFit/>
          </a:bodyPr>
          <a:lstStyle/>
          <a:p>
            <a:pPr algn="ctr">
              <a:defRPr/>
            </a:pPr>
            <a:r>
              <a:rPr lang="ar-JO" sz="3200" b="1" dirty="0">
                <a:solidFill>
                  <a:schemeClr val="bg1"/>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rPr>
              <a:t>عندما ضُيِّق عليك وأصابتك كل هذه الأمور في آخر الأيام ترجع إلى الرب إلهك وتسمع لقوله لأن الرب إلهك إله رحيم لا يتركك ولا يهلكك ولا ينسى عهد آبائك الذي أقسم لهم عليه </a:t>
            </a:r>
            <a:r>
              <a:rPr lang="en-US" sz="3200" b="1" dirty="0">
                <a:solidFill>
                  <a:schemeClr val="bg1"/>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rPr>
              <a:t> </a:t>
            </a:r>
          </a:p>
          <a:p>
            <a:pPr algn="r">
              <a:defRPr/>
            </a:pPr>
            <a:endParaRPr lang="en-US" sz="2800" b="1" dirty="0">
              <a:solidFill>
                <a:srgbClr val="FFF2AF"/>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endParaRPr>
          </a:p>
          <a:p>
            <a:pPr>
              <a:defRPr/>
            </a:pPr>
            <a:r>
              <a:rPr lang="ar-JO" sz="2800" b="1" dirty="0">
                <a:solidFill>
                  <a:srgbClr val="FFF2AF"/>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rPr>
              <a:t>تثنية4: 30-31</a:t>
            </a:r>
            <a:endParaRPr lang="en-US" sz="2800" b="1" dirty="0">
              <a:solidFill>
                <a:srgbClr val="FFF2AF"/>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5" name="TextBox 4">
            <a:extLst>
              <a:ext uri="{FF2B5EF4-FFF2-40B4-BE49-F238E27FC236}">
                <a16:creationId xmlns:a16="http://schemas.microsoft.com/office/drawing/2014/main" id="{ABCF85D9-9669-6146-891D-87181A4DF725}"/>
              </a:ext>
            </a:extLst>
          </p:cNvPr>
          <p:cNvSpPr txBox="1"/>
          <p:nvPr/>
        </p:nvSpPr>
        <p:spPr>
          <a:xfrm>
            <a:off x="1676400" y="457200"/>
            <a:ext cx="6288901" cy="646331"/>
          </a:xfrm>
          <a:prstGeom prst="rect">
            <a:avLst/>
          </a:prstGeom>
          <a:noFill/>
        </p:spPr>
        <p:txBody>
          <a:bodyPr wrap="none">
            <a:spAutoFit/>
          </a:bodyPr>
          <a:lstStyle/>
          <a:p>
            <a:pPr>
              <a:defRPr/>
            </a:pPr>
            <a:r>
              <a:rPr lang="ar-JO" sz="3600" b="1" dirty="0">
                <a:solidFill>
                  <a:srgbClr val="FFF1B1"/>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rPr>
              <a:t>نبوة عن نهضة إسرائيل في نهاية الضيقة</a:t>
            </a:r>
            <a:endParaRPr lang="en-US" sz="3600" b="1" dirty="0">
              <a:solidFill>
                <a:srgbClr val="FFF1B1"/>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2" descr="restoratioin of Israel2.jpg">
            <a:extLst>
              <a:ext uri="{FF2B5EF4-FFF2-40B4-BE49-F238E27FC236}">
                <a16:creationId xmlns:a16="http://schemas.microsoft.com/office/drawing/2014/main" id="{C596469A-C8E3-B745-84CF-525681A2E64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57150"/>
            <a:ext cx="9321800" cy="699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4C13337-08C2-7C4D-ADDF-CAF946F72294}"/>
              </a:ext>
            </a:extLst>
          </p:cNvPr>
          <p:cNvSpPr txBox="1"/>
          <p:nvPr/>
        </p:nvSpPr>
        <p:spPr>
          <a:xfrm>
            <a:off x="381000" y="1219200"/>
            <a:ext cx="8534400" cy="535531"/>
          </a:xfrm>
          <a:prstGeom prst="rect">
            <a:avLst/>
          </a:prstGeom>
          <a:noFill/>
        </p:spPr>
        <p:txBody>
          <a:bodyPr wrap="square">
            <a:spAutoFit/>
          </a:bodyPr>
          <a:lstStyle>
            <a:defPPr>
              <a:defRPr lang="en-US"/>
            </a:defPPr>
            <a:lvl1pPr marL="488950" indent="-488950" defTabSz="457200" eaLnBrk="1" fontAlgn="auto" hangingPunct="1">
              <a:lnSpc>
                <a:spcPct val="90000"/>
              </a:lnSpc>
              <a:spcBef>
                <a:spcPts val="0"/>
              </a:spcBef>
              <a:spcAft>
                <a:spcPts val="0"/>
              </a:spcAft>
              <a:defRPr sz="3200" b="1">
                <a:solidFill>
                  <a:schemeClr val="bg1"/>
                </a:solidFill>
                <a:effectLst>
                  <a:glow rad="101600">
                    <a:prstClr val="black">
                      <a:alpha val="75000"/>
                    </a:prstClr>
                  </a:glow>
                </a:effectLst>
                <a:latin typeface="Arial" panose="020B0604020202020204" pitchFamily="34" charset="0"/>
                <a:ea typeface="+mn-ea"/>
                <a:cs typeface="Arial" panose="020B0604020202020204" pitchFamily="34" charset="0"/>
              </a:defRPr>
            </a:lvl1pPr>
          </a:lstStyle>
          <a:p>
            <a:pPr algn="r"/>
            <a:r>
              <a:rPr lang="ar-JO" dirty="0"/>
              <a:t>3) التحريض على عودة بقية الأمة اليهودية إلى أرض إسرائيل.</a:t>
            </a:r>
            <a:endParaRPr lang="en-US" dirty="0"/>
          </a:p>
        </p:txBody>
      </p:sp>
      <p:sp>
        <p:nvSpPr>
          <p:cNvPr id="7" name="TextBox 6">
            <a:extLst>
              <a:ext uri="{FF2B5EF4-FFF2-40B4-BE49-F238E27FC236}">
                <a16:creationId xmlns:a16="http://schemas.microsoft.com/office/drawing/2014/main" id="{307EDA58-5551-F647-A931-45A50BC50AED}"/>
              </a:ext>
            </a:extLst>
          </p:cNvPr>
          <p:cNvSpPr txBox="1"/>
          <p:nvPr/>
        </p:nvSpPr>
        <p:spPr>
          <a:xfrm>
            <a:off x="685800" y="304800"/>
            <a:ext cx="7086600" cy="646331"/>
          </a:xfrm>
          <a:prstGeom prst="rect">
            <a:avLst/>
          </a:prstGeom>
          <a:noFill/>
        </p:spPr>
        <p:txBody>
          <a:bodyPr wrap="square">
            <a:spAutoFit/>
          </a:bodyPr>
          <a:lstStyle/>
          <a:p>
            <a:pPr algn="ctr" defTabSz="457200" eaLnBrk="1" fontAlgn="auto" hangingPunct="1">
              <a:spcBef>
                <a:spcPts val="0"/>
              </a:spcBef>
              <a:spcAft>
                <a:spcPts val="0"/>
              </a:spcAft>
              <a:defRPr/>
            </a:pPr>
            <a:r>
              <a:rPr lang="ar-JO" sz="3600" b="1" dirty="0">
                <a:solidFill>
                  <a:srgbClr val="FFEB9E"/>
                </a:solidFill>
                <a:effectLst>
                  <a:glow rad="101600">
                    <a:prstClr val="black">
                      <a:alpha val="75000"/>
                    </a:prstClr>
                  </a:glow>
                </a:effectLst>
                <a:latin typeface="Arial" panose="020B0604020202020204" pitchFamily="34" charset="0"/>
                <a:ea typeface="+mn-ea"/>
                <a:cs typeface="Arial" panose="020B0604020202020204" pitchFamily="34" charset="0"/>
              </a:rPr>
              <a:t>مقاصد الله من الضيقة</a:t>
            </a:r>
            <a:endParaRPr lang="en-US" sz="3600" b="1" dirty="0">
              <a:solidFill>
                <a:srgbClr val="FFEB9E"/>
              </a:solidFill>
              <a:effectLst>
                <a:glow rad="101600">
                  <a:prstClr val="black">
                    <a:alpha val="75000"/>
                  </a:prstClr>
                </a:glow>
              </a:effectLst>
              <a:latin typeface="Arial" panose="020B0604020202020204" pitchFamily="34" charset="0"/>
              <a:ea typeface="+mn-ea"/>
              <a:cs typeface="Arial" panose="020B0604020202020204" pitchFamily="34" charset="0"/>
            </a:endParaRPr>
          </a:p>
        </p:txBody>
      </p:sp>
    </p:spTree>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5" descr="part of earth from space.jpg">
            <a:extLst>
              <a:ext uri="{FF2B5EF4-FFF2-40B4-BE49-F238E27FC236}">
                <a16:creationId xmlns:a16="http://schemas.microsoft.com/office/drawing/2014/main" id="{7E8FAB13-D5BF-F94D-A091-23A4C9386E88}"/>
              </a:ext>
            </a:extLst>
          </p:cNvPr>
          <p:cNvPicPr>
            <a:picLocks noChangeAspect="1"/>
          </p:cNvPicPr>
          <p:nvPr/>
        </p:nvPicPr>
        <p:blipFill rotWithShape="1">
          <a:blip r:embed="rId2">
            <a:extLst>
              <a:ext uri="{28A0092B-C50C-407E-A947-70E740481C1C}">
                <a14:useLocalDpi xmlns:a14="http://schemas.microsoft.com/office/drawing/2010/main" val="0"/>
              </a:ext>
            </a:extLst>
          </a:blip>
          <a:srcRect l="800" r="1600"/>
          <a:stretch/>
        </p:blipFill>
        <p:spPr bwMode="auto">
          <a:xfrm>
            <a:off x="-76200" y="0"/>
            <a:ext cx="929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2A94CCE-C5AA-E842-9EF9-A2BC05AD3D94}"/>
              </a:ext>
            </a:extLst>
          </p:cNvPr>
          <p:cNvSpPr/>
          <p:nvPr/>
        </p:nvSpPr>
        <p:spPr>
          <a:xfrm>
            <a:off x="152400" y="1219200"/>
            <a:ext cx="8915400" cy="2677656"/>
          </a:xfrm>
          <a:prstGeom prst="rect">
            <a:avLst/>
          </a:prstGeom>
        </p:spPr>
        <p:txBody>
          <a:bodyPr wrap="square">
            <a:spAutoFit/>
          </a:bodyPr>
          <a:lstStyle/>
          <a:p>
            <a:pPr algn="r">
              <a:defRPr/>
            </a:pPr>
            <a:r>
              <a:rPr lang="ar-JO" b="1" dirty="0">
                <a:solidFill>
                  <a:schemeClr val="bg1"/>
                </a:solidFill>
                <a:effectLst>
                  <a:glow rad="215900">
                    <a:schemeClr val="tx1">
                      <a:alpha val="75000"/>
                    </a:schemeClr>
                  </a:glow>
                </a:effectLst>
                <a:latin typeface="Arial" panose="020B0604020202020204" pitchFamily="34" charset="0"/>
                <a:ea typeface="ＭＳ Ｐゴシック" charset="0"/>
                <a:cs typeface="Arial" panose="020B0604020202020204" pitchFamily="34" charset="0"/>
              </a:rPr>
              <a:t>ومتى أتت عليك كل هذه الأمور البركة واللعنة اللتان جعلتهما قدامك فإن رددت في قلبك بين جميع الأمم الذين طردك الرب إلهك إليهم ورجعت إلى الرب إلهك وسمعت لصوته حسب كل ما أنا أوصيك به اليوم أنت وبنوك بكل قلبك وبكل نفسك ويرد الرب إلهك سبيك ويرحمك ويعود فيجمعك من جميع الشعوب الذين بددك إليهم الرب إلهك إن يكن قد بددك إلى أقصاء السماوات فمن هناك يجمعك الرب إلهك ومن هناك </a:t>
            </a:r>
            <a:r>
              <a:rPr lang="ar-JO" b="1" dirty="0">
                <a:solidFill>
                  <a:srgbClr val="F2F254"/>
                </a:solidFill>
                <a:effectLst>
                  <a:glow rad="215900">
                    <a:schemeClr val="tx1">
                      <a:alpha val="75000"/>
                    </a:schemeClr>
                  </a:glow>
                </a:effectLst>
                <a:latin typeface="Arial" panose="020B0604020202020204" pitchFamily="34" charset="0"/>
                <a:ea typeface="ＭＳ Ｐゴシック" charset="0"/>
                <a:cs typeface="Arial" panose="020B0604020202020204" pitchFamily="34" charset="0"/>
              </a:rPr>
              <a:t>يأخذك ويأتي بك الرب إلهك إلى الأرض التي امتلكها آباؤك</a:t>
            </a:r>
            <a:r>
              <a:rPr lang="ar-JO" b="1" dirty="0">
                <a:solidFill>
                  <a:schemeClr val="bg1"/>
                </a:solidFill>
                <a:effectLst>
                  <a:glow rad="215900">
                    <a:schemeClr val="tx1">
                      <a:alpha val="75000"/>
                    </a:schemeClr>
                  </a:glow>
                </a:effectLst>
                <a:latin typeface="Arial" panose="020B0604020202020204" pitchFamily="34" charset="0"/>
                <a:ea typeface="ＭＳ Ｐゴシック" charset="0"/>
                <a:cs typeface="Arial" panose="020B0604020202020204" pitchFamily="34" charset="0"/>
              </a:rPr>
              <a:t> فتمتلكها ويحسن إليك ويكثرك أكثر من آبائك</a:t>
            </a:r>
            <a:endParaRPr lang="en-US" b="1" dirty="0">
              <a:solidFill>
                <a:srgbClr val="FFF1B1"/>
              </a:solidFill>
              <a:effectLst>
                <a:glow rad="215900">
                  <a:schemeClr val="tx1">
                    <a:alpha val="75000"/>
                  </a:schemeClr>
                </a:glow>
              </a:effectLst>
              <a:latin typeface="Arial" panose="020B0604020202020204" pitchFamily="34" charset="0"/>
              <a:ea typeface="ＭＳ Ｐゴシック" charset="0"/>
              <a:cs typeface="Arial" panose="020B0604020202020204" pitchFamily="34" charset="0"/>
            </a:endParaRPr>
          </a:p>
          <a:p>
            <a:pPr>
              <a:defRPr/>
            </a:pPr>
            <a:r>
              <a:rPr lang="ar-JO" b="1" dirty="0">
                <a:solidFill>
                  <a:srgbClr val="FFF1B1"/>
                </a:solidFill>
                <a:effectLst>
                  <a:glow rad="215900">
                    <a:schemeClr val="tx1">
                      <a:alpha val="75000"/>
                    </a:schemeClr>
                  </a:glow>
                </a:effectLst>
                <a:latin typeface="Arial" panose="020B0604020202020204" pitchFamily="34" charset="0"/>
                <a:ea typeface="ＭＳ Ｐゴシック" charset="0"/>
                <a:cs typeface="Arial" panose="020B0604020202020204" pitchFamily="34" charset="0"/>
              </a:rPr>
              <a:t>تثنية 30: 1-5</a:t>
            </a:r>
            <a:endParaRPr lang="en-US" b="1" dirty="0">
              <a:solidFill>
                <a:srgbClr val="FFF1B1"/>
              </a:solidFill>
              <a:effectLst>
                <a:glow rad="2159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5" name="TextBox 4">
            <a:extLst>
              <a:ext uri="{FF2B5EF4-FFF2-40B4-BE49-F238E27FC236}">
                <a16:creationId xmlns:a16="http://schemas.microsoft.com/office/drawing/2014/main" id="{029D2D07-4C1B-E746-B46C-92795662DBF7}"/>
              </a:ext>
            </a:extLst>
          </p:cNvPr>
          <p:cNvSpPr txBox="1"/>
          <p:nvPr/>
        </p:nvSpPr>
        <p:spPr>
          <a:xfrm>
            <a:off x="1279470" y="152400"/>
            <a:ext cx="6476453" cy="523220"/>
          </a:xfrm>
          <a:prstGeom prst="rect">
            <a:avLst/>
          </a:prstGeom>
          <a:noFill/>
        </p:spPr>
        <p:txBody>
          <a:bodyPr wrap="none">
            <a:spAutoFit/>
          </a:bodyPr>
          <a:lstStyle/>
          <a:p>
            <a:pPr algn="ctr">
              <a:defRPr/>
            </a:pPr>
            <a:r>
              <a:rPr lang="ar-JO" sz="2800" b="1" dirty="0">
                <a:solidFill>
                  <a:srgbClr val="FFF1B1"/>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rPr>
              <a:t>نبوة عن استرداد إسرائيل إلى الأرض في نهاية الضيقة</a:t>
            </a:r>
            <a:endParaRPr lang="en-US" sz="2800" b="1" dirty="0">
              <a:solidFill>
                <a:srgbClr val="FFF1B1"/>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2">
            <a:extLst>
              <a:ext uri="{FF2B5EF4-FFF2-40B4-BE49-F238E27FC236}">
                <a16:creationId xmlns:a16="http://schemas.microsoft.com/office/drawing/2014/main" id="{7F4528C6-B0FD-FD4F-A1A5-05BB5EF29D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F4A13F9-1CEB-844F-A3A7-0955914B3B5F}"/>
              </a:ext>
            </a:extLst>
          </p:cNvPr>
          <p:cNvSpPr txBox="1"/>
          <p:nvPr/>
        </p:nvSpPr>
        <p:spPr>
          <a:xfrm>
            <a:off x="533400" y="1143000"/>
            <a:ext cx="8610600" cy="978729"/>
          </a:xfrm>
          <a:prstGeom prst="rect">
            <a:avLst/>
          </a:prstGeom>
          <a:noFill/>
        </p:spPr>
        <p:txBody>
          <a:bodyPr wrap="square">
            <a:spAutoFit/>
          </a:bodyPr>
          <a:lstStyle>
            <a:defPPr>
              <a:defRPr lang="en-US"/>
            </a:defPPr>
            <a:lvl1pPr marL="488950" indent="-488950" defTabSz="457200" eaLnBrk="1" fontAlgn="auto" hangingPunct="1">
              <a:lnSpc>
                <a:spcPct val="90000"/>
              </a:lnSpc>
              <a:spcBef>
                <a:spcPts val="0"/>
              </a:spcBef>
              <a:spcAft>
                <a:spcPts val="0"/>
              </a:spcAft>
              <a:defRPr sz="3200" b="1">
                <a:solidFill>
                  <a:schemeClr val="bg1"/>
                </a:solidFill>
                <a:effectLst>
                  <a:glow rad="101600">
                    <a:prstClr val="black">
                      <a:alpha val="75000"/>
                    </a:prstClr>
                  </a:glow>
                </a:effectLst>
                <a:latin typeface="Arial" panose="020B0604020202020204" pitchFamily="34" charset="0"/>
                <a:ea typeface="+mn-ea"/>
                <a:cs typeface="Arial" panose="020B0604020202020204" pitchFamily="34" charset="0"/>
              </a:defRPr>
            </a:lvl1pPr>
          </a:lstStyle>
          <a:p>
            <a:pPr algn="r"/>
            <a:r>
              <a:rPr lang="ar-JO" dirty="0"/>
              <a:t>4) اقناع الأمة اليهودية بحاجتهم ليسوع مما يؤدي إلى توبة </a:t>
            </a:r>
          </a:p>
          <a:p>
            <a:pPr algn="r"/>
            <a:r>
              <a:rPr lang="ar-JO" dirty="0"/>
              <a:t>    وتجديد وطنية</a:t>
            </a:r>
            <a:endParaRPr lang="en-US" dirty="0"/>
          </a:p>
        </p:txBody>
      </p:sp>
      <p:sp>
        <p:nvSpPr>
          <p:cNvPr id="5" name="TextBox 4">
            <a:extLst>
              <a:ext uri="{FF2B5EF4-FFF2-40B4-BE49-F238E27FC236}">
                <a16:creationId xmlns:a16="http://schemas.microsoft.com/office/drawing/2014/main" id="{C1A8479C-0DF2-D148-A804-2FEF09E0AB1A}"/>
              </a:ext>
            </a:extLst>
          </p:cNvPr>
          <p:cNvSpPr txBox="1"/>
          <p:nvPr/>
        </p:nvSpPr>
        <p:spPr>
          <a:xfrm>
            <a:off x="762000" y="152400"/>
            <a:ext cx="7239000" cy="646331"/>
          </a:xfrm>
          <a:prstGeom prst="rect">
            <a:avLst/>
          </a:prstGeom>
          <a:noFill/>
        </p:spPr>
        <p:txBody>
          <a:bodyPr wrap="square">
            <a:spAutoFit/>
          </a:bodyPr>
          <a:lstStyle>
            <a:defPPr>
              <a:defRPr lang="en-US"/>
            </a:defPPr>
            <a:lvl1pPr defTabSz="457200" eaLnBrk="1" fontAlgn="auto" hangingPunct="1">
              <a:spcBef>
                <a:spcPts val="0"/>
              </a:spcBef>
              <a:spcAft>
                <a:spcPts val="0"/>
              </a:spcAft>
              <a:defRPr sz="3600" b="1">
                <a:solidFill>
                  <a:srgbClr val="FFEB9E"/>
                </a:solidFill>
                <a:effectLst>
                  <a:glow rad="101600">
                    <a:prstClr val="black">
                      <a:alpha val="75000"/>
                    </a:prstClr>
                  </a:glow>
                </a:effectLst>
                <a:latin typeface="Arial" panose="020B0604020202020204" pitchFamily="34" charset="0"/>
                <a:ea typeface="+mn-ea"/>
                <a:cs typeface="Arial" panose="020B0604020202020204" pitchFamily="34" charset="0"/>
              </a:defRPr>
            </a:lvl1pPr>
          </a:lstStyle>
          <a:p>
            <a:pPr algn="ctr"/>
            <a:r>
              <a:rPr lang="ar-JO" dirty="0"/>
              <a:t>مقاصد الله من الضيقة</a:t>
            </a:r>
            <a:endParaRPr lang="en-US" dirty="0"/>
          </a:p>
        </p:txBody>
      </p:sp>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5" descr="sunset and sea.JPG">
            <a:extLst>
              <a:ext uri="{FF2B5EF4-FFF2-40B4-BE49-F238E27FC236}">
                <a16:creationId xmlns:a16="http://schemas.microsoft.com/office/drawing/2014/main" id="{866CD361-2664-244D-A298-C13B242579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4E874ADD-34D9-654A-9AEC-083B6B7820FE}"/>
              </a:ext>
            </a:extLst>
          </p:cNvPr>
          <p:cNvSpPr/>
          <p:nvPr/>
        </p:nvSpPr>
        <p:spPr>
          <a:xfrm>
            <a:off x="304801" y="1295400"/>
            <a:ext cx="8686800" cy="757130"/>
          </a:xfrm>
          <a:prstGeom prst="rect">
            <a:avLst/>
          </a:prstGeom>
        </p:spPr>
        <p:txBody>
          <a:bodyPr wrap="square">
            <a:spAutoFit/>
          </a:bodyPr>
          <a:lstStyle/>
          <a:p>
            <a:pPr algn="r">
              <a:lnSpc>
                <a:spcPct val="90000"/>
              </a:lnSpc>
              <a:defRPr/>
            </a:pPr>
            <a:r>
              <a:rPr lang="ar-JO" b="1" dirty="0">
                <a:solidFill>
                  <a:schemeClr val="bg1"/>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rPr>
              <a:t>ويختن الرب </a:t>
            </a:r>
            <a:r>
              <a:rPr lang="ar-JO" b="1" dirty="0">
                <a:solidFill>
                  <a:srgbClr val="FFF1B1"/>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rPr>
              <a:t>إلهك قلبك وقلب نسلك </a:t>
            </a:r>
            <a:r>
              <a:rPr lang="ar-JO" b="1" dirty="0">
                <a:solidFill>
                  <a:schemeClr val="bg1"/>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rPr>
              <a:t>لكي تحب الرب إلهك من كل قلبك ومن كل نفسك لتحيا. </a:t>
            </a:r>
            <a:r>
              <a:rPr lang="ar-JO" b="1" dirty="0">
                <a:solidFill>
                  <a:srgbClr val="FFF1B1"/>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rPr>
              <a:t>تثنية 30: 6</a:t>
            </a:r>
            <a:endParaRPr lang="en-US" b="1" dirty="0">
              <a:solidFill>
                <a:srgbClr val="FFF1B1"/>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5" name="TextBox 4">
            <a:extLst>
              <a:ext uri="{FF2B5EF4-FFF2-40B4-BE49-F238E27FC236}">
                <a16:creationId xmlns:a16="http://schemas.microsoft.com/office/drawing/2014/main" id="{7A1C8963-CBA4-D541-8C1C-A96FCA10CF6B}"/>
              </a:ext>
            </a:extLst>
          </p:cNvPr>
          <p:cNvSpPr txBox="1"/>
          <p:nvPr/>
        </p:nvSpPr>
        <p:spPr>
          <a:xfrm>
            <a:off x="1375655" y="152400"/>
            <a:ext cx="6284093" cy="523220"/>
          </a:xfrm>
          <a:prstGeom prst="rect">
            <a:avLst/>
          </a:prstGeom>
          <a:noFill/>
        </p:spPr>
        <p:txBody>
          <a:bodyPr wrap="none">
            <a:spAutoFit/>
          </a:bodyPr>
          <a:lstStyle/>
          <a:p>
            <a:pPr algn="ctr">
              <a:defRPr/>
            </a:pPr>
            <a:r>
              <a:rPr lang="ar-JO" sz="2800" b="1" dirty="0">
                <a:solidFill>
                  <a:srgbClr val="FFF1B1"/>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rPr>
              <a:t>نبوة عن تجديد إسرائيل في الأرض عند نهاية الضيقة</a:t>
            </a:r>
            <a:endParaRPr lang="en-US" sz="2800" b="1" dirty="0">
              <a:solidFill>
                <a:srgbClr val="FFF1B1"/>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2F606F4E-BF11-3C44-80B0-2490129CC328}"/>
              </a:ext>
            </a:extLst>
          </p:cNvPr>
          <p:cNvSpPr/>
          <p:nvPr/>
        </p:nvSpPr>
        <p:spPr>
          <a:xfrm>
            <a:off x="465668" y="3048000"/>
            <a:ext cx="8525933" cy="757130"/>
          </a:xfrm>
          <a:prstGeom prst="rect">
            <a:avLst/>
          </a:prstGeom>
        </p:spPr>
        <p:txBody>
          <a:bodyPr wrap="square">
            <a:spAutoFit/>
          </a:bodyPr>
          <a:lstStyle/>
          <a:p>
            <a:pPr algn="r">
              <a:lnSpc>
                <a:spcPct val="90000"/>
              </a:lnSpc>
              <a:defRPr/>
            </a:pPr>
            <a:r>
              <a:rPr lang="ar-JO" b="1" dirty="0">
                <a:solidFill>
                  <a:schemeClr val="bg1"/>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rPr>
              <a:t>من سمع مثل هذا من رأى مثل هذه هل تمخض بلاد في يوم واحد </a:t>
            </a:r>
            <a:r>
              <a:rPr lang="ar-JO" b="1" dirty="0">
                <a:solidFill>
                  <a:srgbClr val="FFF1B1"/>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rPr>
              <a:t>أو تولد أمة دفعة واحدة </a:t>
            </a:r>
            <a:r>
              <a:rPr lang="ar-JO" b="1" dirty="0">
                <a:solidFill>
                  <a:schemeClr val="bg1"/>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rPr>
              <a:t>فقد مخضت صهيون بل ولدت بنيها. أشعياء 66: 8</a:t>
            </a:r>
            <a:endParaRPr lang="en-US" b="1" dirty="0">
              <a:solidFill>
                <a:schemeClr val="bg1"/>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F59427D8-F00E-294A-B82D-8A3693C14A88}"/>
              </a:ext>
            </a:extLst>
          </p:cNvPr>
          <p:cNvSpPr/>
          <p:nvPr/>
        </p:nvSpPr>
        <p:spPr>
          <a:xfrm>
            <a:off x="385234" y="4819493"/>
            <a:ext cx="8606367" cy="757130"/>
          </a:xfrm>
          <a:prstGeom prst="rect">
            <a:avLst/>
          </a:prstGeom>
        </p:spPr>
        <p:txBody>
          <a:bodyPr wrap="square">
            <a:spAutoFit/>
          </a:bodyPr>
          <a:lstStyle/>
          <a:p>
            <a:pPr algn="r">
              <a:lnSpc>
                <a:spcPct val="90000"/>
              </a:lnSpc>
              <a:defRPr/>
            </a:pPr>
            <a:r>
              <a:rPr lang="ar-JO" b="1" dirty="0">
                <a:solidFill>
                  <a:srgbClr val="FFF2AF"/>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rPr>
              <a:t>وهكذا سيخلص جميع إسرائيل </a:t>
            </a:r>
            <a:r>
              <a:rPr lang="ar-JO" b="1" dirty="0">
                <a:solidFill>
                  <a:schemeClr val="bg1"/>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rPr>
              <a:t>كما هو مكتوب سيخرج من صهيون المنقذ ويرد الفجور عن يعقوب وهذا هو العهد من قبلي لهم متى نزعت خطاياهم. </a:t>
            </a:r>
            <a:r>
              <a:rPr lang="ar-JO" b="1" dirty="0">
                <a:solidFill>
                  <a:srgbClr val="FFF2AF"/>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rPr>
              <a:t>رومية 11: 26-27</a:t>
            </a:r>
            <a:endParaRPr lang="en-US" b="1" dirty="0">
              <a:solidFill>
                <a:srgbClr val="FFF2AF"/>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2" descr="messiah-prayer.jpg">
            <a:extLst>
              <a:ext uri="{FF2B5EF4-FFF2-40B4-BE49-F238E27FC236}">
                <a16:creationId xmlns:a16="http://schemas.microsoft.com/office/drawing/2014/main" id="{B218EC26-7AA4-E745-BCE7-731E89504C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3090CAB9-690E-1147-A29A-B6F023109408}"/>
              </a:ext>
            </a:extLst>
          </p:cNvPr>
          <p:cNvSpPr/>
          <p:nvPr/>
        </p:nvSpPr>
        <p:spPr>
          <a:xfrm>
            <a:off x="152400" y="228600"/>
            <a:ext cx="5257800" cy="4524315"/>
          </a:xfrm>
          <a:prstGeom prst="rect">
            <a:avLst/>
          </a:prstGeom>
        </p:spPr>
        <p:txBody>
          <a:bodyPr wrap="square">
            <a:spAutoFit/>
          </a:bodyPr>
          <a:lstStyle/>
          <a:p>
            <a:pPr algn="r">
              <a:defRPr/>
            </a:pPr>
            <a:r>
              <a:rPr lang="ar-JO" b="1" dirty="0">
                <a:solidFill>
                  <a:schemeClr val="bg1"/>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rPr>
              <a:t>ويكون في ذلك اليوم أني ألتمس هلاك كل الأمم الآتين على أورشليم وأفيض على بيت داود وعلى سكان أورشليم روح النعمة والتضرعات فينظرون إلي الذي طعنوه وينوحون عليه كنائح على وحيد له ويكونون في مرارة عليه كمن هو في مرارة على بكره .... في ذلك اليوم يكون ينبوع مفتوحاً لبيت داود ولسكان أورشليم للخطية والنجاسة ... وأدخل الثلث في النار ةأمحصهم كمحص الفضة وأمتحنهم امتحان الذهب وهو يدعو باسمي وأنا أجيبه أقول هو شعبي وهو يقول الرب إلهي</a:t>
            </a:r>
            <a:endParaRPr lang="en-US" b="1" dirty="0">
              <a:solidFill>
                <a:schemeClr val="bg1"/>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endParaRPr>
          </a:p>
          <a:p>
            <a:pPr algn="r">
              <a:defRPr/>
            </a:pPr>
            <a:endParaRPr lang="ar-JO" b="1" dirty="0">
              <a:solidFill>
                <a:srgbClr val="FFF1B1"/>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endParaRPr>
          </a:p>
          <a:p>
            <a:pPr algn="r">
              <a:defRPr/>
            </a:pPr>
            <a:r>
              <a:rPr lang="ar-JO" b="1" dirty="0">
                <a:solidFill>
                  <a:srgbClr val="FFF1B1"/>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rPr>
              <a:t>زكريا 12: 9-10، 13: 1، 9</a:t>
            </a:r>
            <a:r>
              <a:rPr lang="sk-SK" b="1" dirty="0">
                <a:solidFill>
                  <a:srgbClr val="FFF1B1"/>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rPr>
              <a:t>  </a:t>
            </a:r>
            <a:endParaRPr lang="en-US" b="1" dirty="0">
              <a:solidFill>
                <a:srgbClr val="FFF1B1"/>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3">
            <a:extLst>
              <a:ext uri="{FF2B5EF4-FFF2-40B4-BE49-F238E27FC236}">
                <a16:creationId xmlns:a16="http://schemas.microsoft.com/office/drawing/2014/main" id="{870AC6EC-9437-1842-A63B-7E1F4EC1DF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7C76090-2BF0-4444-BD5C-F102663527C8}"/>
              </a:ext>
            </a:extLst>
          </p:cNvPr>
          <p:cNvSpPr txBox="1"/>
          <p:nvPr/>
        </p:nvSpPr>
        <p:spPr>
          <a:xfrm>
            <a:off x="533400" y="1600200"/>
            <a:ext cx="8382000" cy="978729"/>
          </a:xfrm>
          <a:prstGeom prst="rect">
            <a:avLst/>
          </a:prstGeom>
          <a:noFill/>
        </p:spPr>
        <p:txBody>
          <a:bodyPr wrap="square">
            <a:spAutoFit/>
          </a:bodyPr>
          <a:lstStyle>
            <a:defPPr>
              <a:defRPr lang="en-US"/>
            </a:defPPr>
            <a:lvl1pPr marL="488950" indent="-488950" defTabSz="457200" eaLnBrk="1" fontAlgn="auto" hangingPunct="1">
              <a:lnSpc>
                <a:spcPct val="90000"/>
              </a:lnSpc>
              <a:spcBef>
                <a:spcPts val="0"/>
              </a:spcBef>
              <a:spcAft>
                <a:spcPts val="0"/>
              </a:spcAft>
              <a:defRPr sz="3200" b="1">
                <a:solidFill>
                  <a:schemeClr val="bg1"/>
                </a:solidFill>
                <a:effectLst>
                  <a:glow rad="101600">
                    <a:prstClr val="black">
                      <a:alpha val="75000"/>
                    </a:prstClr>
                  </a:glow>
                </a:effectLst>
                <a:latin typeface="Arial" panose="020B0604020202020204" pitchFamily="34" charset="0"/>
                <a:ea typeface="+mn-ea"/>
                <a:cs typeface="Arial" panose="020B0604020202020204" pitchFamily="34" charset="0"/>
              </a:defRPr>
            </a:lvl1pPr>
          </a:lstStyle>
          <a:p>
            <a:pPr algn="r"/>
            <a:r>
              <a:rPr lang="ar-JO" dirty="0"/>
              <a:t>5) إنهاء زمن الأمم وتحقيق الخلاص الجسدي للشعب اليهودي  من سيطرة الأمميين والاضطهاد.</a:t>
            </a:r>
            <a:endParaRPr lang="en-US" dirty="0"/>
          </a:p>
        </p:txBody>
      </p:sp>
      <p:sp>
        <p:nvSpPr>
          <p:cNvPr id="5" name="TextBox 4">
            <a:extLst>
              <a:ext uri="{FF2B5EF4-FFF2-40B4-BE49-F238E27FC236}">
                <a16:creationId xmlns:a16="http://schemas.microsoft.com/office/drawing/2014/main" id="{53FB8954-96A4-2349-8B36-A341E617B9A7}"/>
              </a:ext>
            </a:extLst>
          </p:cNvPr>
          <p:cNvSpPr txBox="1"/>
          <p:nvPr/>
        </p:nvSpPr>
        <p:spPr>
          <a:xfrm>
            <a:off x="345120" y="358949"/>
            <a:ext cx="8381999" cy="646331"/>
          </a:xfrm>
          <a:prstGeom prst="rect">
            <a:avLst/>
          </a:prstGeom>
          <a:noFill/>
        </p:spPr>
        <p:txBody>
          <a:bodyPr wrap="square">
            <a:spAutoFit/>
          </a:bodyPr>
          <a:lstStyle>
            <a:defPPr>
              <a:defRPr lang="en-US"/>
            </a:defPPr>
            <a:lvl1pPr defTabSz="457200" eaLnBrk="1" fontAlgn="auto" hangingPunct="1">
              <a:spcBef>
                <a:spcPts val="0"/>
              </a:spcBef>
              <a:spcAft>
                <a:spcPts val="0"/>
              </a:spcAft>
              <a:defRPr sz="3600" b="1">
                <a:solidFill>
                  <a:srgbClr val="FFEB9E"/>
                </a:solidFill>
                <a:effectLst>
                  <a:glow rad="101600">
                    <a:prstClr val="black">
                      <a:alpha val="75000"/>
                    </a:prstClr>
                  </a:glow>
                </a:effectLst>
                <a:latin typeface="Arial" panose="020B0604020202020204" pitchFamily="34" charset="0"/>
                <a:ea typeface="+mn-ea"/>
                <a:cs typeface="Arial" panose="020B0604020202020204" pitchFamily="34" charset="0"/>
              </a:defRPr>
            </a:lvl1pPr>
          </a:lstStyle>
          <a:p>
            <a:pPr algn="ctr"/>
            <a:r>
              <a:rPr lang="ar-JO" dirty="0"/>
              <a:t>مقاصد الله من الضيقة</a:t>
            </a:r>
            <a:endParaRPr lang="en-US" dirty="0"/>
          </a:p>
        </p:txBody>
      </p:sp>
    </p:spTree>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a:extLst>
              <a:ext uri="{FF2B5EF4-FFF2-40B4-BE49-F238E27FC236}">
                <a16:creationId xmlns:a16="http://schemas.microsoft.com/office/drawing/2014/main" id="{433227D3-DCD1-4C46-9AB3-C888E3D70F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2413" cy="6096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7219" name="Rectangle 3">
            <a:extLst>
              <a:ext uri="{FF2B5EF4-FFF2-40B4-BE49-F238E27FC236}">
                <a16:creationId xmlns:a16="http://schemas.microsoft.com/office/drawing/2014/main" id="{E014CD05-032E-994F-B71A-CAD72AF3CE9A}"/>
              </a:ext>
            </a:extLst>
          </p:cNvPr>
          <p:cNvSpPr>
            <a:spLocks/>
          </p:cNvSpPr>
          <p:nvPr/>
        </p:nvSpPr>
        <p:spPr bwMode="auto">
          <a:xfrm>
            <a:off x="1143000" y="609600"/>
            <a:ext cx="6781800" cy="762000"/>
          </a:xfrm>
          <a:prstGeom prst="rect">
            <a:avLst/>
          </a:prstGeom>
          <a:solidFill>
            <a:srgbClr val="FFFFFF"/>
          </a:solidFill>
          <a:ln>
            <a:noFill/>
          </a:ln>
          <a:effectLst/>
          <a:extLs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charset="0"/>
              <a:ea typeface="ＭＳ Ｐゴシック" charset="0"/>
              <a:cs typeface="ＭＳ Ｐゴシック" charset="0"/>
            </a:endParaRPr>
          </a:p>
        </p:txBody>
      </p:sp>
      <p:sp>
        <p:nvSpPr>
          <p:cNvPr id="137227" name="AutoShape 11">
            <a:extLst>
              <a:ext uri="{FF2B5EF4-FFF2-40B4-BE49-F238E27FC236}">
                <a16:creationId xmlns:a16="http://schemas.microsoft.com/office/drawing/2014/main" id="{03436615-AA8F-9241-B223-ADF33983D5D2}"/>
              </a:ext>
            </a:extLst>
          </p:cNvPr>
          <p:cNvSpPr>
            <a:spLocks noChangeArrowheads="1"/>
          </p:cNvSpPr>
          <p:nvPr/>
        </p:nvSpPr>
        <p:spPr bwMode="auto">
          <a:xfrm>
            <a:off x="7010400" y="3657600"/>
            <a:ext cx="485775" cy="442913"/>
          </a:xfrm>
          <a:prstGeom prst="downArrow">
            <a:avLst>
              <a:gd name="adj1" fmla="val 50000"/>
              <a:gd name="adj2" fmla="val 25000"/>
            </a:avLst>
          </a:prstGeom>
          <a:solidFill>
            <a:srgbClr val="FAFF32"/>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charset="0"/>
              <a:ea typeface="ＭＳ Ｐゴシック" charset="0"/>
              <a:cs typeface="ＭＳ Ｐゴシック" charset="0"/>
            </a:endParaRPr>
          </a:p>
        </p:txBody>
      </p:sp>
      <p:pic>
        <p:nvPicPr>
          <p:cNvPr id="205832" name="Picture 1" descr="Screen shot 2011-03-24 at 5.11.57 PM.png">
            <a:extLst>
              <a:ext uri="{FF2B5EF4-FFF2-40B4-BE49-F238E27FC236}">
                <a16:creationId xmlns:a16="http://schemas.microsoft.com/office/drawing/2014/main" id="{CBD77863-D0AA-EB45-A819-8184A62B94B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8" y="-120650"/>
            <a:ext cx="9142412"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E2D52C6-2B9E-13E4-38C6-F3F97EFF0ECA}"/>
              </a:ext>
            </a:extLst>
          </p:cNvPr>
          <p:cNvSpPr/>
          <p:nvPr/>
        </p:nvSpPr>
        <p:spPr>
          <a:xfrm>
            <a:off x="0" y="304800"/>
            <a:ext cx="9142412" cy="112726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4800" dirty="0">
                <a:solidFill>
                  <a:srgbClr val="FFC000"/>
                </a:solidFill>
                <a:effectLst>
                  <a:glow rad="127000">
                    <a:schemeClr val="tx1"/>
                  </a:glow>
                </a:effectLst>
              </a:rPr>
              <a:t>زمن سيطرة الأمم</a:t>
            </a:r>
            <a:endParaRPr lang="en-US" sz="4800" dirty="0">
              <a:solidFill>
                <a:srgbClr val="FFC000"/>
              </a:solidFill>
              <a:effectLst>
                <a:glow rad="127000">
                  <a:schemeClr val="tx1"/>
                </a:glow>
              </a:effectLst>
            </a:endParaRPr>
          </a:p>
        </p:txBody>
      </p:sp>
      <p:sp>
        <p:nvSpPr>
          <p:cNvPr id="4" name="Rectangle 3">
            <a:extLst>
              <a:ext uri="{FF2B5EF4-FFF2-40B4-BE49-F238E27FC236}">
                <a16:creationId xmlns:a16="http://schemas.microsoft.com/office/drawing/2014/main" id="{54455CEC-38BC-421C-61A5-14CE18D23BF8}"/>
              </a:ext>
            </a:extLst>
          </p:cNvPr>
          <p:cNvSpPr/>
          <p:nvPr/>
        </p:nvSpPr>
        <p:spPr>
          <a:xfrm>
            <a:off x="0" y="1432064"/>
            <a:ext cx="9294812" cy="79851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2800" dirty="0">
                <a:solidFill>
                  <a:schemeClr val="bg1"/>
                </a:solidFill>
                <a:effectLst>
                  <a:glow rad="127000">
                    <a:schemeClr val="tx1"/>
                  </a:glow>
                </a:effectLst>
              </a:rPr>
              <a:t>أزمنة الأمم (لوقا 21: 24)</a:t>
            </a:r>
            <a:endParaRPr lang="en-US" sz="2800" dirty="0">
              <a:solidFill>
                <a:schemeClr val="bg1"/>
              </a:solidFill>
              <a:effectLst>
                <a:glow rad="127000">
                  <a:schemeClr val="tx1"/>
                </a:glow>
              </a:effectLst>
            </a:endParaRPr>
          </a:p>
        </p:txBody>
      </p:sp>
      <p:sp>
        <p:nvSpPr>
          <p:cNvPr id="5" name="Rectangle 4">
            <a:extLst>
              <a:ext uri="{FF2B5EF4-FFF2-40B4-BE49-F238E27FC236}">
                <a16:creationId xmlns:a16="http://schemas.microsoft.com/office/drawing/2014/main" id="{67DE16FC-8E29-98CD-CF9A-A245494A7355}"/>
              </a:ext>
            </a:extLst>
          </p:cNvPr>
          <p:cNvSpPr/>
          <p:nvPr/>
        </p:nvSpPr>
        <p:spPr>
          <a:xfrm>
            <a:off x="0" y="2382976"/>
            <a:ext cx="3048000" cy="5888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3200" dirty="0">
                <a:solidFill>
                  <a:srgbClr val="ACFF15"/>
                </a:solidFill>
                <a:effectLst>
                  <a:glow rad="127000">
                    <a:schemeClr val="tx1"/>
                  </a:glow>
                </a:effectLst>
              </a:rPr>
              <a:t>إسرائيل في الأرض</a:t>
            </a:r>
            <a:endParaRPr lang="en-US" sz="3200" dirty="0">
              <a:solidFill>
                <a:srgbClr val="ACFF15"/>
              </a:solidFill>
              <a:effectLst>
                <a:glow rad="127000">
                  <a:schemeClr val="tx1"/>
                </a:glow>
              </a:effectLst>
            </a:endParaRPr>
          </a:p>
        </p:txBody>
      </p:sp>
      <p:sp>
        <p:nvSpPr>
          <p:cNvPr id="7" name="Rectangle 6">
            <a:extLst>
              <a:ext uri="{FF2B5EF4-FFF2-40B4-BE49-F238E27FC236}">
                <a16:creationId xmlns:a16="http://schemas.microsoft.com/office/drawing/2014/main" id="{1FE19926-68C3-191D-51B1-097046CE531F}"/>
              </a:ext>
            </a:extLst>
          </p:cNvPr>
          <p:cNvSpPr/>
          <p:nvPr/>
        </p:nvSpPr>
        <p:spPr>
          <a:xfrm>
            <a:off x="5867400" y="2851150"/>
            <a:ext cx="2743200" cy="4762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3200" dirty="0">
                <a:solidFill>
                  <a:srgbClr val="ACFF15"/>
                </a:solidFill>
                <a:effectLst>
                  <a:glow rad="127000">
                    <a:schemeClr val="tx1"/>
                  </a:glow>
                </a:effectLst>
              </a:rPr>
              <a:t>إسرائيل في الأرض</a:t>
            </a:r>
            <a:endParaRPr lang="en-US" sz="3200" dirty="0">
              <a:solidFill>
                <a:srgbClr val="ACFF15"/>
              </a:solidFill>
              <a:effectLst>
                <a:glow rad="127000">
                  <a:schemeClr val="tx1"/>
                </a:glow>
              </a:effectLst>
            </a:endParaRPr>
          </a:p>
        </p:txBody>
      </p:sp>
      <p:sp>
        <p:nvSpPr>
          <p:cNvPr id="9" name="Rectangle 8">
            <a:extLst>
              <a:ext uri="{FF2B5EF4-FFF2-40B4-BE49-F238E27FC236}">
                <a16:creationId xmlns:a16="http://schemas.microsoft.com/office/drawing/2014/main" id="{91EF8B50-2482-483C-A3DF-04399A052D46}"/>
              </a:ext>
            </a:extLst>
          </p:cNvPr>
          <p:cNvSpPr/>
          <p:nvPr/>
        </p:nvSpPr>
        <p:spPr>
          <a:xfrm>
            <a:off x="5943600" y="3327400"/>
            <a:ext cx="2590800" cy="3302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b="1" dirty="0">
                <a:solidFill>
                  <a:schemeClr val="tx1"/>
                </a:solidFill>
                <a:latin typeface="Arial" panose="020B0604020202020204" pitchFamily="34" charset="0"/>
                <a:cs typeface="Arial" panose="020B0604020202020204" pitchFamily="34" charset="0"/>
              </a:rPr>
              <a:t>المجيء الثاني</a:t>
            </a:r>
            <a:endParaRPr lang="en-US" b="1" dirty="0">
              <a:solidFill>
                <a:schemeClr val="tx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B70FA8F-F084-7831-C3D3-5B682A20226E}"/>
              </a:ext>
            </a:extLst>
          </p:cNvPr>
          <p:cNvSpPr/>
          <p:nvPr/>
        </p:nvSpPr>
        <p:spPr>
          <a:xfrm>
            <a:off x="1524000" y="5425936"/>
            <a:ext cx="5867400" cy="67006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3200" dirty="0">
                <a:effectLst>
                  <a:outerShdw blurRad="50800" dist="50800" dir="5400000" algn="ctr" rotWithShape="0">
                    <a:schemeClr val="tx1"/>
                  </a:outerShdw>
                </a:effectLst>
              </a:rPr>
              <a:t>فترة السخط (دانيال 8: 19)</a:t>
            </a:r>
            <a:endParaRPr lang="en-US" sz="3200" dirty="0">
              <a:effectLst>
                <a:outerShdw blurRad="50800" dist="50800" dir="5400000" algn="ctr" rotWithShape="0">
                  <a:schemeClr val="tx1"/>
                </a:outerShdw>
              </a:effectLst>
            </a:endParaRPr>
          </a:p>
        </p:txBody>
      </p:sp>
    </p:spTree>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rmageddon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8400"/>
            <a:ext cx="9144000" cy="6858000"/>
          </a:xfrm>
          <a:prstGeom prst="rect">
            <a:avLst/>
          </a:prstGeom>
        </p:spPr>
      </p:pic>
      <p:pic>
        <p:nvPicPr>
          <p:cNvPr id="6" name="Picture 5" descr="Screen Sho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5689600"/>
            <a:ext cx="9448800" cy="1195946"/>
          </a:xfrm>
          <a:prstGeom prst="rect">
            <a:avLst/>
          </a:prstGeom>
        </p:spPr>
      </p:pic>
      <p:sp>
        <p:nvSpPr>
          <p:cNvPr id="4" name="Rectangle 3"/>
          <p:cNvSpPr/>
          <p:nvPr/>
        </p:nvSpPr>
        <p:spPr>
          <a:xfrm>
            <a:off x="172065" y="4350666"/>
            <a:ext cx="8991600" cy="255454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glow rad="101600">
                    <a:prstClr val="black">
                      <a:alpha val="75000"/>
                    </a:prstClr>
                  </a:glow>
                </a:effectLst>
                <a:uLnTx/>
                <a:uFillTx/>
                <a:latin typeface="Arial Narrow"/>
                <a:ea typeface="ＭＳ Ｐゴシック" panose="020B0600070205080204" pitchFamily="34" charset="-128"/>
                <a:cs typeface="Arial Narrow"/>
              </a:rPr>
              <a:t>وبعد هذا سمعت صوتاً عظيماً من جمع كثير في السماء قائلاً هللويا الخلاص والمجد والكرامة والقدرة للرب إلهنا لأن أحكامه حق وعادلة إذ قد دان الزانية العظيمة التي أفسدت الأرض بزناها وانتقم لدم عبيده من يدها وقالوا ثانية هللويا ودخانها يصعد إلى أبد الآبدين.</a:t>
            </a:r>
            <a:endParaRPr kumimoji="0" lang="en-US" sz="3200" b="1" i="0" u="none" strike="noStrike" kern="1200" cap="none" spc="0" normalizeH="0" baseline="0" noProof="0" dirty="0">
              <a:ln>
                <a:noFill/>
              </a:ln>
              <a:solidFill>
                <a:prstClr val="white"/>
              </a:solidFill>
              <a:effectLst>
                <a:glow rad="101600">
                  <a:prstClr val="black">
                    <a:alpha val="75000"/>
                  </a:prstClr>
                </a:glow>
              </a:effectLst>
              <a:uLnTx/>
              <a:uFillTx/>
              <a:latin typeface="Arial Narrow"/>
              <a:ea typeface="ＭＳ Ｐゴシック" panose="020B0600070205080204" pitchFamily="34" charset="-128"/>
              <a:cs typeface="Arial Narrow"/>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glow rad="101600">
                    <a:prstClr val="black">
                      <a:alpha val="75000"/>
                    </a:prstClr>
                  </a:glow>
                </a:effectLst>
                <a:uLnTx/>
                <a:uFillTx/>
                <a:latin typeface="Arial Narrow"/>
                <a:ea typeface="ＭＳ Ｐゴシック" panose="020B0600070205080204" pitchFamily="34" charset="-128"/>
                <a:cs typeface="Arial Narrow"/>
              </a:rPr>
              <a:t> </a:t>
            </a:r>
            <a:r>
              <a:rPr kumimoji="0" lang="ar-JO" sz="3200" b="1" i="0" u="none" strike="noStrike" kern="1200" cap="none" spc="0" normalizeH="0" baseline="0" noProof="0" dirty="0">
                <a:ln>
                  <a:noFill/>
                </a:ln>
                <a:solidFill>
                  <a:srgbClr val="F2F254"/>
                </a:solidFill>
                <a:effectLst>
                  <a:glow rad="101600">
                    <a:prstClr val="black">
                      <a:alpha val="75000"/>
                    </a:prstClr>
                  </a:glow>
                </a:effectLst>
                <a:uLnTx/>
                <a:uFillTx/>
                <a:latin typeface="Arial Narrow"/>
                <a:ea typeface="ＭＳ Ｐゴシック" panose="020B0600070205080204" pitchFamily="34" charset="-128"/>
                <a:cs typeface="Arial Narrow"/>
              </a:rPr>
              <a:t>رؤيا 19: 1-3</a:t>
            </a:r>
            <a:endParaRPr kumimoji="0" lang="en-US" sz="3200" b="1" i="0" u="none" strike="noStrike" kern="1200" cap="none" spc="0" normalizeH="0" baseline="0" noProof="0" dirty="0">
              <a:ln>
                <a:noFill/>
              </a:ln>
              <a:solidFill>
                <a:srgbClr val="F2F254"/>
              </a:solidFill>
              <a:effectLst>
                <a:glow rad="101600">
                  <a:prstClr val="black">
                    <a:alpha val="75000"/>
                  </a:prstClr>
                </a:glow>
              </a:effectLst>
              <a:uLnTx/>
              <a:uFillTx/>
              <a:latin typeface="Arial Narrow"/>
              <a:ea typeface="ＭＳ Ｐゴシック" panose="020B0600070205080204" pitchFamily="34" charset="-128"/>
              <a:cs typeface="Arial Narrow"/>
            </a:endParaRPr>
          </a:p>
        </p:txBody>
      </p:sp>
    </p:spTree>
    <p:extLst>
      <p:ext uri="{BB962C8B-B14F-4D97-AF65-F5344CB8AC3E}">
        <p14:creationId xmlns:p14="http://schemas.microsoft.com/office/powerpoint/2010/main" val="1509953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a:extLst>
              <a:ext uri="{FF2B5EF4-FFF2-40B4-BE49-F238E27FC236}">
                <a16:creationId xmlns:a16="http://schemas.microsoft.com/office/drawing/2014/main" id="{21F07785-9948-A44B-A126-15D776F54B0B}"/>
              </a:ext>
            </a:extLst>
          </p:cNvPr>
          <p:cNvPicPr>
            <a:picLocks noChangeAspect="1" noChangeArrowheads="1"/>
          </p:cNvPicPr>
          <p:nvPr/>
        </p:nvPicPr>
        <p:blipFill>
          <a:blip r:embed="rId2">
            <a:lum bright="-8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B3358D5-551E-8640-9BCE-A42DFAA6FFC4}"/>
              </a:ext>
            </a:extLst>
          </p:cNvPr>
          <p:cNvSpPr/>
          <p:nvPr/>
        </p:nvSpPr>
        <p:spPr>
          <a:xfrm>
            <a:off x="152400" y="152400"/>
            <a:ext cx="8839200" cy="1643527"/>
          </a:xfrm>
          <a:prstGeom prst="rect">
            <a:avLst/>
          </a:prstGeom>
        </p:spPr>
        <p:txBody>
          <a:bodyPr>
            <a:sp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lang="ar-JO" sz="28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وحينئذ يبصرون ابن الإنسان آتياً في سحابة بقوة ومجد كثير ومتى ابتدأت هذه تكون فانتصبوا وارفعوا رؤوسكم لأن نجاتكم تقترب</a:t>
            </a:r>
            <a:endPar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defTabSz="457200" rtl="0" eaLnBrk="1" fontAlgn="auto" latinLnBrk="0" hangingPunct="1">
              <a:lnSpc>
                <a:spcPct val="90000"/>
              </a:lnSpc>
              <a:spcBef>
                <a:spcPts val="0"/>
              </a:spcBef>
              <a:spcAft>
                <a:spcPts val="0"/>
              </a:spcAft>
              <a:buClrTx/>
              <a:buSzTx/>
              <a:buFontTx/>
              <a:buNone/>
              <a:tabLst/>
              <a:defRPr/>
            </a:pPr>
            <a:r>
              <a:rPr lang="ar-JO" sz="2800" b="1" dirty="0">
                <a:solidFill>
                  <a:srgbClr val="FFF2A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لوقا 21: 27-28</a:t>
            </a:r>
            <a:endParaRPr kumimoji="0" lang="en-US" sz="2800" b="1" i="0" u="none" strike="noStrike" kern="1200" cap="none" spc="0" normalizeH="0" baseline="0" noProof="0" dirty="0">
              <a:ln>
                <a:noFill/>
              </a:ln>
              <a:solidFill>
                <a:srgbClr val="FFF2A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07518267"/>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ven seals scro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1905000" y="194101"/>
            <a:ext cx="4584909"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دينونات الختوم السبعة</a:t>
            </a:r>
            <a:endParaRPr kumimoji="0" lang="en-US" sz="4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702183578"/>
      </p:ext>
    </p:extLst>
  </p:cSld>
  <p:clrMapOvr>
    <a:masterClrMapping/>
  </p:clrMapOvr>
  <p:transition spd="slow">
    <p:wheel spokes="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1" descr="gods-judgment earth.jpg">
            <a:extLst>
              <a:ext uri="{FF2B5EF4-FFF2-40B4-BE49-F238E27FC236}">
                <a16:creationId xmlns:a16="http://schemas.microsoft.com/office/drawing/2014/main" id="{1326ADEB-73B6-9E42-AD2A-B3FF81D7DC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0"/>
            <a:ext cx="10591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357C773-9B8C-124A-AC6D-7CD415CC67CF}"/>
              </a:ext>
            </a:extLst>
          </p:cNvPr>
          <p:cNvSpPr txBox="1"/>
          <p:nvPr/>
        </p:nvSpPr>
        <p:spPr>
          <a:xfrm>
            <a:off x="609600" y="1524000"/>
            <a:ext cx="8534400" cy="535531"/>
          </a:xfrm>
          <a:prstGeom prst="rect">
            <a:avLst/>
          </a:prstGeom>
          <a:noFill/>
        </p:spPr>
        <p:txBody>
          <a:bodyPr wrap="square">
            <a:spAutoFit/>
          </a:bodyPr>
          <a:lstStyle>
            <a:defPPr>
              <a:defRPr lang="en-US"/>
            </a:defPPr>
            <a:lvl1pPr marL="488950" indent="-488950" defTabSz="457200" eaLnBrk="1" fontAlgn="auto" hangingPunct="1">
              <a:lnSpc>
                <a:spcPct val="90000"/>
              </a:lnSpc>
              <a:spcBef>
                <a:spcPts val="0"/>
              </a:spcBef>
              <a:spcAft>
                <a:spcPts val="0"/>
              </a:spcAft>
              <a:defRPr sz="3200" b="1">
                <a:solidFill>
                  <a:schemeClr val="bg1"/>
                </a:solidFill>
                <a:effectLst>
                  <a:glow rad="101600">
                    <a:prstClr val="black">
                      <a:alpha val="75000"/>
                    </a:prstClr>
                  </a:glow>
                </a:effectLst>
                <a:latin typeface="Arial" panose="020B0604020202020204" pitchFamily="34" charset="0"/>
                <a:ea typeface="+mn-ea"/>
                <a:cs typeface="Arial" panose="020B0604020202020204" pitchFamily="34" charset="0"/>
              </a:defRPr>
            </a:lvl1pPr>
          </a:lstStyle>
          <a:p>
            <a:pPr marL="488950" marR="0" lvl="0" indent="-488950" algn="r" defTabSz="457200" rtl="0" eaLnBrk="1" fontAlgn="auto" latinLnBrk="0" hangingPunct="1">
              <a:lnSpc>
                <a:spcPct val="9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glow rad="101600">
                    <a:prstClr val="black">
                      <a:alpha val="75000"/>
                    </a:prstClr>
                  </a:glow>
                </a:effectLst>
                <a:uLnTx/>
                <a:uFillTx/>
                <a:latin typeface="Arial" panose="020B0604020202020204" pitchFamily="34" charset="0"/>
                <a:ea typeface="+mn-ea"/>
                <a:cs typeface="Arial" panose="020B0604020202020204" pitchFamily="34" charset="0"/>
              </a:rPr>
              <a:t>6) لتطهير الأرض من الأشرار لإقامة مملكة المسيح في البر.</a:t>
            </a:r>
            <a:endParaRPr kumimoji="0" lang="en-US" sz="3200" b="1" i="0" u="none" strike="noStrike" kern="1200" cap="none" spc="0" normalizeH="0" baseline="0" noProof="0" dirty="0">
              <a:ln>
                <a:noFill/>
              </a:ln>
              <a:solidFill>
                <a:prstClr val="white"/>
              </a:solidFill>
              <a:effectLst>
                <a:glow rad="101600">
                  <a:prstClr val="black">
                    <a:alpha val="75000"/>
                  </a:prstClr>
                </a:glow>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9ACA82B8-729C-4F47-8AB3-931D544B8416}"/>
              </a:ext>
            </a:extLst>
          </p:cNvPr>
          <p:cNvSpPr txBox="1"/>
          <p:nvPr/>
        </p:nvSpPr>
        <p:spPr>
          <a:xfrm>
            <a:off x="345120" y="358949"/>
            <a:ext cx="8189279" cy="646331"/>
          </a:xfrm>
          <a:prstGeom prst="rect">
            <a:avLst/>
          </a:prstGeom>
          <a:noFill/>
        </p:spPr>
        <p:txBody>
          <a:bodyPr wrap="square">
            <a:spAutoFit/>
          </a:bodyPr>
          <a:lstStyle>
            <a:defPPr>
              <a:defRPr lang="en-US"/>
            </a:defPPr>
            <a:lvl1pPr defTabSz="457200" eaLnBrk="1" fontAlgn="auto" hangingPunct="1">
              <a:spcBef>
                <a:spcPts val="0"/>
              </a:spcBef>
              <a:spcAft>
                <a:spcPts val="0"/>
              </a:spcAft>
              <a:defRPr sz="3600" b="1">
                <a:solidFill>
                  <a:srgbClr val="FFEB9E"/>
                </a:solidFill>
                <a:effectLst>
                  <a:glow rad="101600">
                    <a:prstClr val="black">
                      <a:alpha val="75000"/>
                    </a:prstClr>
                  </a:glow>
                </a:effectLst>
                <a:latin typeface="Arial" panose="020B0604020202020204" pitchFamily="34" charset="0"/>
                <a:ea typeface="+mn-ea"/>
                <a:cs typeface="Arial" panose="020B06040202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srgbClr val="FFEB9E"/>
                </a:solidFill>
                <a:effectLst>
                  <a:glow rad="101600">
                    <a:prstClr val="black">
                      <a:alpha val="75000"/>
                    </a:prstClr>
                  </a:glow>
                </a:effectLst>
                <a:uLnTx/>
                <a:uFillTx/>
                <a:latin typeface="Arial" panose="020B0604020202020204" pitchFamily="34" charset="0"/>
                <a:ea typeface="+mn-ea"/>
                <a:cs typeface="Arial" panose="020B0604020202020204" pitchFamily="34" charset="0"/>
              </a:rPr>
              <a:t>مقاصد الله من الضيقة</a:t>
            </a:r>
            <a:endParaRPr kumimoji="0" lang="en-US" sz="3600" b="1" i="0" u="none" strike="noStrike" kern="1200" cap="none" spc="0" normalizeH="0" baseline="0" noProof="0" dirty="0">
              <a:ln>
                <a:noFill/>
              </a:ln>
              <a:solidFill>
                <a:srgbClr val="FFEB9E"/>
              </a:solidFill>
              <a:effectLst>
                <a:glow rad="101600">
                  <a:prstClr val="black">
                    <a:alpha val="75000"/>
                  </a:prst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88094666"/>
      </p:ext>
    </p:extLst>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vine judgme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350761" y="1172295"/>
            <a:ext cx="8527143" cy="3748719"/>
          </a:xfrm>
          <a:prstGeom prst="rect">
            <a:avLst/>
          </a:prstGeom>
        </p:spPr>
        <p:txBody>
          <a:bodyPr wrap="square">
            <a:sp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lang="ar-JO" b="1" dirty="0">
                <a:solidFill>
                  <a:srgbClr val="F2F254"/>
                </a:solidFill>
                <a:effectLst>
                  <a:glow rad="101600">
                    <a:prstClr val="black">
                      <a:alpha val="75000"/>
                    </a:prstClr>
                  </a:glow>
                </a:effectLst>
                <a:latin typeface="Arial" panose="020B0604020202020204" pitchFamily="34" charset="0"/>
                <a:ea typeface="+mn-ea"/>
                <a:cs typeface="Arial" panose="020B0604020202020204" pitchFamily="34" charset="0"/>
              </a:rPr>
              <a:t>رؤيا 6: 10</a:t>
            </a:r>
            <a:r>
              <a:rPr lang="ar-JO" b="1" dirty="0">
                <a:solidFill>
                  <a:prstClr val="white"/>
                </a:solidFill>
                <a:effectLst>
                  <a:glow rad="101600">
                    <a:prstClr val="black">
                      <a:alpha val="75000"/>
                    </a:prstClr>
                  </a:glow>
                </a:effectLst>
                <a:latin typeface="Arial" panose="020B0604020202020204" pitchFamily="34" charset="0"/>
                <a:ea typeface="+mn-ea"/>
                <a:cs typeface="Arial" panose="020B0604020202020204" pitchFamily="34" charset="0"/>
              </a:rPr>
              <a:t> – فصرخوا بصوت عظيم قائلين حتى متى أيها السيد القدوس والحق لا تقضي وتنتقم لدمائنا من الساكنين على الأرض</a:t>
            </a:r>
            <a:r>
              <a:rPr kumimoji="0" lang="en-US" sz="2400" b="1" i="0" u="none" strike="noStrike" kern="1200" cap="none" spc="0" normalizeH="0" baseline="0" noProof="0" dirty="0">
                <a:ln>
                  <a:noFill/>
                </a:ln>
                <a:solidFill>
                  <a:prstClr val="white"/>
                </a:solidFill>
                <a:effectLst>
                  <a:glow rad="101600">
                    <a:prstClr val="black">
                      <a:alpha val="75000"/>
                    </a:prstClr>
                  </a:glow>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glow rad="101600">
                    <a:prstClr val="black">
                      <a:alpha val="75000"/>
                    </a:prstClr>
                  </a:glow>
                </a:effectLst>
                <a:uLnTx/>
                <a:uFillTx/>
                <a:latin typeface="Arial" panose="020B0604020202020204" pitchFamily="34" charset="0"/>
                <a:ea typeface="+mn-ea"/>
                <a:cs typeface="Arial" panose="020B0604020202020204" pitchFamily="34" charset="0"/>
              </a:rPr>
              <a:t> </a:t>
            </a:r>
          </a:p>
          <a:p>
            <a:pPr marL="0" marR="0" lvl="0" indent="0" algn="r" defTabSz="457200" rtl="0" eaLnBrk="1" fontAlgn="auto" latinLnBrk="0" hangingPunct="1">
              <a:lnSpc>
                <a:spcPct val="9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2F254"/>
                </a:solidFill>
                <a:effectLst>
                  <a:glow rad="101600">
                    <a:prstClr val="black">
                      <a:alpha val="75000"/>
                    </a:prstClr>
                  </a:glow>
                </a:effectLst>
                <a:uLnTx/>
                <a:uFillTx/>
                <a:latin typeface="Arial" panose="020B0604020202020204" pitchFamily="34" charset="0"/>
                <a:ea typeface="+mn-ea"/>
                <a:cs typeface="Arial" panose="020B0604020202020204" pitchFamily="34" charset="0"/>
              </a:rPr>
              <a:t>رؤيا 11: 18</a:t>
            </a:r>
            <a:r>
              <a:rPr kumimoji="0" lang="ar-JO" sz="2400" b="1" i="0" u="none" strike="noStrike" kern="1200" cap="none" spc="0" normalizeH="0" baseline="0" noProof="0" dirty="0">
                <a:ln>
                  <a:noFill/>
                </a:ln>
                <a:solidFill>
                  <a:prstClr val="white"/>
                </a:solidFill>
                <a:effectLst>
                  <a:glow rad="101600">
                    <a:prstClr val="black">
                      <a:alpha val="75000"/>
                    </a:prstClr>
                  </a:glow>
                </a:effectLst>
                <a:uLnTx/>
                <a:uFillTx/>
                <a:latin typeface="Arial" panose="020B0604020202020204" pitchFamily="34" charset="0"/>
                <a:ea typeface="+mn-ea"/>
                <a:cs typeface="Arial" panose="020B0604020202020204" pitchFamily="34" charset="0"/>
              </a:rPr>
              <a:t> – وغضبت الأمم فأتى غضبك وزمان الأموات ليدانوا ولتعطى الأجرة لعبيدك الأنبياء والقديسين والخائفين اسمك الصغار والكبار وليهلك الذين كانوا يهلكون الأرض</a:t>
            </a:r>
            <a:endParaRPr kumimoji="0" lang="en-US" sz="2400" b="1" i="0" u="none" strike="noStrike" kern="1200" cap="none" spc="0" normalizeH="0" baseline="0" noProof="0" dirty="0">
              <a:ln>
                <a:noFill/>
              </a:ln>
              <a:solidFill>
                <a:prstClr val="white"/>
              </a:solidFill>
              <a:effectLst>
                <a:glow rad="101600">
                  <a:prstClr val="black">
                    <a:alpha val="75000"/>
                  </a:prstClr>
                </a:glow>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glow rad="101600">
                    <a:prstClr val="black">
                      <a:alpha val="75000"/>
                    </a:prstClr>
                  </a:glow>
                </a:effectLst>
                <a:uLnTx/>
                <a:uFillTx/>
                <a:latin typeface="Arial" panose="020B0604020202020204" pitchFamily="34" charset="0"/>
                <a:ea typeface="+mn-ea"/>
                <a:cs typeface="Arial" panose="020B0604020202020204" pitchFamily="34" charset="0"/>
              </a:rPr>
              <a:t> </a:t>
            </a:r>
          </a:p>
          <a:p>
            <a:pPr marL="0" marR="0" lvl="0" indent="0" algn="r" defTabSz="457200" rtl="0" eaLnBrk="1" fontAlgn="auto" latinLnBrk="0" hangingPunct="1">
              <a:lnSpc>
                <a:spcPct val="90000"/>
              </a:lnSpc>
              <a:spcBef>
                <a:spcPts val="0"/>
              </a:spcBef>
              <a:spcAft>
                <a:spcPts val="0"/>
              </a:spcAft>
              <a:buClrTx/>
              <a:buSzTx/>
              <a:buFontTx/>
              <a:buNone/>
              <a:tabLst/>
              <a:defRPr/>
            </a:pPr>
            <a:r>
              <a:rPr lang="ar-JO" b="1" dirty="0">
                <a:solidFill>
                  <a:srgbClr val="F2F254"/>
                </a:solidFill>
                <a:effectLst>
                  <a:glow rad="101600">
                    <a:prstClr val="black">
                      <a:alpha val="75000"/>
                    </a:prstClr>
                  </a:glow>
                </a:effectLst>
                <a:latin typeface="Arial" panose="020B0604020202020204" pitchFamily="34" charset="0"/>
                <a:ea typeface="+mn-ea"/>
                <a:cs typeface="Arial" panose="020B0604020202020204" pitchFamily="34" charset="0"/>
              </a:rPr>
              <a:t>رؤيا 16: 5 </a:t>
            </a:r>
            <a:r>
              <a:rPr lang="ar-JO" b="1" dirty="0">
                <a:solidFill>
                  <a:prstClr val="white"/>
                </a:solidFill>
                <a:effectLst>
                  <a:glow rad="101600">
                    <a:prstClr val="black">
                      <a:alpha val="75000"/>
                    </a:prstClr>
                  </a:glow>
                </a:effectLst>
                <a:latin typeface="Arial" panose="020B0604020202020204" pitchFamily="34" charset="0"/>
                <a:ea typeface="+mn-ea"/>
                <a:cs typeface="Arial" panose="020B0604020202020204" pitchFamily="34" charset="0"/>
              </a:rPr>
              <a:t>– وسمعت ملاك المياه يقول عادل أنت أيها الكائن والذي كان والذي يكون لأنك حكمت هكذا</a:t>
            </a:r>
            <a:endParaRPr kumimoji="0" lang="en-US" sz="2400" b="1" i="0" u="none" strike="noStrike" kern="1200" cap="none" spc="0" normalizeH="0" baseline="0" noProof="0" dirty="0">
              <a:ln>
                <a:noFill/>
              </a:ln>
              <a:solidFill>
                <a:prstClr val="white"/>
              </a:solidFill>
              <a:effectLst>
                <a:glow rad="101600">
                  <a:prstClr val="black">
                    <a:alpha val="75000"/>
                  </a:prstClr>
                </a:glow>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glow rad="101600">
                  <a:prstClr val="black">
                    <a:alpha val="75000"/>
                  </a:prstClr>
                </a:glow>
              </a:effectLst>
              <a:uLnTx/>
              <a:uFillTx/>
              <a:latin typeface="Arial" panose="020B0604020202020204" pitchFamily="34" charset="0"/>
              <a:ea typeface="+mn-ea"/>
              <a:cs typeface="Arial" panose="020B0604020202020204" pitchFamily="34" charset="0"/>
            </a:endParaRPr>
          </a:p>
          <a:p>
            <a:pPr marL="0" marR="0" lvl="0" indent="0" algn="r" defTabSz="457200" rtl="0" eaLnBrk="1" fontAlgn="auto" latinLnBrk="0" hangingPunct="1">
              <a:lnSpc>
                <a:spcPct val="90000"/>
              </a:lnSpc>
              <a:spcBef>
                <a:spcPts val="0"/>
              </a:spcBef>
              <a:spcAft>
                <a:spcPts val="0"/>
              </a:spcAft>
              <a:buClrTx/>
              <a:buSzTx/>
              <a:buFontTx/>
              <a:buNone/>
              <a:tabLst/>
              <a:defRPr/>
            </a:pPr>
            <a:r>
              <a:rPr lang="ar-JO" b="1" dirty="0">
                <a:solidFill>
                  <a:srgbClr val="F2F254"/>
                </a:solidFill>
                <a:effectLst>
                  <a:glow rad="101600">
                    <a:prstClr val="black">
                      <a:alpha val="75000"/>
                    </a:prstClr>
                  </a:glow>
                </a:effectLst>
                <a:latin typeface="Arial" panose="020B0604020202020204" pitchFamily="34" charset="0"/>
                <a:ea typeface="+mn-ea"/>
                <a:cs typeface="Arial" panose="020B0604020202020204" pitchFamily="34" charset="0"/>
              </a:rPr>
              <a:t>رؤيا 18: 8 </a:t>
            </a:r>
            <a:r>
              <a:rPr lang="ar-JO" b="1" dirty="0">
                <a:solidFill>
                  <a:prstClr val="white"/>
                </a:solidFill>
                <a:effectLst>
                  <a:glow rad="101600">
                    <a:prstClr val="black">
                      <a:alpha val="75000"/>
                    </a:prstClr>
                  </a:glow>
                </a:effectLst>
                <a:latin typeface="Arial" panose="020B0604020202020204" pitchFamily="34" charset="0"/>
                <a:ea typeface="+mn-ea"/>
                <a:cs typeface="Arial" panose="020B0604020202020204" pitchFamily="34" charset="0"/>
              </a:rPr>
              <a:t>– من أجل ذلك في يوم واحد ستأتي ضرباتها موت وحزن وجوع وتحترق بالنار لأن الرب الإله الذي يدينها قوي</a:t>
            </a:r>
            <a:endParaRPr kumimoji="0" lang="en-US" sz="2400" b="1" i="0" u="none" strike="noStrike" kern="1200" cap="none" spc="0" normalizeH="0" baseline="0" noProof="0" dirty="0">
              <a:ln>
                <a:noFill/>
              </a:ln>
              <a:solidFill>
                <a:prstClr val="white"/>
              </a:solidFill>
              <a:effectLst>
                <a:glow rad="101600">
                  <a:prstClr val="black">
                    <a:alpha val="75000"/>
                  </a:prstClr>
                </a:glow>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238168" y="343152"/>
            <a:ext cx="8905831"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sz="2800" dirty="0">
                <a:solidFill>
                  <a:srgbClr val="FFF49B"/>
                </a:solidFill>
                <a:effectLst>
                  <a:glow rad="101600">
                    <a:prstClr val="black">
                      <a:alpha val="75000"/>
                    </a:prstClr>
                  </a:glow>
                </a:effectLst>
                <a:latin typeface="Arial" panose="020B0604020202020204" pitchFamily="34" charset="0"/>
                <a:ea typeface="+mn-ea"/>
                <a:cs typeface="Arial" panose="020B0604020202020204" pitchFamily="34" charset="0"/>
              </a:rPr>
              <a:t>6أ. جعل الله دياناً على كل الأرض</a:t>
            </a:r>
            <a:endParaRPr kumimoji="0" lang="en-US" sz="2800" b="0" i="0" u="none" strike="noStrike" kern="1200" cap="none" spc="0" normalizeH="0" baseline="0" noProof="0" dirty="0">
              <a:ln>
                <a:noFill/>
              </a:ln>
              <a:solidFill>
                <a:srgbClr val="FFF49B"/>
              </a:solidFill>
              <a:effectLst>
                <a:glow rad="101600">
                  <a:prstClr val="black">
                    <a:alpha val="75000"/>
                  </a:prst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1581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udgme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3784600"/>
          </a:xfrm>
          <a:prstGeom prst="rect">
            <a:avLst/>
          </a:prstGeom>
        </p:spPr>
      </p:pic>
      <p:pic>
        <p:nvPicPr>
          <p:cNvPr id="8" name="Picture 7" descr="Screen Shot 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784600"/>
            <a:ext cx="9370711" cy="3149600"/>
          </a:xfrm>
          <a:prstGeom prst="rect">
            <a:avLst/>
          </a:prstGeom>
        </p:spPr>
      </p:pic>
      <p:sp>
        <p:nvSpPr>
          <p:cNvPr id="6" name="TextBox 5"/>
          <p:cNvSpPr txBox="1"/>
          <p:nvPr/>
        </p:nvSpPr>
        <p:spPr>
          <a:xfrm>
            <a:off x="238169" y="129772"/>
            <a:ext cx="8905831"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sz="2800" dirty="0">
                <a:solidFill>
                  <a:srgbClr val="FFF49B"/>
                </a:solidFill>
                <a:effectLst>
                  <a:glow rad="101600">
                    <a:prstClr val="black">
                      <a:alpha val="75000"/>
                    </a:prstClr>
                  </a:glow>
                </a:effectLst>
                <a:latin typeface="Arial" panose="020B0604020202020204" pitchFamily="34" charset="0"/>
                <a:ea typeface="+mn-ea"/>
                <a:cs typeface="Arial" panose="020B0604020202020204" pitchFamily="34" charset="0"/>
              </a:rPr>
              <a:t>6ب. جعل المسيح قاضي الأيام الأخيرة</a:t>
            </a:r>
            <a:endParaRPr kumimoji="0" lang="en-US" sz="2800" b="0" i="0" u="none" strike="noStrike" kern="1200" cap="none" spc="0" normalizeH="0" baseline="0" noProof="0" dirty="0">
              <a:ln>
                <a:noFill/>
              </a:ln>
              <a:solidFill>
                <a:srgbClr val="FFF49B"/>
              </a:solidFill>
              <a:effectLst>
                <a:glow rad="101600">
                  <a:prstClr val="black">
                    <a:alpha val="75000"/>
                  </a:prstClr>
                </a:glow>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76200" y="2914876"/>
            <a:ext cx="8905831" cy="2419124"/>
          </a:xfrm>
          <a:prstGeom prst="rect">
            <a:avLst/>
          </a:prstGeom>
        </p:spPr>
        <p:txBody>
          <a:bodyPr wrap="square">
            <a:sp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lang="ar-JO" b="1" dirty="0">
                <a:solidFill>
                  <a:srgbClr val="F2F254"/>
                </a:solidFill>
                <a:effectLst>
                  <a:glow rad="228600">
                    <a:schemeClr val="tx1">
                      <a:alpha val="80000"/>
                    </a:schemeClr>
                  </a:glow>
                </a:effectLst>
                <a:latin typeface="Arial" panose="020B0604020202020204" pitchFamily="34" charset="0"/>
                <a:ea typeface="+mn-ea"/>
                <a:cs typeface="Arial" panose="020B0604020202020204" pitchFamily="34" charset="0"/>
              </a:rPr>
              <a:t>رؤ 19: 11-16 </a:t>
            </a:r>
            <a:r>
              <a:rPr lang="ar-JO" b="1" dirty="0">
                <a:solidFill>
                  <a:schemeClr val="bg1"/>
                </a:solidFill>
                <a:effectLst>
                  <a:glow rad="228600">
                    <a:schemeClr val="tx1">
                      <a:alpha val="80000"/>
                    </a:schemeClr>
                  </a:glow>
                </a:effectLst>
                <a:latin typeface="Arial" panose="020B0604020202020204" pitchFamily="34" charset="0"/>
                <a:ea typeface="+mn-ea"/>
                <a:cs typeface="Arial" panose="020B0604020202020204" pitchFamily="34" charset="0"/>
              </a:rPr>
              <a:t>– </a:t>
            </a:r>
            <a:r>
              <a:rPr lang="ar-JO" b="1" i="0" dirty="0">
                <a:solidFill>
                  <a:schemeClr val="bg1"/>
                </a:solidFill>
                <a:effectLst>
                  <a:glow rad="228600">
                    <a:schemeClr val="tx1">
                      <a:alpha val="80000"/>
                    </a:schemeClr>
                  </a:glow>
                </a:effectLst>
                <a:latin typeface="Arial" panose="020B0604020202020204" pitchFamily="34" charset="0"/>
                <a:cs typeface="Arial" panose="020B0604020202020204" pitchFamily="34" charset="0"/>
              </a:rPr>
              <a:t>ثم رأيت السماء مفتوحة، وإذا فرس أبيض والجالس عليه يدعى أمينا وصادقا، وبالعدل يحكم ويحارب. وعيناه كلهيب نار، وعلى رأسه تيجان كثيرة، وله اسم مكتوب ليس أحد يعرفه إلا هو. وهو متسربل بثوب مغموس بدم، ويدعى اسمه كلمة الله والأجناد الذين في السماء كانوا يتبعونه على خيل بيض، لابسين بزا أبيض ونقيا. ومن فمه يخرج سيف ماض لكي يضرب به الأمم. وهو سيرعاهم بعصا من حديد، وهو يدوس معصرة خمر سخط وغضب الله القادر على كل شيء. وله على ثوبه وعلى فخذه اسم مكتوب: ملك الملوك ورب الأرباب.</a:t>
            </a:r>
            <a:endParaRPr kumimoji="0" lang="en-US" sz="2400" b="1" i="0" u="none" strike="noStrike" kern="1200" cap="none" spc="0" normalizeH="0" baseline="0" noProof="0" dirty="0">
              <a:ln>
                <a:noFill/>
              </a:ln>
              <a:solidFill>
                <a:schemeClr val="bg1"/>
              </a:solidFill>
              <a:effectLst>
                <a:glow rad="228600">
                  <a:schemeClr val="tx1">
                    <a:alpha val="80000"/>
                  </a:scheme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88291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adise.jpg"/>
          <p:cNvPicPr>
            <a:picLocks noChangeAspect="1"/>
          </p:cNvPicPr>
          <p:nvPr/>
        </p:nvPicPr>
        <p:blipFill rotWithShape="1">
          <a:blip r:embed="rId2">
            <a:extLst>
              <a:ext uri="{28A0092B-C50C-407E-A947-70E740481C1C}">
                <a14:useLocalDpi xmlns:a14="http://schemas.microsoft.com/office/drawing/2010/main" val="0"/>
              </a:ext>
            </a:extLst>
          </a:blip>
          <a:srcRect l="19231"/>
          <a:stretch/>
        </p:blipFill>
        <p:spPr>
          <a:xfrm>
            <a:off x="0" y="0"/>
            <a:ext cx="9144000" cy="6858000"/>
          </a:xfrm>
          <a:prstGeom prst="rect">
            <a:avLst/>
          </a:prstGeom>
          <a:noFill/>
        </p:spPr>
      </p:pic>
      <p:sp>
        <p:nvSpPr>
          <p:cNvPr id="4" name="TextBox 3"/>
          <p:cNvSpPr txBox="1"/>
          <p:nvPr/>
        </p:nvSpPr>
        <p:spPr>
          <a:xfrm>
            <a:off x="609600" y="1524000"/>
            <a:ext cx="8534400" cy="535531"/>
          </a:xfrm>
          <a:prstGeom prst="rect">
            <a:avLst/>
          </a:prstGeom>
          <a:noFill/>
        </p:spPr>
        <p:txBody>
          <a:bodyPr wrap="square">
            <a:spAutoFit/>
          </a:bodyPr>
          <a:lstStyle>
            <a:defPPr>
              <a:defRPr lang="en-US"/>
            </a:defPPr>
            <a:lvl1pPr marL="488950" marR="0" lvl="0" indent="-488950" fontAlgn="auto">
              <a:lnSpc>
                <a:spcPct val="90000"/>
              </a:lnSpc>
              <a:spcBef>
                <a:spcPts val="0"/>
              </a:spcBef>
              <a:spcAft>
                <a:spcPts val="0"/>
              </a:spcAft>
              <a:buClrTx/>
              <a:buSzTx/>
              <a:buFontTx/>
              <a:buNone/>
              <a:tabLst/>
              <a:defRPr kumimoji="0" sz="3200" b="1" i="0" u="none" strike="noStrike" cap="none" spc="0" normalizeH="0" baseline="0">
                <a:ln>
                  <a:noFill/>
                </a:ln>
                <a:solidFill>
                  <a:prstClr val="white"/>
                </a:solidFill>
                <a:effectLst>
                  <a:glow rad="101600">
                    <a:prstClr val="black">
                      <a:alpha val="75000"/>
                    </a:prstClr>
                  </a:glow>
                </a:effectLst>
                <a:uLnTx/>
                <a:uFillTx/>
                <a:latin typeface="Arial" panose="020B0604020202020204" pitchFamily="34" charset="0"/>
                <a:cs typeface="Arial" panose="020B0604020202020204" pitchFamily="34" charset="0"/>
              </a:defRPr>
            </a:lvl1pPr>
          </a:lstStyle>
          <a:p>
            <a:pPr marL="488950" marR="0" lvl="0" indent="-488950" algn="r" defTabSz="457200" rtl="0" eaLnBrk="1" fontAlgn="auto" latinLnBrk="0" hangingPunct="1">
              <a:lnSpc>
                <a:spcPct val="90000"/>
              </a:lnSpc>
              <a:spcBef>
                <a:spcPts val="0"/>
              </a:spcBef>
              <a:spcAft>
                <a:spcPts val="0"/>
              </a:spcAft>
              <a:buClrTx/>
              <a:buSzTx/>
              <a:buFontTx/>
              <a:buNone/>
              <a:tabLst/>
              <a:defRPr/>
            </a:pPr>
            <a:r>
              <a:rPr lang="ar-JO" dirty="0">
                <a:ea typeface="+mn-ea"/>
              </a:rPr>
              <a:t>7) تأسيس الملكوت الثيوقراطي على الأرض</a:t>
            </a:r>
            <a:endParaRPr kumimoji="0" lang="en-US" sz="3200" b="1" i="0" u="none" strike="noStrike" kern="1200" cap="none" spc="0" normalizeH="0" baseline="0" noProof="0" dirty="0">
              <a:ln>
                <a:noFill/>
              </a:ln>
              <a:solidFill>
                <a:prstClr val="white"/>
              </a:solidFill>
              <a:effectLst>
                <a:glow rad="101600">
                  <a:prstClr val="black">
                    <a:alpha val="75000"/>
                  </a:prstClr>
                </a:glow>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345120" y="358949"/>
            <a:ext cx="8265479" cy="646331"/>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3600" b="1" i="0" u="none" strike="noStrike" cap="none" spc="0" normalizeH="0" baseline="0">
                <a:ln>
                  <a:noFill/>
                </a:ln>
                <a:solidFill>
                  <a:srgbClr val="FFEB9E"/>
                </a:solidFill>
                <a:effectLst>
                  <a:glow rad="101600">
                    <a:prstClr val="black">
                      <a:alpha val="75000"/>
                    </a:prstClr>
                  </a:glow>
                </a:effectLst>
                <a:uLnTx/>
                <a:uFillTx/>
                <a:latin typeface="Arial" panose="020B0604020202020204" pitchFamily="34" charset="0"/>
                <a:cs typeface="Arial" panose="020B06040202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srgbClr val="FFEB9E"/>
                </a:solidFill>
                <a:effectLst>
                  <a:glow rad="101600">
                    <a:prstClr val="black">
                      <a:alpha val="75000"/>
                    </a:prstClr>
                  </a:glow>
                </a:effectLst>
                <a:uLnTx/>
                <a:uFillTx/>
                <a:latin typeface="Arial" panose="020B0604020202020204" pitchFamily="34" charset="0"/>
                <a:ea typeface="+mn-ea"/>
                <a:cs typeface="Arial" panose="020B0604020202020204" pitchFamily="34" charset="0"/>
              </a:rPr>
              <a:t>مقاصد الله من الضيقة</a:t>
            </a:r>
            <a:endParaRPr kumimoji="0" lang="en-US" sz="3600" b="1" i="0" u="none" strike="noStrike" kern="1200" cap="none" spc="0" normalizeH="0" baseline="0" noProof="0" dirty="0">
              <a:ln>
                <a:noFill/>
              </a:ln>
              <a:solidFill>
                <a:srgbClr val="FFEB9E"/>
              </a:solidFill>
              <a:effectLst>
                <a:glow rad="101600">
                  <a:prstClr val="black">
                    <a:alpha val="75000"/>
                  </a:prstClr>
                </a:glow>
              </a:effectLst>
              <a:uLnTx/>
              <a:uFillTx/>
              <a:latin typeface="Arial" panose="020B0604020202020204" pitchFamily="34" charset="0"/>
              <a:ea typeface="+mn-ea"/>
              <a:cs typeface="Arial" panose="020B0604020202020204" pitchFamily="34" charset="0"/>
            </a:endParaRPr>
          </a:p>
        </p:txBody>
      </p:sp>
      <p:sp>
        <p:nvSpPr>
          <p:cNvPr id="3" name="Rectangle 2"/>
          <p:cNvSpPr/>
          <p:nvPr/>
        </p:nvSpPr>
        <p:spPr>
          <a:xfrm>
            <a:off x="345121" y="5671217"/>
            <a:ext cx="8487219" cy="812530"/>
          </a:xfrm>
          <a:prstGeom prst="rect">
            <a:avLst/>
          </a:prstGeom>
        </p:spPr>
        <p:txBody>
          <a:bodyPr wrap="square">
            <a:sp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white"/>
                </a:solidFill>
                <a:effectLst>
                  <a:glow rad="101600">
                    <a:prstClr val="black">
                      <a:alpha val="75000"/>
                    </a:prstClr>
                  </a:glow>
                </a:effectLst>
                <a:uLnTx/>
                <a:uFillTx/>
                <a:latin typeface="Arial Narrow"/>
                <a:ea typeface="+mn-ea"/>
                <a:cs typeface="Arial Narrow"/>
              </a:rPr>
              <a:t>وجعلتنا لإلهنا ملوكاً وكهنة فسنملك على الأرض</a:t>
            </a:r>
            <a:endParaRPr kumimoji="0" lang="en-US" sz="2800" b="1" i="0" u="none" strike="noStrike" kern="1200" cap="none" spc="0" normalizeH="0" baseline="0" noProof="0" dirty="0">
              <a:ln>
                <a:noFill/>
              </a:ln>
              <a:solidFill>
                <a:prstClr val="white"/>
              </a:solidFill>
              <a:effectLst>
                <a:glow rad="101600">
                  <a:prstClr val="black">
                    <a:alpha val="75000"/>
                  </a:prstClr>
                </a:glow>
              </a:effectLst>
              <a:uLnTx/>
              <a:uFillTx/>
              <a:latin typeface="Arial Narrow"/>
              <a:ea typeface="+mn-ea"/>
              <a:cs typeface="Arial Narrow"/>
            </a:endParaRPr>
          </a:p>
          <a:p>
            <a:pPr marL="0" marR="0" lvl="0" indent="0" algn="r" defTabSz="457200" rtl="0" eaLnBrk="1" fontAlgn="auto" latinLnBrk="0" hangingPunct="1">
              <a:lnSpc>
                <a:spcPct val="9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AC"/>
                </a:solidFill>
                <a:effectLst>
                  <a:glow rad="101600">
                    <a:prstClr val="black">
                      <a:alpha val="75000"/>
                    </a:prstClr>
                  </a:glow>
                </a:effectLst>
                <a:uLnTx/>
                <a:uFillTx/>
                <a:latin typeface="Arial Narrow"/>
                <a:ea typeface="+mn-ea"/>
                <a:cs typeface="Arial Narrow"/>
              </a:rPr>
              <a:t>رؤيا 5: 10</a:t>
            </a:r>
            <a:endParaRPr kumimoji="0" lang="en-US" sz="2400" b="1" i="0" u="none" strike="noStrike" kern="1200" cap="none" spc="0" normalizeH="0" baseline="0" noProof="0" dirty="0">
              <a:ln>
                <a:noFill/>
              </a:ln>
              <a:solidFill>
                <a:srgbClr val="FFFFAC"/>
              </a:solidFill>
              <a:effectLst>
                <a:glow rad="101600">
                  <a:prstClr val="black">
                    <a:alpha val="75000"/>
                  </a:prstClr>
                </a:glow>
              </a:effectLst>
              <a:uLnTx/>
              <a:uFillTx/>
              <a:latin typeface="Arial Narrow"/>
              <a:ea typeface="+mn-ea"/>
              <a:cs typeface="Arial Narrow"/>
            </a:endParaRPr>
          </a:p>
        </p:txBody>
      </p:sp>
      <p:sp>
        <p:nvSpPr>
          <p:cNvPr id="6" name="Rectangle 5"/>
          <p:cNvSpPr/>
          <p:nvPr/>
        </p:nvSpPr>
        <p:spPr>
          <a:xfrm>
            <a:off x="317293" y="4340741"/>
            <a:ext cx="8515047" cy="1200329"/>
          </a:xfrm>
          <a:prstGeom prst="rect">
            <a:avLst/>
          </a:prstGeom>
        </p:spPr>
        <p:txBody>
          <a:bodyPr wrap="square">
            <a:sp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lang="ar-JO" sz="2800" b="1" dirty="0">
                <a:solidFill>
                  <a:prstClr val="white"/>
                </a:solidFill>
                <a:effectLst>
                  <a:glow rad="101600">
                    <a:prstClr val="black">
                      <a:alpha val="75000"/>
                    </a:prstClr>
                  </a:glow>
                </a:effectLst>
                <a:latin typeface="Arial Narrow"/>
                <a:ea typeface="+mn-ea"/>
                <a:cs typeface="Arial Narrow"/>
              </a:rPr>
              <a:t>ويكون الرب ملكاً على كل الأرض في ذلك اليوم يكون الرب وحده واسمه وحده</a:t>
            </a:r>
            <a:endParaRPr kumimoji="0" lang="en-US" sz="2800" b="1" i="0" u="none" strike="noStrike" kern="1200" cap="none" spc="0" normalizeH="0" baseline="0" noProof="0" dirty="0">
              <a:ln>
                <a:noFill/>
              </a:ln>
              <a:solidFill>
                <a:prstClr val="white"/>
              </a:solidFill>
              <a:effectLst>
                <a:glow rad="101600">
                  <a:prstClr val="black">
                    <a:alpha val="75000"/>
                  </a:prstClr>
                </a:glow>
              </a:effectLst>
              <a:uLnTx/>
              <a:uFillTx/>
              <a:latin typeface="Arial Narrow"/>
              <a:ea typeface="+mn-ea"/>
              <a:cs typeface="Arial Narrow"/>
            </a:endParaRPr>
          </a:p>
          <a:p>
            <a:pPr marL="0" marR="0" lvl="0" indent="0" algn="r" defTabSz="4572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AC"/>
                </a:solidFill>
                <a:effectLst>
                  <a:glow rad="101600">
                    <a:prstClr val="black">
                      <a:alpha val="75000"/>
                    </a:prstClr>
                  </a:glow>
                </a:effectLst>
                <a:uLnTx/>
                <a:uFillTx/>
                <a:latin typeface="Arial Narrow"/>
                <a:ea typeface="+mn-ea"/>
                <a:cs typeface="Arial Narrow"/>
              </a:rPr>
              <a:t>													      </a:t>
            </a:r>
            <a:r>
              <a:rPr kumimoji="0" lang="ar-JO" sz="2400" b="1" i="0" u="none" strike="noStrike" kern="1200" cap="none" spc="0" normalizeH="0" baseline="0" noProof="0" dirty="0">
                <a:ln>
                  <a:noFill/>
                </a:ln>
                <a:solidFill>
                  <a:srgbClr val="FFFFAC"/>
                </a:solidFill>
                <a:effectLst>
                  <a:glow rad="101600">
                    <a:prstClr val="black">
                      <a:alpha val="75000"/>
                    </a:prstClr>
                  </a:glow>
                </a:effectLst>
                <a:uLnTx/>
                <a:uFillTx/>
                <a:latin typeface="Arial Narrow"/>
                <a:ea typeface="+mn-ea"/>
                <a:cs typeface="Arial Narrow"/>
              </a:rPr>
              <a:t>زكريا 14: 9</a:t>
            </a:r>
            <a:endParaRPr kumimoji="0" lang="en-US" sz="2400" b="1" i="0" u="none" strike="noStrike" kern="1200" cap="none" spc="0" normalizeH="0" baseline="0" noProof="0" dirty="0">
              <a:ln>
                <a:noFill/>
              </a:ln>
              <a:solidFill>
                <a:srgbClr val="FFFFAC"/>
              </a:solidFill>
              <a:effectLst>
                <a:glow rad="101600">
                  <a:prstClr val="black">
                    <a:alpha val="75000"/>
                  </a:prstClr>
                </a:glow>
              </a:effectLst>
              <a:uLnTx/>
              <a:uFillTx/>
              <a:latin typeface="Arial Narrow"/>
              <a:ea typeface="+mn-ea"/>
              <a:cs typeface="Arial Narrow"/>
            </a:endParaRPr>
          </a:p>
        </p:txBody>
      </p:sp>
    </p:spTree>
    <p:extLst>
      <p:ext uri="{BB962C8B-B14F-4D97-AF65-F5344CB8AC3E}">
        <p14:creationId xmlns:p14="http://schemas.microsoft.com/office/powerpoint/2010/main" val="350058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3" name="Picture 4" descr="throne of Chr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5701" name="Text Box 5"/>
          <p:cNvSpPr txBox="1">
            <a:spLocks noChangeArrowheads="1"/>
          </p:cNvSpPr>
          <p:nvPr/>
        </p:nvSpPr>
        <p:spPr bwMode="auto">
          <a:xfrm>
            <a:off x="457200" y="228600"/>
            <a:ext cx="8229600" cy="1809726"/>
          </a:xfrm>
          <a:prstGeom prst="rect">
            <a:avLst/>
          </a:prstGeom>
          <a:noFill/>
          <a:ln w="9525">
            <a:noFill/>
            <a:miter lim="800000"/>
            <a:headEnd/>
            <a:tailEnd/>
          </a:ln>
          <a:effectLst>
            <a:outerShdw blurRad="63500" dist="76199" dir="2700000" algn="ctr" rotWithShape="0">
              <a:schemeClr val="bg2"/>
            </a:outerShdw>
          </a:effectLst>
        </p:spPr>
        <p:txBody>
          <a:bodyPr>
            <a:spAutoFit/>
          </a:bodyPr>
          <a:lstStyle/>
          <a:p>
            <a:pPr marL="0" marR="0" lvl="0" indent="0" algn="r" defTabSz="914400" rtl="0" eaLnBrk="0" fontAlgn="base" latinLnBrk="0" hangingPunct="0">
              <a:lnSpc>
                <a:spcPct val="9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76200">
                    <a:srgbClr val="010000">
                      <a:alpha val="75000"/>
                    </a:srgbClr>
                  </a:glow>
                </a:effectLst>
                <a:uLnTx/>
                <a:uFillTx/>
                <a:latin typeface="Arial" panose="020B0604020202020204" pitchFamily="34" charset="0"/>
                <a:ea typeface="ＭＳ Ｐゴシック" charset="0"/>
                <a:cs typeface="Arial" panose="020B0604020202020204" pitchFamily="34" charset="0"/>
              </a:rPr>
              <a:t>ومتى جاء ابن الإنسان في مجده وجميع الملائكة القديسين معه فحينئذ يجلس على كرسي مجده</a:t>
            </a:r>
            <a:endParaRPr kumimoji="0" lang="en-US" sz="3200" b="1" i="0" u="none" strike="noStrike" kern="1200" cap="none" spc="0" normalizeH="0" baseline="0" noProof="0" dirty="0">
              <a:ln>
                <a:noFill/>
              </a:ln>
              <a:solidFill>
                <a:srgbClr val="FFFFFF"/>
              </a:solidFill>
              <a:effectLst>
                <a:glow rad="76200">
                  <a:srgbClr val="01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90000"/>
              </a:lnSpc>
              <a:spcBef>
                <a:spcPct val="0"/>
              </a:spcBef>
              <a:spcAft>
                <a:spcPct val="0"/>
              </a:spcAft>
              <a:buClrTx/>
              <a:buSzTx/>
              <a:buFontTx/>
              <a:buNone/>
              <a:tabLst/>
              <a:defRPr/>
            </a:pPr>
            <a:endParaRPr lang="en-US" sz="3200" b="1" dirty="0">
              <a:solidFill>
                <a:srgbClr val="FFFFFF"/>
              </a:solidFill>
              <a:effectLst>
                <a:glow rad="76200">
                  <a:srgbClr val="010000">
                    <a:alpha val="75000"/>
                  </a:srgbClr>
                </a:glow>
              </a:effectLst>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9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1B1"/>
                </a:solidFill>
                <a:effectLst>
                  <a:glow rad="76200">
                    <a:srgbClr val="010000">
                      <a:alpha val="75000"/>
                    </a:srgbClr>
                  </a:glow>
                </a:effectLst>
                <a:uLnTx/>
                <a:uFillTx/>
                <a:latin typeface="Arial" panose="020B0604020202020204" pitchFamily="34" charset="0"/>
                <a:ea typeface="ＭＳ Ｐゴシック" charset="0"/>
                <a:cs typeface="Arial" panose="020B0604020202020204" pitchFamily="34" charset="0"/>
              </a:rPr>
              <a:t>متى 25: 31</a:t>
            </a:r>
            <a:endParaRPr kumimoji="0" lang="en-US" sz="2800" b="1" i="0" u="none" strike="noStrike" kern="1200" cap="none" spc="0" normalizeH="0" baseline="0" noProof="0" dirty="0">
              <a:ln>
                <a:noFill/>
              </a:ln>
              <a:solidFill>
                <a:srgbClr val="FFF1B1"/>
              </a:solidFill>
              <a:effectLst>
                <a:glow rad="76200">
                  <a:srgbClr val="01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8270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Picture 2" descr="&#10;rbjas0358.jpg                                                  000B0E4DWBM2                           BACC002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152400" y="152400"/>
            <a:ext cx="3505200" cy="2751514"/>
          </a:xfrm>
          <a:prstGeom prst="rect">
            <a:avLst/>
          </a:prstGeom>
        </p:spPr>
        <p:txBody>
          <a:bodyPr lIns="91436" tIns="45716" rIns="91436" bIns="45716">
            <a:sp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lang="ar-JO" sz="2800" b="1" dirty="0">
                <a:solidFill>
                  <a:prstClr val="white"/>
                </a:solidFill>
                <a:effectLst>
                  <a:glow rad="101600">
                    <a:prstClr val="black">
                      <a:alpha val="75000"/>
                    </a:prstClr>
                  </a:glow>
                </a:effectLst>
                <a:latin typeface="Arial Narrow"/>
                <a:ea typeface="ＭＳ Ｐゴシック" charset="0"/>
                <a:cs typeface="Arial Narrow"/>
              </a:rPr>
              <a:t>ويجتمع أمامه جميع الشعوب فيميز بعضهم من بعض كما يميز الراعي الخراف من الجداء فيقيم الخراف عن يمينه والجداء عن اليسار</a:t>
            </a:r>
          </a:p>
          <a:p>
            <a:pPr marL="0" marR="0" lvl="0" indent="0" algn="l" defTabSz="914400" rtl="0" eaLnBrk="0" fontAlgn="base" latinLnBrk="0" hangingPunct="0">
              <a:lnSpc>
                <a:spcPct val="90000"/>
              </a:lnSpc>
              <a:spcBef>
                <a:spcPct val="0"/>
              </a:spcBef>
              <a:spcAft>
                <a:spcPct val="0"/>
              </a:spcAft>
              <a:buClrTx/>
              <a:buSzTx/>
              <a:buFontTx/>
              <a:buNone/>
              <a:tabLst/>
              <a:defRPr/>
            </a:pPr>
            <a:endParaRPr lang="en-US" sz="2800" b="1" dirty="0">
              <a:solidFill>
                <a:prstClr val="white"/>
              </a:solidFill>
              <a:effectLst>
                <a:glow rad="101600">
                  <a:prstClr val="black">
                    <a:alpha val="75000"/>
                  </a:prstClr>
                </a:glow>
              </a:effectLst>
              <a:latin typeface="Arial Narrow"/>
              <a:ea typeface="ＭＳ Ｐゴシック" charset="0"/>
              <a:cs typeface="Arial Narrow"/>
            </a:endParaRPr>
          </a:p>
          <a:p>
            <a:pPr marL="0" marR="0" lvl="0" indent="0" algn="l" defTabSz="914400" rtl="0" eaLnBrk="0" fontAlgn="base" latinLnBrk="0" hangingPunct="0">
              <a:lnSpc>
                <a:spcPct val="90000"/>
              </a:lnSpc>
              <a:spcBef>
                <a:spcPct val="0"/>
              </a:spcBef>
              <a:spcAft>
                <a:spcPct val="0"/>
              </a:spcAft>
              <a:buClrTx/>
              <a:buSzTx/>
              <a:buFontTx/>
              <a:buNone/>
              <a:tabLst/>
              <a:defRPr/>
            </a:pPr>
            <a:r>
              <a:rPr lang="ar-JO" b="1" dirty="0">
                <a:solidFill>
                  <a:srgbClr val="FFF2AF"/>
                </a:solidFill>
                <a:effectLst>
                  <a:glow rad="152400">
                    <a:prstClr val="black">
                      <a:alpha val="70000"/>
                    </a:prstClr>
                  </a:glow>
                </a:effectLst>
                <a:latin typeface="Arial Narrow"/>
                <a:ea typeface="ＭＳ Ｐゴシック" charset="0"/>
                <a:cs typeface="Arial Narrow"/>
              </a:rPr>
              <a:t>مت 25: 32-33</a:t>
            </a:r>
            <a:endParaRPr kumimoji="0" lang="en-US" sz="2400" b="1" i="0" u="none" strike="noStrike" kern="1200" cap="none" spc="0" normalizeH="0" baseline="0" noProof="0" dirty="0">
              <a:ln>
                <a:noFill/>
              </a:ln>
              <a:solidFill>
                <a:srgbClr val="FFF2AF"/>
              </a:solidFill>
              <a:effectLst>
                <a:glow rad="152400">
                  <a:prstClr val="black">
                    <a:alpha val="70000"/>
                  </a:prstClr>
                </a:glow>
              </a:effectLst>
              <a:uLnTx/>
              <a:uFillTx/>
              <a:latin typeface="Arial Narrow"/>
              <a:ea typeface="ＭＳ Ｐゴシック" charset="0"/>
              <a:cs typeface="Arial Narrow"/>
            </a:endParaRPr>
          </a:p>
        </p:txBody>
      </p:sp>
    </p:spTree>
    <p:extLst>
      <p:ext uri="{BB962C8B-B14F-4D97-AF65-F5344CB8AC3E}">
        <p14:creationId xmlns:p14="http://schemas.microsoft.com/office/powerpoint/2010/main" val="214863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
            <a:extLst>
              <a:ext uri="{FF2B5EF4-FFF2-40B4-BE49-F238E27FC236}">
                <a16:creationId xmlns:a16="http://schemas.microsoft.com/office/drawing/2014/main" id="{572A248B-0862-484A-A5B3-A593F38F9A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9144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4" name="Rectangle 3">
            <a:extLst>
              <a:ext uri="{FF2B5EF4-FFF2-40B4-BE49-F238E27FC236}">
                <a16:creationId xmlns:a16="http://schemas.microsoft.com/office/drawing/2014/main" id="{1407CD05-7427-B347-AEDC-E716ABDD7810}"/>
              </a:ext>
            </a:extLst>
          </p:cNvPr>
          <p:cNvSpPr>
            <a:spLocks noChangeArrowheads="1"/>
          </p:cNvSpPr>
          <p:nvPr/>
        </p:nvSpPr>
        <p:spPr bwMode="auto">
          <a:xfrm>
            <a:off x="0" y="0"/>
            <a:ext cx="9144000" cy="1828800"/>
          </a:xfrm>
          <a:prstGeom prst="rect">
            <a:avLst/>
          </a:prstGeom>
          <a:solidFill>
            <a:srgbClr val="9BA1B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pic>
        <p:nvPicPr>
          <p:cNvPr id="6" name="Picture 5" descr="Christ on cross cut out.png">
            <a:extLst>
              <a:ext uri="{FF2B5EF4-FFF2-40B4-BE49-F238E27FC236}">
                <a16:creationId xmlns:a16="http://schemas.microsoft.com/office/drawing/2014/main" id="{D274E312-7100-324C-84A9-2BB4155C05E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819400"/>
            <a:ext cx="1752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153E365-A426-769E-60B0-F1BDA6DF76EF}"/>
              </a:ext>
            </a:extLst>
          </p:cNvPr>
          <p:cNvSpPr/>
          <p:nvPr/>
        </p:nvSpPr>
        <p:spPr bwMode="auto">
          <a:xfrm>
            <a:off x="1219200" y="457200"/>
            <a:ext cx="6553200" cy="7239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000" b="0" i="0" u="none" strike="noStrike" cap="none" normalizeH="0" baseline="0" dirty="0">
                <a:ln>
                  <a:noFill/>
                </a:ln>
                <a:solidFill>
                  <a:srgbClr val="F2F254"/>
                </a:solidFill>
                <a:effectLst>
                  <a:glow rad="127000">
                    <a:schemeClr val="tx1"/>
                  </a:glow>
                </a:effectLst>
                <a:latin typeface="Arial" panose="020B0604020202020204" pitchFamily="34" charset="0"/>
                <a:ea typeface="ＭＳ Ｐゴシック" pitchFamily="-65" charset="-128"/>
                <a:cs typeface="Arial" panose="020B0604020202020204" pitchFamily="34" charset="0"/>
              </a:rPr>
              <a:t>ليس المقصود أن يخيفنا من الموت ...</a:t>
            </a:r>
            <a:endParaRPr kumimoji="0" lang="en-US" sz="4000" b="0" i="0" u="none" strike="noStrike" cap="none" normalizeH="0" baseline="0" dirty="0">
              <a:ln>
                <a:noFill/>
              </a:ln>
              <a:solidFill>
                <a:srgbClr val="F2F254"/>
              </a:solidFill>
              <a:effectLst>
                <a:glow rad="127000">
                  <a:schemeClr val="tx1"/>
                </a:glow>
              </a:effectLst>
              <a:latin typeface="Arial" panose="020B0604020202020204" pitchFamily="34" charset="0"/>
              <a:ea typeface="ＭＳ Ｐゴシック" pitchFamily="-65" charset="-128"/>
              <a:cs typeface="Arial" panose="020B0604020202020204" pitchFamily="34" charset="0"/>
            </a:endParaRPr>
          </a:p>
        </p:txBody>
      </p:sp>
      <p:sp>
        <p:nvSpPr>
          <p:cNvPr id="3" name="Rectangle 2">
            <a:extLst>
              <a:ext uri="{FF2B5EF4-FFF2-40B4-BE49-F238E27FC236}">
                <a16:creationId xmlns:a16="http://schemas.microsoft.com/office/drawing/2014/main" id="{F8FD81C7-F1D5-E947-D839-E3E16B5D7F17}"/>
              </a:ext>
            </a:extLst>
          </p:cNvPr>
          <p:cNvSpPr/>
          <p:nvPr/>
        </p:nvSpPr>
        <p:spPr bwMode="auto">
          <a:xfrm>
            <a:off x="1371600" y="1181100"/>
            <a:ext cx="6172200" cy="7239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5400" b="0" i="0" u="none" strike="noStrike" cap="none" normalizeH="0" baseline="0" dirty="0">
                <a:ln>
                  <a:noFill/>
                </a:ln>
                <a:solidFill>
                  <a:schemeClr val="bg1"/>
                </a:solidFill>
                <a:effectLst>
                  <a:glow rad="127000">
                    <a:schemeClr val="tx1"/>
                  </a:glow>
                </a:effectLst>
                <a:latin typeface="Arial" panose="020B0604020202020204" pitchFamily="34" charset="0"/>
                <a:ea typeface="ＭＳ Ｐゴシック" pitchFamily="-65" charset="-128"/>
                <a:cs typeface="Arial" panose="020B0604020202020204" pitchFamily="34" charset="0"/>
              </a:rPr>
              <a:t>بل أن يقودنا إلى الحياة</a:t>
            </a:r>
            <a:endParaRPr kumimoji="0" lang="en-US" sz="5400" b="0" i="0" u="none" strike="noStrike" cap="none" normalizeH="0" baseline="0" dirty="0">
              <a:ln>
                <a:noFill/>
              </a:ln>
              <a:solidFill>
                <a:schemeClr val="bg1"/>
              </a:solidFill>
              <a:effectLst>
                <a:glow rad="127000">
                  <a:schemeClr val="tx1"/>
                </a:glow>
              </a:effectLst>
              <a:latin typeface="Arial" panose="020B0604020202020204" pitchFamily="34" charset="0"/>
              <a:ea typeface="ＭＳ Ｐゴシック" pitchFamily="-65"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1" descr="cartel.jpg">
            <a:extLst>
              <a:ext uri="{FF2B5EF4-FFF2-40B4-BE49-F238E27FC236}">
                <a16:creationId xmlns:a16="http://schemas.microsoft.com/office/drawing/2014/main" id="{50E06BC8-1170-B94B-B810-9878CE29D4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DED9F736-99D9-354C-B918-03182A746794}"/>
              </a:ext>
            </a:extLst>
          </p:cNvPr>
          <p:cNvSpPr txBox="1"/>
          <p:nvPr/>
        </p:nvSpPr>
        <p:spPr>
          <a:xfrm>
            <a:off x="4305299" y="2890774"/>
            <a:ext cx="4737100" cy="2308076"/>
          </a:xfrm>
          <a:prstGeom prst="rect">
            <a:avLst/>
          </a:prstGeom>
          <a:noFill/>
        </p:spPr>
        <p:txBody>
          <a:bodyPr lIns="91193" tIns="45597" rIns="91193" bIns="45597">
            <a:spAutoFit/>
          </a:bodyPr>
          <a:lstStyle/>
          <a:p>
            <a:pPr algn="ctr" defTabSz="455756" eaLnBrk="1" fontAlgn="auto" hangingPunct="1">
              <a:spcBef>
                <a:spcPts val="0"/>
              </a:spcBef>
              <a:spcAft>
                <a:spcPts val="0"/>
              </a:spcAft>
              <a:defRPr/>
            </a:pPr>
            <a:r>
              <a:rPr lang="ar-JO" sz="3600" b="1" dirty="0">
                <a:solidFill>
                  <a:srgbClr val="FFFFFF"/>
                </a:solidFill>
                <a:effectLst>
                  <a:glow rad="101600">
                    <a:srgbClr val="492B04">
                      <a:alpha val="75000"/>
                    </a:srgbClr>
                  </a:glow>
                </a:effectLst>
                <a:latin typeface="Calibri"/>
                <a:ea typeface="+mn-ea"/>
              </a:rPr>
              <a:t>واحدة من أفضل الطرق لزراعة منظور مستقبلي </a:t>
            </a:r>
          </a:p>
          <a:p>
            <a:pPr algn="ctr" defTabSz="455756" eaLnBrk="1" fontAlgn="auto" hangingPunct="1">
              <a:spcBef>
                <a:spcPts val="0"/>
              </a:spcBef>
              <a:spcAft>
                <a:spcPts val="0"/>
              </a:spcAft>
              <a:defRPr/>
            </a:pPr>
            <a:r>
              <a:rPr lang="ar-JO" sz="3600" b="1" dirty="0">
                <a:solidFill>
                  <a:srgbClr val="FFFFFF"/>
                </a:solidFill>
                <a:effectLst>
                  <a:glow rad="101600">
                    <a:srgbClr val="492B04">
                      <a:alpha val="75000"/>
                    </a:srgbClr>
                  </a:glow>
                </a:effectLst>
                <a:latin typeface="Calibri"/>
                <a:ea typeface="+mn-ea"/>
              </a:rPr>
              <a:t>هو أن ندرك قلة الوقت   المتاح لدينا في الحاضر</a:t>
            </a:r>
          </a:p>
        </p:txBody>
      </p:sp>
    </p:spTree>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الصفحة الرئيسية على</a:t>
            </a:r>
            <a:r>
              <a:rPr lang="en-US" sz="2400" b="1" dirty="0">
                <a:solidFill>
                  <a:srgbClr val="FFFFFF"/>
                </a:solidFill>
                <a:latin typeface="Arial" panose="020B0604020202020204" pitchFamily="34" charset="0"/>
                <a:ea typeface="ＭＳ Ｐゴシック" charset="0"/>
                <a:cs typeface="Arial" panose="020B0604020202020204" pitchFamily="34" charset="0"/>
              </a:rPr>
              <a:t> BibleStudyDownloads.org</a:t>
            </a:r>
            <a:endParaRPr lang="en-US" sz="1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1"/>
            <a:ext cx="3345366" cy="32784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استخدم هذا</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3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QR Code </a:t>
            </a:r>
          </a:p>
          <a:p>
            <a:pPr marL="0" marR="0" lvl="0" indent="0" algn="ctr" defTabSz="9143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للدخول</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0" y="3579541"/>
            <a:ext cx="3425631" cy="2096430"/>
          </a:xfrm>
          <a:prstGeom prst="rect">
            <a:avLst/>
          </a:prstGeom>
        </p:spPr>
      </p:pic>
      <p:pic>
        <p:nvPicPr>
          <p:cNvPr id="5" name="Picture 4">
            <a:extLst>
              <a:ext uri="{FF2B5EF4-FFF2-40B4-BE49-F238E27FC236}">
                <a16:creationId xmlns:a16="http://schemas.microsoft.com/office/drawing/2014/main" id="{98B62EE6-866D-4143-9082-63CB2850C425}"/>
              </a:ext>
            </a:extLst>
          </p:cNvPr>
          <p:cNvPicPr>
            <a:picLocks noChangeAspect="1"/>
          </p:cNvPicPr>
          <p:nvPr/>
        </p:nvPicPr>
        <p:blipFill>
          <a:blip r:embed="rId4"/>
          <a:stretch>
            <a:fillRect/>
          </a:stretch>
        </p:blipFill>
        <p:spPr>
          <a:xfrm>
            <a:off x="3735659" y="318942"/>
            <a:ext cx="5357029" cy="5357029"/>
          </a:xfrm>
          <a:prstGeom prst="rect">
            <a:avLst/>
          </a:prstGeom>
        </p:spPr>
      </p:pic>
    </p:spTree>
    <p:extLst>
      <p:ext uri="{BB962C8B-B14F-4D97-AF65-F5344CB8AC3E}">
        <p14:creationId xmlns:p14="http://schemas.microsoft.com/office/powerpoint/2010/main" val="2742199041"/>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panose="020B0604020202020204" pitchFamily="34" charset="0"/>
                <a:ea typeface="ＭＳ Ｐゴシック" charset="0"/>
                <a:cs typeface="Arial" panose="020B0604020202020204" pitchFamily="34" charset="0"/>
              </a:rPr>
              <a:t>خطاب جبل الزيتون</a:t>
            </a:r>
            <a:r>
              <a:rPr lang="en-US" sz="2800" b="1" dirty="0">
                <a:solidFill>
                  <a:srgbClr val="FFFFFF"/>
                </a:solidFill>
                <a:latin typeface="Arial" panose="020B0604020202020204" pitchFamily="34" charset="0"/>
                <a:ea typeface="ＭＳ Ｐゴシック" charset="0"/>
                <a:cs typeface="Arial" panose="020B0604020202020204" pitchFamily="34" charset="0"/>
              </a:rPr>
              <a:t> at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على هذا العرض التقديمي مجاناً</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0101704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9863"/>
            <a:ext cx="9105900" cy="6516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58334E79-F22B-9D48-4B2B-FB15509944F8}"/>
              </a:ext>
            </a:extLst>
          </p:cNvPr>
          <p:cNvSpPr/>
          <p:nvPr/>
        </p:nvSpPr>
        <p:spPr bwMode="auto">
          <a:xfrm>
            <a:off x="2133600" y="0"/>
            <a:ext cx="4953000" cy="6096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5CE7">
                    <a:lumMod val="75000"/>
                  </a:srgbClr>
                </a:solidFill>
                <a:effectLst/>
                <a:uLnTx/>
                <a:uFillTx/>
                <a:latin typeface="Arial" panose="020B0604020202020204" pitchFamily="34" charset="0"/>
                <a:ea typeface="ＭＳ Ｐゴシック" charset="0"/>
                <a:cs typeface="Arial" panose="020B0604020202020204" pitchFamily="34" charset="0"/>
              </a:rPr>
              <a:t>دينونة الأختام</a:t>
            </a:r>
            <a:endParaRPr kumimoji="0" lang="en-US" sz="4000" b="1" i="0" u="none" strike="noStrike" kern="1200" cap="none" spc="0" normalizeH="0" baseline="0" noProof="0" dirty="0">
              <a:ln>
                <a:noFill/>
              </a:ln>
              <a:solidFill>
                <a:srgbClr val="005CE7">
                  <a:lumMod val="75000"/>
                </a:srgbClr>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5E758C49-B853-FFBB-BD06-2E0DDF739650}"/>
              </a:ext>
            </a:extLst>
          </p:cNvPr>
          <p:cNvSpPr/>
          <p:nvPr/>
        </p:nvSpPr>
        <p:spPr bwMode="auto">
          <a:xfrm>
            <a:off x="0" y="1447800"/>
            <a:ext cx="1066800" cy="7620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اختطاف الكنيسة</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5104009F-F423-8262-0110-FCABF932C728}"/>
              </a:ext>
            </a:extLst>
          </p:cNvPr>
          <p:cNvSpPr/>
          <p:nvPr/>
        </p:nvSpPr>
        <p:spPr bwMode="auto">
          <a:xfrm>
            <a:off x="914400" y="1752600"/>
            <a:ext cx="1371600" cy="457199"/>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الحرب الباردة</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B504D12D-78E8-4D43-D77C-9ED5085ED9A7}"/>
              </a:ext>
            </a:extLst>
          </p:cNvPr>
          <p:cNvSpPr/>
          <p:nvPr/>
        </p:nvSpPr>
        <p:spPr bwMode="auto">
          <a:xfrm>
            <a:off x="762000" y="3200400"/>
            <a:ext cx="1447800" cy="457199"/>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الفرس الأبيض</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12">
            <a:extLst>
              <a:ext uri="{FF2B5EF4-FFF2-40B4-BE49-F238E27FC236}">
                <a16:creationId xmlns:a16="http://schemas.microsoft.com/office/drawing/2014/main" id="{560940B8-38D0-DDDD-25C0-9995F6702AE5}"/>
              </a:ext>
            </a:extLst>
          </p:cNvPr>
          <p:cNvSpPr/>
          <p:nvPr/>
        </p:nvSpPr>
        <p:spPr bwMode="auto">
          <a:xfrm>
            <a:off x="2057400" y="2743201"/>
            <a:ext cx="1371600" cy="228599"/>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الحرب المفتوحة</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Rectangle 13">
            <a:extLst>
              <a:ext uri="{FF2B5EF4-FFF2-40B4-BE49-F238E27FC236}">
                <a16:creationId xmlns:a16="http://schemas.microsoft.com/office/drawing/2014/main" id="{38482A0E-700C-5FD3-64F6-464F744F242C}"/>
              </a:ext>
            </a:extLst>
          </p:cNvPr>
          <p:cNvSpPr/>
          <p:nvPr/>
        </p:nvSpPr>
        <p:spPr bwMode="auto">
          <a:xfrm>
            <a:off x="1905000" y="3962401"/>
            <a:ext cx="1371600" cy="2286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الفرس الأحمر</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 name="Rectangle 14">
            <a:extLst>
              <a:ext uri="{FF2B5EF4-FFF2-40B4-BE49-F238E27FC236}">
                <a16:creationId xmlns:a16="http://schemas.microsoft.com/office/drawing/2014/main" id="{DFACE309-9774-A5D4-2598-EBBBD03ECFFD}"/>
              </a:ext>
            </a:extLst>
          </p:cNvPr>
          <p:cNvSpPr/>
          <p:nvPr/>
        </p:nvSpPr>
        <p:spPr bwMode="auto">
          <a:xfrm>
            <a:off x="2438400" y="1389062"/>
            <a:ext cx="3124200" cy="53499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دينونات الأختام</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15">
            <a:extLst>
              <a:ext uri="{FF2B5EF4-FFF2-40B4-BE49-F238E27FC236}">
                <a16:creationId xmlns:a16="http://schemas.microsoft.com/office/drawing/2014/main" id="{98BAB0EB-5DE4-45C5-1EF8-BE1BE00197D8}"/>
              </a:ext>
            </a:extLst>
          </p:cNvPr>
          <p:cNvSpPr/>
          <p:nvPr/>
        </p:nvSpPr>
        <p:spPr bwMode="auto">
          <a:xfrm>
            <a:off x="3505200" y="1827210"/>
            <a:ext cx="838200" cy="382589"/>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الموت</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 name="Rectangle 16">
            <a:extLst>
              <a:ext uri="{FF2B5EF4-FFF2-40B4-BE49-F238E27FC236}">
                <a16:creationId xmlns:a16="http://schemas.microsoft.com/office/drawing/2014/main" id="{B171E0CB-54C6-0F0F-1BF6-54A76EB1CAF2}"/>
              </a:ext>
            </a:extLst>
          </p:cNvPr>
          <p:cNvSpPr/>
          <p:nvPr/>
        </p:nvSpPr>
        <p:spPr bwMode="auto">
          <a:xfrm>
            <a:off x="5867400" y="1874278"/>
            <a:ext cx="1676400" cy="335522"/>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الأبواق السبعة</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Rectangle 17">
            <a:extLst>
              <a:ext uri="{FF2B5EF4-FFF2-40B4-BE49-F238E27FC236}">
                <a16:creationId xmlns:a16="http://schemas.microsoft.com/office/drawing/2014/main" id="{6148E2C8-0891-A5AC-BF4E-08F71186D8CD}"/>
              </a:ext>
            </a:extLst>
          </p:cNvPr>
          <p:cNvSpPr/>
          <p:nvPr/>
        </p:nvSpPr>
        <p:spPr bwMode="auto">
          <a:xfrm>
            <a:off x="3124200" y="3124202"/>
            <a:ext cx="1524000" cy="30479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الفرس الأخضر</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Rectangle 18">
            <a:extLst>
              <a:ext uri="{FF2B5EF4-FFF2-40B4-BE49-F238E27FC236}">
                <a16:creationId xmlns:a16="http://schemas.microsoft.com/office/drawing/2014/main" id="{33347CA0-258B-4BB1-7F0D-9B14BB19FD0B}"/>
              </a:ext>
            </a:extLst>
          </p:cNvPr>
          <p:cNvSpPr/>
          <p:nvPr/>
        </p:nvSpPr>
        <p:spPr bwMode="auto">
          <a:xfrm>
            <a:off x="3276600" y="3505200"/>
            <a:ext cx="990600" cy="30479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المجاعة</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Rectangle 19">
            <a:extLst>
              <a:ext uri="{FF2B5EF4-FFF2-40B4-BE49-F238E27FC236}">
                <a16:creationId xmlns:a16="http://schemas.microsoft.com/office/drawing/2014/main" id="{6D47A767-AFD6-3451-0CD4-7CC2C75F61A7}"/>
              </a:ext>
            </a:extLst>
          </p:cNvPr>
          <p:cNvSpPr/>
          <p:nvPr/>
        </p:nvSpPr>
        <p:spPr bwMode="auto">
          <a:xfrm>
            <a:off x="2971800" y="4800598"/>
            <a:ext cx="1371600" cy="304801"/>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الفرس الأسود</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20">
            <a:extLst>
              <a:ext uri="{FF2B5EF4-FFF2-40B4-BE49-F238E27FC236}">
                <a16:creationId xmlns:a16="http://schemas.microsoft.com/office/drawing/2014/main" id="{00AFEDA9-0F5B-E5AD-5621-35F67AD14CBB}"/>
              </a:ext>
            </a:extLst>
          </p:cNvPr>
          <p:cNvSpPr/>
          <p:nvPr/>
        </p:nvSpPr>
        <p:spPr bwMode="auto">
          <a:xfrm>
            <a:off x="4457700" y="2590801"/>
            <a:ext cx="1333500" cy="457193"/>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الإستشهاد</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 name="Rectangle 21">
            <a:extLst>
              <a:ext uri="{FF2B5EF4-FFF2-40B4-BE49-F238E27FC236}">
                <a16:creationId xmlns:a16="http://schemas.microsoft.com/office/drawing/2014/main" id="{093DD6E7-4BFB-EE02-6B0F-47B9A3553EF5}"/>
              </a:ext>
            </a:extLst>
          </p:cNvPr>
          <p:cNvSpPr/>
          <p:nvPr/>
        </p:nvSpPr>
        <p:spPr bwMode="auto">
          <a:xfrm>
            <a:off x="4191000" y="3962396"/>
            <a:ext cx="1447800" cy="381002"/>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النفوس المقتولة</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Rectangle 22">
            <a:extLst>
              <a:ext uri="{FF2B5EF4-FFF2-40B4-BE49-F238E27FC236}">
                <a16:creationId xmlns:a16="http://schemas.microsoft.com/office/drawing/2014/main" id="{0F9635FF-7AFE-140F-6B0A-9E307179B116}"/>
              </a:ext>
            </a:extLst>
          </p:cNvPr>
          <p:cNvSpPr/>
          <p:nvPr/>
        </p:nvSpPr>
        <p:spPr bwMode="auto">
          <a:xfrm>
            <a:off x="5562600" y="3217856"/>
            <a:ext cx="1371600" cy="592141"/>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اضطرابات جسدية</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Rectangle 23">
            <a:extLst>
              <a:ext uri="{FF2B5EF4-FFF2-40B4-BE49-F238E27FC236}">
                <a16:creationId xmlns:a16="http://schemas.microsoft.com/office/drawing/2014/main" id="{098B1037-0EB0-40B5-60FA-1071961FF02C}"/>
              </a:ext>
            </a:extLst>
          </p:cNvPr>
          <p:cNvSpPr/>
          <p:nvPr/>
        </p:nvSpPr>
        <p:spPr bwMode="auto">
          <a:xfrm>
            <a:off x="7086600" y="2760656"/>
            <a:ext cx="1143000" cy="457199"/>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الأبواق</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 name="Rectangle 24">
            <a:extLst>
              <a:ext uri="{FF2B5EF4-FFF2-40B4-BE49-F238E27FC236}">
                <a16:creationId xmlns:a16="http://schemas.microsoft.com/office/drawing/2014/main" id="{BA1D7996-A78D-9DC4-0FAD-6768A949CEB0}"/>
              </a:ext>
            </a:extLst>
          </p:cNvPr>
          <p:cNvSpPr/>
          <p:nvPr/>
        </p:nvSpPr>
        <p:spPr bwMode="auto">
          <a:xfrm>
            <a:off x="7620000" y="3809997"/>
            <a:ext cx="914400" cy="381004"/>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الجامات</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 name="Rectangle 25">
            <a:extLst>
              <a:ext uri="{FF2B5EF4-FFF2-40B4-BE49-F238E27FC236}">
                <a16:creationId xmlns:a16="http://schemas.microsoft.com/office/drawing/2014/main" id="{C78EA474-1FE4-81B8-0585-E783A0EC0555}"/>
              </a:ext>
            </a:extLst>
          </p:cNvPr>
          <p:cNvSpPr/>
          <p:nvPr/>
        </p:nvSpPr>
        <p:spPr bwMode="auto">
          <a:xfrm>
            <a:off x="5486400" y="4800599"/>
            <a:ext cx="1371600" cy="533401"/>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غضب الخروف</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 name="Rectangle 26">
            <a:extLst>
              <a:ext uri="{FF2B5EF4-FFF2-40B4-BE49-F238E27FC236}">
                <a16:creationId xmlns:a16="http://schemas.microsoft.com/office/drawing/2014/main" id="{40B296E7-01E1-CB25-7F05-8B720A4FE88B}"/>
              </a:ext>
            </a:extLst>
          </p:cNvPr>
          <p:cNvSpPr/>
          <p:nvPr/>
        </p:nvSpPr>
        <p:spPr bwMode="auto">
          <a:xfrm>
            <a:off x="8153400" y="1389062"/>
            <a:ext cx="952500" cy="779452"/>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المجيء الثاني</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 name="Rectangle 27">
            <a:extLst>
              <a:ext uri="{FF2B5EF4-FFF2-40B4-BE49-F238E27FC236}">
                <a16:creationId xmlns:a16="http://schemas.microsoft.com/office/drawing/2014/main" id="{F4C49D67-3F19-C63E-AF2A-DC9C74B91FE1}"/>
              </a:ext>
            </a:extLst>
          </p:cNvPr>
          <p:cNvSpPr/>
          <p:nvPr/>
        </p:nvSpPr>
        <p:spPr bwMode="auto">
          <a:xfrm>
            <a:off x="914400" y="5867395"/>
            <a:ext cx="7620000" cy="381003"/>
          </a:xfrm>
          <a:prstGeom prst="rect">
            <a:avLst/>
          </a:prstGeom>
          <a:solidFill>
            <a:srgbClr val="FF0066"/>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النصف الأول من الضيقة</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 name="Rectangle 28">
            <a:extLst>
              <a:ext uri="{FF2B5EF4-FFF2-40B4-BE49-F238E27FC236}">
                <a16:creationId xmlns:a16="http://schemas.microsoft.com/office/drawing/2014/main" id="{E6AC80D7-C3B6-BCB8-B638-19D7FE415246}"/>
              </a:ext>
            </a:extLst>
          </p:cNvPr>
          <p:cNvSpPr/>
          <p:nvPr/>
        </p:nvSpPr>
        <p:spPr bwMode="auto">
          <a:xfrm>
            <a:off x="914400" y="6305546"/>
            <a:ext cx="6019800" cy="381003"/>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ثلاث سنوات ونصف</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 name="Rectangle 29">
            <a:extLst>
              <a:ext uri="{FF2B5EF4-FFF2-40B4-BE49-F238E27FC236}">
                <a16:creationId xmlns:a16="http://schemas.microsoft.com/office/drawing/2014/main" id="{AA7485A8-34C9-DA09-E3B6-7351D5C32A98}"/>
              </a:ext>
            </a:extLst>
          </p:cNvPr>
          <p:cNvSpPr/>
          <p:nvPr/>
        </p:nvSpPr>
        <p:spPr bwMode="auto">
          <a:xfrm>
            <a:off x="3886200" y="836610"/>
            <a:ext cx="1295400" cy="381002"/>
          </a:xfrm>
          <a:prstGeom prst="rect">
            <a:avLst/>
          </a:prstGeom>
          <a:solidFill>
            <a:srgbClr val="FAD8AE"/>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السماء</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 name="Oval 30">
            <a:extLst>
              <a:ext uri="{FF2B5EF4-FFF2-40B4-BE49-F238E27FC236}">
                <a16:creationId xmlns:a16="http://schemas.microsoft.com/office/drawing/2014/main" id="{6A4F8B33-9955-C87F-14E1-1BF6E71A35D2}"/>
              </a:ext>
            </a:extLst>
          </p:cNvPr>
          <p:cNvSpPr/>
          <p:nvPr/>
        </p:nvSpPr>
        <p:spPr bwMode="auto">
          <a:xfrm>
            <a:off x="1261397" y="2333061"/>
            <a:ext cx="719803" cy="723903"/>
          </a:xfrm>
          <a:prstGeom prst="ellipse">
            <a:avLst/>
          </a:prstGeom>
          <a:solidFill>
            <a:srgbClr val="AB282D"/>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Times" charset="0"/>
              <a:ea typeface="ＭＳ Ｐゴシック" charset="0"/>
            </a:endParaRPr>
          </a:p>
        </p:txBody>
      </p:sp>
      <p:sp>
        <p:nvSpPr>
          <p:cNvPr id="32" name="Oval 31">
            <a:extLst>
              <a:ext uri="{FF2B5EF4-FFF2-40B4-BE49-F238E27FC236}">
                <a16:creationId xmlns:a16="http://schemas.microsoft.com/office/drawing/2014/main" id="{3A6DA6B7-494B-1377-273B-29106A6F87E4}"/>
              </a:ext>
            </a:extLst>
          </p:cNvPr>
          <p:cNvSpPr/>
          <p:nvPr/>
        </p:nvSpPr>
        <p:spPr bwMode="auto">
          <a:xfrm>
            <a:off x="2357332" y="3112991"/>
            <a:ext cx="719803" cy="723903"/>
          </a:xfrm>
          <a:prstGeom prst="ellipse">
            <a:avLst/>
          </a:prstGeom>
          <a:solidFill>
            <a:srgbClr val="AB282D"/>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Times" charset="0"/>
              <a:ea typeface="ＭＳ Ｐゴシック" charset="0"/>
            </a:endParaRPr>
          </a:p>
        </p:txBody>
      </p:sp>
      <p:sp>
        <p:nvSpPr>
          <p:cNvPr id="33" name="Oval 32">
            <a:extLst>
              <a:ext uri="{FF2B5EF4-FFF2-40B4-BE49-F238E27FC236}">
                <a16:creationId xmlns:a16="http://schemas.microsoft.com/office/drawing/2014/main" id="{D4530B11-3802-ED91-082F-B7916121B40C}"/>
              </a:ext>
            </a:extLst>
          </p:cNvPr>
          <p:cNvSpPr/>
          <p:nvPr/>
        </p:nvSpPr>
        <p:spPr bwMode="auto">
          <a:xfrm>
            <a:off x="3318797" y="3962400"/>
            <a:ext cx="719803" cy="723903"/>
          </a:xfrm>
          <a:prstGeom prst="ellipse">
            <a:avLst/>
          </a:prstGeom>
          <a:solidFill>
            <a:srgbClr val="AB282D"/>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Times" charset="0"/>
              <a:ea typeface="ＭＳ Ｐゴシック" charset="0"/>
            </a:endParaRPr>
          </a:p>
        </p:txBody>
      </p:sp>
      <p:sp>
        <p:nvSpPr>
          <p:cNvPr id="34" name="Oval 33">
            <a:extLst>
              <a:ext uri="{FF2B5EF4-FFF2-40B4-BE49-F238E27FC236}">
                <a16:creationId xmlns:a16="http://schemas.microsoft.com/office/drawing/2014/main" id="{F9A78CF4-E0A7-98AC-A69C-62FA9C4CCB8F}"/>
              </a:ext>
            </a:extLst>
          </p:cNvPr>
          <p:cNvSpPr/>
          <p:nvPr/>
        </p:nvSpPr>
        <p:spPr bwMode="auto">
          <a:xfrm>
            <a:off x="3637044" y="2350991"/>
            <a:ext cx="719803" cy="723903"/>
          </a:xfrm>
          <a:prstGeom prst="ellipse">
            <a:avLst/>
          </a:prstGeom>
          <a:solidFill>
            <a:srgbClr val="AB282D"/>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Times" charset="0"/>
              <a:ea typeface="ＭＳ Ｐゴシック" charset="0"/>
            </a:endParaRPr>
          </a:p>
        </p:txBody>
      </p:sp>
      <p:sp>
        <p:nvSpPr>
          <p:cNvPr id="35" name="Oval 34">
            <a:extLst>
              <a:ext uri="{FF2B5EF4-FFF2-40B4-BE49-F238E27FC236}">
                <a16:creationId xmlns:a16="http://schemas.microsoft.com/office/drawing/2014/main" id="{61C9F4D8-B622-AB4E-0FA1-F8B68E59E293}"/>
              </a:ext>
            </a:extLst>
          </p:cNvPr>
          <p:cNvSpPr/>
          <p:nvPr/>
        </p:nvSpPr>
        <p:spPr bwMode="auto">
          <a:xfrm>
            <a:off x="4732979" y="3130921"/>
            <a:ext cx="719803" cy="723903"/>
          </a:xfrm>
          <a:prstGeom prst="ellipse">
            <a:avLst/>
          </a:prstGeom>
          <a:solidFill>
            <a:srgbClr val="AB282D"/>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Times" charset="0"/>
              <a:ea typeface="ＭＳ Ｐゴシック" charset="0"/>
            </a:endParaRPr>
          </a:p>
        </p:txBody>
      </p:sp>
      <p:sp>
        <p:nvSpPr>
          <p:cNvPr id="36" name="Oval 35">
            <a:extLst>
              <a:ext uri="{FF2B5EF4-FFF2-40B4-BE49-F238E27FC236}">
                <a16:creationId xmlns:a16="http://schemas.microsoft.com/office/drawing/2014/main" id="{5FC2DC5D-1C09-D183-3EEA-EEB59455477C}"/>
              </a:ext>
            </a:extLst>
          </p:cNvPr>
          <p:cNvSpPr/>
          <p:nvPr/>
        </p:nvSpPr>
        <p:spPr bwMode="auto">
          <a:xfrm>
            <a:off x="5833397" y="3980330"/>
            <a:ext cx="719803" cy="723903"/>
          </a:xfrm>
          <a:prstGeom prst="ellipse">
            <a:avLst/>
          </a:prstGeom>
          <a:solidFill>
            <a:srgbClr val="AB282D"/>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Times" charset="0"/>
              <a:ea typeface="ＭＳ Ｐゴシック" charset="0"/>
            </a:endParaRPr>
          </a:p>
        </p:txBody>
      </p:sp>
      <p:sp>
        <p:nvSpPr>
          <p:cNvPr id="37" name="Oval 36">
            <a:extLst>
              <a:ext uri="{FF2B5EF4-FFF2-40B4-BE49-F238E27FC236}">
                <a16:creationId xmlns:a16="http://schemas.microsoft.com/office/drawing/2014/main" id="{30768AA0-64F7-E266-B7B8-2C34AB8D1C03}"/>
              </a:ext>
            </a:extLst>
          </p:cNvPr>
          <p:cNvSpPr/>
          <p:nvPr/>
        </p:nvSpPr>
        <p:spPr bwMode="auto">
          <a:xfrm>
            <a:off x="6292838" y="2315131"/>
            <a:ext cx="719803" cy="723903"/>
          </a:xfrm>
          <a:prstGeom prst="ellipse">
            <a:avLst/>
          </a:prstGeom>
          <a:solidFill>
            <a:srgbClr val="AB282D"/>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Times" charset="0"/>
              <a:ea typeface="ＭＳ Ｐゴシック" charset="0"/>
            </a:endParaRPr>
          </a:p>
        </p:txBody>
      </p:sp>
      <p:grpSp>
        <p:nvGrpSpPr>
          <p:cNvPr id="38" name="Group 37">
            <a:extLst>
              <a:ext uri="{FF2B5EF4-FFF2-40B4-BE49-F238E27FC236}">
                <a16:creationId xmlns:a16="http://schemas.microsoft.com/office/drawing/2014/main" id="{0FA36437-D227-E820-18E5-4BA3AA0158B2}"/>
              </a:ext>
            </a:extLst>
          </p:cNvPr>
          <p:cNvGrpSpPr/>
          <p:nvPr/>
        </p:nvGrpSpPr>
        <p:grpSpPr>
          <a:xfrm>
            <a:off x="1304172" y="2358603"/>
            <a:ext cx="5638800" cy="2268538"/>
            <a:chOff x="-1349188" y="-152452"/>
            <a:chExt cx="5638800" cy="2268538"/>
          </a:xfrm>
        </p:grpSpPr>
        <p:sp>
          <p:nvSpPr>
            <p:cNvPr id="39" name="Rectangle 38">
              <a:extLst>
                <a:ext uri="{FF2B5EF4-FFF2-40B4-BE49-F238E27FC236}">
                  <a16:creationId xmlns:a16="http://schemas.microsoft.com/office/drawing/2014/main" id="{FF7516AE-1772-9128-52D4-01D9CA6D6D0C}"/>
                </a:ext>
              </a:extLst>
            </p:cNvPr>
            <p:cNvSpPr/>
            <p:nvPr/>
          </p:nvSpPr>
          <p:spPr bwMode="auto">
            <a:xfrm>
              <a:off x="-1349188" y="-152452"/>
              <a:ext cx="609600" cy="592138"/>
            </a:xfrm>
            <a:prstGeom prst="rect">
              <a:avLst/>
            </a:prstGeom>
            <a:no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الختم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الأول</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 name="Rectangle 39">
              <a:extLst>
                <a:ext uri="{FF2B5EF4-FFF2-40B4-BE49-F238E27FC236}">
                  <a16:creationId xmlns:a16="http://schemas.microsoft.com/office/drawing/2014/main" id="{D8637603-ED1A-04A3-72C2-BE191AB4CACD}"/>
                </a:ext>
              </a:extLst>
            </p:cNvPr>
            <p:cNvSpPr/>
            <p:nvPr/>
          </p:nvSpPr>
          <p:spPr bwMode="auto">
            <a:xfrm>
              <a:off x="-206188" y="668285"/>
              <a:ext cx="609600" cy="609600"/>
            </a:xfrm>
            <a:prstGeom prst="rect">
              <a:avLst/>
            </a:prstGeom>
            <a:no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الختم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الثاني</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 name="Rectangle 40">
              <a:extLst>
                <a:ext uri="{FF2B5EF4-FFF2-40B4-BE49-F238E27FC236}">
                  <a16:creationId xmlns:a16="http://schemas.microsoft.com/office/drawing/2014/main" id="{C81D73DA-FB1B-44DC-7B89-B553E4C78FBA}"/>
                </a:ext>
              </a:extLst>
            </p:cNvPr>
            <p:cNvSpPr/>
            <p:nvPr/>
          </p:nvSpPr>
          <p:spPr bwMode="auto">
            <a:xfrm>
              <a:off x="784412" y="1506485"/>
              <a:ext cx="609600" cy="609601"/>
            </a:xfrm>
            <a:prstGeom prst="rect">
              <a:avLst/>
            </a:prstGeom>
            <a:no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الختم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الثالث</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2" name="Rectangle 41">
              <a:extLst>
                <a:ext uri="{FF2B5EF4-FFF2-40B4-BE49-F238E27FC236}">
                  <a16:creationId xmlns:a16="http://schemas.microsoft.com/office/drawing/2014/main" id="{AE070788-ACCE-533B-9B60-2CC33139A2C0}"/>
                </a:ext>
              </a:extLst>
            </p:cNvPr>
            <p:cNvSpPr/>
            <p:nvPr/>
          </p:nvSpPr>
          <p:spPr bwMode="auto">
            <a:xfrm>
              <a:off x="1089212" y="-152452"/>
              <a:ext cx="609600" cy="592138"/>
            </a:xfrm>
            <a:prstGeom prst="rect">
              <a:avLst/>
            </a:prstGeom>
            <a:no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الختم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الرابع</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 name="Rectangle 42">
              <a:extLst>
                <a:ext uri="{FF2B5EF4-FFF2-40B4-BE49-F238E27FC236}">
                  <a16:creationId xmlns:a16="http://schemas.microsoft.com/office/drawing/2014/main" id="{641D8088-C8E0-6778-354B-063910C96C85}"/>
                </a:ext>
              </a:extLst>
            </p:cNvPr>
            <p:cNvSpPr/>
            <p:nvPr/>
          </p:nvSpPr>
          <p:spPr bwMode="auto">
            <a:xfrm>
              <a:off x="2079812" y="668284"/>
              <a:ext cx="762000" cy="609600"/>
            </a:xfrm>
            <a:prstGeom prst="rect">
              <a:avLst/>
            </a:prstGeom>
            <a:no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الختم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الخامس</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 name="Rectangle 43">
              <a:extLst>
                <a:ext uri="{FF2B5EF4-FFF2-40B4-BE49-F238E27FC236}">
                  <a16:creationId xmlns:a16="http://schemas.microsoft.com/office/drawing/2014/main" id="{F146B07B-EE93-03BA-6054-DEAFAE9A0B93}"/>
                </a:ext>
              </a:extLst>
            </p:cNvPr>
            <p:cNvSpPr/>
            <p:nvPr/>
          </p:nvSpPr>
          <p:spPr bwMode="auto">
            <a:xfrm>
              <a:off x="3680012" y="-152452"/>
              <a:ext cx="609600" cy="592138"/>
            </a:xfrm>
            <a:prstGeom prst="rect">
              <a:avLst/>
            </a:prstGeom>
            <a:no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الختم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السابع</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 name="Rectangle 44">
              <a:extLst>
                <a:ext uri="{FF2B5EF4-FFF2-40B4-BE49-F238E27FC236}">
                  <a16:creationId xmlns:a16="http://schemas.microsoft.com/office/drawing/2014/main" id="{D44E1E80-2234-D352-9EC4-81ED67020740}"/>
                </a:ext>
              </a:extLst>
            </p:cNvPr>
            <p:cNvSpPr/>
            <p:nvPr/>
          </p:nvSpPr>
          <p:spPr bwMode="auto">
            <a:xfrm>
              <a:off x="3222812" y="1506484"/>
              <a:ext cx="685800" cy="609600"/>
            </a:xfrm>
            <a:prstGeom prst="rect">
              <a:avLst/>
            </a:prstGeom>
            <a:no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الختم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السادس</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descr="angel_blowing_trumpet1.jpg">
            <a:extLst>
              <a:ext uri="{FF2B5EF4-FFF2-40B4-BE49-F238E27FC236}">
                <a16:creationId xmlns:a16="http://schemas.microsoft.com/office/drawing/2014/main" id="{51C5E108-2B53-AB4B-92EF-6C7F54A6C03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0355D33-BD19-5848-B8EB-1584862D7426}"/>
              </a:ext>
            </a:extLst>
          </p:cNvPr>
          <p:cNvSpPr txBox="1"/>
          <p:nvPr/>
        </p:nvSpPr>
        <p:spPr>
          <a:xfrm>
            <a:off x="1066800" y="152400"/>
            <a:ext cx="6705600" cy="646331"/>
          </a:xfrm>
          <a:prstGeom prst="rect">
            <a:avLst/>
          </a:prstGeom>
          <a:noFill/>
        </p:spPr>
        <p:txBody>
          <a:bodyPr wrap="square">
            <a:spAutoFit/>
          </a:bodyPr>
          <a:lstStyle/>
          <a:p>
            <a:pPr algn="ctr">
              <a:defRPr/>
            </a:pPr>
            <a:r>
              <a:rPr lang="ar-JO" sz="3600" dirty="0">
                <a:solidFill>
                  <a:schemeClr val="bg1"/>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rPr>
              <a:t>دينونات الأبواق</a:t>
            </a:r>
            <a:endParaRPr lang="en-US" sz="3600" dirty="0">
              <a:solidFill>
                <a:schemeClr val="bg1"/>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3">
            <a:extLst>
              <a:ext uri="{FF2B5EF4-FFF2-40B4-BE49-F238E27FC236}">
                <a16:creationId xmlns:a16="http://schemas.microsoft.com/office/drawing/2014/main" id="{F2258B24-4BF3-FB4D-A07B-D609B84831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95263"/>
            <a:ext cx="9069387" cy="646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9FCDE87-E4E8-F4EE-8782-132A2DA4C277}"/>
              </a:ext>
            </a:extLst>
          </p:cNvPr>
          <p:cNvSpPr/>
          <p:nvPr/>
        </p:nvSpPr>
        <p:spPr bwMode="auto">
          <a:xfrm>
            <a:off x="1676400" y="0"/>
            <a:ext cx="5714999" cy="6096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400" b="1" i="0" u="none" strike="noStrike" cap="none" normalizeH="0" baseline="0" dirty="0">
                <a:ln>
                  <a:noFill/>
                </a:ln>
                <a:solidFill>
                  <a:srgbClr val="002E74"/>
                </a:solidFill>
                <a:effectLst/>
                <a:latin typeface="Arial" panose="020B0604020202020204" pitchFamily="34" charset="0"/>
                <a:ea typeface="ＭＳ Ｐゴシック" charset="0"/>
                <a:cs typeface="Arial" panose="020B0604020202020204" pitchFamily="34" charset="0"/>
              </a:rPr>
              <a:t>دينونة الأبواق</a:t>
            </a:r>
            <a:endParaRPr kumimoji="0" lang="en-US" sz="4400" b="1" i="0" u="none" strike="noStrike" cap="none" normalizeH="0" baseline="0" dirty="0">
              <a:ln>
                <a:noFill/>
              </a:ln>
              <a:solidFill>
                <a:srgbClr val="002E74"/>
              </a:solidFill>
              <a:effectLst/>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EE90F535-D395-1365-987D-1D57983A7D15}"/>
              </a:ext>
            </a:extLst>
          </p:cNvPr>
          <p:cNvSpPr/>
          <p:nvPr/>
        </p:nvSpPr>
        <p:spPr bwMode="auto">
          <a:xfrm>
            <a:off x="914400" y="5867395"/>
            <a:ext cx="7620000" cy="457205"/>
          </a:xfrm>
          <a:prstGeom prst="rect">
            <a:avLst/>
          </a:prstGeom>
          <a:solidFill>
            <a:srgbClr val="FF0066"/>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النصف الأول من الضيقة</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A095EE1D-E9FD-C4FC-3B30-BFA2AF0760E6}"/>
              </a:ext>
            </a:extLst>
          </p:cNvPr>
          <p:cNvSpPr/>
          <p:nvPr/>
        </p:nvSpPr>
        <p:spPr bwMode="auto">
          <a:xfrm>
            <a:off x="914400" y="6305546"/>
            <a:ext cx="6019800" cy="381003"/>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ثلاث سنوات ونصف</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A970C053-9539-F13E-D6D7-7A97BA261F12}"/>
              </a:ext>
            </a:extLst>
          </p:cNvPr>
          <p:cNvSpPr/>
          <p:nvPr/>
        </p:nvSpPr>
        <p:spPr bwMode="auto">
          <a:xfrm>
            <a:off x="0" y="1447800"/>
            <a:ext cx="1143000" cy="7620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اختطاف الكنيسة</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64176A61-3AC0-D1DF-3D5D-E3ADDBF33735}"/>
              </a:ext>
            </a:extLst>
          </p:cNvPr>
          <p:cNvSpPr/>
          <p:nvPr/>
        </p:nvSpPr>
        <p:spPr bwMode="auto">
          <a:xfrm>
            <a:off x="8153400" y="1389062"/>
            <a:ext cx="952500" cy="779452"/>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المجيء الثاني</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6">
            <a:extLst>
              <a:ext uri="{FF2B5EF4-FFF2-40B4-BE49-F238E27FC236}">
                <a16:creationId xmlns:a16="http://schemas.microsoft.com/office/drawing/2014/main" id="{4163EADD-5B8B-14B3-5BE3-E950B155D358}"/>
              </a:ext>
            </a:extLst>
          </p:cNvPr>
          <p:cNvSpPr/>
          <p:nvPr/>
        </p:nvSpPr>
        <p:spPr bwMode="auto">
          <a:xfrm>
            <a:off x="914400" y="3505199"/>
            <a:ext cx="762000" cy="609600"/>
          </a:xfrm>
          <a:prstGeom prst="rect">
            <a:avLst/>
          </a:prstGeom>
          <a:solidFill>
            <a:srgbClr val="C000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الأختام</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7754FA49-81B4-5822-E1CD-1DDD182E1BFA}"/>
              </a:ext>
            </a:extLst>
          </p:cNvPr>
          <p:cNvSpPr/>
          <p:nvPr/>
        </p:nvSpPr>
        <p:spPr bwMode="auto">
          <a:xfrm>
            <a:off x="2590800" y="1389062"/>
            <a:ext cx="4343400" cy="457205"/>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دينونات الأبواق</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9">
            <a:extLst>
              <a:ext uri="{FF2B5EF4-FFF2-40B4-BE49-F238E27FC236}">
                <a16:creationId xmlns:a16="http://schemas.microsoft.com/office/drawing/2014/main" id="{63A7E30F-1CD3-692B-3FD1-3AF3C9C3E020}"/>
              </a:ext>
            </a:extLst>
          </p:cNvPr>
          <p:cNvSpPr/>
          <p:nvPr/>
        </p:nvSpPr>
        <p:spPr bwMode="auto">
          <a:xfrm>
            <a:off x="1295400" y="1846266"/>
            <a:ext cx="1143000" cy="363533"/>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البرد، النار</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10">
            <a:extLst>
              <a:ext uri="{FF2B5EF4-FFF2-40B4-BE49-F238E27FC236}">
                <a16:creationId xmlns:a16="http://schemas.microsoft.com/office/drawing/2014/main" id="{ADAA7F06-37B3-DAF6-3D92-1FE1F6698799}"/>
              </a:ext>
            </a:extLst>
          </p:cNvPr>
          <p:cNvSpPr/>
          <p:nvPr/>
        </p:nvSpPr>
        <p:spPr bwMode="auto">
          <a:xfrm>
            <a:off x="1066800" y="2647950"/>
            <a:ext cx="1371600" cy="32385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على الأرض</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Rectangle 11">
            <a:extLst>
              <a:ext uri="{FF2B5EF4-FFF2-40B4-BE49-F238E27FC236}">
                <a16:creationId xmlns:a16="http://schemas.microsoft.com/office/drawing/2014/main" id="{490E2468-17C4-F222-CA5D-36B11F19107E}"/>
              </a:ext>
            </a:extLst>
          </p:cNvPr>
          <p:cNvSpPr/>
          <p:nvPr/>
        </p:nvSpPr>
        <p:spPr bwMode="auto">
          <a:xfrm>
            <a:off x="2362200" y="2260603"/>
            <a:ext cx="533400" cy="482595"/>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12">
            <a:extLst>
              <a:ext uri="{FF2B5EF4-FFF2-40B4-BE49-F238E27FC236}">
                <a16:creationId xmlns:a16="http://schemas.microsoft.com/office/drawing/2014/main" id="{F60B20A2-D4DD-6B47-2A14-A90B9BD935D8}"/>
              </a:ext>
            </a:extLst>
          </p:cNvPr>
          <p:cNvSpPr/>
          <p:nvPr/>
        </p:nvSpPr>
        <p:spPr bwMode="auto">
          <a:xfrm>
            <a:off x="2895600" y="1751010"/>
            <a:ext cx="2590800" cy="458789"/>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الشمس، القمر والنجوم</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Rectangle 13">
            <a:extLst>
              <a:ext uri="{FF2B5EF4-FFF2-40B4-BE49-F238E27FC236}">
                <a16:creationId xmlns:a16="http://schemas.microsoft.com/office/drawing/2014/main" id="{7D99D4A3-9182-57A4-1E95-3DCAE9FBFF75}"/>
              </a:ext>
            </a:extLst>
          </p:cNvPr>
          <p:cNvSpPr/>
          <p:nvPr/>
        </p:nvSpPr>
        <p:spPr bwMode="auto">
          <a:xfrm>
            <a:off x="3276600" y="2646358"/>
            <a:ext cx="1752600" cy="32385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000" b="1" dirty="0">
                <a:solidFill>
                  <a:srgbClr val="000000"/>
                </a:solidFill>
                <a:latin typeface="Arial" panose="020B0604020202020204" pitchFamily="34" charset="0"/>
                <a:ea typeface="ＭＳ Ｐゴシック" charset="0"/>
                <a:cs typeface="Arial" panose="020B0604020202020204" pitchFamily="34" charset="0"/>
              </a:rPr>
              <a:t>على السماوات</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 name="Rectangle 14">
            <a:extLst>
              <a:ext uri="{FF2B5EF4-FFF2-40B4-BE49-F238E27FC236}">
                <a16:creationId xmlns:a16="http://schemas.microsoft.com/office/drawing/2014/main" id="{CCABDF7D-FEAA-05B3-228B-197C8E28C7B1}"/>
              </a:ext>
            </a:extLst>
          </p:cNvPr>
          <p:cNvSpPr/>
          <p:nvPr/>
        </p:nvSpPr>
        <p:spPr bwMode="auto">
          <a:xfrm>
            <a:off x="4724400" y="2260603"/>
            <a:ext cx="304800" cy="360355"/>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15">
            <a:extLst>
              <a:ext uri="{FF2B5EF4-FFF2-40B4-BE49-F238E27FC236}">
                <a16:creationId xmlns:a16="http://schemas.microsoft.com/office/drawing/2014/main" id="{D3BB819B-2AF3-A2B3-0C4A-8611B98BBF10}"/>
              </a:ext>
            </a:extLst>
          </p:cNvPr>
          <p:cNvSpPr/>
          <p:nvPr/>
        </p:nvSpPr>
        <p:spPr bwMode="auto">
          <a:xfrm>
            <a:off x="1676400" y="3062287"/>
            <a:ext cx="1981200" cy="290514"/>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الجبال المحترقة</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 name="Rectangle 16">
            <a:extLst>
              <a:ext uri="{FF2B5EF4-FFF2-40B4-BE49-F238E27FC236}">
                <a16:creationId xmlns:a16="http://schemas.microsoft.com/office/drawing/2014/main" id="{5865D59B-83CA-2105-4327-1B337FBC55A8}"/>
              </a:ext>
            </a:extLst>
          </p:cNvPr>
          <p:cNvSpPr/>
          <p:nvPr/>
        </p:nvSpPr>
        <p:spPr bwMode="auto">
          <a:xfrm>
            <a:off x="2057400" y="3856037"/>
            <a:ext cx="1219200" cy="258761"/>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على البحر</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Rectangle 17">
            <a:extLst>
              <a:ext uri="{FF2B5EF4-FFF2-40B4-BE49-F238E27FC236}">
                <a16:creationId xmlns:a16="http://schemas.microsoft.com/office/drawing/2014/main" id="{10E94FD5-B652-15AA-9625-504AFE2754CE}"/>
              </a:ext>
            </a:extLst>
          </p:cNvPr>
          <p:cNvSpPr/>
          <p:nvPr/>
        </p:nvSpPr>
        <p:spPr bwMode="auto">
          <a:xfrm>
            <a:off x="3200400" y="3406766"/>
            <a:ext cx="304800" cy="327033"/>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Rectangle 18">
            <a:extLst>
              <a:ext uri="{FF2B5EF4-FFF2-40B4-BE49-F238E27FC236}">
                <a16:creationId xmlns:a16="http://schemas.microsoft.com/office/drawing/2014/main" id="{239FEE0D-3C1E-5A69-B9F8-1791EA82E98C}"/>
              </a:ext>
            </a:extLst>
          </p:cNvPr>
          <p:cNvSpPr/>
          <p:nvPr/>
        </p:nvSpPr>
        <p:spPr bwMode="auto">
          <a:xfrm>
            <a:off x="2590800" y="4237035"/>
            <a:ext cx="1447800" cy="227013"/>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000" b="1" dirty="0">
                <a:solidFill>
                  <a:srgbClr val="000000"/>
                </a:solidFill>
                <a:latin typeface="Arial" panose="020B0604020202020204" pitchFamily="34" charset="0"/>
                <a:ea typeface="ＭＳ Ｐゴシック" charset="0"/>
                <a:cs typeface="Arial" panose="020B0604020202020204" pitchFamily="34" charset="0"/>
              </a:rPr>
              <a:t>الأفسنتين</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Rectangle 19">
            <a:extLst>
              <a:ext uri="{FF2B5EF4-FFF2-40B4-BE49-F238E27FC236}">
                <a16:creationId xmlns:a16="http://schemas.microsoft.com/office/drawing/2014/main" id="{BED12F15-37C5-E342-F1BE-50FF5470A824}"/>
              </a:ext>
            </a:extLst>
          </p:cNvPr>
          <p:cNvSpPr/>
          <p:nvPr/>
        </p:nvSpPr>
        <p:spPr bwMode="auto">
          <a:xfrm>
            <a:off x="2590800" y="5011726"/>
            <a:ext cx="1447800" cy="227013"/>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على المياه</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20">
            <a:extLst>
              <a:ext uri="{FF2B5EF4-FFF2-40B4-BE49-F238E27FC236}">
                <a16:creationId xmlns:a16="http://schemas.microsoft.com/office/drawing/2014/main" id="{603C94DA-C067-26AC-8FE6-B5D65A07F2C0}"/>
              </a:ext>
            </a:extLst>
          </p:cNvPr>
          <p:cNvSpPr/>
          <p:nvPr/>
        </p:nvSpPr>
        <p:spPr bwMode="auto">
          <a:xfrm>
            <a:off x="3886200" y="4464048"/>
            <a:ext cx="228600" cy="41115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 name="Rectangle 21">
            <a:extLst>
              <a:ext uri="{FF2B5EF4-FFF2-40B4-BE49-F238E27FC236}">
                <a16:creationId xmlns:a16="http://schemas.microsoft.com/office/drawing/2014/main" id="{5D1F45CD-7761-3F1C-D512-3CA16B3F35E0}"/>
              </a:ext>
            </a:extLst>
          </p:cNvPr>
          <p:cNvSpPr/>
          <p:nvPr/>
        </p:nvSpPr>
        <p:spPr bwMode="auto">
          <a:xfrm>
            <a:off x="4038600" y="2970208"/>
            <a:ext cx="1676398" cy="31432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الجراد الشيطاني</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Rectangle 22">
            <a:extLst>
              <a:ext uri="{FF2B5EF4-FFF2-40B4-BE49-F238E27FC236}">
                <a16:creationId xmlns:a16="http://schemas.microsoft.com/office/drawing/2014/main" id="{DD39DE6D-3081-BCAF-B9A0-68CA6FDB0046}"/>
              </a:ext>
            </a:extLst>
          </p:cNvPr>
          <p:cNvSpPr/>
          <p:nvPr/>
        </p:nvSpPr>
        <p:spPr bwMode="auto">
          <a:xfrm>
            <a:off x="4038600" y="3825877"/>
            <a:ext cx="1600200" cy="274637"/>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على البشر</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Rectangle 23">
            <a:extLst>
              <a:ext uri="{FF2B5EF4-FFF2-40B4-BE49-F238E27FC236}">
                <a16:creationId xmlns:a16="http://schemas.microsoft.com/office/drawing/2014/main" id="{FAE691F6-DB4F-84B2-1047-DDF2EE5F9442}"/>
              </a:ext>
            </a:extLst>
          </p:cNvPr>
          <p:cNvSpPr/>
          <p:nvPr/>
        </p:nvSpPr>
        <p:spPr bwMode="auto">
          <a:xfrm>
            <a:off x="5334000" y="3375035"/>
            <a:ext cx="304800" cy="358763"/>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 name="Rectangle 24">
            <a:extLst>
              <a:ext uri="{FF2B5EF4-FFF2-40B4-BE49-F238E27FC236}">
                <a16:creationId xmlns:a16="http://schemas.microsoft.com/office/drawing/2014/main" id="{E63A8CB3-9F80-EF0A-C0FE-C8378CAC83F4}"/>
              </a:ext>
            </a:extLst>
          </p:cNvPr>
          <p:cNvSpPr/>
          <p:nvPr/>
        </p:nvSpPr>
        <p:spPr bwMode="auto">
          <a:xfrm>
            <a:off x="4876800" y="4189410"/>
            <a:ext cx="1295400" cy="27463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الفرسان</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 name="Rectangle 25">
            <a:extLst>
              <a:ext uri="{FF2B5EF4-FFF2-40B4-BE49-F238E27FC236}">
                <a16:creationId xmlns:a16="http://schemas.microsoft.com/office/drawing/2014/main" id="{FBA04EB0-DCEB-4B3D-FF9D-BDB33610C7AB}"/>
              </a:ext>
            </a:extLst>
          </p:cNvPr>
          <p:cNvSpPr/>
          <p:nvPr/>
        </p:nvSpPr>
        <p:spPr bwMode="auto">
          <a:xfrm>
            <a:off x="4953000" y="4964101"/>
            <a:ext cx="1295400" cy="27463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على البشر</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 name="Rectangle 26">
            <a:extLst>
              <a:ext uri="{FF2B5EF4-FFF2-40B4-BE49-F238E27FC236}">
                <a16:creationId xmlns:a16="http://schemas.microsoft.com/office/drawing/2014/main" id="{F82C341F-AA16-605F-5931-7ABFCE67CA9E}"/>
              </a:ext>
            </a:extLst>
          </p:cNvPr>
          <p:cNvSpPr/>
          <p:nvPr/>
        </p:nvSpPr>
        <p:spPr bwMode="auto">
          <a:xfrm>
            <a:off x="6172200" y="4464048"/>
            <a:ext cx="228600" cy="41115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 name="Rectangle 27">
            <a:extLst>
              <a:ext uri="{FF2B5EF4-FFF2-40B4-BE49-F238E27FC236}">
                <a16:creationId xmlns:a16="http://schemas.microsoft.com/office/drawing/2014/main" id="{FBFF43BB-D58D-AA64-D0DD-64FB07C5B415}"/>
              </a:ext>
            </a:extLst>
          </p:cNvPr>
          <p:cNvSpPr/>
          <p:nvPr/>
        </p:nvSpPr>
        <p:spPr bwMode="auto">
          <a:xfrm>
            <a:off x="5867400" y="2260603"/>
            <a:ext cx="1523998" cy="27463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الجامات السبعة</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 name="Rectangle 28">
            <a:extLst>
              <a:ext uri="{FF2B5EF4-FFF2-40B4-BE49-F238E27FC236}">
                <a16:creationId xmlns:a16="http://schemas.microsoft.com/office/drawing/2014/main" id="{53077A47-C29A-B559-51E9-6FF9EE00244E}"/>
              </a:ext>
            </a:extLst>
          </p:cNvPr>
          <p:cNvSpPr/>
          <p:nvPr/>
        </p:nvSpPr>
        <p:spPr bwMode="auto">
          <a:xfrm>
            <a:off x="6400800" y="3032124"/>
            <a:ext cx="1106486" cy="342912"/>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الجامات</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 name="Rectangle 29">
            <a:extLst>
              <a:ext uri="{FF2B5EF4-FFF2-40B4-BE49-F238E27FC236}">
                <a16:creationId xmlns:a16="http://schemas.microsoft.com/office/drawing/2014/main" id="{6219BC50-08BC-8A7E-5BC8-5E60D8781093}"/>
              </a:ext>
            </a:extLst>
          </p:cNvPr>
          <p:cNvSpPr/>
          <p:nvPr/>
        </p:nvSpPr>
        <p:spPr bwMode="auto">
          <a:xfrm>
            <a:off x="7467600" y="2620959"/>
            <a:ext cx="304800" cy="360355"/>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 name="Rectangle 30">
            <a:extLst>
              <a:ext uri="{FF2B5EF4-FFF2-40B4-BE49-F238E27FC236}">
                <a16:creationId xmlns:a16="http://schemas.microsoft.com/office/drawing/2014/main" id="{5B8AD65B-7311-3AC9-0FD6-E08E7F4DF2BB}"/>
              </a:ext>
            </a:extLst>
          </p:cNvPr>
          <p:cNvSpPr/>
          <p:nvPr/>
        </p:nvSpPr>
        <p:spPr bwMode="auto">
          <a:xfrm>
            <a:off x="3886200" y="836610"/>
            <a:ext cx="1295400" cy="381002"/>
          </a:xfrm>
          <a:prstGeom prst="rect">
            <a:avLst/>
          </a:prstGeom>
          <a:solidFill>
            <a:srgbClr val="FAD8AE"/>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السماء</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sld>
</file>

<file path=ppt/theme/theme1.xml><?xml version="1.0" encoding="utf-8"?>
<a:theme xmlns:a="http://schemas.openxmlformats.org/drawingml/2006/main" name="Blank Presentation">
  <a:themeElements>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CCFFFF"/>
        </a:lt1>
        <a:dk2>
          <a:srgbClr val="000000"/>
        </a:dk2>
        <a:lt2>
          <a:srgbClr val="808080"/>
        </a:lt2>
        <a:accent1>
          <a:srgbClr val="00CC99"/>
        </a:accent1>
        <a:accent2>
          <a:srgbClr val="3333CC"/>
        </a:accent2>
        <a:accent3>
          <a:srgbClr val="E2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Blank Presentation">
  <a:themeElements>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CCFFFF"/>
        </a:lt1>
        <a:dk2>
          <a:srgbClr val="000000"/>
        </a:dk2>
        <a:lt2>
          <a:srgbClr val="808080"/>
        </a:lt2>
        <a:accent1>
          <a:srgbClr val="00CC99"/>
        </a:accent1>
        <a:accent2>
          <a:srgbClr val="3333CC"/>
        </a:accent2>
        <a:accent3>
          <a:srgbClr val="E2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6_Blank Presentation">
  <a:themeElements>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CCFFFF"/>
        </a:lt1>
        <a:dk2>
          <a:srgbClr val="000000"/>
        </a:dk2>
        <a:lt2>
          <a:srgbClr val="808080"/>
        </a:lt2>
        <a:accent1>
          <a:srgbClr val="00CC99"/>
        </a:accent1>
        <a:accent2>
          <a:srgbClr val="3333CC"/>
        </a:accent2>
        <a:accent3>
          <a:srgbClr val="E2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Generic (Standard)">
  <a:themeElements>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Blank Presentation">
  <a:themeElements>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CCFFFF"/>
        </a:lt1>
        <a:dk2>
          <a:srgbClr val="000000"/>
        </a:dk2>
        <a:lt2>
          <a:srgbClr val="808080"/>
        </a:lt2>
        <a:accent1>
          <a:srgbClr val="00CC99"/>
        </a:accent1>
        <a:accent2>
          <a:srgbClr val="3333CC"/>
        </a:accent2>
        <a:accent3>
          <a:srgbClr val="E2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1"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Blank Presentation">
  <a:themeElements>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CCFFFF"/>
        </a:lt1>
        <a:dk2>
          <a:srgbClr val="000000"/>
        </a:dk2>
        <a:lt2>
          <a:srgbClr val="808080"/>
        </a:lt2>
        <a:accent1>
          <a:srgbClr val="00CC99"/>
        </a:accent1>
        <a:accent2>
          <a:srgbClr val="3333CC"/>
        </a:accent2>
        <a:accent3>
          <a:srgbClr val="E2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5029</TotalTime>
  <Words>2499</Words>
  <Application>Microsoft Macintosh PowerPoint</Application>
  <PresentationFormat>On-screen Show (4:3)</PresentationFormat>
  <Paragraphs>396</Paragraphs>
  <Slides>69</Slides>
  <Notes>24</Notes>
  <HiddenSlides>0</HiddenSlides>
  <MMClips>0</MMClips>
  <ScaleCrop>false</ScaleCrop>
  <HeadingPairs>
    <vt:vector size="6" baseType="variant">
      <vt:variant>
        <vt:lpstr>Fonts Used</vt:lpstr>
      </vt:variant>
      <vt:variant>
        <vt:i4>11</vt:i4>
      </vt:variant>
      <vt:variant>
        <vt:lpstr>Theme</vt:lpstr>
      </vt:variant>
      <vt:variant>
        <vt:i4>14</vt:i4>
      </vt:variant>
      <vt:variant>
        <vt:lpstr>Slide Titles</vt:lpstr>
      </vt:variant>
      <vt:variant>
        <vt:i4>69</vt:i4>
      </vt:variant>
    </vt:vector>
  </HeadingPairs>
  <TitlesOfParts>
    <vt:vector size="94" baseType="lpstr">
      <vt:lpstr>ＭＳ Ｐゴシック</vt:lpstr>
      <vt:lpstr>Techno</vt:lpstr>
      <vt:lpstr>Times</vt:lpstr>
      <vt:lpstr>Arial</vt:lpstr>
      <vt:lpstr>Arial Black</vt:lpstr>
      <vt:lpstr>Arial Narrow</vt:lpstr>
      <vt:lpstr>Calibri</vt:lpstr>
      <vt:lpstr>Helvetica</vt:lpstr>
      <vt:lpstr>Monotype Sorts</vt:lpstr>
      <vt:lpstr>Times New Roman</vt:lpstr>
      <vt:lpstr>Wingdings</vt:lpstr>
      <vt:lpstr>Blank Presentation</vt:lpstr>
      <vt:lpstr>1_Blank Presentation</vt:lpstr>
      <vt:lpstr>Office Theme</vt:lpstr>
      <vt:lpstr>3_Office Theme</vt:lpstr>
      <vt:lpstr>Blank</vt:lpstr>
      <vt:lpstr>2_Blank Presentation</vt:lpstr>
      <vt:lpstr>Default Design</vt:lpstr>
      <vt:lpstr>4_Blank Presentation</vt:lpstr>
      <vt:lpstr>1_Default Design</vt:lpstr>
      <vt:lpstr>Orbit</vt:lpstr>
      <vt:lpstr>5_Blank Presentation</vt:lpstr>
      <vt:lpstr>1_Office Theme</vt:lpstr>
      <vt:lpstr>6_Blank Presentation</vt:lpstr>
      <vt:lpstr>Generic (Standard)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الصفحة الرئيسية على BibleStudyDownloads.org</vt:lpstr>
      <vt:lpstr>خطاب جبل الزيتون at BibleStudyDownloads.org</vt:lpstr>
    </vt:vector>
  </TitlesOfParts>
  <Company>World of the Bible Ministries,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Rick Griffith</cp:lastModifiedBy>
  <cp:revision>217</cp:revision>
  <dcterms:modified xsi:type="dcterms:W3CDTF">2024-01-04T15:09:41Z</dcterms:modified>
</cp:coreProperties>
</file>