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5122" r:id="rId3"/>
    <p:sldMasterId id="2147485476" r:id="rId4"/>
    <p:sldMasterId id="2147485672" r:id="rId5"/>
    <p:sldMasterId id="2147485684" r:id="rId6"/>
  </p:sldMasterIdLst>
  <p:notesMasterIdLst>
    <p:notesMasterId r:id="rId43"/>
  </p:notesMasterIdLst>
  <p:sldIdLst>
    <p:sldId id="871" r:id="rId7"/>
    <p:sldId id="432" r:id="rId8"/>
    <p:sldId id="428" r:id="rId9"/>
    <p:sldId id="446" r:id="rId10"/>
    <p:sldId id="447" r:id="rId11"/>
    <p:sldId id="373" r:id="rId12"/>
    <p:sldId id="346" r:id="rId13"/>
    <p:sldId id="352" r:id="rId14"/>
    <p:sldId id="434" r:id="rId15"/>
    <p:sldId id="433" r:id="rId16"/>
    <p:sldId id="308" r:id="rId17"/>
    <p:sldId id="408" r:id="rId18"/>
    <p:sldId id="422" r:id="rId19"/>
    <p:sldId id="419" r:id="rId20"/>
    <p:sldId id="420" r:id="rId21"/>
    <p:sldId id="316" r:id="rId22"/>
    <p:sldId id="265" r:id="rId23"/>
    <p:sldId id="409" r:id="rId24"/>
    <p:sldId id="321" r:id="rId25"/>
    <p:sldId id="445" r:id="rId26"/>
    <p:sldId id="435" r:id="rId27"/>
    <p:sldId id="262" r:id="rId28"/>
    <p:sldId id="259" r:id="rId29"/>
    <p:sldId id="337" r:id="rId30"/>
    <p:sldId id="338" r:id="rId31"/>
    <p:sldId id="411" r:id="rId32"/>
    <p:sldId id="341" r:id="rId33"/>
    <p:sldId id="344" r:id="rId34"/>
    <p:sldId id="322" r:id="rId35"/>
    <p:sldId id="345" r:id="rId36"/>
    <p:sldId id="266" r:id="rId37"/>
    <p:sldId id="379" r:id="rId38"/>
    <p:sldId id="410" r:id="rId39"/>
    <p:sldId id="449" r:id="rId40"/>
    <p:sldId id="873" r:id="rId41"/>
    <p:sldId id="874" r:id="rId4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D8AE"/>
    <a:srgbClr val="FF6600"/>
    <a:srgbClr val="FF0066"/>
    <a:srgbClr val="CCCC00"/>
    <a:srgbClr val="FF3300"/>
    <a:srgbClr val="008000"/>
    <a:srgbClr val="FFF907"/>
    <a:srgbClr val="FFCC66"/>
    <a:srgbClr val="FFF2AF"/>
    <a:srgbClr val="FFA16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42" autoAdjust="0"/>
    <p:restoredTop sz="94249" autoAdjust="0"/>
  </p:normalViewPr>
  <p:slideViewPr>
    <p:cSldViewPr>
      <p:cViewPr>
        <p:scale>
          <a:sx n="88" d="100"/>
          <a:sy n="88" d="100"/>
        </p:scale>
        <p:origin x="2712" y="9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60" d="100"/>
        <a:sy n="160" d="100"/>
      </p:scale>
      <p:origin x="0" y="2816"/>
    </p:cViewPr>
  </p:sorterViewPr>
  <p:notesViewPr>
    <p:cSldViewPr>
      <p:cViewPr varScale="1">
        <p:scale>
          <a:sx n="53" d="100"/>
          <a:sy n="53" d="100"/>
        </p:scale>
        <p:origin x="-1200"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1026"/>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54275" name="Rectangle 1027"/>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54276"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54277" name="Rectangle 1029"/>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4278" name="Rectangle 1030"/>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54279" name="Rectangle 1031"/>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478BB55D-75EF-284D-9951-D28BC04305F0}" type="slidenum">
              <a:rPr lang="en-US"/>
              <a:pPr>
                <a:defRPr/>
              </a:pPr>
              <a:t>‹#›</a:t>
            </a:fld>
            <a:endParaRPr lang="en-US"/>
          </a:p>
        </p:txBody>
      </p:sp>
    </p:spTree>
    <p:extLst>
      <p:ext uri="{BB962C8B-B14F-4D97-AF65-F5344CB8AC3E}">
        <p14:creationId xmlns:p14="http://schemas.microsoft.com/office/powerpoint/2010/main" val="8320014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22B01BF-92A3-5E47-8186-09188E047788}" type="slidenum">
              <a:rPr lang="en-US">
                <a:solidFill>
                  <a:prstClr val="black"/>
                </a:solidFill>
                <a:latin typeface="Calibri"/>
              </a:rPr>
              <a:pPr>
                <a:defRPr/>
              </a:pPr>
              <a:t>2</a:t>
            </a:fld>
            <a:endParaRPr lang="en-US">
              <a:solidFill>
                <a:prstClr val="black"/>
              </a:solidFill>
              <a:latin typeface="Calibri"/>
            </a:endParaRPr>
          </a:p>
        </p:txBody>
      </p:sp>
      <p:sp>
        <p:nvSpPr>
          <p:cNvPr id="300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0003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Olivet Discourse (od)</a:t>
            </a:r>
          </a:p>
        </p:txBody>
      </p:sp>
    </p:spTree>
    <p:extLst>
      <p:ext uri="{BB962C8B-B14F-4D97-AF65-F5344CB8AC3E}">
        <p14:creationId xmlns:p14="http://schemas.microsoft.com/office/powerpoint/2010/main" val="2369458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28D50807-1861-D94D-A27D-FAE8A07E9AED}" type="slidenum">
              <a:rPr lang="en-US"/>
              <a:pPr>
                <a:defRPr/>
              </a:pPr>
              <a:t>11</a:t>
            </a:fld>
            <a:endParaRPr lang="en-US"/>
          </a:p>
        </p:txBody>
      </p:sp>
      <p:sp>
        <p:nvSpPr>
          <p:cNvPr id="59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9395"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381C5E79-4CBA-7247-849D-CD380459AB2B}" type="slidenum">
              <a:rPr lang="en-US">
                <a:solidFill>
                  <a:prstClr val="black"/>
                </a:solidFill>
                <a:latin typeface="Calibri"/>
              </a:rPr>
              <a:pPr>
                <a:defRPr/>
              </a:pPr>
              <a:t>14</a:t>
            </a:fld>
            <a:endParaRPr lang="en-US">
              <a:solidFill>
                <a:prstClr val="black"/>
              </a:solidFill>
              <a:latin typeface="Calibri"/>
            </a:endParaRPr>
          </a:p>
        </p:txBody>
      </p:sp>
      <p:sp>
        <p:nvSpPr>
          <p:cNvPr id="3809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80931" name="Rectangle 3"/>
          <p:cNvSpPr>
            <a:spLocks noGrp="1"/>
          </p:cNvSpPr>
          <p:nvPr>
            <p:ph type="body" idx="1"/>
          </p:nvPr>
        </p:nvSpPr>
        <p:spPr/>
        <p:txBody>
          <a:bodyPr/>
          <a:lstStyle/>
          <a:p>
            <a:pPr>
              <a:defRPr/>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4D24700-351E-5B49-8F4C-EE88D9324A53}" type="slidenum">
              <a:rPr lang="en-US">
                <a:solidFill>
                  <a:prstClr val="black"/>
                </a:solidFill>
              </a:rPr>
              <a:pPr>
                <a:defRPr/>
              </a:pPr>
              <a:t>15</a:t>
            </a:fld>
            <a:endParaRPr lang="en-US">
              <a:solidFill>
                <a:prstClr val="black"/>
              </a:solidFill>
            </a:endParaRPr>
          </a:p>
        </p:txBody>
      </p:sp>
      <p:sp>
        <p:nvSpPr>
          <p:cNvPr id="71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71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86251BBF-D5D4-B44C-8D1B-5F5F5CCE6013}" type="slidenum">
              <a:rPr lang="en-US"/>
              <a:pPr>
                <a:defRPr/>
              </a:pPr>
              <a:t>16</a:t>
            </a:fld>
            <a:endParaRPr lang="en-US"/>
          </a:p>
        </p:txBody>
      </p:sp>
      <p:sp>
        <p:nvSpPr>
          <p:cNvPr id="7577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0E64E2D3-04BA-0640-A298-8FCFD46DF51A}" type="slidenum">
              <a:rPr lang="en-US"/>
              <a:pPr>
                <a:defRPr/>
              </a:pPr>
              <a:t>17</a:t>
            </a:fld>
            <a:endParaRPr lang="en-US"/>
          </a:p>
        </p:txBody>
      </p:sp>
      <p:sp>
        <p:nvSpPr>
          <p:cNvPr id="808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0899"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01D2CFFF-D04F-5046-BE42-DB3B06FE3A16}" type="slidenum">
              <a:rPr lang="en-US"/>
              <a:pPr>
                <a:defRPr/>
              </a:pPr>
              <a:t>22</a:t>
            </a:fld>
            <a:endParaRPr lang="en-US"/>
          </a:p>
        </p:txBody>
      </p:sp>
      <p:sp>
        <p:nvSpPr>
          <p:cNvPr id="81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1923"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p:txBody>
          <a:bodyPr/>
          <a:lstStyle/>
          <a:p>
            <a:pPr>
              <a:defRPr/>
            </a:pPr>
            <a:fld id="{364A67B7-8B64-9F48-AB9F-D6FC4EA1B1B5}" type="slidenum">
              <a:rPr lang="en-US"/>
              <a:pPr>
                <a:defRPr/>
              </a:pPr>
              <a:t>31</a:t>
            </a:fld>
            <a:endParaRPr lang="en-US"/>
          </a:p>
        </p:txBody>
      </p:sp>
      <p:sp>
        <p:nvSpPr>
          <p:cNvPr id="829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2947"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Apologetics &amp; Evangelism (ae)</a:t>
            </a:r>
            <a:r>
              <a:rPr lang="en-US" baseline="0" dirty="0">
                <a:latin typeface="Arial" charset="0"/>
                <a:ea typeface="ＭＳ Ｐゴシック" charset="0"/>
                <a:cs typeface="ＭＳ Ｐゴシック" charset="0"/>
              </a:rPr>
              <a:t> </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776966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3F8BF0-18F4-3B40-9204-3E54468D6E97}" type="slidenum">
              <a:rPr lang="en-US"/>
              <a:pPr>
                <a:defRPr/>
              </a:pPr>
              <a:t>‹#›</a:t>
            </a:fld>
            <a:endParaRPr lang="en-US"/>
          </a:p>
        </p:txBody>
      </p:sp>
    </p:spTree>
    <p:extLst>
      <p:ext uri="{BB962C8B-B14F-4D97-AF65-F5344CB8AC3E}">
        <p14:creationId xmlns:p14="http://schemas.microsoft.com/office/powerpoint/2010/main" val="1606258037"/>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C70C04-03B7-8D4E-8941-C506737ACD6A}" type="slidenum">
              <a:rPr lang="en-US"/>
              <a:pPr>
                <a:defRPr/>
              </a:pPr>
              <a:t>‹#›</a:t>
            </a:fld>
            <a:endParaRPr lang="en-US"/>
          </a:p>
        </p:txBody>
      </p:sp>
    </p:spTree>
    <p:extLst>
      <p:ext uri="{BB962C8B-B14F-4D97-AF65-F5344CB8AC3E}">
        <p14:creationId xmlns:p14="http://schemas.microsoft.com/office/powerpoint/2010/main" val="3528169035"/>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76A5D7-3BE3-1D4E-8E0F-A2BD61EE615C}" type="slidenum">
              <a:rPr lang="en-US"/>
              <a:pPr>
                <a:defRPr/>
              </a:pPr>
              <a:t>‹#›</a:t>
            </a:fld>
            <a:endParaRPr lang="en-US"/>
          </a:p>
        </p:txBody>
      </p:sp>
    </p:spTree>
    <p:extLst>
      <p:ext uri="{BB962C8B-B14F-4D97-AF65-F5344CB8AC3E}">
        <p14:creationId xmlns:p14="http://schemas.microsoft.com/office/powerpoint/2010/main" val="1402290185"/>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619DD-F161-6F4C-8C90-C3C5C4EB3024}" type="slidenum">
              <a:rPr lang="en-US"/>
              <a:pPr>
                <a:defRPr/>
              </a:pPr>
              <a:t>‹#›</a:t>
            </a:fld>
            <a:endParaRPr lang="en-US"/>
          </a:p>
        </p:txBody>
      </p:sp>
    </p:spTree>
    <p:extLst>
      <p:ext uri="{BB962C8B-B14F-4D97-AF65-F5344CB8AC3E}">
        <p14:creationId xmlns:p14="http://schemas.microsoft.com/office/powerpoint/2010/main" val="2297570406"/>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2A7636-81E2-E24A-9BC0-20D5443AC965}" type="slidenum">
              <a:rPr lang="en-US"/>
              <a:pPr>
                <a:defRPr/>
              </a:pPr>
              <a:t>‹#›</a:t>
            </a:fld>
            <a:endParaRPr lang="en-US"/>
          </a:p>
        </p:txBody>
      </p:sp>
    </p:spTree>
    <p:extLst>
      <p:ext uri="{BB962C8B-B14F-4D97-AF65-F5344CB8AC3E}">
        <p14:creationId xmlns:p14="http://schemas.microsoft.com/office/powerpoint/2010/main" val="3939590348"/>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7B0832-6DAA-C343-90AE-CCC806B29683}" type="slidenum">
              <a:rPr lang="en-US"/>
              <a:pPr>
                <a:defRPr/>
              </a:pPr>
              <a:t>‹#›</a:t>
            </a:fld>
            <a:endParaRPr lang="en-US"/>
          </a:p>
        </p:txBody>
      </p:sp>
    </p:spTree>
    <p:extLst>
      <p:ext uri="{BB962C8B-B14F-4D97-AF65-F5344CB8AC3E}">
        <p14:creationId xmlns:p14="http://schemas.microsoft.com/office/powerpoint/2010/main" val="1707569814"/>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96F222-7E4A-1D4B-8EA5-AE8816219E59}" type="slidenum">
              <a:rPr lang="en-US"/>
              <a:pPr>
                <a:defRPr/>
              </a:pPr>
              <a:t>‹#›</a:t>
            </a:fld>
            <a:endParaRPr lang="en-US"/>
          </a:p>
        </p:txBody>
      </p:sp>
    </p:spTree>
    <p:extLst>
      <p:ext uri="{BB962C8B-B14F-4D97-AF65-F5344CB8AC3E}">
        <p14:creationId xmlns:p14="http://schemas.microsoft.com/office/powerpoint/2010/main" val="336865454"/>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5CD8D6C-4EA7-7547-8971-4F98DC7A81EC}" type="slidenum">
              <a:rPr lang="en-US"/>
              <a:pPr>
                <a:defRPr/>
              </a:pPr>
              <a:t>‹#›</a:t>
            </a:fld>
            <a:endParaRPr lang="en-US"/>
          </a:p>
        </p:txBody>
      </p:sp>
    </p:spTree>
    <p:extLst>
      <p:ext uri="{BB962C8B-B14F-4D97-AF65-F5344CB8AC3E}">
        <p14:creationId xmlns:p14="http://schemas.microsoft.com/office/powerpoint/2010/main" val="234920896"/>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0F0D3B9-F5C4-ED4F-A769-539F07BD2610}" type="slidenum">
              <a:rPr lang="en-US"/>
              <a:pPr>
                <a:defRPr/>
              </a:pPr>
              <a:t>‹#›</a:t>
            </a:fld>
            <a:endParaRPr lang="en-US"/>
          </a:p>
        </p:txBody>
      </p:sp>
    </p:spTree>
    <p:extLst>
      <p:ext uri="{BB962C8B-B14F-4D97-AF65-F5344CB8AC3E}">
        <p14:creationId xmlns:p14="http://schemas.microsoft.com/office/powerpoint/2010/main" val="1788618659"/>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CDC8D9B-11C3-DD4B-BEFB-59B8D7133043}" type="slidenum">
              <a:rPr lang="en-US"/>
              <a:pPr>
                <a:defRPr/>
              </a:pPr>
              <a:t>‹#›</a:t>
            </a:fld>
            <a:endParaRPr lang="en-US"/>
          </a:p>
        </p:txBody>
      </p:sp>
    </p:spTree>
    <p:extLst>
      <p:ext uri="{BB962C8B-B14F-4D97-AF65-F5344CB8AC3E}">
        <p14:creationId xmlns:p14="http://schemas.microsoft.com/office/powerpoint/2010/main" val="2851891031"/>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FFCB0B-2527-E04F-88F8-2A3843AFC05B}" type="slidenum">
              <a:rPr lang="en-US"/>
              <a:pPr>
                <a:defRPr/>
              </a:pPr>
              <a:t>‹#›</a:t>
            </a:fld>
            <a:endParaRPr lang="en-US"/>
          </a:p>
        </p:txBody>
      </p:sp>
    </p:spTree>
    <p:extLst>
      <p:ext uri="{BB962C8B-B14F-4D97-AF65-F5344CB8AC3E}">
        <p14:creationId xmlns:p14="http://schemas.microsoft.com/office/powerpoint/2010/main" val="1589429498"/>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29AEAF-8299-6A45-9D36-117583C7E147}" type="slidenum">
              <a:rPr lang="en-US"/>
              <a:pPr>
                <a:defRPr/>
              </a:pPr>
              <a:t>‹#›</a:t>
            </a:fld>
            <a:endParaRPr lang="en-US"/>
          </a:p>
        </p:txBody>
      </p:sp>
    </p:spTree>
    <p:extLst>
      <p:ext uri="{BB962C8B-B14F-4D97-AF65-F5344CB8AC3E}">
        <p14:creationId xmlns:p14="http://schemas.microsoft.com/office/powerpoint/2010/main" val="1665079824"/>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4B5AEB-1753-9144-83DB-5E22B13EFB82}" type="slidenum">
              <a:rPr lang="en-US"/>
              <a:pPr>
                <a:defRPr/>
              </a:pPr>
              <a:t>‹#›</a:t>
            </a:fld>
            <a:endParaRPr lang="en-US"/>
          </a:p>
        </p:txBody>
      </p:sp>
    </p:spTree>
    <p:extLst>
      <p:ext uri="{BB962C8B-B14F-4D97-AF65-F5344CB8AC3E}">
        <p14:creationId xmlns:p14="http://schemas.microsoft.com/office/powerpoint/2010/main" val="1309311860"/>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2EEE43-9568-3044-9A6F-9DC088F95510}" type="slidenum">
              <a:rPr lang="en-US"/>
              <a:pPr>
                <a:defRPr/>
              </a:pPr>
              <a:t>‹#›</a:t>
            </a:fld>
            <a:endParaRPr lang="en-US"/>
          </a:p>
        </p:txBody>
      </p:sp>
    </p:spTree>
    <p:extLst>
      <p:ext uri="{BB962C8B-B14F-4D97-AF65-F5344CB8AC3E}">
        <p14:creationId xmlns:p14="http://schemas.microsoft.com/office/powerpoint/2010/main" val="3326566462"/>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417863-35D7-2A40-A011-005C6A60302C}" type="slidenum">
              <a:rPr lang="en-US"/>
              <a:pPr>
                <a:defRPr/>
              </a:pPr>
              <a:t>‹#›</a:t>
            </a:fld>
            <a:endParaRPr lang="en-US"/>
          </a:p>
        </p:txBody>
      </p:sp>
    </p:spTree>
    <p:extLst>
      <p:ext uri="{BB962C8B-B14F-4D97-AF65-F5344CB8AC3E}">
        <p14:creationId xmlns:p14="http://schemas.microsoft.com/office/powerpoint/2010/main" val="2166688804"/>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89" indent="0" algn="ctr">
              <a:buNone/>
              <a:defRPr/>
            </a:lvl2pPr>
            <a:lvl3pPr marL="913977" indent="0" algn="ctr">
              <a:buNone/>
              <a:defRPr/>
            </a:lvl3pPr>
            <a:lvl4pPr marL="1370966" indent="0" algn="ctr">
              <a:buNone/>
              <a:defRPr/>
            </a:lvl4pPr>
            <a:lvl5pPr marL="1827954" indent="0" algn="ctr">
              <a:buNone/>
              <a:defRPr/>
            </a:lvl5pPr>
            <a:lvl6pPr marL="2284943" indent="0" algn="ctr">
              <a:buNone/>
              <a:defRPr/>
            </a:lvl6pPr>
            <a:lvl7pPr marL="2741931" indent="0" algn="ctr">
              <a:buNone/>
              <a:defRPr/>
            </a:lvl7pPr>
            <a:lvl8pPr marL="3198896" indent="0" algn="ctr">
              <a:buNone/>
              <a:defRPr/>
            </a:lvl8pPr>
            <a:lvl9pPr marL="3655904"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eaLnBrk="0" hangingPunct="0">
              <a:defRPr>
                <a:latin typeface="Times New Roman"/>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0" hangingPunct="0">
              <a:defRPr>
                <a:latin typeface="Times New Roman"/>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hangingPunct="0">
              <a:defRPr>
                <a:latin typeface="Times New Roman"/>
                <a:ea typeface="ＭＳ Ｐゴシック"/>
              </a:defRPr>
            </a:lvl1pPr>
          </a:lstStyle>
          <a:p>
            <a:pPr>
              <a:defRPr/>
            </a:pPr>
            <a:fld id="{13DF45B4-29BB-1045-82DA-460942EFF426}" type="slidenum">
              <a:rPr lang="en-US"/>
              <a:pPr>
                <a:defRPr/>
              </a:pPr>
              <a:t>‹#›</a:t>
            </a:fld>
            <a:endParaRPr lang="en-US"/>
          </a:p>
        </p:txBody>
      </p:sp>
    </p:spTree>
    <p:extLst>
      <p:ext uri="{BB962C8B-B14F-4D97-AF65-F5344CB8AC3E}">
        <p14:creationId xmlns:p14="http://schemas.microsoft.com/office/powerpoint/2010/main" val="31324704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eaLnBrk="0" hangingPunct="0">
              <a:defRPr>
                <a:latin typeface="Times New Roman"/>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0" hangingPunct="0">
              <a:defRPr>
                <a:latin typeface="Times New Roman"/>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hangingPunct="0">
              <a:defRPr>
                <a:latin typeface="Times New Roman"/>
                <a:ea typeface="ＭＳ Ｐゴシック"/>
              </a:defRPr>
            </a:lvl1pPr>
          </a:lstStyle>
          <a:p>
            <a:pPr>
              <a:defRPr/>
            </a:pPr>
            <a:fld id="{A9F596E4-0FD8-444D-B486-DD1C20EDFBC5}" type="slidenum">
              <a:rPr lang="en-US"/>
              <a:pPr>
                <a:defRPr/>
              </a:pPr>
              <a:t>‹#›</a:t>
            </a:fld>
            <a:endParaRPr lang="en-US"/>
          </a:p>
        </p:txBody>
      </p:sp>
    </p:spTree>
    <p:extLst>
      <p:ext uri="{BB962C8B-B14F-4D97-AF65-F5344CB8AC3E}">
        <p14:creationId xmlns:p14="http://schemas.microsoft.com/office/powerpoint/2010/main" val="19507320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6989" indent="0">
              <a:buNone/>
              <a:defRPr sz="1800"/>
            </a:lvl2pPr>
            <a:lvl3pPr marL="913977" indent="0">
              <a:buNone/>
              <a:defRPr sz="1600"/>
            </a:lvl3pPr>
            <a:lvl4pPr marL="1370966" indent="0">
              <a:buNone/>
              <a:defRPr sz="1400"/>
            </a:lvl4pPr>
            <a:lvl5pPr marL="1827954" indent="0">
              <a:buNone/>
              <a:defRPr sz="1400"/>
            </a:lvl5pPr>
            <a:lvl6pPr marL="2284943" indent="0">
              <a:buNone/>
              <a:defRPr sz="1400"/>
            </a:lvl6pPr>
            <a:lvl7pPr marL="2741931" indent="0">
              <a:buNone/>
              <a:defRPr sz="1400"/>
            </a:lvl7pPr>
            <a:lvl8pPr marL="3198896" indent="0">
              <a:buNone/>
              <a:defRPr sz="1400"/>
            </a:lvl8pPr>
            <a:lvl9pPr marL="365590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914400" eaLnBrk="0" hangingPunct="0">
              <a:defRPr>
                <a:latin typeface="Times New Roman"/>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0" hangingPunct="0">
              <a:defRPr>
                <a:latin typeface="Times New Roman"/>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hangingPunct="0">
              <a:defRPr>
                <a:latin typeface="Times New Roman"/>
                <a:ea typeface="ＭＳ Ｐゴシック"/>
              </a:defRPr>
            </a:lvl1pPr>
          </a:lstStyle>
          <a:p>
            <a:pPr>
              <a:defRPr/>
            </a:pPr>
            <a:fld id="{94BD1957-EFD0-B341-86EF-E33B290F2535}" type="slidenum">
              <a:rPr lang="en-US"/>
              <a:pPr>
                <a:defRPr/>
              </a:pPr>
              <a:t>‹#›</a:t>
            </a:fld>
            <a:endParaRPr lang="en-US"/>
          </a:p>
        </p:txBody>
      </p:sp>
    </p:spTree>
    <p:extLst>
      <p:ext uri="{BB962C8B-B14F-4D97-AF65-F5344CB8AC3E}">
        <p14:creationId xmlns:p14="http://schemas.microsoft.com/office/powerpoint/2010/main" val="39013661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914400" eaLnBrk="0" hangingPunct="0">
              <a:defRPr>
                <a:latin typeface="Times New Roman"/>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defTabSz="914400" eaLnBrk="0" hangingPunct="0">
              <a:defRPr>
                <a:latin typeface="Times New Roman"/>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eaLnBrk="0" hangingPunct="0">
              <a:defRPr>
                <a:latin typeface="Times New Roman"/>
                <a:ea typeface="ＭＳ Ｐゴシック"/>
              </a:defRPr>
            </a:lvl1pPr>
          </a:lstStyle>
          <a:p>
            <a:pPr>
              <a:defRPr/>
            </a:pPr>
            <a:fld id="{EC91471A-974C-4F45-B7F3-BF870D2B0698}" type="slidenum">
              <a:rPr lang="en-US"/>
              <a:pPr>
                <a:defRPr/>
              </a:pPr>
              <a:t>‹#›</a:t>
            </a:fld>
            <a:endParaRPr lang="en-US"/>
          </a:p>
        </p:txBody>
      </p:sp>
    </p:spTree>
    <p:extLst>
      <p:ext uri="{BB962C8B-B14F-4D97-AF65-F5344CB8AC3E}">
        <p14:creationId xmlns:p14="http://schemas.microsoft.com/office/powerpoint/2010/main" val="42934863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89" indent="0">
              <a:buNone/>
              <a:defRPr sz="2000" b="1"/>
            </a:lvl2pPr>
            <a:lvl3pPr marL="913977" indent="0">
              <a:buNone/>
              <a:defRPr sz="1800" b="1"/>
            </a:lvl3pPr>
            <a:lvl4pPr marL="1370966" indent="0">
              <a:buNone/>
              <a:defRPr sz="1600" b="1"/>
            </a:lvl4pPr>
            <a:lvl5pPr marL="1827954" indent="0">
              <a:buNone/>
              <a:defRPr sz="1600" b="1"/>
            </a:lvl5pPr>
            <a:lvl6pPr marL="2284943" indent="0">
              <a:buNone/>
              <a:defRPr sz="1600" b="1"/>
            </a:lvl6pPr>
            <a:lvl7pPr marL="2741931" indent="0">
              <a:buNone/>
              <a:defRPr sz="1600" b="1"/>
            </a:lvl7pPr>
            <a:lvl8pPr marL="3198896" indent="0">
              <a:buNone/>
              <a:defRPr sz="1600" b="1"/>
            </a:lvl8pPr>
            <a:lvl9pPr marL="36559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2" y="1535113"/>
            <a:ext cx="4041775" cy="639762"/>
          </a:xfrm>
        </p:spPr>
        <p:txBody>
          <a:bodyPr anchor="b"/>
          <a:lstStyle>
            <a:lvl1pPr marL="0" indent="0">
              <a:buNone/>
              <a:defRPr sz="2400" b="1"/>
            </a:lvl1pPr>
            <a:lvl2pPr marL="456989" indent="0">
              <a:buNone/>
              <a:defRPr sz="2000" b="1"/>
            </a:lvl2pPr>
            <a:lvl3pPr marL="913977" indent="0">
              <a:buNone/>
              <a:defRPr sz="1800" b="1"/>
            </a:lvl3pPr>
            <a:lvl4pPr marL="1370966" indent="0">
              <a:buNone/>
              <a:defRPr sz="1600" b="1"/>
            </a:lvl4pPr>
            <a:lvl5pPr marL="1827954" indent="0">
              <a:buNone/>
              <a:defRPr sz="1600" b="1"/>
            </a:lvl5pPr>
            <a:lvl6pPr marL="2284943" indent="0">
              <a:buNone/>
              <a:defRPr sz="1600" b="1"/>
            </a:lvl6pPr>
            <a:lvl7pPr marL="2741931" indent="0">
              <a:buNone/>
              <a:defRPr sz="1600" b="1"/>
            </a:lvl7pPr>
            <a:lvl8pPr marL="3198896" indent="0">
              <a:buNone/>
              <a:defRPr sz="1600" b="1"/>
            </a:lvl8pPr>
            <a:lvl9pPr marL="36559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914400" eaLnBrk="0" hangingPunct="0">
              <a:defRPr>
                <a:latin typeface="Times New Roman"/>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defTabSz="914400" eaLnBrk="0" hangingPunct="0">
              <a:defRPr>
                <a:latin typeface="Times New Roman"/>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defTabSz="914400" eaLnBrk="0" hangingPunct="0">
              <a:defRPr>
                <a:latin typeface="Times New Roman"/>
                <a:ea typeface="ＭＳ Ｐゴシック"/>
              </a:defRPr>
            </a:lvl1pPr>
          </a:lstStyle>
          <a:p>
            <a:pPr>
              <a:defRPr/>
            </a:pPr>
            <a:fld id="{3A0BD655-0F7E-454E-A39C-A5E7E47E017B}" type="slidenum">
              <a:rPr lang="en-US"/>
              <a:pPr>
                <a:defRPr/>
              </a:pPr>
              <a:t>‹#›</a:t>
            </a:fld>
            <a:endParaRPr lang="en-US"/>
          </a:p>
        </p:txBody>
      </p:sp>
    </p:spTree>
    <p:extLst>
      <p:ext uri="{BB962C8B-B14F-4D97-AF65-F5344CB8AC3E}">
        <p14:creationId xmlns:p14="http://schemas.microsoft.com/office/powerpoint/2010/main" val="2663677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914400" eaLnBrk="0" hangingPunct="0">
              <a:defRPr>
                <a:latin typeface="Times New Roman"/>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defTabSz="914400" eaLnBrk="0" hangingPunct="0">
              <a:defRPr>
                <a:latin typeface="Times New Roman"/>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defTabSz="914400" eaLnBrk="0" hangingPunct="0">
              <a:defRPr>
                <a:latin typeface="Times New Roman"/>
                <a:ea typeface="ＭＳ Ｐゴシック"/>
              </a:defRPr>
            </a:lvl1pPr>
          </a:lstStyle>
          <a:p>
            <a:pPr>
              <a:defRPr/>
            </a:pPr>
            <a:fld id="{D66CD4F8-5A41-F342-9122-0AD29BE85339}" type="slidenum">
              <a:rPr lang="en-US"/>
              <a:pPr>
                <a:defRPr/>
              </a:pPr>
              <a:t>‹#›</a:t>
            </a:fld>
            <a:endParaRPr lang="en-US"/>
          </a:p>
        </p:txBody>
      </p:sp>
    </p:spTree>
    <p:extLst>
      <p:ext uri="{BB962C8B-B14F-4D97-AF65-F5344CB8AC3E}">
        <p14:creationId xmlns:p14="http://schemas.microsoft.com/office/powerpoint/2010/main" val="33746423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eaLnBrk="0" hangingPunct="0">
              <a:defRPr>
                <a:latin typeface="Times New Roman"/>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defTabSz="914400" eaLnBrk="0" hangingPunct="0">
              <a:defRPr>
                <a:latin typeface="Times New Roman"/>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400" eaLnBrk="0" hangingPunct="0">
              <a:defRPr>
                <a:latin typeface="Times New Roman"/>
                <a:ea typeface="ＭＳ Ｐゴシック"/>
              </a:defRPr>
            </a:lvl1pPr>
          </a:lstStyle>
          <a:p>
            <a:pPr>
              <a:defRPr/>
            </a:pPr>
            <a:fld id="{E62FBF20-3914-6845-834B-853A135111EA}" type="slidenum">
              <a:rPr lang="en-US"/>
              <a:pPr>
                <a:defRPr/>
              </a:pPr>
              <a:t>‹#›</a:t>
            </a:fld>
            <a:endParaRPr lang="en-US"/>
          </a:p>
        </p:txBody>
      </p:sp>
    </p:spTree>
    <p:extLst>
      <p:ext uri="{BB962C8B-B14F-4D97-AF65-F5344CB8AC3E}">
        <p14:creationId xmlns:p14="http://schemas.microsoft.com/office/powerpoint/2010/main" val="1889091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438977-AF82-4B4D-8BFC-6CFCE628B41A}" type="slidenum">
              <a:rPr lang="en-US"/>
              <a:pPr>
                <a:defRPr/>
              </a:pPr>
              <a:t>‹#›</a:t>
            </a:fld>
            <a:endParaRPr lang="en-US"/>
          </a:p>
        </p:txBody>
      </p:sp>
    </p:spTree>
    <p:extLst>
      <p:ext uri="{BB962C8B-B14F-4D97-AF65-F5344CB8AC3E}">
        <p14:creationId xmlns:p14="http://schemas.microsoft.com/office/powerpoint/2010/main" val="2486800556"/>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3"/>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9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0"/>
            <a:ext cx="3008313" cy="4691063"/>
          </a:xfrm>
        </p:spPr>
        <p:txBody>
          <a:bodyPr/>
          <a:lstStyle>
            <a:lvl1pPr marL="0" indent="0">
              <a:buNone/>
              <a:defRPr sz="1400"/>
            </a:lvl1pPr>
            <a:lvl2pPr marL="456989" indent="0">
              <a:buNone/>
              <a:defRPr sz="1200"/>
            </a:lvl2pPr>
            <a:lvl3pPr marL="913977" indent="0">
              <a:buNone/>
              <a:defRPr sz="1000"/>
            </a:lvl3pPr>
            <a:lvl4pPr marL="1370966" indent="0">
              <a:buNone/>
              <a:defRPr sz="900"/>
            </a:lvl4pPr>
            <a:lvl5pPr marL="1827954" indent="0">
              <a:buNone/>
              <a:defRPr sz="900"/>
            </a:lvl5pPr>
            <a:lvl6pPr marL="2284943" indent="0">
              <a:buNone/>
              <a:defRPr sz="900"/>
            </a:lvl6pPr>
            <a:lvl7pPr marL="2741931" indent="0">
              <a:buNone/>
              <a:defRPr sz="900"/>
            </a:lvl7pPr>
            <a:lvl8pPr marL="3198896" indent="0">
              <a:buNone/>
              <a:defRPr sz="900"/>
            </a:lvl8pPr>
            <a:lvl9pPr marL="3655904"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400" eaLnBrk="0" hangingPunct="0">
              <a:defRPr>
                <a:latin typeface="Times New Roman"/>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defTabSz="914400" eaLnBrk="0" hangingPunct="0">
              <a:defRPr>
                <a:latin typeface="Times New Roman"/>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eaLnBrk="0" hangingPunct="0">
              <a:defRPr>
                <a:latin typeface="Times New Roman"/>
                <a:ea typeface="ＭＳ Ｐゴシック"/>
              </a:defRPr>
            </a:lvl1pPr>
          </a:lstStyle>
          <a:p>
            <a:pPr>
              <a:defRPr/>
            </a:pPr>
            <a:fld id="{CF39C96C-EF83-CC43-8179-B10065C515AB}" type="slidenum">
              <a:rPr lang="en-US"/>
              <a:pPr>
                <a:defRPr/>
              </a:pPr>
              <a:t>‹#›</a:t>
            </a:fld>
            <a:endParaRPr lang="en-US"/>
          </a:p>
        </p:txBody>
      </p:sp>
    </p:spTree>
    <p:extLst>
      <p:ext uri="{BB962C8B-B14F-4D97-AF65-F5344CB8AC3E}">
        <p14:creationId xmlns:p14="http://schemas.microsoft.com/office/powerpoint/2010/main" val="6564901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9" indent="0">
              <a:buNone/>
              <a:defRPr sz="2800"/>
            </a:lvl2pPr>
            <a:lvl3pPr marL="913977" indent="0">
              <a:buNone/>
              <a:defRPr sz="2400"/>
            </a:lvl3pPr>
            <a:lvl4pPr marL="1370966" indent="0">
              <a:buNone/>
              <a:defRPr sz="2000"/>
            </a:lvl4pPr>
            <a:lvl5pPr marL="1827954" indent="0">
              <a:buNone/>
              <a:defRPr sz="2000"/>
            </a:lvl5pPr>
            <a:lvl6pPr marL="2284943" indent="0">
              <a:buNone/>
              <a:defRPr sz="2000"/>
            </a:lvl6pPr>
            <a:lvl7pPr marL="2741931" indent="0">
              <a:buNone/>
              <a:defRPr sz="2000"/>
            </a:lvl7pPr>
            <a:lvl8pPr marL="3198896" indent="0">
              <a:buNone/>
              <a:defRPr sz="2000"/>
            </a:lvl8pPr>
            <a:lvl9pPr marL="3655904"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89" indent="0">
              <a:buNone/>
              <a:defRPr sz="1200"/>
            </a:lvl2pPr>
            <a:lvl3pPr marL="913977" indent="0">
              <a:buNone/>
              <a:defRPr sz="1000"/>
            </a:lvl3pPr>
            <a:lvl4pPr marL="1370966" indent="0">
              <a:buNone/>
              <a:defRPr sz="900"/>
            </a:lvl4pPr>
            <a:lvl5pPr marL="1827954" indent="0">
              <a:buNone/>
              <a:defRPr sz="900"/>
            </a:lvl5pPr>
            <a:lvl6pPr marL="2284943" indent="0">
              <a:buNone/>
              <a:defRPr sz="900"/>
            </a:lvl6pPr>
            <a:lvl7pPr marL="2741931" indent="0">
              <a:buNone/>
              <a:defRPr sz="900"/>
            </a:lvl7pPr>
            <a:lvl8pPr marL="3198896" indent="0">
              <a:buNone/>
              <a:defRPr sz="900"/>
            </a:lvl8pPr>
            <a:lvl9pPr marL="3655904"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400" eaLnBrk="0" hangingPunct="0">
              <a:defRPr>
                <a:latin typeface="Times New Roman"/>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defTabSz="914400" eaLnBrk="0" hangingPunct="0">
              <a:defRPr>
                <a:latin typeface="Times New Roman"/>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eaLnBrk="0" hangingPunct="0">
              <a:defRPr>
                <a:latin typeface="Times New Roman"/>
                <a:ea typeface="ＭＳ Ｐゴシック"/>
              </a:defRPr>
            </a:lvl1pPr>
          </a:lstStyle>
          <a:p>
            <a:pPr>
              <a:defRPr/>
            </a:pPr>
            <a:fld id="{B0DF72D6-CE1A-CF4C-8EFE-BEBF91AC6AE4}" type="slidenum">
              <a:rPr lang="en-US"/>
              <a:pPr>
                <a:defRPr/>
              </a:pPr>
              <a:t>‹#›</a:t>
            </a:fld>
            <a:endParaRPr lang="en-US"/>
          </a:p>
        </p:txBody>
      </p:sp>
    </p:spTree>
    <p:extLst>
      <p:ext uri="{BB962C8B-B14F-4D97-AF65-F5344CB8AC3E}">
        <p14:creationId xmlns:p14="http://schemas.microsoft.com/office/powerpoint/2010/main" val="31896130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eaLnBrk="0" hangingPunct="0">
              <a:defRPr>
                <a:latin typeface="Times New Roman"/>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0" hangingPunct="0">
              <a:defRPr>
                <a:latin typeface="Times New Roman"/>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hangingPunct="0">
              <a:defRPr>
                <a:latin typeface="Times New Roman"/>
                <a:ea typeface="ＭＳ Ｐゴシック"/>
              </a:defRPr>
            </a:lvl1pPr>
          </a:lstStyle>
          <a:p>
            <a:pPr>
              <a:defRPr/>
            </a:pPr>
            <a:fld id="{186DE2C0-7EA9-D44F-9E74-7A835C9116D6}" type="slidenum">
              <a:rPr lang="en-US"/>
              <a:pPr>
                <a:defRPr/>
              </a:pPr>
              <a:t>‹#›</a:t>
            </a:fld>
            <a:endParaRPr lang="en-US"/>
          </a:p>
        </p:txBody>
      </p:sp>
    </p:spTree>
    <p:extLst>
      <p:ext uri="{BB962C8B-B14F-4D97-AF65-F5344CB8AC3E}">
        <p14:creationId xmlns:p14="http://schemas.microsoft.com/office/powerpoint/2010/main" val="39303501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eaLnBrk="0" hangingPunct="0">
              <a:defRPr>
                <a:latin typeface="Times New Roman"/>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0" hangingPunct="0">
              <a:defRPr>
                <a:latin typeface="Times New Roman"/>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hangingPunct="0">
              <a:defRPr>
                <a:latin typeface="Times New Roman"/>
                <a:ea typeface="ＭＳ Ｐゴシック"/>
              </a:defRPr>
            </a:lvl1pPr>
          </a:lstStyle>
          <a:p>
            <a:pPr>
              <a:defRPr/>
            </a:pPr>
            <a:fld id="{9DA31175-C50B-8D4A-9D5C-9F1E103225A5}" type="slidenum">
              <a:rPr lang="en-US"/>
              <a:pPr>
                <a:defRPr/>
              </a:pPr>
              <a:t>‹#›</a:t>
            </a:fld>
            <a:endParaRPr lang="en-US"/>
          </a:p>
        </p:txBody>
      </p:sp>
    </p:spTree>
    <p:extLst>
      <p:ext uri="{BB962C8B-B14F-4D97-AF65-F5344CB8AC3E}">
        <p14:creationId xmlns:p14="http://schemas.microsoft.com/office/powerpoint/2010/main" val="2886714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5379" indent="0" algn="ctr">
              <a:buNone/>
              <a:defRPr/>
            </a:lvl2pPr>
            <a:lvl3pPr marL="910788" indent="0" algn="ctr">
              <a:buNone/>
              <a:defRPr/>
            </a:lvl3pPr>
            <a:lvl4pPr marL="1366191" indent="0" algn="ctr">
              <a:buNone/>
              <a:defRPr/>
            </a:lvl4pPr>
            <a:lvl5pPr marL="1821581" indent="0" algn="ctr">
              <a:buNone/>
              <a:defRPr/>
            </a:lvl5pPr>
            <a:lvl6pPr marL="2276978" indent="0" algn="ctr">
              <a:buNone/>
              <a:defRPr/>
            </a:lvl6pPr>
            <a:lvl7pPr marL="2732378" indent="0" algn="ctr">
              <a:buNone/>
              <a:defRPr/>
            </a:lvl7pPr>
            <a:lvl8pPr marL="3187764" indent="0" algn="ctr">
              <a:buNone/>
              <a:defRPr/>
            </a:lvl8pPr>
            <a:lvl9pPr marL="3643157"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defTabSz="91440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ea typeface="ＭＳ Ｐゴシック" charset="0"/>
                <a:cs typeface="ＭＳ Ｐゴシック" charset="0"/>
              </a:defRPr>
            </a:lvl1pPr>
          </a:lstStyle>
          <a:p>
            <a:pPr>
              <a:defRPr/>
            </a:pPr>
            <a:fld id="{D9535C97-F3E9-3945-9A91-FAAC1C68519D}" type="slidenum">
              <a:rPr lang="en-US"/>
              <a:pPr>
                <a:defRPr/>
              </a:pPr>
              <a:t>‹#›</a:t>
            </a:fld>
            <a:endParaRPr lang="en-US"/>
          </a:p>
        </p:txBody>
      </p:sp>
    </p:spTree>
    <p:extLst>
      <p:ext uri="{BB962C8B-B14F-4D97-AF65-F5344CB8AC3E}">
        <p14:creationId xmlns:p14="http://schemas.microsoft.com/office/powerpoint/2010/main" val="8971779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defTabSz="91440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defTabSz="91440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ea typeface="ＭＳ Ｐゴシック" charset="0"/>
                <a:cs typeface="ＭＳ Ｐゴシック" charset="0"/>
              </a:defRPr>
            </a:lvl1pPr>
          </a:lstStyle>
          <a:p>
            <a:pPr>
              <a:defRPr/>
            </a:pPr>
            <a:fld id="{622097EE-375E-054C-9EDB-F87F9D0646E6}" type="slidenum">
              <a:rPr lang="en-US"/>
              <a:pPr>
                <a:defRPr/>
              </a:pPr>
              <a:t>‹#›</a:t>
            </a:fld>
            <a:endParaRPr lang="en-US"/>
          </a:p>
        </p:txBody>
      </p:sp>
    </p:spTree>
    <p:extLst>
      <p:ext uri="{BB962C8B-B14F-4D97-AF65-F5344CB8AC3E}">
        <p14:creationId xmlns:p14="http://schemas.microsoft.com/office/powerpoint/2010/main" val="40783121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089317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defTabSz="914400">
              <a:defRPr>
                <a:ea typeface="ＭＳ Ｐゴシック" charset="0"/>
                <a:cs typeface="ＭＳ Ｐゴシック" charset="0"/>
              </a:defRPr>
            </a:lvl1pPr>
          </a:lstStyle>
          <a:p>
            <a:pPr>
              <a:defRPr/>
            </a:pPr>
            <a:endParaRPr lang="en-US"/>
          </a:p>
        </p:txBody>
      </p:sp>
      <p:sp>
        <p:nvSpPr>
          <p:cNvPr id="3" name="Rectangle 8"/>
          <p:cNvSpPr>
            <a:spLocks noGrp="1" noChangeArrowheads="1"/>
          </p:cNvSpPr>
          <p:nvPr>
            <p:ph type="ftr" sz="quarter" idx="11"/>
          </p:nvPr>
        </p:nvSpPr>
        <p:spPr/>
        <p:txBody>
          <a:bodyPr/>
          <a:lstStyle>
            <a:lvl1pPr defTabSz="914400">
              <a:defRPr>
                <a:ea typeface="ＭＳ Ｐゴシック" charset="0"/>
                <a:cs typeface="ＭＳ Ｐゴシック" charset="0"/>
              </a:defRPr>
            </a:lvl1pPr>
          </a:lstStyle>
          <a:p>
            <a:pPr>
              <a:defRPr/>
            </a:pPr>
            <a:endParaRPr lang="en-US"/>
          </a:p>
        </p:txBody>
      </p:sp>
      <p:sp>
        <p:nvSpPr>
          <p:cNvPr id="4" name="Rectangle 9"/>
          <p:cNvSpPr>
            <a:spLocks noGrp="1" noChangeArrowheads="1"/>
          </p:cNvSpPr>
          <p:nvPr>
            <p:ph type="sldNum" sz="quarter" idx="12"/>
          </p:nvPr>
        </p:nvSpPr>
        <p:spPr/>
        <p:txBody>
          <a:bodyPr/>
          <a:lstStyle>
            <a:lvl1pPr defTabSz="914400">
              <a:defRPr>
                <a:ea typeface="ＭＳ Ｐゴシック" charset="0"/>
                <a:cs typeface="ＭＳ Ｐゴシック" charset="0"/>
              </a:defRPr>
            </a:lvl1pPr>
          </a:lstStyle>
          <a:p>
            <a:pPr>
              <a:defRPr/>
            </a:pPr>
            <a:fld id="{7A3F727E-2E7E-1445-89D6-400867D7A897}" type="slidenum">
              <a:rPr lang="en-US"/>
              <a:pPr>
                <a:defRPr/>
              </a:pPr>
              <a:t>‹#›</a:t>
            </a:fld>
            <a:endParaRPr lang="en-US"/>
          </a:p>
        </p:txBody>
      </p:sp>
    </p:spTree>
    <p:extLst>
      <p:ext uri="{BB962C8B-B14F-4D97-AF65-F5344CB8AC3E}">
        <p14:creationId xmlns:p14="http://schemas.microsoft.com/office/powerpoint/2010/main" val="1908926339"/>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55832580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07408211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20D7AC-72E6-854D-81D5-C1F0615DE84F}" type="slidenum">
              <a:rPr lang="en-US"/>
              <a:pPr>
                <a:defRPr/>
              </a:pPr>
              <a:t>‹#›</a:t>
            </a:fld>
            <a:endParaRPr lang="en-US"/>
          </a:p>
        </p:txBody>
      </p:sp>
    </p:spTree>
    <p:extLst>
      <p:ext uri="{BB962C8B-B14F-4D97-AF65-F5344CB8AC3E}">
        <p14:creationId xmlns:p14="http://schemas.microsoft.com/office/powerpoint/2010/main" val="2648271566"/>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22168729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46172414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2805255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988887313"/>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97694687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464068401"/>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82811577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89287836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24648565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rc 3"/>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436" tIns="45716" rIns="91436" bIns="45716"/>
          <a:lstStyle/>
          <a:p>
            <a:pPr defTabSz="913572" eaLnBrk="0" fontAlgn="base" hangingPunct="0">
              <a:spcBef>
                <a:spcPct val="0"/>
              </a:spcBef>
              <a:spcAft>
                <a:spcPct val="0"/>
              </a:spcAft>
            </a:pPr>
            <a:endParaRPr kumimoji="1" lang="en-US" sz="3200">
              <a:solidFill>
                <a:srgbClr val="009999"/>
              </a:solidFill>
              <a:latin typeface="Times New Roman" charset="0"/>
              <a:ea typeface="ＭＳ Ｐゴシック" charset="0"/>
              <a:cs typeface="ＭＳ Ｐゴシック" charset="0"/>
            </a:endParaRPr>
          </a:p>
        </p:txBody>
      </p:sp>
      <p:sp>
        <p:nvSpPr>
          <p:cNvPr id="3076" name="Rectangle 4"/>
          <p:cNvSpPr>
            <a:spLocks noGrp="1" noChangeArrowheads="1"/>
          </p:cNvSpPr>
          <p:nvPr>
            <p:ph type="ctrTitle" sz="quarter"/>
          </p:nvPr>
        </p:nvSpPr>
        <p:spPr>
          <a:xfrm>
            <a:off x="2743292" y="427040"/>
            <a:ext cx="6399213" cy="1524000"/>
          </a:xfrm>
        </p:spPr>
        <p:txBody>
          <a:bodyPr anchor="b"/>
          <a:lstStyle>
            <a:lvl1pPr>
              <a:lnSpc>
                <a:spcPct val="80000"/>
              </a:lnSpc>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5"/>
            <a:ext cx="4572000" cy="1752600"/>
          </a:xfrm>
        </p:spPr>
        <p:txBody>
          <a:bodyPr/>
          <a:lstStyle>
            <a:lvl1pPr marL="0" indent="0">
              <a:buFont typeface="Monotype Sorts" pitchFamily="-109" charset="2"/>
              <a:buNone/>
              <a:defRPr sz="2400"/>
            </a:lvl1pPr>
          </a:lstStyle>
          <a:p>
            <a:r>
              <a:rPr lang="en-US"/>
              <a:t>Click to edit Master subtitle style</a:t>
            </a:r>
          </a:p>
        </p:txBody>
      </p:sp>
      <p:sp>
        <p:nvSpPr>
          <p:cNvPr id="5" name="Rectangle 6"/>
          <p:cNvSpPr>
            <a:spLocks noGrp="1" noChangeArrowheads="1"/>
          </p:cNvSpPr>
          <p:nvPr>
            <p:ph type="dt" sz="quarter" idx="10"/>
          </p:nvPr>
        </p:nvSpPr>
        <p:spPr/>
        <p:txBody>
          <a:bodyPr/>
          <a:lstStyle>
            <a:lvl1pPr>
              <a:defRPr smtClean="0"/>
            </a:lvl1pPr>
          </a:lstStyle>
          <a:p>
            <a:pPr>
              <a:defRPr/>
            </a:pPr>
            <a:endParaRPr lang="en-US">
              <a:solidFill>
                <a:srgbClr val="FF9966"/>
              </a:solidFill>
            </a:endParaRPr>
          </a:p>
        </p:txBody>
      </p:sp>
      <p:sp>
        <p:nvSpPr>
          <p:cNvPr id="6" name="Rectangle 7"/>
          <p:cNvSpPr>
            <a:spLocks noGrp="1" noChangeArrowheads="1"/>
          </p:cNvSpPr>
          <p:nvPr>
            <p:ph type="ftr" sz="quarter" idx="11"/>
          </p:nvPr>
        </p:nvSpPr>
        <p:spPr/>
        <p:txBody>
          <a:bodyPr/>
          <a:lstStyle>
            <a:lvl1pPr>
              <a:defRPr smtClean="0"/>
            </a:lvl1pPr>
          </a:lstStyle>
          <a:p>
            <a:pPr>
              <a:defRPr/>
            </a:pPr>
            <a:endParaRPr lang="en-US">
              <a:solidFill>
                <a:srgbClr val="FF9966"/>
              </a:solidFill>
            </a:endParaRPr>
          </a:p>
        </p:txBody>
      </p:sp>
      <p:sp>
        <p:nvSpPr>
          <p:cNvPr id="7" name="Rectangle 8"/>
          <p:cNvSpPr>
            <a:spLocks noGrp="1" noChangeArrowheads="1"/>
          </p:cNvSpPr>
          <p:nvPr>
            <p:ph type="sldNum" sz="quarter" idx="12"/>
          </p:nvPr>
        </p:nvSpPr>
        <p:spPr/>
        <p:txBody>
          <a:bodyPr/>
          <a:lstStyle>
            <a:lvl1pPr>
              <a:defRPr smtClean="0"/>
            </a:lvl1pPr>
          </a:lstStyle>
          <a:p>
            <a:pPr>
              <a:defRPr/>
            </a:pPr>
            <a:fld id="{AB6EB1B8-E3D9-784D-8254-0CBBCA520D0D}" type="slidenum">
              <a:rPr lang="en-US">
                <a:solidFill>
                  <a:srgbClr val="FF9966"/>
                </a:solidFill>
              </a:rPr>
              <a:pPr>
                <a:defRPr/>
              </a:pPr>
              <a:t>‹#›</a:t>
            </a:fld>
            <a:endParaRPr lang="en-US">
              <a:solidFill>
                <a:srgbClr val="FF9966"/>
              </a:solidFill>
            </a:endParaRPr>
          </a:p>
        </p:txBody>
      </p:sp>
    </p:spTree>
    <p:extLst>
      <p:ext uri="{BB962C8B-B14F-4D97-AF65-F5344CB8AC3E}">
        <p14:creationId xmlns:p14="http://schemas.microsoft.com/office/powerpoint/2010/main" val="3121875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F031216-5C9E-FD4A-8BFE-56176B2B7BD9}" type="slidenum">
              <a:rPr lang="en-US"/>
              <a:pPr>
                <a:defRPr/>
              </a:pPr>
              <a:t>‹#›</a:t>
            </a:fld>
            <a:endParaRPr lang="en-US"/>
          </a:p>
        </p:txBody>
      </p:sp>
    </p:spTree>
    <p:extLst>
      <p:ext uri="{BB962C8B-B14F-4D97-AF65-F5344CB8AC3E}">
        <p14:creationId xmlns:p14="http://schemas.microsoft.com/office/powerpoint/2010/main" val="1627421990"/>
      </p:ext>
    </p:extLst>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7E792DE8-DB70-1C41-8B56-A7D11BEA5579}" type="slidenum">
              <a:rPr lang="en-US">
                <a:solidFill>
                  <a:srgbClr val="FF9966"/>
                </a:solidFill>
              </a:rPr>
              <a:pPr>
                <a:defRPr/>
              </a:pPr>
              <a:t>‹#›</a:t>
            </a:fld>
            <a:endParaRPr lang="en-US">
              <a:solidFill>
                <a:srgbClr val="FF9966"/>
              </a:solidFill>
            </a:endParaRPr>
          </a:p>
        </p:txBody>
      </p:sp>
    </p:spTree>
    <p:extLst>
      <p:ext uri="{BB962C8B-B14F-4D97-AF65-F5344CB8AC3E}">
        <p14:creationId xmlns:p14="http://schemas.microsoft.com/office/powerpoint/2010/main" val="30896827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6786" indent="0">
              <a:buNone/>
              <a:defRPr sz="1800"/>
            </a:lvl2pPr>
            <a:lvl3pPr marL="913572" indent="0">
              <a:buNone/>
              <a:defRPr sz="1600"/>
            </a:lvl3pPr>
            <a:lvl4pPr marL="1370358" indent="0">
              <a:buNone/>
              <a:defRPr sz="1400"/>
            </a:lvl4pPr>
            <a:lvl5pPr marL="1827144" indent="0">
              <a:buNone/>
              <a:defRPr sz="1400"/>
            </a:lvl5pPr>
            <a:lvl6pPr marL="2283930" indent="0">
              <a:buNone/>
              <a:defRPr sz="1400"/>
            </a:lvl6pPr>
            <a:lvl7pPr marL="2740716" indent="0">
              <a:buNone/>
              <a:defRPr sz="1400"/>
            </a:lvl7pPr>
            <a:lvl8pPr marL="3197456" indent="0">
              <a:buNone/>
              <a:defRPr sz="1400"/>
            </a:lvl8pPr>
            <a:lvl9pPr marL="3654284"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D9284E4-42B0-9545-84A2-1C5DB46B647D}" type="slidenum">
              <a:rPr lang="en-US">
                <a:solidFill>
                  <a:srgbClr val="FF9966"/>
                </a:solidFill>
              </a:rPr>
              <a:pPr>
                <a:defRPr/>
              </a:pPr>
              <a:t>‹#›</a:t>
            </a:fld>
            <a:endParaRPr lang="en-US">
              <a:solidFill>
                <a:srgbClr val="FF9966"/>
              </a:solidFill>
            </a:endParaRPr>
          </a:p>
        </p:txBody>
      </p:sp>
    </p:spTree>
    <p:extLst>
      <p:ext uri="{BB962C8B-B14F-4D97-AF65-F5344CB8AC3E}">
        <p14:creationId xmlns:p14="http://schemas.microsoft.com/office/powerpoint/2010/main" val="18719925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75C21E31-E76C-0E48-8BE9-7EE861D1FA16}" type="slidenum">
              <a:rPr lang="en-US">
                <a:solidFill>
                  <a:srgbClr val="FF9966"/>
                </a:solidFill>
              </a:rPr>
              <a:pPr>
                <a:defRPr/>
              </a:pPr>
              <a:t>‹#›</a:t>
            </a:fld>
            <a:endParaRPr lang="en-US">
              <a:solidFill>
                <a:srgbClr val="FF9966"/>
              </a:solidFill>
            </a:endParaRPr>
          </a:p>
        </p:txBody>
      </p:sp>
    </p:spTree>
    <p:extLst>
      <p:ext uri="{BB962C8B-B14F-4D97-AF65-F5344CB8AC3E}">
        <p14:creationId xmlns:p14="http://schemas.microsoft.com/office/powerpoint/2010/main" val="38779979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86" indent="0">
              <a:buNone/>
              <a:defRPr sz="2000" b="1"/>
            </a:lvl2pPr>
            <a:lvl3pPr marL="913572" indent="0">
              <a:buNone/>
              <a:defRPr sz="1800" b="1"/>
            </a:lvl3pPr>
            <a:lvl4pPr marL="1370358" indent="0">
              <a:buNone/>
              <a:defRPr sz="1600" b="1"/>
            </a:lvl4pPr>
            <a:lvl5pPr marL="1827144" indent="0">
              <a:buNone/>
              <a:defRPr sz="1600" b="1"/>
            </a:lvl5pPr>
            <a:lvl6pPr marL="2283930" indent="0">
              <a:buNone/>
              <a:defRPr sz="1600" b="1"/>
            </a:lvl6pPr>
            <a:lvl7pPr marL="2740716" indent="0">
              <a:buNone/>
              <a:defRPr sz="1600" b="1"/>
            </a:lvl7pPr>
            <a:lvl8pPr marL="3197456" indent="0">
              <a:buNone/>
              <a:defRPr sz="1600" b="1"/>
            </a:lvl8pPr>
            <a:lvl9pPr marL="365428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17" y="1535113"/>
            <a:ext cx="4041775" cy="639762"/>
          </a:xfrm>
        </p:spPr>
        <p:txBody>
          <a:bodyPr anchor="b"/>
          <a:lstStyle>
            <a:lvl1pPr marL="0" indent="0">
              <a:buNone/>
              <a:defRPr sz="2400" b="1"/>
            </a:lvl1pPr>
            <a:lvl2pPr marL="456786" indent="0">
              <a:buNone/>
              <a:defRPr sz="2000" b="1"/>
            </a:lvl2pPr>
            <a:lvl3pPr marL="913572" indent="0">
              <a:buNone/>
              <a:defRPr sz="1800" b="1"/>
            </a:lvl3pPr>
            <a:lvl4pPr marL="1370358" indent="0">
              <a:buNone/>
              <a:defRPr sz="1600" b="1"/>
            </a:lvl4pPr>
            <a:lvl5pPr marL="1827144" indent="0">
              <a:buNone/>
              <a:defRPr sz="1600" b="1"/>
            </a:lvl5pPr>
            <a:lvl6pPr marL="2283930" indent="0">
              <a:buNone/>
              <a:defRPr sz="1600" b="1"/>
            </a:lvl6pPr>
            <a:lvl7pPr marL="2740716" indent="0">
              <a:buNone/>
              <a:defRPr sz="1600" b="1"/>
            </a:lvl7pPr>
            <a:lvl8pPr marL="3197456" indent="0">
              <a:buNone/>
              <a:defRPr sz="1600" b="1"/>
            </a:lvl8pPr>
            <a:lvl9pPr marL="365428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1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2A2C9D33-74AB-0B41-892F-7644CAB1E431}" type="slidenum">
              <a:rPr lang="en-US">
                <a:solidFill>
                  <a:srgbClr val="FF9966"/>
                </a:solidFill>
              </a:rPr>
              <a:pPr>
                <a:defRPr/>
              </a:pPr>
              <a:t>‹#›</a:t>
            </a:fld>
            <a:endParaRPr lang="en-US">
              <a:solidFill>
                <a:srgbClr val="FF9966"/>
              </a:solidFill>
            </a:endParaRPr>
          </a:p>
        </p:txBody>
      </p:sp>
    </p:spTree>
    <p:extLst>
      <p:ext uri="{BB962C8B-B14F-4D97-AF65-F5344CB8AC3E}">
        <p14:creationId xmlns:p14="http://schemas.microsoft.com/office/powerpoint/2010/main" val="4308395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41634784-BAD4-7F48-BA22-80FAB352214F}" type="slidenum">
              <a:rPr lang="en-US">
                <a:solidFill>
                  <a:srgbClr val="FF9966"/>
                </a:solidFill>
              </a:rPr>
              <a:pPr>
                <a:defRPr/>
              </a:pPr>
              <a:t>‹#›</a:t>
            </a:fld>
            <a:endParaRPr lang="en-US">
              <a:solidFill>
                <a:srgbClr val="FF9966"/>
              </a:solidFill>
            </a:endParaRPr>
          </a:p>
        </p:txBody>
      </p:sp>
    </p:spTree>
    <p:extLst>
      <p:ext uri="{BB962C8B-B14F-4D97-AF65-F5344CB8AC3E}">
        <p14:creationId xmlns:p14="http://schemas.microsoft.com/office/powerpoint/2010/main" val="18392134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5C2C8034-163E-9D4B-839E-729AF68152ED}" type="slidenum">
              <a:rPr lang="en-US">
                <a:solidFill>
                  <a:srgbClr val="FF9966"/>
                </a:solidFill>
              </a:rPr>
              <a:pPr>
                <a:defRPr/>
              </a:pPr>
              <a:t>‹#›</a:t>
            </a:fld>
            <a:endParaRPr lang="en-US">
              <a:solidFill>
                <a:srgbClr val="FF9966"/>
              </a:solidFill>
            </a:endParaRPr>
          </a:p>
        </p:txBody>
      </p:sp>
    </p:spTree>
    <p:extLst>
      <p:ext uri="{BB962C8B-B14F-4D97-AF65-F5344CB8AC3E}">
        <p14:creationId xmlns:p14="http://schemas.microsoft.com/office/powerpoint/2010/main" val="642210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3"/>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4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0"/>
            <a:ext cx="3008313" cy="4691063"/>
          </a:xfrm>
        </p:spPr>
        <p:txBody>
          <a:bodyPr/>
          <a:lstStyle>
            <a:lvl1pPr marL="0" indent="0">
              <a:buNone/>
              <a:defRPr sz="1400"/>
            </a:lvl1pPr>
            <a:lvl2pPr marL="456786" indent="0">
              <a:buNone/>
              <a:defRPr sz="1200"/>
            </a:lvl2pPr>
            <a:lvl3pPr marL="913572" indent="0">
              <a:buNone/>
              <a:defRPr sz="1000"/>
            </a:lvl3pPr>
            <a:lvl4pPr marL="1370358" indent="0">
              <a:buNone/>
              <a:defRPr sz="900"/>
            </a:lvl4pPr>
            <a:lvl5pPr marL="1827144" indent="0">
              <a:buNone/>
              <a:defRPr sz="900"/>
            </a:lvl5pPr>
            <a:lvl6pPr marL="2283930" indent="0">
              <a:buNone/>
              <a:defRPr sz="900"/>
            </a:lvl6pPr>
            <a:lvl7pPr marL="2740716" indent="0">
              <a:buNone/>
              <a:defRPr sz="900"/>
            </a:lvl7pPr>
            <a:lvl8pPr marL="3197456" indent="0">
              <a:buNone/>
              <a:defRPr sz="900"/>
            </a:lvl8pPr>
            <a:lvl9pPr marL="3654284"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14955A9-A148-B246-A70F-22DB0DCFDF97}" type="slidenum">
              <a:rPr lang="en-US">
                <a:solidFill>
                  <a:srgbClr val="FF9966"/>
                </a:solidFill>
              </a:rPr>
              <a:pPr>
                <a:defRPr/>
              </a:pPr>
              <a:t>‹#›</a:t>
            </a:fld>
            <a:endParaRPr lang="en-US">
              <a:solidFill>
                <a:srgbClr val="FF9966"/>
              </a:solidFill>
            </a:endParaRPr>
          </a:p>
        </p:txBody>
      </p:sp>
    </p:spTree>
    <p:extLst>
      <p:ext uri="{BB962C8B-B14F-4D97-AF65-F5344CB8AC3E}">
        <p14:creationId xmlns:p14="http://schemas.microsoft.com/office/powerpoint/2010/main" val="29758854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86" indent="0">
              <a:buNone/>
              <a:defRPr sz="2800"/>
            </a:lvl2pPr>
            <a:lvl3pPr marL="913572" indent="0">
              <a:buNone/>
              <a:defRPr sz="2400"/>
            </a:lvl3pPr>
            <a:lvl4pPr marL="1370358" indent="0">
              <a:buNone/>
              <a:defRPr sz="2000"/>
            </a:lvl4pPr>
            <a:lvl5pPr marL="1827144" indent="0">
              <a:buNone/>
              <a:defRPr sz="2000"/>
            </a:lvl5pPr>
            <a:lvl6pPr marL="2283930" indent="0">
              <a:buNone/>
              <a:defRPr sz="2000"/>
            </a:lvl6pPr>
            <a:lvl7pPr marL="2740716" indent="0">
              <a:buNone/>
              <a:defRPr sz="2000"/>
            </a:lvl7pPr>
            <a:lvl8pPr marL="3197456" indent="0">
              <a:buNone/>
              <a:defRPr sz="2000"/>
            </a:lvl8pPr>
            <a:lvl9pPr marL="3654284"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786" indent="0">
              <a:buNone/>
              <a:defRPr sz="1200"/>
            </a:lvl2pPr>
            <a:lvl3pPr marL="913572" indent="0">
              <a:buNone/>
              <a:defRPr sz="1000"/>
            </a:lvl3pPr>
            <a:lvl4pPr marL="1370358" indent="0">
              <a:buNone/>
              <a:defRPr sz="900"/>
            </a:lvl4pPr>
            <a:lvl5pPr marL="1827144" indent="0">
              <a:buNone/>
              <a:defRPr sz="900"/>
            </a:lvl5pPr>
            <a:lvl6pPr marL="2283930" indent="0">
              <a:buNone/>
              <a:defRPr sz="900"/>
            </a:lvl6pPr>
            <a:lvl7pPr marL="2740716" indent="0">
              <a:buNone/>
              <a:defRPr sz="900"/>
            </a:lvl7pPr>
            <a:lvl8pPr marL="3197456" indent="0">
              <a:buNone/>
              <a:defRPr sz="900"/>
            </a:lvl8pPr>
            <a:lvl9pPr marL="3654284"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3C12F15-9DD8-D647-A6A6-E40B6468E4CD}" type="slidenum">
              <a:rPr lang="en-US">
                <a:solidFill>
                  <a:srgbClr val="FF9966"/>
                </a:solidFill>
              </a:rPr>
              <a:pPr>
                <a:defRPr/>
              </a:pPr>
              <a:t>‹#›</a:t>
            </a:fld>
            <a:endParaRPr lang="en-US">
              <a:solidFill>
                <a:srgbClr val="FF9966"/>
              </a:solidFill>
            </a:endParaRPr>
          </a:p>
        </p:txBody>
      </p:sp>
    </p:spTree>
    <p:extLst>
      <p:ext uri="{BB962C8B-B14F-4D97-AF65-F5344CB8AC3E}">
        <p14:creationId xmlns:p14="http://schemas.microsoft.com/office/powerpoint/2010/main" val="30276402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FF9A76C-2CFD-FE46-9825-DB216ABE4AAB}" type="slidenum">
              <a:rPr lang="en-US">
                <a:solidFill>
                  <a:srgbClr val="FF9966"/>
                </a:solidFill>
              </a:rPr>
              <a:pPr>
                <a:defRPr/>
              </a:pPr>
              <a:t>‹#›</a:t>
            </a:fld>
            <a:endParaRPr lang="en-US">
              <a:solidFill>
                <a:srgbClr val="FF9966"/>
              </a:solidFill>
            </a:endParaRPr>
          </a:p>
        </p:txBody>
      </p:sp>
    </p:spTree>
    <p:extLst>
      <p:ext uri="{BB962C8B-B14F-4D97-AF65-F5344CB8AC3E}">
        <p14:creationId xmlns:p14="http://schemas.microsoft.com/office/powerpoint/2010/main" val="36850328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2"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5"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CA9DE275-F6FE-F042-9E29-F9DFB3EC1944}" type="slidenum">
              <a:rPr lang="en-US">
                <a:solidFill>
                  <a:srgbClr val="FF9966"/>
                </a:solidFill>
              </a:rPr>
              <a:pPr>
                <a:defRPr/>
              </a:pPr>
              <a:t>‹#›</a:t>
            </a:fld>
            <a:endParaRPr lang="en-US">
              <a:solidFill>
                <a:srgbClr val="FF9966"/>
              </a:solidFill>
            </a:endParaRPr>
          </a:p>
        </p:txBody>
      </p:sp>
    </p:spTree>
    <p:extLst>
      <p:ext uri="{BB962C8B-B14F-4D97-AF65-F5344CB8AC3E}">
        <p14:creationId xmlns:p14="http://schemas.microsoft.com/office/powerpoint/2010/main" val="2268718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7181B6F-751D-944A-AD70-030F93E392B9}" type="slidenum">
              <a:rPr lang="en-US"/>
              <a:pPr>
                <a:defRPr/>
              </a:pPr>
              <a:t>‹#›</a:t>
            </a:fld>
            <a:endParaRPr lang="en-US"/>
          </a:p>
        </p:txBody>
      </p:sp>
    </p:spTree>
    <p:extLst>
      <p:ext uri="{BB962C8B-B14F-4D97-AF65-F5344CB8AC3E}">
        <p14:creationId xmlns:p14="http://schemas.microsoft.com/office/powerpoint/2010/main" val="2666309402"/>
      </p:ext>
    </p:extLst>
  </p:cSld>
  <p:clrMapOvr>
    <a:masterClrMapping/>
  </p:clrMapOvr>
  <p:transition>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819402" y="609600"/>
            <a:ext cx="60960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00FB563F-2E23-AE4B-990F-355A549A365A}" type="slidenum">
              <a:rPr lang="en-US">
                <a:solidFill>
                  <a:srgbClr val="FF9966"/>
                </a:solidFill>
              </a:rPr>
              <a:pPr>
                <a:defRPr/>
              </a:pPr>
              <a:t>‹#›</a:t>
            </a:fld>
            <a:endParaRPr lang="en-US">
              <a:solidFill>
                <a:srgbClr val="FF9966"/>
              </a:solidFill>
            </a:endParaRPr>
          </a:p>
        </p:txBody>
      </p:sp>
    </p:spTree>
    <p:extLst>
      <p:ext uri="{BB962C8B-B14F-4D97-AF65-F5344CB8AC3E}">
        <p14:creationId xmlns:p14="http://schemas.microsoft.com/office/powerpoint/2010/main" val="7661877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819402" y="609600"/>
            <a:ext cx="6096000" cy="1143000"/>
          </a:xfrm>
        </p:spPr>
        <p:txBody>
          <a:bodyPr/>
          <a:lstStyle/>
          <a:p>
            <a:r>
              <a:rPr lang="en-US"/>
              <a:t>Click to edit Master title style</a:t>
            </a:r>
          </a:p>
        </p:txBody>
      </p:sp>
      <p:sp>
        <p:nvSpPr>
          <p:cNvPr id="3" name="ClipArt Placeholder 2"/>
          <p:cNvSpPr>
            <a:spLocks noGrp="1"/>
          </p:cNvSpPr>
          <p:nvPr>
            <p:ph type="clipArt" sz="half" idx="1"/>
          </p:nvPr>
        </p:nvSpPr>
        <p:spPr>
          <a:xfrm>
            <a:off x="2819400" y="1981200"/>
            <a:ext cx="2971800" cy="4114800"/>
          </a:xfrm>
        </p:spPr>
        <p:txBody>
          <a:bodyPr/>
          <a:lstStyle/>
          <a:p>
            <a:pPr lvl="0"/>
            <a:endParaRPr lang="en-US" noProof="0"/>
          </a:p>
        </p:txBody>
      </p:sp>
      <p:sp>
        <p:nvSpPr>
          <p:cNvPr id="4" name="Text Placeholder 3"/>
          <p:cNvSpPr>
            <a:spLocks noGrp="1"/>
          </p:cNvSpPr>
          <p:nvPr>
            <p:ph type="body"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03A14C8F-F527-8644-95C2-01754F434FEA}" type="slidenum">
              <a:rPr lang="en-US">
                <a:solidFill>
                  <a:srgbClr val="FF9966"/>
                </a:solidFill>
              </a:rPr>
              <a:pPr>
                <a:defRPr/>
              </a:pPr>
              <a:t>‹#›</a:t>
            </a:fld>
            <a:endParaRPr lang="en-US">
              <a:solidFill>
                <a:srgbClr val="FF9966"/>
              </a:solidFill>
            </a:endParaRPr>
          </a:p>
        </p:txBody>
      </p:sp>
    </p:spTree>
    <p:extLst>
      <p:ext uri="{BB962C8B-B14F-4D97-AF65-F5344CB8AC3E}">
        <p14:creationId xmlns:p14="http://schemas.microsoft.com/office/powerpoint/2010/main" val="1197423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B67A68C-300B-964C-8C75-008EDE391420}" type="slidenum">
              <a:rPr lang="en-US"/>
              <a:pPr>
                <a:defRPr/>
              </a:pPr>
              <a:t>‹#›</a:t>
            </a:fld>
            <a:endParaRPr lang="en-US"/>
          </a:p>
        </p:txBody>
      </p:sp>
    </p:spTree>
    <p:extLst>
      <p:ext uri="{BB962C8B-B14F-4D97-AF65-F5344CB8AC3E}">
        <p14:creationId xmlns:p14="http://schemas.microsoft.com/office/powerpoint/2010/main" val="1553506121"/>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573A80-ECDD-2D43-BCE7-D237CB12BF52}" type="slidenum">
              <a:rPr lang="en-US"/>
              <a:pPr>
                <a:defRPr/>
              </a:pPr>
              <a:t>‹#›</a:t>
            </a:fld>
            <a:endParaRPr lang="en-US"/>
          </a:p>
        </p:txBody>
      </p:sp>
    </p:spTree>
    <p:extLst>
      <p:ext uri="{BB962C8B-B14F-4D97-AF65-F5344CB8AC3E}">
        <p14:creationId xmlns:p14="http://schemas.microsoft.com/office/powerpoint/2010/main" val="683412210"/>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2885F1-1491-8742-BE2E-9BA739C40819}" type="slidenum">
              <a:rPr lang="en-US"/>
              <a:pPr>
                <a:defRPr/>
              </a:pPr>
              <a:t>‹#›</a:t>
            </a:fld>
            <a:endParaRPr lang="en-US"/>
          </a:p>
        </p:txBody>
      </p:sp>
    </p:spTree>
    <p:extLst>
      <p:ext uri="{BB962C8B-B14F-4D97-AF65-F5344CB8AC3E}">
        <p14:creationId xmlns:p14="http://schemas.microsoft.com/office/powerpoint/2010/main" val="3106314846"/>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theme" Target="../theme/theme4.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9F1E7FBC-4F2D-B840-94C5-71ACB561B3E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59" r:id="rId1"/>
    <p:sldLayoutId id="2147485560" r:id="rId2"/>
    <p:sldLayoutId id="2147485561" r:id="rId3"/>
    <p:sldLayoutId id="2147485562" r:id="rId4"/>
    <p:sldLayoutId id="2147485563" r:id="rId5"/>
    <p:sldLayoutId id="2147485564" r:id="rId6"/>
    <p:sldLayoutId id="2147485565" r:id="rId7"/>
    <p:sldLayoutId id="2147485566" r:id="rId8"/>
    <p:sldLayoutId id="2147485567" r:id="rId9"/>
    <p:sldLayoutId id="2147485568" r:id="rId10"/>
    <p:sldLayoutId id="2147485569"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charset="0"/>
          <a:ea typeface="ＭＳ Ｐゴシック" charset="0"/>
        </a:defRPr>
      </a:lvl6pPr>
      <a:lvl7pPr marL="914400" algn="ctr" rtl="0" eaLnBrk="0" fontAlgn="base" hangingPunct="0">
        <a:spcBef>
          <a:spcPct val="0"/>
        </a:spcBef>
        <a:spcAft>
          <a:spcPct val="0"/>
        </a:spcAft>
        <a:defRPr sz="4400">
          <a:solidFill>
            <a:schemeClr val="tx2"/>
          </a:solidFill>
          <a:latin typeface="Times" charset="0"/>
          <a:ea typeface="ＭＳ Ｐゴシック" charset="0"/>
        </a:defRPr>
      </a:lvl7pPr>
      <a:lvl8pPr marL="1371600" algn="ctr" rtl="0" eaLnBrk="0" fontAlgn="base" hangingPunct="0">
        <a:spcBef>
          <a:spcPct val="0"/>
        </a:spcBef>
        <a:spcAft>
          <a:spcPct val="0"/>
        </a:spcAft>
        <a:defRPr sz="4400">
          <a:solidFill>
            <a:schemeClr val="tx2"/>
          </a:solidFill>
          <a:latin typeface="Times" charset="0"/>
          <a:ea typeface="ＭＳ Ｐゴシック" charset="0"/>
        </a:defRPr>
      </a:lvl8pPr>
      <a:lvl9pPr marL="1828800" algn="ctr"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a:defRPr/>
            </a:pPr>
            <a:fld id="{EA81FB54-21D4-7D4B-A6B7-03F93B2C234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70" r:id="rId1"/>
    <p:sldLayoutId id="2147485571" r:id="rId2"/>
    <p:sldLayoutId id="2147485572" r:id="rId3"/>
    <p:sldLayoutId id="2147485573" r:id="rId4"/>
    <p:sldLayoutId id="2147485574" r:id="rId5"/>
    <p:sldLayoutId id="2147485575" r:id="rId6"/>
    <p:sldLayoutId id="2147485576" r:id="rId7"/>
    <p:sldLayoutId id="2147485577" r:id="rId8"/>
    <p:sldLayoutId id="2147485578" r:id="rId9"/>
    <p:sldLayoutId id="2147485579" r:id="rId10"/>
    <p:sldLayoutId id="2147485580"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charset="0"/>
          <a:ea typeface="ＭＳ Ｐゴシック" charset="0"/>
        </a:defRPr>
      </a:lvl6pPr>
      <a:lvl7pPr marL="914400" algn="ctr" rtl="0" eaLnBrk="0" fontAlgn="base" hangingPunct="0">
        <a:spcBef>
          <a:spcPct val="0"/>
        </a:spcBef>
        <a:spcAft>
          <a:spcPct val="0"/>
        </a:spcAft>
        <a:defRPr sz="4400">
          <a:solidFill>
            <a:schemeClr val="tx2"/>
          </a:solidFill>
          <a:latin typeface="Times" charset="0"/>
          <a:ea typeface="ＭＳ Ｐゴシック" charset="0"/>
        </a:defRPr>
      </a:lvl7pPr>
      <a:lvl8pPr marL="1371600" algn="ctr" rtl="0" eaLnBrk="0" fontAlgn="base" hangingPunct="0">
        <a:spcBef>
          <a:spcPct val="0"/>
        </a:spcBef>
        <a:spcAft>
          <a:spcPct val="0"/>
        </a:spcAft>
        <a:defRPr sz="4400">
          <a:solidFill>
            <a:schemeClr val="tx2"/>
          </a:solidFill>
          <a:latin typeface="Times" charset="0"/>
          <a:ea typeface="ＭＳ Ｐゴシック" charset="0"/>
        </a:defRPr>
      </a:lvl8pPr>
      <a:lvl9pPr marL="1828800" algn="ctr"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lvl1pPr defTabSz="913977" eaLnBrk="1" hangingPunct="1">
              <a:defRPr sz="1400">
                <a:solidFill>
                  <a:srgbClr val="000000"/>
                </a:solidFill>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lvl1pPr algn="ctr" defTabSz="913977" eaLnBrk="1" hangingPunct="1">
              <a:defRPr sz="1400">
                <a:solidFill>
                  <a:srgbClr val="000000"/>
                </a:solidFill>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6" tIns="45716" rIns="91436" bIns="45716" numCol="1" anchor="t" anchorCtr="0" compatLnSpc="1">
            <a:prstTxWarp prst="textNoShape">
              <a:avLst/>
            </a:prstTxWarp>
          </a:bodyPr>
          <a:lstStyle>
            <a:lvl1pPr algn="r" defTabSz="913977" eaLnBrk="1" hangingPunct="1">
              <a:defRPr sz="1400">
                <a:solidFill>
                  <a:srgbClr val="000000"/>
                </a:solidFill>
                <a:latin typeface="Times New Roman" charset="0"/>
                <a:cs typeface="+mn-cs"/>
              </a:defRPr>
            </a:lvl1pPr>
          </a:lstStyle>
          <a:p>
            <a:pPr>
              <a:defRPr/>
            </a:pPr>
            <a:fld id="{BB1186DA-ACD7-B84E-AE24-67815543709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45" r:id="rId1"/>
    <p:sldLayoutId id="2147485646" r:id="rId2"/>
    <p:sldLayoutId id="2147485647" r:id="rId3"/>
    <p:sldLayoutId id="2147485648" r:id="rId4"/>
    <p:sldLayoutId id="2147485649" r:id="rId5"/>
    <p:sldLayoutId id="2147485650" r:id="rId6"/>
    <p:sldLayoutId id="2147485651" r:id="rId7"/>
    <p:sldLayoutId id="2147485652" r:id="rId8"/>
    <p:sldLayoutId id="2147485653" r:id="rId9"/>
    <p:sldLayoutId id="2147485654" r:id="rId10"/>
    <p:sldLayoutId id="214748565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6989" algn="ctr" rtl="0" fontAlgn="base">
        <a:spcBef>
          <a:spcPct val="0"/>
        </a:spcBef>
        <a:spcAft>
          <a:spcPct val="0"/>
        </a:spcAft>
        <a:defRPr sz="4400">
          <a:solidFill>
            <a:schemeClr val="tx2"/>
          </a:solidFill>
          <a:latin typeface="Times New Roman" charset="0"/>
          <a:ea typeface="ＭＳ Ｐゴシック" charset="0"/>
        </a:defRPr>
      </a:lvl6pPr>
      <a:lvl7pPr marL="913977" algn="ctr" rtl="0" fontAlgn="base">
        <a:spcBef>
          <a:spcPct val="0"/>
        </a:spcBef>
        <a:spcAft>
          <a:spcPct val="0"/>
        </a:spcAft>
        <a:defRPr sz="4400">
          <a:solidFill>
            <a:schemeClr val="tx2"/>
          </a:solidFill>
          <a:latin typeface="Times New Roman" charset="0"/>
          <a:ea typeface="ＭＳ Ｐゴシック" charset="0"/>
        </a:defRPr>
      </a:lvl7pPr>
      <a:lvl8pPr marL="1370966" algn="ctr" rtl="0" fontAlgn="base">
        <a:spcBef>
          <a:spcPct val="0"/>
        </a:spcBef>
        <a:spcAft>
          <a:spcPct val="0"/>
        </a:spcAft>
        <a:defRPr sz="4400">
          <a:solidFill>
            <a:schemeClr val="tx2"/>
          </a:solidFill>
          <a:latin typeface="Times New Roman" charset="0"/>
          <a:ea typeface="ＭＳ Ｐゴシック" charset="0"/>
        </a:defRPr>
      </a:lvl8pPr>
      <a:lvl9pPr marL="1827954" algn="ctr" rtl="0" fontAlgn="base">
        <a:spcBef>
          <a:spcPct val="0"/>
        </a:spcBef>
        <a:spcAft>
          <a:spcPct val="0"/>
        </a:spcAft>
        <a:defRPr sz="4400">
          <a:solidFill>
            <a:schemeClr val="tx2"/>
          </a:solidFill>
          <a:latin typeface="Times New Roman" charset="0"/>
          <a:ea typeface="ＭＳ Ｐゴシック"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1363" indent="-284163" algn="l" rtl="0" eaLnBrk="0" fontAlgn="base" hangingPunct="0">
        <a:spcBef>
          <a:spcPct val="20000"/>
        </a:spcBef>
        <a:spcAft>
          <a:spcPct val="0"/>
        </a:spcAft>
        <a:buChar char="–"/>
        <a:defRPr sz="2800">
          <a:solidFill>
            <a:schemeClr val="tx1"/>
          </a:solidFill>
          <a:latin typeface="+mn-lt"/>
          <a:ea typeface="+mn-ea"/>
        </a:defRPr>
      </a:lvl2pPr>
      <a:lvl3pPr marL="1141413" indent="-227013" algn="l" rtl="0" eaLnBrk="0" fontAlgn="base" hangingPunct="0">
        <a:spcBef>
          <a:spcPct val="20000"/>
        </a:spcBef>
        <a:spcAft>
          <a:spcPct val="0"/>
        </a:spcAft>
        <a:buChar char="•"/>
        <a:defRPr sz="2400">
          <a:solidFill>
            <a:schemeClr val="tx1"/>
          </a:solidFill>
          <a:latin typeface="+mn-lt"/>
          <a:ea typeface="+mn-ea"/>
        </a:defRPr>
      </a:lvl3pPr>
      <a:lvl4pPr marL="1598613" indent="-227013" algn="l" rtl="0" eaLnBrk="0" fontAlgn="base" hangingPunct="0">
        <a:spcBef>
          <a:spcPct val="20000"/>
        </a:spcBef>
        <a:spcAft>
          <a:spcPct val="0"/>
        </a:spcAft>
        <a:buChar char="–"/>
        <a:defRPr sz="2000">
          <a:solidFill>
            <a:schemeClr val="tx1"/>
          </a:solidFill>
          <a:latin typeface="+mn-lt"/>
          <a:ea typeface="+mn-ea"/>
        </a:defRPr>
      </a:lvl4pPr>
      <a:lvl5pPr marL="2055813" indent="-227013" algn="l" rtl="0" eaLnBrk="0" fontAlgn="base" hangingPunct="0">
        <a:spcBef>
          <a:spcPct val="20000"/>
        </a:spcBef>
        <a:spcAft>
          <a:spcPct val="0"/>
        </a:spcAft>
        <a:buChar char="»"/>
        <a:defRPr sz="2000">
          <a:solidFill>
            <a:schemeClr val="tx1"/>
          </a:solidFill>
          <a:latin typeface="+mn-lt"/>
          <a:ea typeface="+mn-ea"/>
        </a:defRPr>
      </a:lvl5pPr>
      <a:lvl6pPr marL="2513425" indent="-228494" algn="l" rtl="0" fontAlgn="base">
        <a:spcBef>
          <a:spcPct val="20000"/>
        </a:spcBef>
        <a:spcAft>
          <a:spcPct val="0"/>
        </a:spcAft>
        <a:buChar char="»"/>
        <a:defRPr sz="2000">
          <a:solidFill>
            <a:schemeClr val="tx1"/>
          </a:solidFill>
          <a:latin typeface="+mn-lt"/>
          <a:ea typeface="+mn-ea"/>
        </a:defRPr>
      </a:lvl6pPr>
      <a:lvl7pPr marL="2970410" indent="-228494" algn="l" rtl="0" fontAlgn="base">
        <a:spcBef>
          <a:spcPct val="20000"/>
        </a:spcBef>
        <a:spcAft>
          <a:spcPct val="0"/>
        </a:spcAft>
        <a:buChar char="»"/>
        <a:defRPr sz="2000">
          <a:solidFill>
            <a:schemeClr val="tx1"/>
          </a:solidFill>
          <a:latin typeface="+mn-lt"/>
          <a:ea typeface="+mn-ea"/>
        </a:defRPr>
      </a:lvl7pPr>
      <a:lvl8pPr marL="3427392" indent="-228494" algn="l" rtl="0" fontAlgn="base">
        <a:spcBef>
          <a:spcPct val="20000"/>
        </a:spcBef>
        <a:spcAft>
          <a:spcPct val="0"/>
        </a:spcAft>
        <a:buChar char="»"/>
        <a:defRPr sz="2000">
          <a:solidFill>
            <a:schemeClr val="tx1"/>
          </a:solidFill>
          <a:latin typeface="+mn-lt"/>
          <a:ea typeface="+mn-ea"/>
        </a:defRPr>
      </a:lvl8pPr>
      <a:lvl9pPr marL="3884369" indent="-228494"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989" rtl="0" eaLnBrk="1" latinLnBrk="0" hangingPunct="1">
        <a:defRPr sz="1800" kern="1200">
          <a:solidFill>
            <a:schemeClr val="tx1"/>
          </a:solidFill>
          <a:latin typeface="+mn-lt"/>
          <a:ea typeface="+mn-ea"/>
          <a:cs typeface="+mn-cs"/>
        </a:defRPr>
      </a:lvl1pPr>
      <a:lvl2pPr marL="456989" algn="l" defTabSz="456989" rtl="0" eaLnBrk="1" latinLnBrk="0" hangingPunct="1">
        <a:defRPr sz="1800" kern="1200">
          <a:solidFill>
            <a:schemeClr val="tx1"/>
          </a:solidFill>
          <a:latin typeface="+mn-lt"/>
          <a:ea typeface="+mn-ea"/>
          <a:cs typeface="+mn-cs"/>
        </a:defRPr>
      </a:lvl2pPr>
      <a:lvl3pPr marL="913977" algn="l" defTabSz="456989" rtl="0" eaLnBrk="1" latinLnBrk="0" hangingPunct="1">
        <a:defRPr sz="1800" kern="1200">
          <a:solidFill>
            <a:schemeClr val="tx1"/>
          </a:solidFill>
          <a:latin typeface="+mn-lt"/>
          <a:ea typeface="+mn-ea"/>
          <a:cs typeface="+mn-cs"/>
        </a:defRPr>
      </a:lvl3pPr>
      <a:lvl4pPr marL="1370966" algn="l" defTabSz="456989" rtl="0" eaLnBrk="1" latinLnBrk="0" hangingPunct="1">
        <a:defRPr sz="1800" kern="1200">
          <a:solidFill>
            <a:schemeClr val="tx1"/>
          </a:solidFill>
          <a:latin typeface="+mn-lt"/>
          <a:ea typeface="+mn-ea"/>
          <a:cs typeface="+mn-cs"/>
        </a:defRPr>
      </a:lvl4pPr>
      <a:lvl5pPr marL="1827954" algn="l" defTabSz="456989" rtl="0" eaLnBrk="1" latinLnBrk="0" hangingPunct="1">
        <a:defRPr sz="1800" kern="1200">
          <a:solidFill>
            <a:schemeClr val="tx1"/>
          </a:solidFill>
          <a:latin typeface="+mn-lt"/>
          <a:ea typeface="+mn-ea"/>
          <a:cs typeface="+mn-cs"/>
        </a:defRPr>
      </a:lvl5pPr>
      <a:lvl6pPr marL="2284943" algn="l" defTabSz="456989" rtl="0" eaLnBrk="1" latinLnBrk="0" hangingPunct="1">
        <a:defRPr sz="1800" kern="1200">
          <a:solidFill>
            <a:schemeClr val="tx1"/>
          </a:solidFill>
          <a:latin typeface="+mn-lt"/>
          <a:ea typeface="+mn-ea"/>
          <a:cs typeface="+mn-cs"/>
        </a:defRPr>
      </a:lvl6pPr>
      <a:lvl7pPr marL="2741931" algn="l" defTabSz="456989" rtl="0" eaLnBrk="1" latinLnBrk="0" hangingPunct="1">
        <a:defRPr sz="1800" kern="1200">
          <a:solidFill>
            <a:schemeClr val="tx1"/>
          </a:solidFill>
          <a:latin typeface="+mn-lt"/>
          <a:ea typeface="+mn-ea"/>
          <a:cs typeface="+mn-cs"/>
        </a:defRPr>
      </a:lvl7pPr>
      <a:lvl8pPr marL="3198896" algn="l" defTabSz="456989" rtl="0" eaLnBrk="1" latinLnBrk="0" hangingPunct="1">
        <a:defRPr sz="1800" kern="1200">
          <a:solidFill>
            <a:schemeClr val="tx1"/>
          </a:solidFill>
          <a:latin typeface="+mn-lt"/>
          <a:ea typeface="+mn-ea"/>
          <a:cs typeface="+mn-cs"/>
        </a:defRPr>
      </a:lvl8pPr>
      <a:lvl9pPr marL="3655904" algn="l" defTabSz="4569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84" tIns="45590" rIns="91184" bIns="45590" numCol="1" anchor="ctr" anchorCtr="0" compatLnSpc="1">
            <a:prstTxWarp prst="textNoShape">
              <a:avLst/>
            </a:prstTxWarp>
          </a:bodyPr>
          <a:lstStyle/>
          <a:p>
            <a:pPr lvl="0"/>
            <a:r>
              <a:rPr lang="en-US"/>
              <a:t>Click to edit Master title style</a:t>
            </a:r>
          </a:p>
        </p:txBody>
      </p:sp>
      <p:sp>
        <p:nvSpPr>
          <p:cNvPr id="3020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84" tIns="45590" rIns="91184" bIns="455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184" tIns="45590" rIns="91184" bIns="45590" numCol="1" anchor="t" anchorCtr="0" compatLnSpc="1">
            <a:prstTxWarp prst="textNoShape">
              <a:avLst/>
            </a:prstTxWarp>
          </a:bodyPr>
          <a:lstStyle>
            <a:lvl1pPr defTabSz="910788">
              <a:defRPr sz="1400">
                <a:solidFill>
                  <a:srgbClr val="000000"/>
                </a:solidFill>
                <a:latin typeface="Times"/>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184" tIns="45590" rIns="91184" bIns="45590" numCol="1" anchor="t" anchorCtr="0" compatLnSpc="1">
            <a:prstTxWarp prst="textNoShape">
              <a:avLst/>
            </a:prstTxWarp>
          </a:bodyPr>
          <a:lstStyle>
            <a:lvl1pPr algn="ctr" defTabSz="910788">
              <a:defRPr sz="1400">
                <a:solidFill>
                  <a:srgbClr val="000000"/>
                </a:solidFill>
                <a:latin typeface="Times"/>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184" tIns="45590" rIns="91184" bIns="45590" numCol="1" anchor="t" anchorCtr="0" compatLnSpc="1">
            <a:prstTxWarp prst="textNoShape">
              <a:avLst/>
            </a:prstTxWarp>
          </a:bodyPr>
          <a:lstStyle>
            <a:lvl1pPr algn="r" defTabSz="910788">
              <a:defRPr sz="1400" smtClean="0">
                <a:solidFill>
                  <a:srgbClr val="000000"/>
                </a:solidFill>
                <a:latin typeface="Times"/>
                <a:ea typeface="+mn-ea"/>
                <a:cs typeface="+mn-cs"/>
              </a:defRPr>
            </a:lvl1pPr>
          </a:lstStyle>
          <a:p>
            <a:pPr>
              <a:defRPr/>
            </a:pPr>
            <a:fld id="{20A9D393-8419-EE4E-8334-A62106AF9A5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56" r:id="rId1"/>
    <p:sldLayoutId id="2147485657" r:id="rId2"/>
    <p:sldLayoutId id="2147485658" r:id="rId3"/>
    <p:sldLayoutId id="2147485659" r:id="rId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5379" algn="ctr" rtl="0" fontAlgn="base">
        <a:spcBef>
          <a:spcPct val="0"/>
        </a:spcBef>
        <a:spcAft>
          <a:spcPct val="0"/>
        </a:spcAft>
        <a:defRPr sz="4400">
          <a:solidFill>
            <a:schemeClr val="tx2"/>
          </a:solidFill>
          <a:latin typeface="Times" charset="0"/>
        </a:defRPr>
      </a:lvl6pPr>
      <a:lvl7pPr marL="910788" algn="ctr" rtl="0" fontAlgn="base">
        <a:spcBef>
          <a:spcPct val="0"/>
        </a:spcBef>
        <a:spcAft>
          <a:spcPct val="0"/>
        </a:spcAft>
        <a:defRPr sz="4400">
          <a:solidFill>
            <a:schemeClr val="tx2"/>
          </a:solidFill>
          <a:latin typeface="Times" charset="0"/>
        </a:defRPr>
      </a:lvl7pPr>
      <a:lvl8pPr marL="1366191" algn="ctr" rtl="0" fontAlgn="base">
        <a:spcBef>
          <a:spcPct val="0"/>
        </a:spcBef>
        <a:spcAft>
          <a:spcPct val="0"/>
        </a:spcAft>
        <a:defRPr sz="4400">
          <a:solidFill>
            <a:schemeClr val="tx2"/>
          </a:solidFill>
          <a:latin typeface="Times" charset="0"/>
        </a:defRPr>
      </a:lvl8pPr>
      <a:lvl9pPr marL="1821581" algn="ctr" rtl="0" fontAlgn="base">
        <a:spcBef>
          <a:spcPct val="0"/>
        </a:spcBef>
        <a:spcAft>
          <a:spcPct val="0"/>
        </a:spcAft>
        <a:defRPr sz="4400">
          <a:solidFill>
            <a:schemeClr val="tx2"/>
          </a:solidFill>
          <a:latin typeface="Times"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39775" indent="-284163" algn="l" rtl="0" eaLnBrk="0" fontAlgn="base" hangingPunct="0">
        <a:spcBef>
          <a:spcPct val="20000"/>
        </a:spcBef>
        <a:spcAft>
          <a:spcPct val="0"/>
        </a:spcAft>
        <a:buChar char="–"/>
        <a:defRPr sz="2800">
          <a:solidFill>
            <a:schemeClr val="tx1"/>
          </a:solidFill>
          <a:latin typeface="+mn-lt"/>
          <a:ea typeface="ＭＳ Ｐゴシック" charset="-128"/>
        </a:defRPr>
      </a:lvl2pPr>
      <a:lvl3pPr marL="1138238"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3850"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47875"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04648" indent="-227690" algn="l" rtl="0" fontAlgn="base">
        <a:spcBef>
          <a:spcPct val="20000"/>
        </a:spcBef>
        <a:spcAft>
          <a:spcPct val="0"/>
        </a:spcAft>
        <a:buChar char="»"/>
        <a:defRPr sz="2000">
          <a:solidFill>
            <a:schemeClr val="tx1"/>
          </a:solidFill>
          <a:latin typeface="+mn-lt"/>
          <a:ea typeface="ＭＳ Ｐゴシック" charset="-128"/>
        </a:defRPr>
      </a:lvl6pPr>
      <a:lvl7pPr marL="2960028" indent="-227690" algn="l" rtl="0" fontAlgn="base">
        <a:spcBef>
          <a:spcPct val="20000"/>
        </a:spcBef>
        <a:spcAft>
          <a:spcPct val="0"/>
        </a:spcAft>
        <a:buChar char="»"/>
        <a:defRPr sz="2000">
          <a:solidFill>
            <a:schemeClr val="tx1"/>
          </a:solidFill>
          <a:latin typeface="+mn-lt"/>
          <a:ea typeface="ＭＳ Ｐゴシック" charset="-128"/>
        </a:defRPr>
      </a:lvl7pPr>
      <a:lvl8pPr marL="3415412" indent="-227690" algn="l" rtl="0" fontAlgn="base">
        <a:spcBef>
          <a:spcPct val="20000"/>
        </a:spcBef>
        <a:spcAft>
          <a:spcPct val="0"/>
        </a:spcAft>
        <a:buChar char="»"/>
        <a:defRPr sz="2000">
          <a:solidFill>
            <a:schemeClr val="tx1"/>
          </a:solidFill>
          <a:latin typeface="+mn-lt"/>
          <a:ea typeface="ＭＳ Ｐゴシック" charset="-128"/>
        </a:defRPr>
      </a:lvl8pPr>
      <a:lvl9pPr marL="3870795" indent="-22769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5379" rtl="0" eaLnBrk="1" latinLnBrk="0" hangingPunct="1">
        <a:defRPr sz="1800" kern="1200">
          <a:solidFill>
            <a:schemeClr val="tx1"/>
          </a:solidFill>
          <a:latin typeface="+mn-lt"/>
          <a:ea typeface="+mn-ea"/>
          <a:cs typeface="+mn-cs"/>
        </a:defRPr>
      </a:lvl1pPr>
      <a:lvl2pPr marL="455379" algn="l" defTabSz="455379" rtl="0" eaLnBrk="1" latinLnBrk="0" hangingPunct="1">
        <a:defRPr sz="1800" kern="1200">
          <a:solidFill>
            <a:schemeClr val="tx1"/>
          </a:solidFill>
          <a:latin typeface="+mn-lt"/>
          <a:ea typeface="+mn-ea"/>
          <a:cs typeface="+mn-cs"/>
        </a:defRPr>
      </a:lvl2pPr>
      <a:lvl3pPr marL="910788" algn="l" defTabSz="455379" rtl="0" eaLnBrk="1" latinLnBrk="0" hangingPunct="1">
        <a:defRPr sz="1800" kern="1200">
          <a:solidFill>
            <a:schemeClr val="tx1"/>
          </a:solidFill>
          <a:latin typeface="+mn-lt"/>
          <a:ea typeface="+mn-ea"/>
          <a:cs typeface="+mn-cs"/>
        </a:defRPr>
      </a:lvl3pPr>
      <a:lvl4pPr marL="1366191" algn="l" defTabSz="455379" rtl="0" eaLnBrk="1" latinLnBrk="0" hangingPunct="1">
        <a:defRPr sz="1800" kern="1200">
          <a:solidFill>
            <a:schemeClr val="tx1"/>
          </a:solidFill>
          <a:latin typeface="+mn-lt"/>
          <a:ea typeface="+mn-ea"/>
          <a:cs typeface="+mn-cs"/>
        </a:defRPr>
      </a:lvl4pPr>
      <a:lvl5pPr marL="1821581" algn="l" defTabSz="455379" rtl="0" eaLnBrk="1" latinLnBrk="0" hangingPunct="1">
        <a:defRPr sz="1800" kern="1200">
          <a:solidFill>
            <a:schemeClr val="tx1"/>
          </a:solidFill>
          <a:latin typeface="+mn-lt"/>
          <a:ea typeface="+mn-ea"/>
          <a:cs typeface="+mn-cs"/>
        </a:defRPr>
      </a:lvl5pPr>
      <a:lvl6pPr marL="2276978" algn="l" defTabSz="455379" rtl="0" eaLnBrk="1" latinLnBrk="0" hangingPunct="1">
        <a:defRPr sz="1800" kern="1200">
          <a:solidFill>
            <a:schemeClr val="tx1"/>
          </a:solidFill>
          <a:latin typeface="+mn-lt"/>
          <a:ea typeface="+mn-ea"/>
          <a:cs typeface="+mn-cs"/>
        </a:defRPr>
      </a:lvl6pPr>
      <a:lvl7pPr marL="2732378" algn="l" defTabSz="455379" rtl="0" eaLnBrk="1" latinLnBrk="0" hangingPunct="1">
        <a:defRPr sz="1800" kern="1200">
          <a:solidFill>
            <a:schemeClr val="tx1"/>
          </a:solidFill>
          <a:latin typeface="+mn-lt"/>
          <a:ea typeface="+mn-ea"/>
          <a:cs typeface="+mn-cs"/>
        </a:defRPr>
      </a:lvl7pPr>
      <a:lvl8pPr marL="3187764" algn="l" defTabSz="455379" rtl="0" eaLnBrk="1" latinLnBrk="0" hangingPunct="1">
        <a:defRPr sz="1800" kern="1200">
          <a:solidFill>
            <a:schemeClr val="tx1"/>
          </a:solidFill>
          <a:latin typeface="+mn-lt"/>
          <a:ea typeface="+mn-ea"/>
          <a:cs typeface="+mn-cs"/>
        </a:defRPr>
      </a:lvl8pPr>
      <a:lvl9pPr marL="3643157" algn="l" defTabSz="45537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924213357"/>
      </p:ext>
    </p:extLst>
  </p:cSld>
  <p:clrMap bg1="dk2" tx1="lt1" bg2="dk1" tx2="lt2" accent1="accent1" accent2="accent2" accent3="accent3" accent4="accent4" accent5="accent5" accent6="accent6" hlink="hlink" folHlink="folHlink"/>
  <p:sldLayoutIdLst>
    <p:sldLayoutId id="2147485673" r:id="rId1"/>
    <p:sldLayoutId id="2147485674" r:id="rId2"/>
    <p:sldLayoutId id="2147485675" r:id="rId3"/>
    <p:sldLayoutId id="2147485676" r:id="rId4"/>
    <p:sldLayoutId id="2147485677" r:id="rId5"/>
    <p:sldLayoutId id="2147485678" r:id="rId6"/>
    <p:sldLayoutId id="2147485679" r:id="rId7"/>
    <p:sldLayoutId id="2147485680" r:id="rId8"/>
    <p:sldLayoutId id="2147485681" r:id="rId9"/>
    <p:sldLayoutId id="2147485682" r:id="rId10"/>
    <p:sldLayoutId id="214748568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436" tIns="45716" rIns="91436" bIns="45716"/>
          <a:lstStyle/>
          <a:p>
            <a:pPr defTabSz="913572" eaLnBrk="0" fontAlgn="base" hangingPunct="0">
              <a:spcBef>
                <a:spcPct val="0"/>
              </a:spcBef>
              <a:spcAft>
                <a:spcPct val="0"/>
              </a:spcAft>
            </a:pPr>
            <a:endParaRPr kumimoji="1" lang="en-US" sz="3200">
              <a:solidFill>
                <a:srgbClr val="009999"/>
              </a:solidFill>
              <a:latin typeface="Times New Roman" charset="0"/>
              <a:ea typeface="ＭＳ Ｐゴシック" charset="0"/>
              <a:cs typeface="ＭＳ Ｐゴシック" charset="0"/>
            </a:endParaRPr>
          </a:p>
        </p:txBody>
      </p:sp>
      <p:sp>
        <p:nvSpPr>
          <p:cNvPr id="1027" name="Rectangle 3"/>
          <p:cNvSpPr>
            <a:spLocks noGrp="1" noChangeArrowheads="1"/>
          </p:cNvSpPr>
          <p:nvPr>
            <p:ph type="title"/>
          </p:nvPr>
        </p:nvSpPr>
        <p:spPr bwMode="auto">
          <a:xfrm>
            <a:off x="2819402" y="609600"/>
            <a:ext cx="6096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2819402" y="1981200"/>
            <a:ext cx="6096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dt" sz="half" idx="2"/>
          </p:nvPr>
        </p:nvSpPr>
        <p:spPr bwMode="auto">
          <a:xfrm>
            <a:off x="304805"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smtClean="0">
                <a:solidFill>
                  <a:schemeClr val="hlink"/>
                </a:solidFill>
                <a:latin typeface="Arial" charset="0"/>
              </a:defRPr>
            </a:lvl1pPr>
          </a:lstStyle>
          <a:p>
            <a:pPr defTabSz="913572" eaLnBrk="0" fontAlgn="base" hangingPunct="0">
              <a:spcBef>
                <a:spcPct val="0"/>
              </a:spcBef>
              <a:spcAft>
                <a:spcPct val="0"/>
              </a:spcAft>
              <a:defRPr/>
            </a:pPr>
            <a:endParaRPr kumimoji="1" lang="en-US">
              <a:solidFill>
                <a:srgbClr val="FF9966"/>
              </a:solidFill>
              <a:ea typeface="ＭＳ Ｐゴシック" charset="0"/>
              <a:cs typeface="ＭＳ Ｐゴシック" charset="0"/>
            </a:endParaRPr>
          </a:p>
        </p:txBody>
      </p:sp>
      <p:sp>
        <p:nvSpPr>
          <p:cNvPr id="1030" name="Rectangle 6"/>
          <p:cNvSpPr>
            <a:spLocks noGrp="1" noChangeArrowheads="1"/>
          </p:cNvSpPr>
          <p:nvPr>
            <p:ph type="ftr" sz="quarter" idx="3"/>
          </p:nvPr>
        </p:nvSpPr>
        <p:spPr bwMode="auto">
          <a:xfrm>
            <a:off x="3581405"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smtClean="0">
                <a:solidFill>
                  <a:schemeClr val="hlink"/>
                </a:solidFill>
                <a:latin typeface="Arial" charset="0"/>
              </a:defRPr>
            </a:lvl1pPr>
          </a:lstStyle>
          <a:p>
            <a:pPr defTabSz="913572" eaLnBrk="0" fontAlgn="base" hangingPunct="0">
              <a:spcBef>
                <a:spcPct val="0"/>
              </a:spcBef>
              <a:spcAft>
                <a:spcPct val="0"/>
              </a:spcAft>
              <a:defRPr/>
            </a:pPr>
            <a:endParaRPr kumimoji="1" lang="en-US">
              <a:solidFill>
                <a:srgbClr val="FF9966"/>
              </a:solidFill>
              <a:ea typeface="ＭＳ Ｐゴシック" charset="0"/>
              <a:cs typeface="ＭＳ Ｐゴシック" charset="0"/>
            </a:endParaRPr>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smtClean="0">
                <a:solidFill>
                  <a:schemeClr val="hlink"/>
                </a:solidFill>
                <a:latin typeface="Arial" charset="0"/>
              </a:defRPr>
            </a:lvl1pPr>
          </a:lstStyle>
          <a:p>
            <a:pPr defTabSz="913572" eaLnBrk="0" fontAlgn="base" hangingPunct="0">
              <a:spcBef>
                <a:spcPct val="0"/>
              </a:spcBef>
              <a:spcAft>
                <a:spcPct val="0"/>
              </a:spcAft>
              <a:defRPr/>
            </a:pPr>
            <a:fld id="{BAB35908-2825-964C-B9DA-7BC17272C3CB}" type="slidenum">
              <a:rPr kumimoji="1" lang="en-US" smtClean="0">
                <a:solidFill>
                  <a:srgbClr val="FF9966"/>
                </a:solidFill>
                <a:ea typeface="ＭＳ Ｐゴシック" charset="0"/>
                <a:cs typeface="ＭＳ Ｐゴシック" charset="0"/>
              </a:rPr>
              <a:pPr defTabSz="913572" eaLnBrk="0" fontAlgn="base" hangingPunct="0">
                <a:spcBef>
                  <a:spcPct val="0"/>
                </a:spcBef>
                <a:spcAft>
                  <a:spcPct val="0"/>
                </a:spcAft>
                <a:defRPr/>
              </a:pPr>
              <a:t>‹#›</a:t>
            </a:fld>
            <a:endParaRPr kumimoji="1" lang="en-US">
              <a:solidFill>
                <a:srgbClr val="FF9966"/>
              </a:solidFill>
              <a:ea typeface="ＭＳ Ｐゴシック" charset="0"/>
              <a:cs typeface="ＭＳ Ｐゴシック" charset="0"/>
            </a:endParaRPr>
          </a:p>
        </p:txBody>
      </p:sp>
    </p:spTree>
    <p:extLst>
      <p:ext uri="{BB962C8B-B14F-4D97-AF65-F5344CB8AC3E}">
        <p14:creationId xmlns:p14="http://schemas.microsoft.com/office/powerpoint/2010/main" val="574995557"/>
      </p:ext>
    </p:extLst>
  </p:cSld>
  <p:clrMap bg1="lt1" tx1="dk1" bg2="lt2" tx2="dk2" accent1="accent1" accent2="accent2" accent3="accent3" accent4="accent4" accent5="accent5" accent6="accent6" hlink="hlink" folHlink="folHlink"/>
  <p:sldLayoutIdLst>
    <p:sldLayoutId id="2147485685" r:id="rId1"/>
    <p:sldLayoutId id="2147485686" r:id="rId2"/>
    <p:sldLayoutId id="2147485687" r:id="rId3"/>
    <p:sldLayoutId id="2147485688" r:id="rId4"/>
    <p:sldLayoutId id="2147485689" r:id="rId5"/>
    <p:sldLayoutId id="2147485690" r:id="rId6"/>
    <p:sldLayoutId id="2147485691" r:id="rId7"/>
    <p:sldLayoutId id="2147485692" r:id="rId8"/>
    <p:sldLayoutId id="2147485693" r:id="rId9"/>
    <p:sldLayoutId id="2147485694" r:id="rId10"/>
    <p:sldLayoutId id="2147485695" r:id="rId11"/>
    <p:sldLayoutId id="2147485696" r:id="rId12"/>
    <p:sldLayoutId id="2147485697" r:id="rId13"/>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ＭＳ Ｐゴシック" pitchFamily="-109" charset="-128"/>
          <a:cs typeface="ＭＳ Ｐゴシック" pitchFamily="-109" charset="-128"/>
        </a:defRPr>
      </a:lvl1pPr>
      <a:lvl2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2pPr>
      <a:lvl3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3pPr>
      <a:lvl4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4pPr>
      <a:lvl5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5pPr>
      <a:lvl6pPr marL="456786" algn="l" rtl="0" eaLnBrk="0" fontAlgn="base" hangingPunct="0">
        <a:lnSpc>
          <a:spcPct val="70000"/>
        </a:lnSpc>
        <a:spcBef>
          <a:spcPct val="0"/>
        </a:spcBef>
        <a:spcAft>
          <a:spcPct val="0"/>
        </a:spcAft>
        <a:defRPr kumimoji="1" sz="4800" b="1">
          <a:solidFill>
            <a:schemeClr val="tx2"/>
          </a:solidFill>
          <a:latin typeface="Helvetica" pitchFamily="-109" charset="0"/>
        </a:defRPr>
      </a:lvl6pPr>
      <a:lvl7pPr marL="913572" algn="l" rtl="0" eaLnBrk="0" fontAlgn="base" hangingPunct="0">
        <a:lnSpc>
          <a:spcPct val="70000"/>
        </a:lnSpc>
        <a:spcBef>
          <a:spcPct val="0"/>
        </a:spcBef>
        <a:spcAft>
          <a:spcPct val="0"/>
        </a:spcAft>
        <a:defRPr kumimoji="1" sz="4800" b="1">
          <a:solidFill>
            <a:schemeClr val="tx2"/>
          </a:solidFill>
          <a:latin typeface="Helvetica" pitchFamily="-109" charset="0"/>
        </a:defRPr>
      </a:lvl7pPr>
      <a:lvl8pPr marL="1370358" algn="l" rtl="0" eaLnBrk="0" fontAlgn="base" hangingPunct="0">
        <a:lnSpc>
          <a:spcPct val="70000"/>
        </a:lnSpc>
        <a:spcBef>
          <a:spcPct val="0"/>
        </a:spcBef>
        <a:spcAft>
          <a:spcPct val="0"/>
        </a:spcAft>
        <a:defRPr kumimoji="1" sz="4800" b="1">
          <a:solidFill>
            <a:schemeClr val="tx2"/>
          </a:solidFill>
          <a:latin typeface="Helvetica" pitchFamily="-109" charset="0"/>
        </a:defRPr>
      </a:lvl8pPr>
      <a:lvl9pPr marL="1827144" algn="l" rtl="0" eaLnBrk="0" fontAlgn="base" hangingPunct="0">
        <a:lnSpc>
          <a:spcPct val="70000"/>
        </a:lnSpc>
        <a:spcBef>
          <a:spcPct val="0"/>
        </a:spcBef>
        <a:spcAft>
          <a:spcPct val="0"/>
        </a:spcAft>
        <a:defRPr kumimoji="1" sz="4800" b="1">
          <a:solidFill>
            <a:schemeClr val="tx2"/>
          </a:solidFill>
          <a:latin typeface="Helvetica" pitchFamily="-109" charset="0"/>
        </a:defRPr>
      </a:lvl9pPr>
    </p:titleStyle>
    <p:bodyStyle>
      <a:lvl1pPr marL="342589" indent="-342589" algn="l" rtl="0" eaLnBrk="0" fontAlgn="base" hangingPunct="0">
        <a:spcBef>
          <a:spcPct val="20000"/>
        </a:spcBef>
        <a:spcAft>
          <a:spcPct val="0"/>
        </a:spcAft>
        <a:buClr>
          <a:schemeClr val="hlink"/>
        </a:buClr>
        <a:buSzPct val="50000"/>
        <a:buFont typeface="Monotype Sorts" charset="0"/>
        <a:buChar char="n"/>
        <a:defRPr kumimoji="1" sz="2800">
          <a:solidFill>
            <a:schemeClr val="tx1"/>
          </a:solidFill>
          <a:latin typeface="+mn-lt"/>
          <a:ea typeface="ＭＳ Ｐゴシック" pitchFamily="-109" charset="-128"/>
          <a:cs typeface="ＭＳ Ｐゴシック" pitchFamily="-109" charset="-128"/>
        </a:defRPr>
      </a:lvl1pPr>
      <a:lvl2pPr marL="742261" indent="-285474" algn="l" rtl="0" eaLnBrk="0" fontAlgn="base" hangingPunct="0">
        <a:spcBef>
          <a:spcPct val="20000"/>
        </a:spcBef>
        <a:spcAft>
          <a:spcPct val="0"/>
        </a:spcAft>
        <a:buClr>
          <a:schemeClr val="tx2"/>
        </a:buClr>
        <a:buSzPct val="75000"/>
        <a:buFont typeface="Monotype Sorts" charset="0"/>
        <a:buChar char="u"/>
        <a:defRPr kumimoji="1" sz="2600">
          <a:solidFill>
            <a:schemeClr val="tx1"/>
          </a:solidFill>
          <a:latin typeface="+mn-lt"/>
          <a:ea typeface="ＭＳ Ｐゴシック" pitchFamily="-109" charset="-128"/>
        </a:defRPr>
      </a:lvl2pPr>
      <a:lvl3pPr marL="1141965" indent="-228393" algn="l" rtl="0" eaLnBrk="0" fontAlgn="base" hangingPunct="0">
        <a:spcBef>
          <a:spcPct val="20000"/>
        </a:spcBef>
        <a:spcAft>
          <a:spcPct val="0"/>
        </a:spcAft>
        <a:buClr>
          <a:schemeClr val="hlink"/>
        </a:buClr>
        <a:buSzPct val="65000"/>
        <a:buFont typeface="Monotype Sorts" charset="0"/>
        <a:buChar char="F"/>
        <a:defRPr kumimoji="1" sz="2400">
          <a:solidFill>
            <a:schemeClr val="tx1"/>
          </a:solidFill>
          <a:latin typeface="+mn-lt"/>
          <a:ea typeface="ＭＳ Ｐゴシック" pitchFamily="-109" charset="-128"/>
        </a:defRPr>
      </a:lvl3pPr>
      <a:lvl4pPr marL="1598728" indent="-228393" algn="l" rtl="0" eaLnBrk="0" fontAlgn="base" hangingPunct="0">
        <a:spcBef>
          <a:spcPct val="20000"/>
        </a:spcBef>
        <a:spcAft>
          <a:spcPct val="0"/>
        </a:spcAft>
        <a:buClr>
          <a:schemeClr val="tx2"/>
        </a:buClr>
        <a:buSzPct val="100000"/>
        <a:buChar char="•"/>
        <a:defRPr kumimoji="1" sz="2000">
          <a:solidFill>
            <a:schemeClr val="tx1"/>
          </a:solidFill>
          <a:latin typeface="+mn-lt"/>
          <a:ea typeface="ＭＳ Ｐゴシック" pitchFamily="-109" charset="-128"/>
        </a:defRPr>
      </a:lvl4pPr>
      <a:lvl5pPr marL="2055507" indent="-228393"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5pPr>
      <a:lvl6pPr marL="2512300" indent="-228393"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6pPr>
      <a:lvl7pPr marL="2969079" indent="-228393"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7pPr>
      <a:lvl8pPr marL="3425853" indent="-228393"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8pPr>
      <a:lvl9pPr marL="3882614" indent="-228393"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9pPr>
    </p:bodyStyle>
    <p:otherStyle>
      <a:defPPr>
        <a:defRPr lang="en-US"/>
      </a:defPPr>
      <a:lvl1pPr marL="0" algn="l" defTabSz="456786" rtl="0" eaLnBrk="1" latinLnBrk="0" hangingPunct="1">
        <a:defRPr sz="1800" kern="1200">
          <a:solidFill>
            <a:schemeClr val="tx1"/>
          </a:solidFill>
          <a:latin typeface="+mn-lt"/>
          <a:ea typeface="+mn-ea"/>
          <a:cs typeface="+mn-cs"/>
        </a:defRPr>
      </a:lvl1pPr>
      <a:lvl2pPr marL="456786" algn="l" defTabSz="456786" rtl="0" eaLnBrk="1" latinLnBrk="0" hangingPunct="1">
        <a:defRPr sz="1800" kern="1200">
          <a:solidFill>
            <a:schemeClr val="tx1"/>
          </a:solidFill>
          <a:latin typeface="+mn-lt"/>
          <a:ea typeface="+mn-ea"/>
          <a:cs typeface="+mn-cs"/>
        </a:defRPr>
      </a:lvl2pPr>
      <a:lvl3pPr marL="913572" algn="l" defTabSz="456786" rtl="0" eaLnBrk="1" latinLnBrk="0" hangingPunct="1">
        <a:defRPr sz="1800" kern="1200">
          <a:solidFill>
            <a:schemeClr val="tx1"/>
          </a:solidFill>
          <a:latin typeface="+mn-lt"/>
          <a:ea typeface="+mn-ea"/>
          <a:cs typeface="+mn-cs"/>
        </a:defRPr>
      </a:lvl3pPr>
      <a:lvl4pPr marL="1370358" algn="l" defTabSz="456786" rtl="0" eaLnBrk="1" latinLnBrk="0" hangingPunct="1">
        <a:defRPr sz="1800" kern="1200">
          <a:solidFill>
            <a:schemeClr val="tx1"/>
          </a:solidFill>
          <a:latin typeface="+mn-lt"/>
          <a:ea typeface="+mn-ea"/>
          <a:cs typeface="+mn-cs"/>
        </a:defRPr>
      </a:lvl4pPr>
      <a:lvl5pPr marL="1827144" algn="l" defTabSz="456786" rtl="0" eaLnBrk="1" latinLnBrk="0" hangingPunct="1">
        <a:defRPr sz="1800" kern="1200">
          <a:solidFill>
            <a:schemeClr val="tx1"/>
          </a:solidFill>
          <a:latin typeface="+mn-lt"/>
          <a:ea typeface="+mn-ea"/>
          <a:cs typeface="+mn-cs"/>
        </a:defRPr>
      </a:lvl5pPr>
      <a:lvl6pPr marL="2283930" algn="l" defTabSz="456786" rtl="0" eaLnBrk="1" latinLnBrk="0" hangingPunct="1">
        <a:defRPr sz="1800" kern="1200">
          <a:solidFill>
            <a:schemeClr val="tx1"/>
          </a:solidFill>
          <a:latin typeface="+mn-lt"/>
          <a:ea typeface="+mn-ea"/>
          <a:cs typeface="+mn-cs"/>
        </a:defRPr>
      </a:lvl6pPr>
      <a:lvl7pPr marL="2740716" algn="l" defTabSz="456786" rtl="0" eaLnBrk="1" latinLnBrk="0" hangingPunct="1">
        <a:defRPr sz="1800" kern="1200">
          <a:solidFill>
            <a:schemeClr val="tx1"/>
          </a:solidFill>
          <a:latin typeface="+mn-lt"/>
          <a:ea typeface="+mn-ea"/>
          <a:cs typeface="+mn-cs"/>
        </a:defRPr>
      </a:lvl7pPr>
      <a:lvl8pPr marL="3197456" algn="l" defTabSz="456786" rtl="0" eaLnBrk="1" latinLnBrk="0" hangingPunct="1">
        <a:defRPr sz="1800" kern="1200">
          <a:solidFill>
            <a:schemeClr val="tx1"/>
          </a:solidFill>
          <a:latin typeface="+mn-lt"/>
          <a:ea typeface="+mn-ea"/>
          <a:cs typeface="+mn-cs"/>
        </a:defRPr>
      </a:lvl8pPr>
      <a:lvl9pPr marL="3654284" algn="l" defTabSz="45678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image" Target="../media/image48.png"/><Relationship Id="rId39" Type="http://schemas.openxmlformats.org/officeDocument/2006/relationships/image" Target="../media/image61.png"/><Relationship Id="rId21" Type="http://schemas.openxmlformats.org/officeDocument/2006/relationships/image" Target="../media/image43.png"/><Relationship Id="rId34" Type="http://schemas.openxmlformats.org/officeDocument/2006/relationships/image" Target="../media/image56.png"/><Relationship Id="rId42" Type="http://schemas.openxmlformats.org/officeDocument/2006/relationships/image" Target="../media/image64.png"/><Relationship Id="rId47" Type="http://schemas.openxmlformats.org/officeDocument/2006/relationships/image" Target="../media/image69.png"/><Relationship Id="rId7" Type="http://schemas.openxmlformats.org/officeDocument/2006/relationships/image" Target="../media/image29.png"/><Relationship Id="rId2" Type="http://schemas.openxmlformats.org/officeDocument/2006/relationships/notesSlide" Target="../notesSlides/notesSlide5.xml"/><Relationship Id="rId16" Type="http://schemas.openxmlformats.org/officeDocument/2006/relationships/image" Target="../media/image38.png"/><Relationship Id="rId29"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png"/><Relationship Id="rId32" Type="http://schemas.openxmlformats.org/officeDocument/2006/relationships/image" Target="../media/image54.png"/><Relationship Id="rId37" Type="http://schemas.openxmlformats.org/officeDocument/2006/relationships/image" Target="../media/image59.png"/><Relationship Id="rId40" Type="http://schemas.openxmlformats.org/officeDocument/2006/relationships/image" Target="../media/image62.png"/><Relationship Id="rId45" Type="http://schemas.openxmlformats.org/officeDocument/2006/relationships/image" Target="../media/image67.pn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50.png"/><Relationship Id="rId36" Type="http://schemas.openxmlformats.org/officeDocument/2006/relationships/image" Target="../media/image58.png"/><Relationship Id="rId10" Type="http://schemas.openxmlformats.org/officeDocument/2006/relationships/image" Target="../media/image32.png"/><Relationship Id="rId19" Type="http://schemas.openxmlformats.org/officeDocument/2006/relationships/image" Target="../media/image41.png"/><Relationship Id="rId31" Type="http://schemas.openxmlformats.org/officeDocument/2006/relationships/image" Target="../media/image53.png"/><Relationship Id="rId44" Type="http://schemas.openxmlformats.org/officeDocument/2006/relationships/image" Target="../media/image66.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 Id="rId27" Type="http://schemas.openxmlformats.org/officeDocument/2006/relationships/image" Target="../media/image49.png"/><Relationship Id="rId30" Type="http://schemas.openxmlformats.org/officeDocument/2006/relationships/image" Target="../media/image52.png"/><Relationship Id="rId35" Type="http://schemas.openxmlformats.org/officeDocument/2006/relationships/image" Target="../media/image57.png"/><Relationship Id="rId43" Type="http://schemas.openxmlformats.org/officeDocument/2006/relationships/image" Target="../media/image65.png"/><Relationship Id="rId8" Type="http://schemas.openxmlformats.org/officeDocument/2006/relationships/image" Target="../media/image30.png"/><Relationship Id="rId3" Type="http://schemas.openxmlformats.org/officeDocument/2006/relationships/image" Target="../media/image25.jpe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7.png"/><Relationship Id="rId33" Type="http://schemas.openxmlformats.org/officeDocument/2006/relationships/image" Target="../media/image55.png"/><Relationship Id="rId38" Type="http://schemas.openxmlformats.org/officeDocument/2006/relationships/image" Target="../media/image60.png"/><Relationship Id="rId46" Type="http://schemas.openxmlformats.org/officeDocument/2006/relationships/image" Target="../media/image68.png"/><Relationship Id="rId20" Type="http://schemas.openxmlformats.org/officeDocument/2006/relationships/image" Target="../media/image42.png"/><Relationship Id="rId41"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xml"/><Relationship Id="rId1" Type="http://schemas.openxmlformats.org/officeDocument/2006/relationships/slideLayout" Target="../slideLayouts/slideLayout48.xml"/><Relationship Id="rId4" Type="http://schemas.openxmlformats.org/officeDocument/2006/relationships/image" Target="../media/image91.emf"/></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xml"/><Relationship Id="rId1" Type="http://schemas.openxmlformats.org/officeDocument/2006/relationships/slideLayout" Target="../slideLayouts/slideLayout48.xml"/><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package" Target="../embeddings/Microsoft_Word_Document.docx"/><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7218" name="Picture 4" descr="four horsemen from Bibl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0"/>
            <a:ext cx="9144000" cy="547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20" name="Picture 5" descr="Screen Shot 3.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 y="-1480173"/>
            <a:ext cx="9296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21" name="Picture 7" descr="Screen Shot 4.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200" y="-892658"/>
            <a:ext cx="1892300"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22" name="Picture 8" descr="Screen Shot 5.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781800" y="-892658"/>
            <a:ext cx="2286000" cy="55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4463143" y="1722735"/>
            <a:ext cx="5181599" cy="923330"/>
          </a:xfrm>
          <a:prstGeom prst="rect">
            <a:avLst/>
          </a:prstGeom>
          <a:noFill/>
        </p:spPr>
        <p:txBody>
          <a:bodyPr wrap="square">
            <a:spAutoFit/>
          </a:bodyPr>
          <a:lstStyle/>
          <a:p>
            <a:pPr algn="ctr">
              <a:defRPr/>
            </a:pPr>
            <a:r>
              <a:rPr lang="ar-JO" sz="5400" b="1" dirty="0">
                <a:solidFill>
                  <a:srgbClr val="FFFCB8"/>
                </a:solidFill>
                <a:effectLst>
                  <a:glow rad="101600">
                    <a:schemeClr val="tx1">
                      <a:alpha val="75000"/>
                    </a:schemeClr>
                  </a:glow>
                </a:effectLst>
                <a:latin typeface="Arial" panose="020B0604020202020204" pitchFamily="34" charset="0"/>
                <a:cs typeface="Arial" panose="020B0604020202020204" pitchFamily="34" charset="0"/>
              </a:rPr>
              <a:t>ضد المسيح</a:t>
            </a:r>
            <a:endParaRPr lang="en-US" sz="5400" b="1" dirty="0">
              <a:solidFill>
                <a:srgbClr val="FFFCB8"/>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23A044F-E63E-7A4F-B772-4A089814A9FA}"/>
              </a:ext>
            </a:extLst>
          </p:cNvPr>
          <p:cNvSpPr txBox="1"/>
          <p:nvPr/>
        </p:nvSpPr>
        <p:spPr>
          <a:xfrm>
            <a:off x="-1" y="4014857"/>
            <a:ext cx="9143999" cy="707886"/>
          </a:xfrm>
          <a:prstGeom prst="rect">
            <a:avLst/>
          </a:prstGeom>
          <a:noFill/>
        </p:spPr>
        <p:txBody>
          <a:bodyPr wrap="square">
            <a:spAutoFit/>
          </a:bodyPr>
          <a:lstStyle/>
          <a:p>
            <a:pPr algn="ctr">
              <a:defRPr/>
            </a:pPr>
            <a:r>
              <a:rPr lang="ar-JO" sz="4000" b="1" dirty="0">
                <a:solidFill>
                  <a:srgbClr val="FFFCB8"/>
                </a:solidFill>
                <a:effectLst>
                  <a:glow rad="101600">
                    <a:schemeClr val="tx1">
                      <a:alpha val="75000"/>
                    </a:schemeClr>
                  </a:glow>
                </a:effectLst>
                <a:latin typeface="Arial" panose="020B0604020202020204" pitchFamily="34" charset="0"/>
                <a:cs typeface="Arial" panose="020B0604020202020204" pitchFamily="34" charset="0"/>
              </a:rPr>
              <a:t>متى 24: 15، 23-25</a:t>
            </a:r>
            <a:endParaRPr lang="en-US" sz="4000" b="1" dirty="0">
              <a:solidFill>
                <a:srgbClr val="FFFCB8"/>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F7DBFDD-1004-AF73-2E33-10AECAAE0A5C}"/>
              </a:ext>
            </a:extLst>
          </p:cNvPr>
          <p:cNvSpPr>
            <a:spLocks noChangeArrowheads="1"/>
          </p:cNvSpPr>
          <p:nvPr/>
        </p:nvSpPr>
        <p:spPr bwMode="auto">
          <a:xfrm>
            <a:off x="0" y="5715001"/>
            <a:ext cx="9144000" cy="114300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راندال برايس • خدمات عالم الكتاب المقدس العالمية</a:t>
            </a:r>
          </a:p>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تم تحميلها من قبل د. ريك جريفيث •مؤسسة الدراسات اللاهوتية الأردنية</a:t>
            </a:r>
            <a:b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1537559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1" descr="Screen Shot.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130" y="-609600"/>
            <a:ext cx="9144000" cy="6172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3907" name="Down Arrow 1"/>
          <p:cNvSpPr>
            <a:spLocks noChangeArrowheads="1"/>
          </p:cNvSpPr>
          <p:nvPr/>
        </p:nvSpPr>
        <p:spPr bwMode="auto">
          <a:xfrm>
            <a:off x="6477000" y="1295400"/>
            <a:ext cx="1093788" cy="977900"/>
          </a:xfrm>
          <a:prstGeom prst="downArrow">
            <a:avLst>
              <a:gd name="adj1" fmla="val 50000"/>
              <a:gd name="adj2" fmla="val 50000"/>
            </a:avLst>
          </a:prstGeom>
          <a:solidFill>
            <a:srgbClr val="FFF907"/>
          </a:solidFill>
          <a:ln w="9525">
            <a:solidFill>
              <a:schemeClr val="tx1"/>
            </a:solidFill>
            <a:round/>
            <a:headEnd/>
            <a:tailEnd/>
          </a:ln>
        </p:spPr>
        <p:txBody>
          <a:bodyPr/>
          <a:lstStyle/>
          <a:p>
            <a:endParaRPr lang="en-US">
              <a:solidFill>
                <a:srgbClr val="000000"/>
              </a:solidFill>
              <a:latin typeface="Arial" panose="020B0604020202020204" pitchFamily="34" charset="0"/>
              <a:cs typeface="Arial" panose="020B0604020202020204" pitchFamily="34" charset="0"/>
            </a:endParaRPr>
          </a:p>
        </p:txBody>
      </p:sp>
      <p:sp>
        <p:nvSpPr>
          <p:cNvPr id="3" name="TextBox 2"/>
          <p:cNvSpPr txBox="1"/>
          <p:nvPr/>
        </p:nvSpPr>
        <p:spPr>
          <a:xfrm>
            <a:off x="0" y="6019800"/>
            <a:ext cx="8905460" cy="830997"/>
          </a:xfrm>
          <a:prstGeom prst="rect">
            <a:avLst/>
          </a:prstGeom>
          <a:noFill/>
        </p:spPr>
        <p:txBody>
          <a:bodyPr wrap="square">
            <a:spAutoFit/>
          </a:bodyPr>
          <a:lstStyle/>
          <a:p>
            <a:pPr algn="ctr">
              <a:defRPr/>
            </a:pPr>
            <a:r>
              <a:rPr lang="ar-JO" sz="4800"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الخطة الإلهية عبر العصور</a:t>
            </a:r>
            <a:endParaRPr lang="en-US" sz="4800"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C78585DC-C063-D345-397D-1D640E317D81}"/>
              </a:ext>
            </a:extLst>
          </p:cNvPr>
          <p:cNvSpPr/>
          <p:nvPr/>
        </p:nvSpPr>
        <p:spPr bwMode="auto">
          <a:xfrm>
            <a:off x="33130" y="1676400"/>
            <a:ext cx="271670" cy="2362200"/>
          </a:xfrm>
          <a:prstGeom prst="rect">
            <a:avLst/>
          </a:prstGeom>
          <a:solidFill>
            <a:srgbClr val="FFFF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ar-JO" b="1" i="0" u="none" strike="noStrike" cap="none" normalizeH="0" baseline="0" dirty="0">
                <a:ln>
                  <a:noFill/>
                </a:ln>
                <a:solidFill>
                  <a:srgbClr val="000000"/>
                </a:solidFill>
                <a:effectLst/>
                <a:latin typeface="Arial" panose="020B0604020202020204" pitchFamily="34" charset="0"/>
                <a:cs typeface="Arial" panose="020B0604020202020204" pitchFamily="34" charset="0"/>
              </a:rPr>
              <a:t>ا</a:t>
            </a:r>
          </a:p>
          <a:p>
            <a:pPr marL="0" marR="0" indent="0" algn="l" defTabSz="914400" rtl="0" eaLnBrk="0" fontAlgn="base" latinLnBrk="0" hangingPunct="0">
              <a:lnSpc>
                <a:spcPct val="100000"/>
              </a:lnSpc>
              <a:spcBef>
                <a:spcPct val="0"/>
              </a:spcBef>
              <a:spcAft>
                <a:spcPct val="0"/>
              </a:spcAft>
              <a:buClrTx/>
              <a:buSzTx/>
              <a:buFontTx/>
              <a:buNone/>
              <a:tabLst/>
            </a:pPr>
            <a:r>
              <a:rPr lang="ar-JO" b="1" dirty="0">
                <a:solidFill>
                  <a:srgbClr val="000000"/>
                </a:solidFill>
                <a:latin typeface="Arial" panose="020B0604020202020204" pitchFamily="34" charset="0"/>
                <a:cs typeface="Arial" panose="020B0604020202020204" pitchFamily="34" charset="0"/>
              </a:rPr>
              <a:t>ل</a:t>
            </a:r>
          </a:p>
          <a:p>
            <a:pPr marL="0" marR="0" indent="0" algn="l" defTabSz="914400" rtl="0" eaLnBrk="0" fontAlgn="base" latinLnBrk="0" hangingPunct="0">
              <a:lnSpc>
                <a:spcPct val="100000"/>
              </a:lnSpc>
              <a:spcBef>
                <a:spcPct val="0"/>
              </a:spcBef>
              <a:spcAft>
                <a:spcPct val="0"/>
              </a:spcAft>
              <a:buClrTx/>
              <a:buSzTx/>
              <a:buFontTx/>
              <a:buNone/>
              <a:tabLst/>
            </a:pPr>
            <a:r>
              <a:rPr kumimoji="0" lang="ar-JO" b="1" i="0" u="none" strike="noStrike" cap="none" normalizeH="0" baseline="0" dirty="0">
                <a:ln>
                  <a:noFill/>
                </a:ln>
                <a:solidFill>
                  <a:srgbClr val="000000"/>
                </a:solidFill>
                <a:effectLst/>
                <a:latin typeface="Arial" panose="020B0604020202020204" pitchFamily="34" charset="0"/>
                <a:cs typeface="Arial" panose="020B0604020202020204" pitchFamily="34" charset="0"/>
              </a:rPr>
              <a:t>أ</a:t>
            </a:r>
          </a:p>
          <a:p>
            <a:pPr marL="0" marR="0" indent="0" algn="l" defTabSz="914400" rtl="0" eaLnBrk="0" fontAlgn="base" latinLnBrk="0" hangingPunct="0">
              <a:lnSpc>
                <a:spcPct val="100000"/>
              </a:lnSpc>
              <a:spcBef>
                <a:spcPct val="0"/>
              </a:spcBef>
              <a:spcAft>
                <a:spcPct val="0"/>
              </a:spcAft>
              <a:buClrTx/>
              <a:buSzTx/>
              <a:buFontTx/>
              <a:buNone/>
              <a:tabLst/>
            </a:pPr>
            <a:r>
              <a:rPr lang="ar-JO" b="1" dirty="0">
                <a:solidFill>
                  <a:srgbClr val="000000"/>
                </a:solidFill>
                <a:latin typeface="Arial" panose="020B0604020202020204" pitchFamily="34" charset="0"/>
                <a:cs typeface="Arial" panose="020B0604020202020204" pitchFamily="34" charset="0"/>
              </a:rPr>
              <a:t>ز</a:t>
            </a:r>
          </a:p>
          <a:p>
            <a:pPr marL="0" marR="0" indent="0" algn="l" defTabSz="914400" rtl="0" eaLnBrk="0" fontAlgn="base" latinLnBrk="0" hangingPunct="0">
              <a:lnSpc>
                <a:spcPct val="100000"/>
              </a:lnSpc>
              <a:spcBef>
                <a:spcPct val="0"/>
              </a:spcBef>
              <a:spcAft>
                <a:spcPct val="0"/>
              </a:spcAft>
              <a:buClrTx/>
              <a:buSzTx/>
              <a:buFontTx/>
              <a:buNone/>
              <a:tabLst/>
            </a:pPr>
            <a:r>
              <a:rPr kumimoji="0" lang="ar-JO" b="1" i="0" u="none" strike="noStrike" cap="none" normalizeH="0" baseline="0" dirty="0">
                <a:ln>
                  <a:noFill/>
                </a:ln>
                <a:solidFill>
                  <a:srgbClr val="000000"/>
                </a:solidFill>
                <a:effectLst/>
                <a:latin typeface="Arial" panose="020B0604020202020204" pitchFamily="34" charset="0"/>
                <a:cs typeface="Arial" panose="020B0604020202020204" pitchFamily="34" charset="0"/>
              </a:rPr>
              <a:t>ل</a:t>
            </a:r>
            <a:endParaRPr kumimoji="0" lang="en-US"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2DE60B47-C8C3-AF4B-11DE-43E7A5322083}"/>
              </a:ext>
            </a:extLst>
          </p:cNvPr>
          <p:cNvSpPr/>
          <p:nvPr/>
        </p:nvSpPr>
        <p:spPr bwMode="auto">
          <a:xfrm>
            <a:off x="8905460" y="1828800"/>
            <a:ext cx="271670" cy="2362200"/>
          </a:xfrm>
          <a:prstGeom prst="rect">
            <a:avLst/>
          </a:prstGeom>
          <a:solidFill>
            <a:srgbClr val="FFFF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ar-JO" b="1" i="0" u="none" strike="noStrike" cap="none" normalizeH="0" baseline="0" dirty="0">
                <a:ln>
                  <a:noFill/>
                </a:ln>
                <a:solidFill>
                  <a:srgbClr val="000000"/>
                </a:solidFill>
                <a:effectLst/>
                <a:latin typeface="Arial" panose="020B0604020202020204" pitchFamily="34" charset="0"/>
                <a:cs typeface="Arial" panose="020B0604020202020204" pitchFamily="34" charset="0"/>
              </a:rPr>
              <a:t>ا</a:t>
            </a:r>
          </a:p>
          <a:p>
            <a:pPr marL="0" marR="0" indent="0" algn="l" defTabSz="914400" rtl="0" eaLnBrk="0" fontAlgn="base" latinLnBrk="0" hangingPunct="0">
              <a:lnSpc>
                <a:spcPct val="100000"/>
              </a:lnSpc>
              <a:spcBef>
                <a:spcPct val="0"/>
              </a:spcBef>
              <a:spcAft>
                <a:spcPct val="0"/>
              </a:spcAft>
              <a:buClrTx/>
              <a:buSzTx/>
              <a:buFontTx/>
              <a:buNone/>
              <a:tabLst/>
            </a:pPr>
            <a:r>
              <a:rPr lang="ar-JO" b="1" dirty="0">
                <a:solidFill>
                  <a:srgbClr val="000000"/>
                </a:solidFill>
                <a:latin typeface="Arial" panose="020B0604020202020204" pitchFamily="34" charset="0"/>
                <a:cs typeface="Arial" panose="020B0604020202020204" pitchFamily="34" charset="0"/>
              </a:rPr>
              <a:t>ل</a:t>
            </a:r>
          </a:p>
          <a:p>
            <a:pPr marL="0" marR="0" indent="0" algn="l" defTabSz="914400" rtl="0" eaLnBrk="0" fontAlgn="base" latinLnBrk="0" hangingPunct="0">
              <a:lnSpc>
                <a:spcPct val="100000"/>
              </a:lnSpc>
              <a:spcBef>
                <a:spcPct val="0"/>
              </a:spcBef>
              <a:spcAft>
                <a:spcPct val="0"/>
              </a:spcAft>
              <a:buClrTx/>
              <a:buSzTx/>
              <a:buFontTx/>
              <a:buNone/>
              <a:tabLst/>
            </a:pPr>
            <a:r>
              <a:rPr kumimoji="0" lang="ar-JO" b="1" i="0" u="none" strike="noStrike" cap="none" normalizeH="0" baseline="0" dirty="0">
                <a:ln>
                  <a:noFill/>
                </a:ln>
                <a:solidFill>
                  <a:srgbClr val="000000"/>
                </a:solidFill>
                <a:effectLst/>
                <a:latin typeface="Arial" panose="020B0604020202020204" pitchFamily="34" charset="0"/>
                <a:cs typeface="Arial" panose="020B0604020202020204" pitchFamily="34" charset="0"/>
              </a:rPr>
              <a:t>أ</a:t>
            </a:r>
          </a:p>
          <a:p>
            <a:pPr marL="0" marR="0" indent="0" algn="l" defTabSz="914400" rtl="0" eaLnBrk="0" fontAlgn="base" latinLnBrk="0" hangingPunct="0">
              <a:lnSpc>
                <a:spcPct val="100000"/>
              </a:lnSpc>
              <a:spcBef>
                <a:spcPct val="0"/>
              </a:spcBef>
              <a:spcAft>
                <a:spcPct val="0"/>
              </a:spcAft>
              <a:buClrTx/>
              <a:buSzTx/>
              <a:buFontTx/>
              <a:buNone/>
              <a:tabLst/>
            </a:pPr>
            <a:r>
              <a:rPr lang="ar-JO" b="1" dirty="0">
                <a:solidFill>
                  <a:srgbClr val="000000"/>
                </a:solidFill>
                <a:latin typeface="Arial" panose="020B0604020202020204" pitchFamily="34" charset="0"/>
                <a:cs typeface="Arial" panose="020B0604020202020204" pitchFamily="34" charset="0"/>
              </a:rPr>
              <a:t>ب</a:t>
            </a:r>
          </a:p>
          <a:p>
            <a:pPr marL="0" marR="0" indent="0" algn="l" defTabSz="914400" rtl="0" eaLnBrk="0" fontAlgn="base" latinLnBrk="0" hangingPunct="0">
              <a:lnSpc>
                <a:spcPct val="100000"/>
              </a:lnSpc>
              <a:spcBef>
                <a:spcPct val="0"/>
              </a:spcBef>
              <a:spcAft>
                <a:spcPct val="0"/>
              </a:spcAft>
              <a:buClrTx/>
              <a:buSzTx/>
              <a:buFontTx/>
              <a:buNone/>
              <a:tabLst/>
            </a:pPr>
            <a:r>
              <a:rPr kumimoji="0" lang="ar-JO" b="1" i="0" u="none" strike="noStrike" cap="none" normalizeH="0" baseline="0" dirty="0">
                <a:ln>
                  <a:noFill/>
                </a:ln>
                <a:solidFill>
                  <a:srgbClr val="000000"/>
                </a:solidFill>
                <a:effectLst/>
                <a:latin typeface="Arial" panose="020B0604020202020204" pitchFamily="34" charset="0"/>
                <a:cs typeface="Arial" panose="020B0604020202020204" pitchFamily="34" charset="0"/>
              </a:rPr>
              <a:t>د</a:t>
            </a:r>
            <a:endParaRPr kumimoji="0" lang="en-US"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FCF80DE-AA87-7C65-A881-DDB1CD88D627}"/>
              </a:ext>
            </a:extLst>
          </p:cNvPr>
          <p:cNvSpPr/>
          <p:nvPr/>
        </p:nvSpPr>
        <p:spPr bwMode="auto">
          <a:xfrm>
            <a:off x="609600" y="3505200"/>
            <a:ext cx="838200" cy="838200"/>
          </a:xfrm>
          <a:prstGeom prst="rect">
            <a:avLst/>
          </a:prstGeom>
          <a:solidFill>
            <a:srgbClr val="FFFF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200" b="1" i="0" u="none" strike="noStrike" cap="none" normalizeH="0" baseline="0" dirty="0">
                <a:ln>
                  <a:noFill/>
                </a:ln>
                <a:solidFill>
                  <a:srgbClr val="7030A0"/>
                </a:solidFill>
                <a:effectLst/>
                <a:latin typeface="Arial" panose="020B0604020202020204" pitchFamily="34" charset="0"/>
                <a:cs typeface="Arial" panose="020B0604020202020204" pitchFamily="34" charset="0"/>
              </a:rPr>
              <a:t>1656 سنة</a:t>
            </a:r>
            <a:endParaRPr kumimoji="0" lang="en-US" sz="2200" b="1" i="0" u="none" strike="noStrike" cap="none" normalizeH="0" baseline="0" dirty="0">
              <a:ln>
                <a:noFill/>
              </a:ln>
              <a:solidFill>
                <a:srgbClr val="7030A0"/>
              </a:solidFill>
              <a:effectLst/>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CABAF5A-84DA-16BE-C84A-E4A0A20C276B}"/>
              </a:ext>
            </a:extLst>
          </p:cNvPr>
          <p:cNvSpPr/>
          <p:nvPr/>
        </p:nvSpPr>
        <p:spPr bwMode="auto">
          <a:xfrm>
            <a:off x="1828800" y="3505200"/>
            <a:ext cx="685800" cy="838200"/>
          </a:xfrm>
          <a:prstGeom prst="rect">
            <a:avLst/>
          </a:prstGeom>
          <a:solidFill>
            <a:srgbClr val="FFFF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200" b="1" dirty="0">
                <a:solidFill>
                  <a:srgbClr val="7030A0"/>
                </a:solidFill>
                <a:latin typeface="Arial" panose="020B0604020202020204" pitchFamily="34" charset="0"/>
                <a:cs typeface="Arial" panose="020B0604020202020204" pitchFamily="34" charset="0"/>
              </a:rPr>
              <a:t>427</a:t>
            </a:r>
            <a:endParaRPr kumimoji="0" lang="en-US" sz="2200" b="1" i="0" u="none" strike="noStrike" cap="none" normalizeH="0" baseline="0" dirty="0">
              <a:ln>
                <a:noFill/>
              </a:ln>
              <a:solidFill>
                <a:srgbClr val="7030A0"/>
              </a:solidFill>
              <a:effectLst/>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775D14E5-4018-B899-8AF3-55FF03115A61}"/>
              </a:ext>
            </a:extLst>
          </p:cNvPr>
          <p:cNvSpPr/>
          <p:nvPr/>
        </p:nvSpPr>
        <p:spPr bwMode="auto">
          <a:xfrm>
            <a:off x="2895600" y="3505200"/>
            <a:ext cx="685800" cy="838200"/>
          </a:xfrm>
          <a:prstGeom prst="rect">
            <a:avLst/>
          </a:prstGeom>
          <a:solidFill>
            <a:srgbClr val="FFFF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200" b="1" i="0" u="none" strike="noStrike" cap="none" normalizeH="0" baseline="0" dirty="0">
                <a:ln>
                  <a:noFill/>
                </a:ln>
                <a:solidFill>
                  <a:srgbClr val="7030A0"/>
                </a:solidFill>
                <a:effectLst/>
                <a:latin typeface="Arial" panose="020B0604020202020204" pitchFamily="34" charset="0"/>
                <a:cs typeface="Arial" panose="020B0604020202020204" pitchFamily="34" charset="0"/>
              </a:rPr>
              <a:t>430</a:t>
            </a:r>
            <a:endParaRPr kumimoji="0" lang="en-US" sz="2200" b="1" i="0" u="none" strike="noStrike" cap="none" normalizeH="0" baseline="0" dirty="0">
              <a:ln>
                <a:noFill/>
              </a:ln>
              <a:solidFill>
                <a:srgbClr val="7030A0"/>
              </a:solidFill>
              <a:effectLst/>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FDCC8E1-6952-277B-CE5F-06C5DB9B5452}"/>
              </a:ext>
            </a:extLst>
          </p:cNvPr>
          <p:cNvSpPr/>
          <p:nvPr/>
        </p:nvSpPr>
        <p:spPr bwMode="auto">
          <a:xfrm>
            <a:off x="5257800" y="3505200"/>
            <a:ext cx="1066800" cy="838200"/>
          </a:xfrm>
          <a:prstGeom prst="rect">
            <a:avLst/>
          </a:prstGeom>
          <a:solidFill>
            <a:srgbClr val="FFFF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200" b="1" i="0" u="none" strike="noStrike" cap="none" normalizeH="0" baseline="0" dirty="0">
                <a:ln>
                  <a:noFill/>
                </a:ln>
                <a:solidFill>
                  <a:srgbClr val="7030A0"/>
                </a:solidFill>
                <a:effectLst/>
                <a:latin typeface="Arial" panose="020B0604020202020204" pitchFamily="34" charset="0"/>
                <a:cs typeface="Arial" panose="020B0604020202020204" pitchFamily="34" charset="0"/>
              </a:rPr>
              <a:t>1900+</a:t>
            </a:r>
            <a:endParaRPr kumimoji="0" lang="en-US" sz="2200" b="1" i="0" u="none" strike="noStrike" cap="none" normalizeH="0" baseline="0" dirty="0">
              <a:ln>
                <a:noFill/>
              </a:ln>
              <a:solidFill>
                <a:srgbClr val="7030A0"/>
              </a:solidFill>
              <a:effectLst/>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CB823399-05B8-96F0-0ACA-13199C0AEB3E}"/>
              </a:ext>
            </a:extLst>
          </p:cNvPr>
          <p:cNvSpPr/>
          <p:nvPr/>
        </p:nvSpPr>
        <p:spPr bwMode="auto">
          <a:xfrm>
            <a:off x="6771860" y="3517900"/>
            <a:ext cx="543340" cy="838200"/>
          </a:xfrm>
          <a:prstGeom prst="rect">
            <a:avLst/>
          </a:prstGeom>
          <a:solidFill>
            <a:srgbClr val="FFFF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200" b="1" i="0" u="none" strike="noStrike" cap="none" normalizeH="0" baseline="0" dirty="0">
                <a:ln>
                  <a:noFill/>
                </a:ln>
                <a:solidFill>
                  <a:srgbClr val="7030A0"/>
                </a:solidFill>
                <a:effectLst/>
                <a:latin typeface="Arial" panose="020B0604020202020204" pitchFamily="34" charset="0"/>
                <a:cs typeface="Arial" panose="020B0604020202020204" pitchFamily="34" charset="0"/>
              </a:rPr>
              <a:t>7</a:t>
            </a:r>
            <a:endParaRPr kumimoji="0" lang="en-US" sz="2200" b="1" i="0" u="none" strike="noStrike" cap="none" normalizeH="0" baseline="0" dirty="0">
              <a:ln>
                <a:noFill/>
              </a:ln>
              <a:solidFill>
                <a:srgbClr val="7030A0"/>
              </a:solidFill>
              <a:effectLst/>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9527DCCB-3FD9-1FC3-7770-B0ADB82528C0}"/>
              </a:ext>
            </a:extLst>
          </p:cNvPr>
          <p:cNvSpPr/>
          <p:nvPr/>
        </p:nvSpPr>
        <p:spPr bwMode="auto">
          <a:xfrm>
            <a:off x="7848600" y="3517900"/>
            <a:ext cx="801272" cy="838200"/>
          </a:xfrm>
          <a:prstGeom prst="rect">
            <a:avLst/>
          </a:prstGeom>
          <a:solidFill>
            <a:srgbClr val="FFFF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7030A0"/>
                </a:solidFill>
                <a:effectLst/>
                <a:latin typeface="Arial" panose="020B0604020202020204" pitchFamily="34" charset="0"/>
                <a:cs typeface="Arial" panose="020B0604020202020204" pitchFamily="34" charset="0"/>
              </a:rPr>
              <a:t>1000</a:t>
            </a:r>
            <a:endParaRPr kumimoji="0" lang="en-US" sz="1800" b="1" i="0" u="none" strike="noStrike" cap="none" normalizeH="0" baseline="0" dirty="0">
              <a:ln>
                <a:noFill/>
              </a:ln>
              <a:solidFill>
                <a:srgbClr val="7030A0"/>
              </a:solidFill>
              <a:effectLst/>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733379B0-D4A0-CA60-901F-EA45FFAE85BE}"/>
              </a:ext>
            </a:extLst>
          </p:cNvPr>
          <p:cNvSpPr/>
          <p:nvPr/>
        </p:nvSpPr>
        <p:spPr bwMode="auto">
          <a:xfrm>
            <a:off x="304800" y="3517900"/>
            <a:ext cx="381000" cy="2044700"/>
          </a:xfrm>
          <a:prstGeom prst="rect">
            <a:avLst/>
          </a:prstGeom>
          <a:solidFill>
            <a:srgbClr val="FFF907"/>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ا</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ل</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خ</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ل</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ي</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ق</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ة</a:t>
            </a:r>
            <a:endParaRPr kumimoji="0" lang="en-US"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76529166-4B38-63CB-AAE0-F3F07C0A10DB}"/>
              </a:ext>
            </a:extLst>
          </p:cNvPr>
          <p:cNvSpPr/>
          <p:nvPr/>
        </p:nvSpPr>
        <p:spPr bwMode="auto">
          <a:xfrm>
            <a:off x="1447800" y="3517900"/>
            <a:ext cx="381000" cy="2654300"/>
          </a:xfrm>
          <a:prstGeom prst="rect">
            <a:avLst/>
          </a:prstGeom>
          <a:solidFill>
            <a:srgbClr val="FFFF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200" b="1" i="0" u="none" strike="noStrike" cap="none" normalizeH="0" baseline="0" dirty="0">
                <a:ln>
                  <a:noFill/>
                </a:ln>
                <a:solidFill>
                  <a:srgbClr val="7030A0"/>
                </a:solidFill>
                <a:effectLst/>
                <a:latin typeface="Arial" panose="020B0604020202020204" pitchFamily="34" charset="0"/>
                <a:cs typeface="Arial" panose="020B0604020202020204" pitchFamily="34" charset="0"/>
              </a:rPr>
              <a:t>ا</a:t>
            </a:r>
          </a:p>
          <a:p>
            <a:pPr marL="0" marR="0" indent="0" algn="ctr" defTabSz="914400" rtl="0" eaLnBrk="0" fontAlgn="base" latinLnBrk="0" hangingPunct="0">
              <a:lnSpc>
                <a:spcPct val="100000"/>
              </a:lnSpc>
              <a:spcBef>
                <a:spcPct val="0"/>
              </a:spcBef>
              <a:spcAft>
                <a:spcPct val="0"/>
              </a:spcAft>
              <a:buClrTx/>
              <a:buSzTx/>
              <a:buFontTx/>
              <a:buNone/>
              <a:tabLst/>
            </a:pPr>
            <a:r>
              <a:rPr lang="ar-JO" sz="2200" b="1" dirty="0">
                <a:solidFill>
                  <a:srgbClr val="7030A0"/>
                </a:solidFill>
                <a:latin typeface="Arial" panose="020B0604020202020204" pitchFamily="34" charset="0"/>
                <a:cs typeface="Arial" panose="020B0604020202020204" pitchFamily="34" charset="0"/>
              </a:rPr>
              <a:t>ل</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200" b="1" i="0" u="none" strike="noStrike" cap="none" normalizeH="0" baseline="0" dirty="0">
                <a:ln>
                  <a:noFill/>
                </a:ln>
                <a:solidFill>
                  <a:srgbClr val="7030A0"/>
                </a:solidFill>
                <a:effectLst/>
                <a:latin typeface="Arial" panose="020B0604020202020204" pitchFamily="34" charset="0"/>
                <a:cs typeface="Arial" panose="020B0604020202020204" pitchFamily="34" charset="0"/>
              </a:rPr>
              <a:t>ط</a:t>
            </a:r>
          </a:p>
          <a:p>
            <a:pPr marL="0" marR="0" indent="0" algn="ctr" defTabSz="914400" rtl="0" eaLnBrk="0" fontAlgn="base" latinLnBrk="0" hangingPunct="0">
              <a:lnSpc>
                <a:spcPct val="100000"/>
              </a:lnSpc>
              <a:spcBef>
                <a:spcPct val="0"/>
              </a:spcBef>
              <a:spcAft>
                <a:spcPct val="0"/>
              </a:spcAft>
              <a:buClrTx/>
              <a:buSzTx/>
              <a:buFontTx/>
              <a:buNone/>
              <a:tabLst/>
            </a:pPr>
            <a:r>
              <a:rPr lang="ar-JO" sz="2200" b="1" dirty="0">
                <a:solidFill>
                  <a:srgbClr val="7030A0"/>
                </a:solidFill>
                <a:latin typeface="Arial" panose="020B0604020202020204" pitchFamily="34" charset="0"/>
                <a:cs typeface="Arial" panose="020B0604020202020204" pitchFamily="34" charset="0"/>
              </a:rPr>
              <a:t>و</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200" b="1" i="0" u="none" strike="noStrike" cap="none" normalizeH="0" baseline="0" dirty="0">
                <a:ln>
                  <a:noFill/>
                </a:ln>
                <a:solidFill>
                  <a:srgbClr val="7030A0"/>
                </a:solidFill>
                <a:effectLst/>
                <a:latin typeface="Arial" panose="020B0604020202020204" pitchFamily="34" charset="0"/>
                <a:cs typeface="Arial" panose="020B0604020202020204" pitchFamily="34" charset="0"/>
              </a:rPr>
              <a:t>ف</a:t>
            </a:r>
          </a:p>
          <a:p>
            <a:pPr marL="0" marR="0" indent="0" algn="ctr" defTabSz="914400" rtl="0" eaLnBrk="0" fontAlgn="base" latinLnBrk="0" hangingPunct="0">
              <a:lnSpc>
                <a:spcPct val="100000"/>
              </a:lnSpc>
              <a:spcBef>
                <a:spcPct val="0"/>
              </a:spcBef>
              <a:spcAft>
                <a:spcPct val="0"/>
              </a:spcAft>
              <a:buClrTx/>
              <a:buSzTx/>
              <a:buFontTx/>
              <a:buNone/>
              <a:tabLst/>
            </a:pPr>
            <a:r>
              <a:rPr lang="ar-JO" sz="2200" b="1" dirty="0">
                <a:solidFill>
                  <a:srgbClr val="7030A0"/>
                </a:solidFill>
                <a:latin typeface="Arial" panose="020B0604020202020204" pitchFamily="34" charset="0"/>
                <a:cs typeface="Arial" panose="020B0604020202020204" pitchFamily="34" charset="0"/>
              </a:rPr>
              <a:t>ا</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200" b="1" i="0" u="none" strike="noStrike" cap="none" normalizeH="0" baseline="0" dirty="0">
                <a:ln>
                  <a:noFill/>
                </a:ln>
                <a:solidFill>
                  <a:srgbClr val="7030A0"/>
                </a:solidFill>
                <a:effectLst/>
                <a:latin typeface="Arial" panose="020B0604020202020204" pitchFamily="34" charset="0"/>
                <a:cs typeface="Arial" panose="020B0604020202020204" pitchFamily="34" charset="0"/>
              </a:rPr>
              <a:t>ن</a:t>
            </a:r>
            <a:endParaRPr kumimoji="0" lang="en-US" sz="2200" b="1" i="0" u="none" strike="noStrike" cap="none" normalizeH="0" baseline="0" dirty="0">
              <a:ln>
                <a:noFill/>
              </a:ln>
              <a:solidFill>
                <a:srgbClr val="7030A0"/>
              </a:solidFill>
              <a:effectLst/>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6D13002E-F820-8E77-9A54-BE0A56917A20}"/>
              </a:ext>
            </a:extLst>
          </p:cNvPr>
          <p:cNvSpPr/>
          <p:nvPr/>
        </p:nvSpPr>
        <p:spPr bwMode="auto">
          <a:xfrm>
            <a:off x="2514600" y="3517900"/>
            <a:ext cx="371060" cy="2349500"/>
          </a:xfrm>
          <a:prstGeom prst="rect">
            <a:avLst/>
          </a:prstGeom>
          <a:solidFill>
            <a:srgbClr val="FFFF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200" b="1" dirty="0">
                <a:solidFill>
                  <a:srgbClr val="7030A0"/>
                </a:solidFill>
                <a:latin typeface="Arial" panose="020B0604020202020204" pitchFamily="34" charset="0"/>
                <a:cs typeface="Arial" panose="020B0604020202020204" pitchFamily="34" charset="0"/>
              </a:rPr>
              <a:t>إ</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200" b="1" i="0" u="none" strike="noStrike" cap="none" normalizeH="0" baseline="0" dirty="0">
                <a:ln>
                  <a:noFill/>
                </a:ln>
                <a:solidFill>
                  <a:srgbClr val="7030A0"/>
                </a:solidFill>
                <a:effectLst/>
                <a:latin typeface="Arial" panose="020B0604020202020204" pitchFamily="34" charset="0"/>
                <a:cs typeface="Arial" panose="020B0604020202020204" pitchFamily="34" charset="0"/>
              </a:rPr>
              <a:t>ب</a:t>
            </a:r>
          </a:p>
          <a:p>
            <a:pPr marL="0" marR="0" indent="0" algn="ctr" defTabSz="914400" rtl="0" eaLnBrk="0" fontAlgn="base" latinLnBrk="0" hangingPunct="0">
              <a:lnSpc>
                <a:spcPct val="100000"/>
              </a:lnSpc>
              <a:spcBef>
                <a:spcPct val="0"/>
              </a:spcBef>
              <a:spcAft>
                <a:spcPct val="0"/>
              </a:spcAft>
              <a:buClrTx/>
              <a:buSzTx/>
              <a:buFontTx/>
              <a:buNone/>
              <a:tabLst/>
            </a:pPr>
            <a:r>
              <a:rPr lang="ar-JO" sz="2200" b="1" dirty="0">
                <a:solidFill>
                  <a:srgbClr val="7030A0"/>
                </a:solidFill>
                <a:latin typeface="Arial" panose="020B0604020202020204" pitchFamily="34" charset="0"/>
                <a:cs typeface="Arial" panose="020B0604020202020204" pitchFamily="34" charset="0"/>
              </a:rPr>
              <a:t>ر</a:t>
            </a:r>
          </a:p>
          <a:p>
            <a:pPr marL="0" marR="0" indent="0" algn="ctr" defTabSz="914400" rtl="0" eaLnBrk="0" fontAlgn="base" latinLnBrk="0" hangingPunct="0">
              <a:lnSpc>
                <a:spcPct val="100000"/>
              </a:lnSpc>
              <a:spcBef>
                <a:spcPct val="0"/>
              </a:spcBef>
              <a:spcAft>
                <a:spcPct val="0"/>
              </a:spcAft>
              <a:buClrTx/>
              <a:buSzTx/>
              <a:buFontTx/>
              <a:buNone/>
              <a:tabLst/>
            </a:pPr>
            <a:r>
              <a:rPr lang="ar-JO" sz="2200" b="1" dirty="0">
                <a:solidFill>
                  <a:srgbClr val="7030A0"/>
                </a:solidFill>
                <a:latin typeface="Arial" panose="020B0604020202020204" pitchFamily="34" charset="0"/>
                <a:cs typeface="Arial" panose="020B0604020202020204" pitchFamily="34" charset="0"/>
              </a:rPr>
              <a:t>ا</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200" b="1" i="0" u="none" strike="noStrike" cap="none" normalizeH="0" baseline="0" dirty="0">
                <a:ln>
                  <a:noFill/>
                </a:ln>
                <a:solidFill>
                  <a:srgbClr val="7030A0"/>
                </a:solidFill>
                <a:effectLst/>
                <a:latin typeface="Arial" panose="020B0604020202020204" pitchFamily="34" charset="0"/>
                <a:cs typeface="Arial" panose="020B0604020202020204" pitchFamily="34" charset="0"/>
              </a:rPr>
              <a:t>ه</a:t>
            </a:r>
          </a:p>
          <a:p>
            <a:pPr marL="0" marR="0" indent="0" algn="ctr" defTabSz="914400" rtl="0" eaLnBrk="0" fontAlgn="base" latinLnBrk="0" hangingPunct="0">
              <a:lnSpc>
                <a:spcPct val="100000"/>
              </a:lnSpc>
              <a:spcBef>
                <a:spcPct val="0"/>
              </a:spcBef>
              <a:spcAft>
                <a:spcPct val="0"/>
              </a:spcAft>
              <a:buClrTx/>
              <a:buSzTx/>
              <a:buFontTx/>
              <a:buNone/>
              <a:tabLst/>
            </a:pPr>
            <a:r>
              <a:rPr lang="ar-JO" sz="2200" b="1" dirty="0">
                <a:solidFill>
                  <a:srgbClr val="7030A0"/>
                </a:solidFill>
                <a:latin typeface="Arial" panose="020B0604020202020204" pitchFamily="34" charset="0"/>
                <a:cs typeface="Arial" panose="020B0604020202020204" pitchFamily="34" charset="0"/>
              </a:rPr>
              <a:t>ي</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200" b="1" i="0" u="none" strike="noStrike" cap="none" normalizeH="0" baseline="0" dirty="0">
                <a:ln>
                  <a:noFill/>
                </a:ln>
                <a:solidFill>
                  <a:srgbClr val="7030A0"/>
                </a:solidFill>
                <a:effectLst/>
                <a:latin typeface="Arial" panose="020B0604020202020204" pitchFamily="34" charset="0"/>
                <a:cs typeface="Arial" panose="020B0604020202020204" pitchFamily="34" charset="0"/>
              </a:rPr>
              <a:t>م</a:t>
            </a:r>
            <a:endParaRPr kumimoji="0" lang="en-US" sz="2200" b="1" i="0" u="none" strike="noStrike" cap="none" normalizeH="0" baseline="0" dirty="0">
              <a:ln>
                <a:noFill/>
              </a:ln>
              <a:solidFill>
                <a:srgbClr val="7030A0"/>
              </a:solidFill>
              <a:effectLst/>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EEE10D6D-4CF5-0925-7508-EE9B933CD26E}"/>
              </a:ext>
            </a:extLst>
          </p:cNvPr>
          <p:cNvSpPr/>
          <p:nvPr/>
        </p:nvSpPr>
        <p:spPr bwMode="auto">
          <a:xfrm>
            <a:off x="3591340" y="3517900"/>
            <a:ext cx="257932" cy="2349500"/>
          </a:xfrm>
          <a:prstGeom prst="rect">
            <a:avLst/>
          </a:prstGeom>
          <a:solidFill>
            <a:srgbClr val="FFFF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200" b="1" dirty="0">
                <a:solidFill>
                  <a:srgbClr val="7030A0"/>
                </a:solidFill>
                <a:latin typeface="Arial" panose="020B0604020202020204" pitchFamily="34" charset="0"/>
                <a:cs typeface="Arial" panose="020B0604020202020204" pitchFamily="34" charset="0"/>
              </a:rPr>
              <a:t>ا</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200" b="1" i="0" u="none" strike="noStrike" cap="none" normalizeH="0" baseline="0" dirty="0">
                <a:ln>
                  <a:noFill/>
                </a:ln>
                <a:solidFill>
                  <a:srgbClr val="7030A0"/>
                </a:solidFill>
                <a:effectLst/>
                <a:latin typeface="Arial" panose="020B0604020202020204" pitchFamily="34" charset="0"/>
                <a:cs typeface="Arial" panose="020B0604020202020204" pitchFamily="34" charset="0"/>
              </a:rPr>
              <a:t>ل</a:t>
            </a:r>
          </a:p>
          <a:p>
            <a:pPr marL="0" marR="0" indent="0" algn="ctr" defTabSz="914400" rtl="0" eaLnBrk="0" fontAlgn="base" latinLnBrk="0" hangingPunct="0">
              <a:lnSpc>
                <a:spcPct val="100000"/>
              </a:lnSpc>
              <a:spcBef>
                <a:spcPct val="0"/>
              </a:spcBef>
              <a:spcAft>
                <a:spcPct val="0"/>
              </a:spcAft>
              <a:buClrTx/>
              <a:buSzTx/>
              <a:buFontTx/>
              <a:buNone/>
              <a:tabLst/>
            </a:pPr>
            <a:r>
              <a:rPr lang="ar-JO" sz="2200" b="1" dirty="0">
                <a:solidFill>
                  <a:srgbClr val="7030A0"/>
                </a:solidFill>
                <a:latin typeface="Arial" panose="020B0604020202020204" pitchFamily="34" charset="0"/>
                <a:cs typeface="Arial" panose="020B0604020202020204" pitchFamily="34" charset="0"/>
              </a:rPr>
              <a:t>خ</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200" b="1" i="0" u="none" strike="noStrike" cap="none" normalizeH="0" baseline="0" dirty="0">
                <a:ln>
                  <a:noFill/>
                </a:ln>
                <a:solidFill>
                  <a:srgbClr val="7030A0"/>
                </a:solidFill>
                <a:effectLst/>
                <a:latin typeface="Arial" panose="020B0604020202020204" pitchFamily="34" charset="0"/>
                <a:cs typeface="Arial" panose="020B0604020202020204" pitchFamily="34" charset="0"/>
              </a:rPr>
              <a:t>ر</a:t>
            </a:r>
          </a:p>
          <a:p>
            <a:pPr marL="0" marR="0" indent="0" algn="ctr" defTabSz="914400" rtl="0" eaLnBrk="0" fontAlgn="base" latinLnBrk="0" hangingPunct="0">
              <a:lnSpc>
                <a:spcPct val="100000"/>
              </a:lnSpc>
              <a:spcBef>
                <a:spcPct val="0"/>
              </a:spcBef>
              <a:spcAft>
                <a:spcPct val="0"/>
              </a:spcAft>
              <a:buClrTx/>
              <a:buSzTx/>
              <a:buFontTx/>
              <a:buNone/>
              <a:tabLst/>
            </a:pPr>
            <a:r>
              <a:rPr lang="ar-JO" sz="2200" b="1" dirty="0">
                <a:solidFill>
                  <a:srgbClr val="7030A0"/>
                </a:solidFill>
                <a:latin typeface="Arial" panose="020B0604020202020204" pitchFamily="34" charset="0"/>
                <a:cs typeface="Arial" panose="020B0604020202020204" pitchFamily="34" charset="0"/>
              </a:rPr>
              <a:t>و</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200" b="1" i="0" u="none" strike="noStrike" cap="none" normalizeH="0" baseline="0" dirty="0">
                <a:ln>
                  <a:noFill/>
                </a:ln>
                <a:solidFill>
                  <a:srgbClr val="7030A0"/>
                </a:solidFill>
                <a:effectLst/>
                <a:latin typeface="Arial" panose="020B0604020202020204" pitchFamily="34" charset="0"/>
                <a:cs typeface="Arial" panose="020B0604020202020204" pitchFamily="34" charset="0"/>
              </a:rPr>
              <a:t>ج</a:t>
            </a:r>
          </a:p>
        </p:txBody>
      </p:sp>
      <p:sp>
        <p:nvSpPr>
          <p:cNvPr id="18" name="Rectangle 17">
            <a:extLst>
              <a:ext uri="{FF2B5EF4-FFF2-40B4-BE49-F238E27FC236}">
                <a16:creationId xmlns:a16="http://schemas.microsoft.com/office/drawing/2014/main" id="{F0DB398F-4A47-8D23-2F0B-8F5449F44EF4}"/>
              </a:ext>
            </a:extLst>
          </p:cNvPr>
          <p:cNvSpPr/>
          <p:nvPr/>
        </p:nvSpPr>
        <p:spPr bwMode="auto">
          <a:xfrm>
            <a:off x="4916072" y="3517900"/>
            <a:ext cx="378658" cy="2044700"/>
          </a:xfrm>
          <a:prstGeom prst="rect">
            <a:avLst/>
          </a:prstGeom>
          <a:solidFill>
            <a:srgbClr val="FFFF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200" b="1" i="0" u="none" strike="noStrike" cap="none" normalizeH="0" baseline="0" dirty="0">
                <a:ln>
                  <a:noFill/>
                </a:ln>
                <a:solidFill>
                  <a:srgbClr val="7030A0"/>
                </a:solidFill>
                <a:effectLst/>
                <a:latin typeface="Arial" panose="020B0604020202020204" pitchFamily="34" charset="0"/>
                <a:cs typeface="Arial" panose="020B0604020202020204" pitchFamily="34" charset="0"/>
              </a:rPr>
              <a:t>ا</a:t>
            </a:r>
          </a:p>
          <a:p>
            <a:pPr marL="0" marR="0" indent="0" algn="ctr" defTabSz="914400" rtl="0" eaLnBrk="0" fontAlgn="base" latinLnBrk="0" hangingPunct="0">
              <a:lnSpc>
                <a:spcPct val="100000"/>
              </a:lnSpc>
              <a:spcBef>
                <a:spcPct val="0"/>
              </a:spcBef>
              <a:spcAft>
                <a:spcPct val="0"/>
              </a:spcAft>
              <a:buClrTx/>
              <a:buSzTx/>
              <a:buFontTx/>
              <a:buNone/>
              <a:tabLst/>
            </a:pPr>
            <a:r>
              <a:rPr lang="ar-JO" sz="2200" b="1" dirty="0">
                <a:solidFill>
                  <a:srgbClr val="7030A0"/>
                </a:solidFill>
                <a:latin typeface="Arial" panose="020B0604020202020204" pitchFamily="34" charset="0"/>
                <a:cs typeface="Arial" panose="020B0604020202020204" pitchFamily="34" charset="0"/>
              </a:rPr>
              <a:t>ل</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200" b="1" i="0" u="none" strike="noStrike" cap="none" normalizeH="0" baseline="0" dirty="0">
                <a:ln>
                  <a:noFill/>
                </a:ln>
                <a:solidFill>
                  <a:srgbClr val="7030A0"/>
                </a:solidFill>
                <a:effectLst/>
                <a:latin typeface="Arial" panose="020B0604020202020204" pitchFamily="34" charset="0"/>
                <a:cs typeface="Arial" panose="020B0604020202020204" pitchFamily="34" charset="0"/>
              </a:rPr>
              <a:t>ص</a:t>
            </a:r>
          </a:p>
          <a:p>
            <a:pPr marL="0" marR="0" indent="0" algn="ctr" defTabSz="914400" rtl="0" eaLnBrk="0" fontAlgn="base" latinLnBrk="0" hangingPunct="0">
              <a:lnSpc>
                <a:spcPct val="100000"/>
              </a:lnSpc>
              <a:spcBef>
                <a:spcPct val="0"/>
              </a:spcBef>
              <a:spcAft>
                <a:spcPct val="0"/>
              </a:spcAft>
              <a:buClrTx/>
              <a:buSzTx/>
              <a:buFontTx/>
              <a:buNone/>
              <a:tabLst/>
            </a:pPr>
            <a:r>
              <a:rPr lang="ar-JO" sz="2200" b="1" dirty="0">
                <a:solidFill>
                  <a:srgbClr val="7030A0"/>
                </a:solidFill>
                <a:latin typeface="Arial" panose="020B0604020202020204" pitchFamily="34" charset="0"/>
                <a:cs typeface="Arial" panose="020B0604020202020204" pitchFamily="34" charset="0"/>
              </a:rPr>
              <a:t>ل</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200" b="1" i="0" u="none" strike="noStrike" cap="none" normalizeH="0" baseline="0" dirty="0">
                <a:ln>
                  <a:noFill/>
                </a:ln>
                <a:solidFill>
                  <a:srgbClr val="7030A0"/>
                </a:solidFill>
                <a:effectLst/>
                <a:latin typeface="Arial" panose="020B0604020202020204" pitchFamily="34" charset="0"/>
                <a:cs typeface="Arial" panose="020B0604020202020204" pitchFamily="34" charset="0"/>
              </a:rPr>
              <a:t>ي</a:t>
            </a:r>
          </a:p>
          <a:p>
            <a:pPr marL="0" marR="0" indent="0" algn="ctr" defTabSz="914400" rtl="0" eaLnBrk="0" fontAlgn="base" latinLnBrk="0" hangingPunct="0">
              <a:lnSpc>
                <a:spcPct val="100000"/>
              </a:lnSpc>
              <a:spcBef>
                <a:spcPct val="0"/>
              </a:spcBef>
              <a:spcAft>
                <a:spcPct val="0"/>
              </a:spcAft>
              <a:buClrTx/>
              <a:buSzTx/>
              <a:buFontTx/>
              <a:buNone/>
              <a:tabLst/>
            </a:pPr>
            <a:r>
              <a:rPr lang="ar-JO" sz="2200" b="1" dirty="0">
                <a:solidFill>
                  <a:srgbClr val="7030A0"/>
                </a:solidFill>
                <a:latin typeface="Arial" panose="020B0604020202020204" pitchFamily="34" charset="0"/>
                <a:cs typeface="Arial" panose="020B0604020202020204" pitchFamily="34" charset="0"/>
              </a:rPr>
              <a:t>ب</a:t>
            </a:r>
            <a:endParaRPr kumimoji="0" lang="en-US" sz="2200" b="1" i="0" u="none" strike="noStrike" cap="none" normalizeH="0" baseline="0" dirty="0">
              <a:ln>
                <a:noFill/>
              </a:ln>
              <a:solidFill>
                <a:srgbClr val="7030A0"/>
              </a:solidFill>
              <a:effectLst/>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D25301E7-BD0A-EAC6-AD20-16481965D50B}"/>
              </a:ext>
            </a:extLst>
          </p:cNvPr>
          <p:cNvSpPr/>
          <p:nvPr/>
        </p:nvSpPr>
        <p:spPr bwMode="auto">
          <a:xfrm>
            <a:off x="6324600" y="3517900"/>
            <a:ext cx="447260" cy="2679700"/>
          </a:xfrm>
          <a:prstGeom prst="rect">
            <a:avLst/>
          </a:prstGeom>
          <a:solidFill>
            <a:srgbClr val="FFFF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200" b="1" i="0" u="none" strike="noStrike" cap="none" normalizeH="0" baseline="0" dirty="0">
                <a:ln>
                  <a:noFill/>
                </a:ln>
                <a:solidFill>
                  <a:srgbClr val="7030A0"/>
                </a:solidFill>
                <a:effectLst/>
                <a:latin typeface="Arial" panose="020B0604020202020204" pitchFamily="34" charset="0"/>
                <a:cs typeface="Arial" panose="020B0604020202020204" pitchFamily="34" charset="0"/>
              </a:rPr>
              <a:t>ا</a:t>
            </a:r>
          </a:p>
          <a:p>
            <a:pPr marL="0" marR="0" indent="0" algn="ctr" defTabSz="914400" rtl="0" eaLnBrk="0" fontAlgn="base" latinLnBrk="0" hangingPunct="0">
              <a:lnSpc>
                <a:spcPct val="100000"/>
              </a:lnSpc>
              <a:spcBef>
                <a:spcPct val="0"/>
              </a:spcBef>
              <a:spcAft>
                <a:spcPct val="0"/>
              </a:spcAft>
              <a:buClrTx/>
              <a:buSzTx/>
              <a:buFontTx/>
              <a:buNone/>
              <a:tabLst/>
            </a:pPr>
            <a:r>
              <a:rPr lang="ar-JO" sz="2200" b="1" dirty="0">
                <a:solidFill>
                  <a:srgbClr val="7030A0"/>
                </a:solidFill>
                <a:latin typeface="Arial" panose="020B0604020202020204" pitchFamily="34" charset="0"/>
                <a:cs typeface="Arial" panose="020B0604020202020204" pitchFamily="34" charset="0"/>
              </a:rPr>
              <a:t>ل</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200" b="1" i="0" u="none" strike="noStrike" cap="none" normalizeH="0" baseline="0" dirty="0">
                <a:ln>
                  <a:noFill/>
                </a:ln>
                <a:solidFill>
                  <a:srgbClr val="7030A0"/>
                </a:solidFill>
                <a:effectLst/>
                <a:latin typeface="Arial" panose="020B0604020202020204" pitchFamily="34" charset="0"/>
                <a:cs typeface="Arial" panose="020B0604020202020204" pitchFamily="34" charset="0"/>
              </a:rPr>
              <a:t>إ</a:t>
            </a:r>
          </a:p>
          <a:p>
            <a:pPr marL="0" marR="0" indent="0" algn="ctr" defTabSz="914400" rtl="0" eaLnBrk="0" fontAlgn="base" latinLnBrk="0" hangingPunct="0">
              <a:lnSpc>
                <a:spcPct val="100000"/>
              </a:lnSpc>
              <a:spcBef>
                <a:spcPct val="0"/>
              </a:spcBef>
              <a:spcAft>
                <a:spcPct val="0"/>
              </a:spcAft>
              <a:buClrTx/>
              <a:buSzTx/>
              <a:buFontTx/>
              <a:buNone/>
              <a:tabLst/>
            </a:pPr>
            <a:r>
              <a:rPr lang="ar-JO" sz="2200" b="1" dirty="0">
                <a:solidFill>
                  <a:srgbClr val="7030A0"/>
                </a:solidFill>
                <a:latin typeface="Arial" panose="020B0604020202020204" pitchFamily="34" charset="0"/>
                <a:cs typeface="Arial" panose="020B0604020202020204" pitchFamily="34" charset="0"/>
              </a:rPr>
              <a:t>خ</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200" b="1" i="0" u="none" strike="noStrike" cap="none" normalizeH="0" baseline="0" dirty="0">
                <a:ln>
                  <a:noFill/>
                </a:ln>
                <a:solidFill>
                  <a:srgbClr val="7030A0"/>
                </a:solidFill>
                <a:effectLst/>
                <a:latin typeface="Arial" panose="020B0604020202020204" pitchFamily="34" charset="0"/>
                <a:cs typeface="Arial" panose="020B0604020202020204" pitchFamily="34" charset="0"/>
              </a:rPr>
              <a:t>ت</a:t>
            </a:r>
          </a:p>
          <a:p>
            <a:pPr marL="0" marR="0" indent="0" algn="ctr" defTabSz="914400" rtl="0" eaLnBrk="0" fontAlgn="base" latinLnBrk="0" hangingPunct="0">
              <a:lnSpc>
                <a:spcPct val="100000"/>
              </a:lnSpc>
              <a:spcBef>
                <a:spcPct val="0"/>
              </a:spcBef>
              <a:spcAft>
                <a:spcPct val="0"/>
              </a:spcAft>
              <a:buClrTx/>
              <a:buSzTx/>
              <a:buFontTx/>
              <a:buNone/>
              <a:tabLst/>
            </a:pPr>
            <a:r>
              <a:rPr lang="ar-JO" sz="2200" b="1" dirty="0">
                <a:solidFill>
                  <a:srgbClr val="7030A0"/>
                </a:solidFill>
                <a:latin typeface="Arial" panose="020B0604020202020204" pitchFamily="34" charset="0"/>
                <a:cs typeface="Arial" panose="020B0604020202020204" pitchFamily="34" charset="0"/>
              </a:rPr>
              <a:t>ط</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200" b="1" i="0" u="none" strike="noStrike" cap="none" normalizeH="0" baseline="0" dirty="0">
                <a:ln>
                  <a:noFill/>
                </a:ln>
                <a:solidFill>
                  <a:srgbClr val="7030A0"/>
                </a:solidFill>
                <a:effectLst/>
                <a:latin typeface="Arial" panose="020B0604020202020204" pitchFamily="34" charset="0"/>
                <a:cs typeface="Arial" panose="020B0604020202020204" pitchFamily="34" charset="0"/>
              </a:rPr>
              <a:t>ا</a:t>
            </a:r>
          </a:p>
          <a:p>
            <a:pPr marL="0" marR="0" indent="0" algn="ctr" defTabSz="914400" rtl="0" eaLnBrk="0" fontAlgn="base" latinLnBrk="0" hangingPunct="0">
              <a:lnSpc>
                <a:spcPct val="100000"/>
              </a:lnSpc>
              <a:spcBef>
                <a:spcPct val="0"/>
              </a:spcBef>
              <a:spcAft>
                <a:spcPct val="0"/>
              </a:spcAft>
              <a:buClrTx/>
              <a:buSzTx/>
              <a:buFontTx/>
              <a:buNone/>
              <a:tabLst/>
            </a:pPr>
            <a:r>
              <a:rPr lang="ar-JO" sz="2200" b="1" dirty="0">
                <a:solidFill>
                  <a:srgbClr val="7030A0"/>
                </a:solidFill>
                <a:latin typeface="Arial" panose="020B0604020202020204" pitchFamily="34" charset="0"/>
                <a:cs typeface="Arial" panose="020B0604020202020204" pitchFamily="34" charset="0"/>
              </a:rPr>
              <a:t>ف</a:t>
            </a:r>
            <a:endParaRPr kumimoji="0" lang="en-US" sz="2200" b="1" i="0" u="none" strike="noStrike" cap="none" normalizeH="0" baseline="0" dirty="0">
              <a:ln>
                <a:noFill/>
              </a:ln>
              <a:solidFill>
                <a:srgbClr val="7030A0"/>
              </a:solidFill>
              <a:effectLst/>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C396A70B-07A4-68D1-E94F-1A79D942AC34}"/>
              </a:ext>
            </a:extLst>
          </p:cNvPr>
          <p:cNvSpPr/>
          <p:nvPr/>
        </p:nvSpPr>
        <p:spPr bwMode="auto">
          <a:xfrm>
            <a:off x="7354470" y="3517900"/>
            <a:ext cx="494130" cy="2197100"/>
          </a:xfrm>
          <a:prstGeom prst="rect">
            <a:avLst/>
          </a:prstGeom>
          <a:solidFill>
            <a:srgbClr val="FFFF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200" b="1" i="0" u="none" strike="noStrike" cap="none" normalizeH="0" baseline="0" dirty="0">
                <a:ln>
                  <a:noFill/>
                </a:ln>
                <a:solidFill>
                  <a:srgbClr val="7030A0"/>
                </a:solidFill>
                <a:effectLst/>
                <a:latin typeface="Arial" panose="020B0604020202020204" pitchFamily="34" charset="0"/>
                <a:cs typeface="Arial" panose="020B0604020202020204" pitchFamily="34" charset="0"/>
              </a:rPr>
              <a:t>ا</a:t>
            </a:r>
          </a:p>
          <a:p>
            <a:pPr marL="0" marR="0" indent="0" algn="ctr" defTabSz="914400" rtl="0" eaLnBrk="0" fontAlgn="base" latinLnBrk="0" hangingPunct="0">
              <a:lnSpc>
                <a:spcPct val="100000"/>
              </a:lnSpc>
              <a:spcBef>
                <a:spcPct val="0"/>
              </a:spcBef>
              <a:spcAft>
                <a:spcPct val="0"/>
              </a:spcAft>
              <a:buClrTx/>
              <a:buSzTx/>
              <a:buFontTx/>
              <a:buNone/>
              <a:tabLst/>
            </a:pPr>
            <a:r>
              <a:rPr lang="ar-JO" sz="2200" b="1" dirty="0">
                <a:solidFill>
                  <a:srgbClr val="7030A0"/>
                </a:solidFill>
                <a:latin typeface="Arial" panose="020B0604020202020204" pitchFamily="34" charset="0"/>
                <a:cs typeface="Arial" panose="020B0604020202020204" pitchFamily="34" charset="0"/>
              </a:rPr>
              <a:t>ل</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200" b="1" i="0" u="none" strike="noStrike" cap="none" normalizeH="0" baseline="0" dirty="0">
                <a:ln>
                  <a:noFill/>
                </a:ln>
                <a:solidFill>
                  <a:srgbClr val="7030A0"/>
                </a:solidFill>
                <a:effectLst/>
                <a:latin typeface="Arial" panose="020B0604020202020204" pitchFamily="34" charset="0"/>
                <a:cs typeface="Arial" panose="020B0604020202020204" pitchFamily="34" charset="0"/>
              </a:rPr>
              <a:t>م</a:t>
            </a:r>
          </a:p>
          <a:p>
            <a:pPr marL="0" marR="0" indent="0" algn="ctr" defTabSz="914400" rtl="0" eaLnBrk="0" fontAlgn="base" latinLnBrk="0" hangingPunct="0">
              <a:lnSpc>
                <a:spcPct val="100000"/>
              </a:lnSpc>
              <a:spcBef>
                <a:spcPct val="0"/>
              </a:spcBef>
              <a:spcAft>
                <a:spcPct val="0"/>
              </a:spcAft>
              <a:buClrTx/>
              <a:buSzTx/>
              <a:buFontTx/>
              <a:buNone/>
              <a:tabLst/>
            </a:pPr>
            <a:r>
              <a:rPr lang="ar-JO" sz="2200" b="1" dirty="0">
                <a:solidFill>
                  <a:srgbClr val="7030A0"/>
                </a:solidFill>
                <a:latin typeface="Arial" panose="020B0604020202020204" pitchFamily="34" charset="0"/>
                <a:cs typeface="Arial" panose="020B0604020202020204" pitchFamily="34" charset="0"/>
              </a:rPr>
              <a:t>ج</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200" b="1" i="0" u="none" strike="noStrike" cap="none" normalizeH="0" baseline="0" dirty="0">
                <a:ln>
                  <a:noFill/>
                </a:ln>
                <a:solidFill>
                  <a:srgbClr val="7030A0"/>
                </a:solidFill>
                <a:effectLst/>
                <a:latin typeface="Arial" panose="020B0604020202020204" pitchFamily="34" charset="0"/>
                <a:cs typeface="Arial" panose="020B0604020202020204" pitchFamily="34" charset="0"/>
              </a:rPr>
              <a:t>ي</a:t>
            </a:r>
          </a:p>
          <a:p>
            <a:pPr marL="0" marR="0" indent="0" algn="ctr" defTabSz="914400" rtl="0" eaLnBrk="0" fontAlgn="base" latinLnBrk="0" hangingPunct="0">
              <a:lnSpc>
                <a:spcPct val="100000"/>
              </a:lnSpc>
              <a:spcBef>
                <a:spcPct val="0"/>
              </a:spcBef>
              <a:spcAft>
                <a:spcPct val="0"/>
              </a:spcAft>
              <a:buClrTx/>
              <a:buSzTx/>
              <a:buFontTx/>
              <a:buNone/>
              <a:tabLst/>
            </a:pPr>
            <a:r>
              <a:rPr lang="ar-JO" sz="2200" b="1" dirty="0">
                <a:solidFill>
                  <a:srgbClr val="7030A0"/>
                </a:solidFill>
                <a:latin typeface="Arial" panose="020B0604020202020204" pitchFamily="34" charset="0"/>
                <a:cs typeface="Arial" panose="020B0604020202020204" pitchFamily="34" charset="0"/>
              </a:rPr>
              <a:t>ء</a:t>
            </a:r>
            <a:endParaRPr kumimoji="0" lang="en-US" sz="2200" b="1" i="0" u="none" strike="noStrike" cap="none" normalizeH="0" baseline="0" dirty="0">
              <a:ln>
                <a:noFill/>
              </a:ln>
              <a:solidFill>
                <a:srgbClr val="7030A0"/>
              </a:solidFill>
              <a:effectLst/>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042C5E02-CB47-C965-D18A-B28B10053541}"/>
              </a:ext>
            </a:extLst>
          </p:cNvPr>
          <p:cNvSpPr/>
          <p:nvPr/>
        </p:nvSpPr>
        <p:spPr bwMode="auto">
          <a:xfrm>
            <a:off x="8534400" y="3505200"/>
            <a:ext cx="371060" cy="2844800"/>
          </a:xfrm>
          <a:prstGeom prst="rect">
            <a:avLst/>
          </a:prstGeom>
          <a:solidFill>
            <a:srgbClr val="FFFF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200" b="1" dirty="0">
                <a:solidFill>
                  <a:srgbClr val="7030A0"/>
                </a:solidFill>
                <a:latin typeface="Arial" panose="020B0604020202020204" pitchFamily="34" charset="0"/>
                <a:cs typeface="Arial" panose="020B0604020202020204" pitchFamily="34" charset="0"/>
              </a:rPr>
              <a:t>ا</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200" b="1" i="0" u="none" strike="noStrike" cap="none" normalizeH="0" baseline="0" dirty="0">
                <a:ln>
                  <a:noFill/>
                </a:ln>
                <a:solidFill>
                  <a:srgbClr val="7030A0"/>
                </a:solidFill>
                <a:effectLst/>
                <a:latin typeface="Arial" panose="020B0604020202020204" pitchFamily="34" charset="0"/>
                <a:cs typeface="Arial" panose="020B0604020202020204" pitchFamily="34" charset="0"/>
              </a:rPr>
              <a:t>ل</a:t>
            </a:r>
          </a:p>
          <a:p>
            <a:pPr marL="0" marR="0" indent="0" algn="ctr" defTabSz="914400" rtl="0" eaLnBrk="0" fontAlgn="base" latinLnBrk="0" hangingPunct="0">
              <a:lnSpc>
                <a:spcPct val="100000"/>
              </a:lnSpc>
              <a:spcBef>
                <a:spcPct val="0"/>
              </a:spcBef>
              <a:spcAft>
                <a:spcPct val="0"/>
              </a:spcAft>
              <a:buClrTx/>
              <a:buSzTx/>
              <a:buFontTx/>
              <a:buNone/>
              <a:tabLst/>
            </a:pPr>
            <a:r>
              <a:rPr lang="ar-JO" sz="2200" b="1" dirty="0">
                <a:solidFill>
                  <a:srgbClr val="7030A0"/>
                </a:solidFill>
                <a:latin typeface="Arial" panose="020B0604020202020204" pitchFamily="34" charset="0"/>
                <a:cs typeface="Arial" panose="020B0604020202020204" pitchFamily="34" charset="0"/>
              </a:rPr>
              <a:t>د</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200" b="1" i="0" u="none" strike="noStrike" cap="none" normalizeH="0" baseline="0" dirty="0">
                <a:ln>
                  <a:noFill/>
                </a:ln>
                <a:solidFill>
                  <a:srgbClr val="7030A0"/>
                </a:solidFill>
                <a:effectLst/>
                <a:latin typeface="Arial" panose="020B0604020202020204" pitchFamily="34" charset="0"/>
                <a:cs typeface="Arial" panose="020B0604020202020204" pitchFamily="34" charset="0"/>
              </a:rPr>
              <a:t>ي</a:t>
            </a:r>
          </a:p>
          <a:p>
            <a:pPr marL="0" marR="0" indent="0" algn="ctr" defTabSz="914400" rtl="0" eaLnBrk="0" fontAlgn="base" latinLnBrk="0" hangingPunct="0">
              <a:lnSpc>
                <a:spcPct val="100000"/>
              </a:lnSpc>
              <a:spcBef>
                <a:spcPct val="0"/>
              </a:spcBef>
              <a:spcAft>
                <a:spcPct val="0"/>
              </a:spcAft>
              <a:buClrTx/>
              <a:buSzTx/>
              <a:buFontTx/>
              <a:buNone/>
              <a:tabLst/>
            </a:pPr>
            <a:r>
              <a:rPr lang="ar-JO" sz="2200" b="1" dirty="0">
                <a:solidFill>
                  <a:srgbClr val="7030A0"/>
                </a:solidFill>
                <a:latin typeface="Arial" panose="020B0604020202020204" pitchFamily="34" charset="0"/>
                <a:cs typeface="Arial" panose="020B0604020202020204" pitchFamily="34" charset="0"/>
              </a:rPr>
              <a:t>ن</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200" b="1" i="0" u="none" strike="noStrike" cap="none" normalizeH="0" baseline="0" dirty="0">
                <a:ln>
                  <a:noFill/>
                </a:ln>
                <a:solidFill>
                  <a:srgbClr val="7030A0"/>
                </a:solidFill>
                <a:effectLst/>
                <a:latin typeface="Arial" panose="020B0604020202020204" pitchFamily="34" charset="0"/>
                <a:cs typeface="Arial" panose="020B0604020202020204" pitchFamily="34" charset="0"/>
              </a:rPr>
              <a:t>و</a:t>
            </a:r>
          </a:p>
          <a:p>
            <a:pPr marL="0" marR="0" indent="0" algn="ctr" defTabSz="914400" rtl="0" eaLnBrk="0" fontAlgn="base" latinLnBrk="0" hangingPunct="0">
              <a:lnSpc>
                <a:spcPct val="100000"/>
              </a:lnSpc>
              <a:spcBef>
                <a:spcPct val="0"/>
              </a:spcBef>
              <a:spcAft>
                <a:spcPct val="0"/>
              </a:spcAft>
              <a:buClrTx/>
              <a:buSzTx/>
              <a:buFontTx/>
              <a:buNone/>
              <a:tabLst/>
            </a:pPr>
            <a:r>
              <a:rPr lang="ar-JO" sz="2200" b="1" dirty="0">
                <a:solidFill>
                  <a:srgbClr val="7030A0"/>
                </a:solidFill>
                <a:latin typeface="Arial" panose="020B0604020202020204" pitchFamily="34" charset="0"/>
                <a:cs typeface="Arial" panose="020B0604020202020204" pitchFamily="34" charset="0"/>
              </a:rPr>
              <a:t>ن</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200" b="1" i="0" u="none" strike="noStrike" cap="none" normalizeH="0" baseline="0" dirty="0">
                <a:ln>
                  <a:noFill/>
                </a:ln>
                <a:solidFill>
                  <a:srgbClr val="7030A0"/>
                </a:solidFill>
                <a:effectLst/>
                <a:latin typeface="Arial" panose="020B0604020202020204" pitchFamily="34" charset="0"/>
                <a:cs typeface="Arial" panose="020B0604020202020204" pitchFamily="34" charset="0"/>
              </a:rPr>
              <a:t>ة</a:t>
            </a:r>
            <a:endParaRPr kumimoji="0" lang="en-US" sz="2200" b="1" i="0" u="none" strike="noStrike" cap="none" normalizeH="0" baseline="0" dirty="0">
              <a:ln>
                <a:noFill/>
              </a:ln>
              <a:solidFill>
                <a:srgbClr val="7030A0"/>
              </a:solidFill>
              <a:effectLst/>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90BDAF75-EC96-AE75-D8F2-1B88BCD44817}"/>
              </a:ext>
            </a:extLst>
          </p:cNvPr>
          <p:cNvSpPr/>
          <p:nvPr/>
        </p:nvSpPr>
        <p:spPr bwMode="auto">
          <a:xfrm>
            <a:off x="3859212" y="3517900"/>
            <a:ext cx="1027528" cy="838200"/>
          </a:xfrm>
          <a:prstGeom prst="rect">
            <a:avLst/>
          </a:prstGeom>
          <a:solidFill>
            <a:srgbClr val="FFFF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200" b="1" i="0" u="none" strike="noStrike" cap="none" normalizeH="0" baseline="0" dirty="0">
                <a:ln>
                  <a:noFill/>
                </a:ln>
                <a:solidFill>
                  <a:srgbClr val="7030A0"/>
                </a:solidFill>
                <a:effectLst/>
                <a:latin typeface="Arial" panose="020B0604020202020204" pitchFamily="34" charset="0"/>
                <a:cs typeface="Arial" panose="020B0604020202020204" pitchFamily="34" charset="0"/>
              </a:rPr>
              <a:t>1558</a:t>
            </a:r>
            <a:endParaRPr kumimoji="0" lang="en-US" sz="2200" b="1" i="0" u="none" strike="noStrike" cap="none" normalizeH="0" baseline="0" dirty="0">
              <a:ln>
                <a:noFill/>
              </a:ln>
              <a:solidFill>
                <a:srgbClr val="7030A0"/>
              </a:solidFill>
              <a:effectLst/>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30A0C8D4-386C-E33B-45B0-7D3BEBA6B1A5}"/>
              </a:ext>
            </a:extLst>
          </p:cNvPr>
          <p:cNvSpPr/>
          <p:nvPr/>
        </p:nvSpPr>
        <p:spPr bwMode="auto">
          <a:xfrm>
            <a:off x="457200" y="2438400"/>
            <a:ext cx="1182272" cy="990600"/>
          </a:xfrm>
          <a:prstGeom prst="rect">
            <a:avLst/>
          </a:prstGeom>
          <a:solidFill>
            <a:srgbClr val="0080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200" b="1" i="0" u="none" strike="noStrike" cap="none" normalizeH="0" baseline="0" dirty="0">
                <a:ln>
                  <a:noFill/>
                </a:ln>
                <a:effectLst/>
                <a:latin typeface="Arial" panose="020B0604020202020204" pitchFamily="34" charset="0"/>
                <a:cs typeface="Arial" panose="020B0604020202020204" pitchFamily="34" charset="0"/>
              </a:rPr>
              <a:t>ما قبل الطوفان</a:t>
            </a:r>
            <a:endParaRPr kumimoji="0" lang="en-US" sz="2200" b="1" i="0" u="none" strike="noStrike" cap="none" normalizeH="0" baseline="0" dirty="0">
              <a:ln>
                <a:noFill/>
              </a:ln>
              <a:effectLst/>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3CCEF7F0-158B-0B48-F764-51B0A86DC60C}"/>
              </a:ext>
            </a:extLst>
          </p:cNvPr>
          <p:cNvSpPr/>
          <p:nvPr/>
        </p:nvSpPr>
        <p:spPr bwMode="auto">
          <a:xfrm>
            <a:off x="1713328" y="2438400"/>
            <a:ext cx="953673" cy="990600"/>
          </a:xfrm>
          <a:prstGeom prst="rect">
            <a:avLst/>
          </a:prstGeom>
          <a:solidFill>
            <a:srgbClr val="FF33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200" b="1" i="0" u="none" strike="noStrike" cap="none" normalizeH="0" baseline="0" dirty="0">
                <a:ln>
                  <a:noFill/>
                </a:ln>
                <a:effectLst/>
                <a:latin typeface="Arial" panose="020B0604020202020204" pitchFamily="34" charset="0"/>
                <a:cs typeface="Arial" panose="020B0604020202020204" pitchFamily="34" charset="0"/>
              </a:rPr>
              <a:t>الحكومة المدنية</a:t>
            </a:r>
            <a:endParaRPr kumimoji="0" lang="en-US" sz="2200" b="1" i="0" u="none" strike="noStrike" cap="none" normalizeH="0" baseline="0" dirty="0">
              <a:ln>
                <a:noFill/>
              </a:ln>
              <a:effectLst/>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8FDD56B0-F6E5-7BA5-B719-6100635FDA37}"/>
              </a:ext>
            </a:extLst>
          </p:cNvPr>
          <p:cNvSpPr/>
          <p:nvPr/>
        </p:nvSpPr>
        <p:spPr bwMode="auto">
          <a:xfrm>
            <a:off x="2667000" y="2438400"/>
            <a:ext cx="1066799" cy="990600"/>
          </a:xfrm>
          <a:prstGeom prst="rect">
            <a:avLst/>
          </a:prstGeom>
          <a:solidFill>
            <a:srgbClr val="00B0F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200" b="1" i="0" u="none" strike="noStrike" cap="none" normalizeH="0" baseline="0" dirty="0">
                <a:ln>
                  <a:noFill/>
                </a:ln>
                <a:effectLst/>
                <a:latin typeface="Arial" panose="020B0604020202020204" pitchFamily="34" charset="0"/>
                <a:cs typeface="Arial" panose="020B0604020202020204" pitchFamily="34" charset="0"/>
              </a:rPr>
              <a:t>العهد</a:t>
            </a:r>
            <a:endParaRPr kumimoji="0" lang="en-US" sz="2200" b="1" i="0" u="none" strike="noStrike" cap="none" normalizeH="0" baseline="0" dirty="0">
              <a:ln>
                <a:noFill/>
              </a:ln>
              <a:effectLst/>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237334A0-EAF8-54A7-9C35-0A17F98EADA0}"/>
              </a:ext>
            </a:extLst>
          </p:cNvPr>
          <p:cNvSpPr/>
          <p:nvPr/>
        </p:nvSpPr>
        <p:spPr bwMode="auto">
          <a:xfrm>
            <a:off x="3733799" y="2438400"/>
            <a:ext cx="1295402" cy="990600"/>
          </a:xfrm>
          <a:prstGeom prst="rect">
            <a:avLst/>
          </a:prstGeom>
          <a:solidFill>
            <a:srgbClr val="CCCC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200" b="1" i="0" u="none" strike="noStrike" cap="none" normalizeH="0" baseline="0" dirty="0">
                <a:ln>
                  <a:noFill/>
                </a:ln>
                <a:effectLst/>
                <a:latin typeface="Arial" panose="020B0604020202020204" pitchFamily="34" charset="0"/>
                <a:cs typeface="Arial" panose="020B0604020202020204" pitchFamily="34" charset="0"/>
              </a:rPr>
              <a:t>ناموس إسرائيل</a:t>
            </a:r>
            <a:endParaRPr kumimoji="0" lang="en-US" sz="2200" b="1" i="0" u="none" strike="noStrike" cap="none" normalizeH="0" baseline="0" dirty="0">
              <a:ln>
                <a:noFill/>
              </a:ln>
              <a:effectLst/>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776764C1-F95F-C26C-677D-136F709F165C}"/>
              </a:ext>
            </a:extLst>
          </p:cNvPr>
          <p:cNvSpPr/>
          <p:nvPr/>
        </p:nvSpPr>
        <p:spPr bwMode="auto">
          <a:xfrm>
            <a:off x="5142328" y="2438400"/>
            <a:ext cx="1410872" cy="990600"/>
          </a:xfrm>
          <a:prstGeom prst="rect">
            <a:avLst/>
          </a:prstGeom>
          <a:solidFill>
            <a:srgbClr val="FF0066"/>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200" b="1" i="0" u="none" strike="noStrike" cap="none" normalizeH="0" baseline="0" dirty="0">
                <a:ln>
                  <a:noFill/>
                </a:ln>
                <a:effectLst/>
                <a:latin typeface="Arial" panose="020B0604020202020204" pitchFamily="34" charset="0"/>
                <a:cs typeface="Arial" panose="020B0604020202020204" pitchFamily="34" charset="0"/>
              </a:rPr>
              <a:t>الكنيسة</a:t>
            </a:r>
          </a:p>
          <a:p>
            <a:pPr marL="0" marR="0" indent="0" algn="ctr" defTabSz="914400" rtl="0" eaLnBrk="0" fontAlgn="base" latinLnBrk="0" hangingPunct="0">
              <a:lnSpc>
                <a:spcPct val="100000"/>
              </a:lnSpc>
              <a:spcBef>
                <a:spcPct val="0"/>
              </a:spcBef>
              <a:spcAft>
                <a:spcPct val="0"/>
              </a:spcAft>
              <a:buClrTx/>
              <a:buSzTx/>
              <a:buFontTx/>
              <a:buNone/>
              <a:tabLst/>
            </a:pPr>
            <a:r>
              <a:rPr lang="ar-JO" sz="2200" b="1" dirty="0">
                <a:latin typeface="Arial" panose="020B0604020202020204" pitchFamily="34" charset="0"/>
                <a:cs typeface="Arial" panose="020B0604020202020204" pitchFamily="34" charset="0"/>
              </a:rPr>
              <a:t>النعمة</a:t>
            </a:r>
            <a:endParaRPr kumimoji="0" lang="ar-JO" sz="2200" b="1" i="0" u="none" strike="noStrike" cap="none" normalizeH="0" baseline="0" dirty="0">
              <a:ln>
                <a:noFill/>
              </a:ln>
              <a:effectLst/>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9199FFAA-9C9D-AE02-34E5-260C93AF46D6}"/>
              </a:ext>
            </a:extLst>
          </p:cNvPr>
          <p:cNvSpPr/>
          <p:nvPr/>
        </p:nvSpPr>
        <p:spPr bwMode="auto">
          <a:xfrm>
            <a:off x="6553200" y="2438400"/>
            <a:ext cx="1093788" cy="990600"/>
          </a:xfrm>
          <a:prstGeom prst="rect">
            <a:avLst/>
          </a:prstGeom>
          <a:solidFill>
            <a:srgbClr val="FF66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200" b="1" i="0" u="none" strike="noStrike" cap="none" normalizeH="0" baseline="0" dirty="0">
                <a:ln>
                  <a:noFill/>
                </a:ln>
                <a:effectLst/>
                <a:latin typeface="Arial" panose="020B0604020202020204" pitchFamily="34" charset="0"/>
                <a:cs typeface="Arial" panose="020B0604020202020204" pitchFamily="34" charset="0"/>
              </a:rPr>
              <a:t>الضيقة</a:t>
            </a:r>
            <a:endParaRPr kumimoji="0" lang="en-US" sz="2200" b="1" i="0" u="none" strike="noStrike" cap="none" normalizeH="0" baseline="0" dirty="0">
              <a:ln>
                <a:noFill/>
              </a:ln>
              <a:effectLst/>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9DE2D4B7-B497-C682-332F-AF54D4162F06}"/>
              </a:ext>
            </a:extLst>
          </p:cNvPr>
          <p:cNvSpPr/>
          <p:nvPr/>
        </p:nvSpPr>
        <p:spPr bwMode="auto">
          <a:xfrm>
            <a:off x="7646988" y="2438400"/>
            <a:ext cx="1116012" cy="990600"/>
          </a:xfrm>
          <a:prstGeom prst="rect">
            <a:avLst/>
          </a:prstGeom>
          <a:solidFill>
            <a:srgbClr val="0070C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200" b="1" i="0" u="none" strike="noStrike" cap="none" normalizeH="0" baseline="0" dirty="0">
                <a:ln>
                  <a:noFill/>
                </a:ln>
                <a:effectLst/>
                <a:latin typeface="Arial" panose="020B0604020202020204" pitchFamily="34" charset="0"/>
                <a:cs typeface="Arial" panose="020B0604020202020204" pitchFamily="34" charset="0"/>
              </a:rPr>
              <a:t>الملكوت</a:t>
            </a:r>
            <a:endParaRPr kumimoji="0" lang="en-US" sz="2200" b="1" i="0" u="none" strike="noStrike" cap="none" normalizeH="0" baseline="0" dirty="0">
              <a:ln>
                <a:noFill/>
              </a:ln>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3907"/>
                                        </p:tgtEl>
                                        <p:attrNameLst>
                                          <p:attrName>style.visibility</p:attrName>
                                        </p:attrNameLst>
                                      </p:cBhvr>
                                      <p:to>
                                        <p:strVal val="visible"/>
                                      </p:to>
                                    </p:set>
                                    <p:anim calcmode="lin" valueType="num">
                                      <p:cBhvr>
                                        <p:cTn id="7" dur="500" fill="hold"/>
                                        <p:tgtEl>
                                          <p:spTgt spid="123907"/>
                                        </p:tgtEl>
                                        <p:attrNameLst>
                                          <p:attrName>ppt_w</p:attrName>
                                        </p:attrNameLst>
                                      </p:cBhvr>
                                      <p:tavLst>
                                        <p:tav tm="0">
                                          <p:val>
                                            <p:fltVal val="0"/>
                                          </p:val>
                                        </p:tav>
                                        <p:tav tm="100000">
                                          <p:val>
                                            <p:strVal val="#ppt_w"/>
                                          </p:val>
                                        </p:tav>
                                      </p:tavLst>
                                    </p:anim>
                                    <p:anim calcmode="lin" valueType="num">
                                      <p:cBhvr>
                                        <p:cTn id="8" dur="500" fill="hold"/>
                                        <p:tgtEl>
                                          <p:spTgt spid="12390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4" descr="gold fog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5954" name="Picture 5" descr="Prophetic Overview Chart.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1219200"/>
            <a:ext cx="92964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0" y="228600"/>
            <a:ext cx="9220200" cy="646331"/>
          </a:xfrm>
          <a:prstGeom prst="rect">
            <a:avLst/>
          </a:prstGeom>
          <a:noFill/>
        </p:spPr>
        <p:txBody>
          <a:bodyPr wrap="square">
            <a:spAutoFit/>
          </a:bodyPr>
          <a:lstStyle/>
          <a:p>
            <a:pPr algn="ctr">
              <a:defRPr/>
            </a:pPr>
            <a:r>
              <a:rPr lang="ar-JO" sz="3600" dirty="0">
                <a:solidFill>
                  <a:schemeClr val="bg1"/>
                </a:solidFill>
                <a:effectLst>
                  <a:glow rad="63500">
                    <a:schemeClr val="tx1">
                      <a:alpha val="75000"/>
                    </a:schemeClr>
                  </a:glow>
                </a:effectLst>
                <a:latin typeface="Arial" panose="020B0604020202020204" pitchFamily="34" charset="0"/>
                <a:cs typeface="Arial" panose="020B0604020202020204" pitchFamily="34" charset="0"/>
              </a:rPr>
              <a:t>ملخص الأحداث المستقبلية</a:t>
            </a:r>
            <a:endParaRPr lang="en-US" sz="3600" dirty="0">
              <a:solidFill>
                <a:schemeClr val="bg1"/>
              </a:solidFill>
              <a:effectLst>
                <a:glow rad="63500">
                  <a:schemeClr val="tx1">
                    <a:alpha val="75000"/>
                  </a:schemeClr>
                </a:glow>
              </a:effectLst>
              <a:latin typeface="Arial" panose="020B0604020202020204" pitchFamily="34" charset="0"/>
              <a:cs typeface="Arial" panose="020B0604020202020204" pitchFamily="34" charset="0"/>
            </a:endParaRPr>
          </a:p>
        </p:txBody>
      </p:sp>
      <p:sp>
        <p:nvSpPr>
          <p:cNvPr id="125956" name="Up Arrow 1"/>
          <p:cNvSpPr>
            <a:spLocks noChangeArrowheads="1"/>
          </p:cNvSpPr>
          <p:nvPr/>
        </p:nvSpPr>
        <p:spPr bwMode="auto">
          <a:xfrm rot="10800000" flipV="1">
            <a:off x="1219200" y="5257800"/>
            <a:ext cx="484188" cy="381000"/>
          </a:xfrm>
          <a:prstGeom prst="upArrow">
            <a:avLst>
              <a:gd name="adj1" fmla="val 50000"/>
              <a:gd name="adj2" fmla="val 50000"/>
            </a:avLst>
          </a:prstGeom>
          <a:solidFill>
            <a:srgbClr val="FFFF00"/>
          </a:solidFill>
          <a:ln w="38100">
            <a:solidFill>
              <a:schemeClr val="tx2"/>
            </a:solidFill>
            <a:round/>
            <a:headEnd/>
            <a:tailEnd/>
          </a:ln>
        </p:spPr>
        <p:txBody>
          <a:bodyPr/>
          <a:lstStyle/>
          <a:p>
            <a:endParaRPr lang="en-US">
              <a:solidFill>
                <a:srgbClr val="000000"/>
              </a:solidFill>
              <a:latin typeface="Arial" panose="020B0604020202020204" pitchFamily="34" charset="0"/>
              <a:cs typeface="Arial" panose="020B0604020202020204" pitchFamily="34" charset="0"/>
            </a:endParaRPr>
          </a:p>
        </p:txBody>
      </p:sp>
      <p:sp>
        <p:nvSpPr>
          <p:cNvPr id="125957" name="TextBox 2"/>
          <p:cNvSpPr txBox="1">
            <a:spLocks noChangeArrowheads="1"/>
          </p:cNvSpPr>
          <p:nvPr/>
        </p:nvSpPr>
        <p:spPr bwMode="auto">
          <a:xfrm>
            <a:off x="894811" y="5638800"/>
            <a:ext cx="1228221" cy="535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80000"/>
              </a:lnSpc>
            </a:pPr>
            <a:r>
              <a:rPr lang="ar-JO" sz="1800" b="1" dirty="0">
                <a:latin typeface="Arial" panose="020B0604020202020204" pitchFamily="34" charset="0"/>
                <a:cs typeface="Arial" panose="020B0604020202020204" pitchFamily="34" charset="0"/>
              </a:rPr>
              <a:t>فترة انتقالية</a:t>
            </a:r>
          </a:p>
          <a:p>
            <a:pPr algn="ctr">
              <a:lnSpc>
                <a:spcPct val="80000"/>
              </a:lnSpc>
            </a:pPr>
            <a:r>
              <a:rPr lang="ar-JO" sz="1800" b="1" dirty="0">
                <a:latin typeface="Arial" panose="020B0604020202020204" pitchFamily="34" charset="0"/>
                <a:cs typeface="Arial" panose="020B0604020202020204" pitchFamily="34" charset="0"/>
              </a:rPr>
              <a:t>؟ من السنوات</a:t>
            </a:r>
            <a:endParaRPr lang="en-US" sz="1800" b="1" dirty="0">
              <a:latin typeface="Arial" panose="020B0604020202020204" pitchFamily="34" charset="0"/>
              <a:cs typeface="Arial" panose="020B0604020202020204" pitchFamily="34" charset="0"/>
            </a:endParaRPr>
          </a:p>
        </p:txBody>
      </p:sp>
      <p:sp>
        <p:nvSpPr>
          <p:cNvPr id="2" name="Frame 1"/>
          <p:cNvSpPr/>
          <p:nvPr/>
        </p:nvSpPr>
        <p:spPr bwMode="auto">
          <a:xfrm>
            <a:off x="1524000" y="3276600"/>
            <a:ext cx="2971800" cy="2362200"/>
          </a:xfrm>
          <a:prstGeom prst="frame">
            <a:avLst>
              <a:gd name="adj1" fmla="val 2412"/>
            </a:avLst>
          </a:prstGeom>
          <a:solidFill>
            <a:srgbClr val="FF0000"/>
          </a:solidFill>
          <a:ln w="9525" cap="flat" cmpd="sng" algn="ctr">
            <a:noFill/>
            <a:prstDash val="solid"/>
            <a:round/>
            <a:headEnd type="none" w="med" len="med"/>
            <a:tailEnd type="none" w="med" len="med"/>
          </a:ln>
          <a:effectLst/>
        </p:spPr>
        <p:txBody>
          <a:bodyPr/>
          <a:lstStyle/>
          <a:p>
            <a:pPr>
              <a:defRPr/>
            </a:pPr>
            <a:endParaRPr lang="en-US">
              <a:solidFill>
                <a:srgbClr val="00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1" descr="Rapture from cemetery.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175" y="0"/>
            <a:ext cx="91471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78" name="TextBox 4"/>
          <p:cNvSpPr txBox="1">
            <a:spLocks noChangeArrowheads="1"/>
          </p:cNvSpPr>
          <p:nvPr/>
        </p:nvSpPr>
        <p:spPr bwMode="auto">
          <a:xfrm>
            <a:off x="-698500" y="-406400"/>
            <a:ext cx="18473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en-US">
              <a:latin typeface="Arial" panose="020B0604020202020204" pitchFamily="34" charset="0"/>
              <a:cs typeface="Arial" panose="020B0604020202020204" pitchFamily="34" charset="0"/>
            </a:endParaRPr>
          </a:p>
        </p:txBody>
      </p:sp>
      <p:sp>
        <p:nvSpPr>
          <p:cNvPr id="7" name="Rectangle 6"/>
          <p:cNvSpPr/>
          <p:nvPr/>
        </p:nvSpPr>
        <p:spPr>
          <a:xfrm>
            <a:off x="228600" y="762000"/>
            <a:ext cx="8686800" cy="1421928"/>
          </a:xfrm>
          <a:prstGeom prst="rect">
            <a:avLst/>
          </a:prstGeom>
        </p:spPr>
        <p:txBody>
          <a:bodyPr>
            <a:spAutoFit/>
          </a:bodyPr>
          <a:lstStyle/>
          <a:p>
            <a:pPr algn="r">
              <a:lnSpc>
                <a:spcPct val="90000"/>
              </a:lnSpc>
              <a:defRPr/>
            </a:pPr>
            <a:r>
              <a:rPr lang="ar-JO"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لأن الرب نفسه بهتاف بصوت رئيس ملائكة وبوق الله سوف ينزل من السماء والأموات في المسيح سيقومون أولاً ثم نحن الأحياء الباقين سنخطف جميعاً معهم في السحب لملاقاة الرب في الهواء وهكذا نكون كل حين مع الرب لذلك عزوا بعضكم بعضاً بهذا الكلام. </a:t>
            </a:r>
            <a:r>
              <a:rPr lang="ar-JO" b="1" dirty="0">
                <a:solidFill>
                  <a:srgbClr val="FFCC66"/>
                </a:solidFill>
                <a:effectLst>
                  <a:glow rad="101600">
                    <a:schemeClr val="tx1">
                      <a:alpha val="75000"/>
                    </a:schemeClr>
                  </a:glow>
                </a:effectLst>
                <a:latin typeface="Arial" panose="020B0604020202020204" pitchFamily="34" charset="0"/>
                <a:cs typeface="Arial" panose="020B0604020202020204" pitchFamily="34" charset="0"/>
              </a:rPr>
              <a:t>1 تسالونيكي 4: 16-18</a:t>
            </a:r>
            <a:endParaRPr lang="en-US" b="1" dirty="0">
              <a:solidFill>
                <a:srgbClr val="FFCC66"/>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8" name="TextBox 7"/>
          <p:cNvSpPr txBox="1"/>
          <p:nvPr/>
        </p:nvSpPr>
        <p:spPr>
          <a:xfrm>
            <a:off x="0" y="152400"/>
            <a:ext cx="9144000" cy="523220"/>
          </a:xfrm>
          <a:prstGeom prst="rect">
            <a:avLst/>
          </a:prstGeom>
          <a:noFill/>
        </p:spPr>
        <p:txBody>
          <a:bodyPr wrap="square">
            <a:spAutoFit/>
          </a:bodyPr>
          <a:lstStyle/>
          <a:p>
            <a:pPr algn="ctr">
              <a:defRPr/>
            </a:pPr>
            <a:r>
              <a:rPr lang="ar-JO" sz="2800" dirty="0">
                <a:solidFill>
                  <a:srgbClr val="FFF2AF"/>
                </a:solidFill>
                <a:effectLst>
                  <a:glow rad="101600">
                    <a:schemeClr val="tx1">
                      <a:alpha val="75000"/>
                    </a:schemeClr>
                  </a:glow>
                </a:effectLst>
                <a:latin typeface="Arial" panose="020B0604020202020204" pitchFamily="34" charset="0"/>
                <a:cs typeface="Arial" panose="020B0604020202020204" pitchFamily="34" charset="0"/>
              </a:rPr>
              <a:t>اختطاف الكنيسة</a:t>
            </a:r>
            <a:endParaRPr lang="en-US" sz="2800" dirty="0">
              <a:solidFill>
                <a:srgbClr val="FFF2AF"/>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2" name="Rectangle 1"/>
          <p:cNvSpPr/>
          <p:nvPr/>
        </p:nvSpPr>
        <p:spPr>
          <a:xfrm>
            <a:off x="304800" y="4267200"/>
            <a:ext cx="8534400" cy="1421928"/>
          </a:xfrm>
          <a:prstGeom prst="rect">
            <a:avLst/>
          </a:prstGeom>
        </p:spPr>
        <p:txBody>
          <a:bodyPr>
            <a:spAutoFit/>
          </a:bodyPr>
          <a:lstStyle/>
          <a:p>
            <a:pPr algn="r">
              <a:lnSpc>
                <a:spcPct val="90000"/>
              </a:lnSpc>
              <a:defRPr/>
            </a:pPr>
            <a:r>
              <a:rPr lang="ar-JO" b="1" dirty="0">
                <a:solidFill>
                  <a:schemeClr val="bg1"/>
                </a:solidFill>
                <a:effectLst>
                  <a:glow rad="317500">
                    <a:schemeClr val="tx1">
                      <a:alpha val="57000"/>
                    </a:schemeClr>
                  </a:glow>
                </a:effectLst>
                <a:latin typeface="Arial" panose="020B0604020202020204" pitchFamily="34" charset="0"/>
                <a:cs typeface="Arial" panose="020B0604020202020204" pitchFamily="34" charset="0"/>
              </a:rPr>
              <a:t>ثم نسألكم أيها الإخوة من جهة مجيء ربنا يسوع المسيح واجتماعنا إليه أن لا تتزعزعوا سريعاً عن ذهنكم ولا ترتاعوا لا بروح ولا بكلمة ولا برسالة كأنها منا أي أن يوم يسوع قد حضر لا يخدعنكم أحد على طريقة ما لأنه لا يأتي إن لم يأتِ الإرتداد أولاً ويستعلن إنسان الخطية ابن الهلاك. </a:t>
            </a:r>
            <a:r>
              <a:rPr lang="ar-JO" b="1" dirty="0">
                <a:solidFill>
                  <a:srgbClr val="FFCC66"/>
                </a:solidFill>
                <a:effectLst>
                  <a:glow rad="317500">
                    <a:schemeClr val="tx1">
                      <a:alpha val="57000"/>
                    </a:schemeClr>
                  </a:glow>
                </a:effectLst>
                <a:latin typeface="Arial" panose="020B0604020202020204" pitchFamily="34" charset="0"/>
                <a:cs typeface="Arial" panose="020B0604020202020204" pitchFamily="34" charset="0"/>
              </a:rPr>
              <a:t>2 تسالونيكي 2: 1-3</a:t>
            </a:r>
            <a:endParaRPr lang="en-US" b="1" dirty="0">
              <a:solidFill>
                <a:srgbClr val="FFCC66"/>
              </a:solidFill>
              <a:effectLst>
                <a:glow rad="317500">
                  <a:schemeClr val="tx1">
                    <a:alpha val="57000"/>
                  </a:schemeClr>
                </a:glow>
              </a:effectLst>
              <a:latin typeface="Arial" panose="020B0604020202020204" pitchFamily="34" charset="0"/>
              <a:cs typeface="Arial" panose="020B0604020202020204" pitchFamily="34" charset="0"/>
            </a:endParaRPr>
          </a:p>
        </p:txBody>
      </p:sp>
      <p:sp>
        <p:nvSpPr>
          <p:cNvPr id="9" name="TextBox 8"/>
          <p:cNvSpPr txBox="1"/>
          <p:nvPr/>
        </p:nvSpPr>
        <p:spPr>
          <a:xfrm>
            <a:off x="-3175" y="3657600"/>
            <a:ext cx="9144000" cy="523220"/>
          </a:xfrm>
          <a:prstGeom prst="rect">
            <a:avLst/>
          </a:prstGeom>
          <a:noFill/>
        </p:spPr>
        <p:txBody>
          <a:bodyPr wrap="square">
            <a:spAutoFit/>
          </a:bodyPr>
          <a:lstStyle/>
          <a:p>
            <a:pPr algn="ctr">
              <a:defRPr/>
            </a:pPr>
            <a:r>
              <a:rPr lang="ar-JO" sz="2800" b="1" dirty="0">
                <a:solidFill>
                  <a:srgbClr val="FFF2AF"/>
                </a:solidFill>
                <a:effectLst>
                  <a:glow rad="101600">
                    <a:schemeClr val="tx1">
                      <a:alpha val="75000"/>
                    </a:schemeClr>
                  </a:glow>
                </a:effectLst>
                <a:latin typeface="Arial" panose="020B0604020202020204" pitchFamily="34" charset="0"/>
                <a:cs typeface="Arial" panose="020B0604020202020204" pitchFamily="34" charset="0"/>
              </a:rPr>
              <a:t>متى تبدأ الضيقة؟</a:t>
            </a:r>
            <a:endParaRPr lang="en-US" sz="2800" b="1" dirty="0">
              <a:solidFill>
                <a:srgbClr val="FFF2AF"/>
              </a:solidFill>
              <a:effectLst>
                <a:glow rad="101600">
                  <a:schemeClr val="tx1">
                    <a:alpha val="75000"/>
                  </a:schemeClr>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28002" name="Picture 3" descr="Multitudes Missing 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5800" y="685800"/>
            <a:ext cx="7769225" cy="568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30050" name="Picture 2" descr="man left behi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3505200"/>
            <a:ext cx="457200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0051" name="Picture 3" descr="Raptured church"/>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505200"/>
            <a:ext cx="449580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0052" name="Picture 4" descr="Bible left behind"/>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0" y="0"/>
            <a:ext cx="45720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0053" name="Picture 5" descr="preacher almost gone"/>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44958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600200" y="2819400"/>
            <a:ext cx="5913022" cy="1015663"/>
          </a:xfrm>
          <a:prstGeom prst="rect">
            <a:avLst/>
          </a:prstGeom>
          <a:noFill/>
        </p:spPr>
        <p:txBody>
          <a:bodyPr wrap="none" lIns="91436" tIns="45716" rIns="91436" bIns="45716">
            <a:prstTxWarp prst="textFadeLeft">
              <a:avLst/>
            </a:prstTxWarp>
            <a:spAutoFit/>
          </a:bodyPr>
          <a:lstStyle/>
          <a:p>
            <a:pPr>
              <a:defRPr/>
            </a:pPr>
            <a:r>
              <a:rPr lang="ar-JO" sz="6000" b="1" dirty="0">
                <a:ln w="17780" cmpd="sng">
                  <a:solidFill>
                    <a:srgbClr val="FFFFFF"/>
                  </a:solidFill>
                  <a:prstDash val="solid"/>
                  <a:miter lim="800000"/>
                </a:ln>
                <a:solidFill>
                  <a:srgbClr val="FFE537"/>
                </a:solidFill>
                <a:effectLst>
                  <a:glow rad="190500">
                    <a:schemeClr val="tx1">
                      <a:alpha val="75000"/>
                    </a:schemeClr>
                  </a:glow>
                  <a:outerShdw blurRad="50800" algn="tl" rotWithShape="0">
                    <a:srgbClr val="000000"/>
                  </a:outerShdw>
                </a:effectLst>
                <a:latin typeface="Arial" panose="020B0604020202020204" pitchFamily="34" charset="0"/>
                <a:cs typeface="Arial" panose="020B0604020202020204" pitchFamily="34" charset="0"/>
              </a:rPr>
              <a:t>متروكين  في الخلف</a:t>
            </a:r>
            <a:endParaRPr lang="en-US" sz="6000" b="1" dirty="0">
              <a:ln w="17780" cmpd="sng">
                <a:solidFill>
                  <a:srgbClr val="FFFFFF"/>
                </a:solidFill>
                <a:prstDash val="solid"/>
                <a:miter lim="800000"/>
              </a:ln>
              <a:solidFill>
                <a:srgbClr val="FFE537"/>
              </a:solidFill>
              <a:effectLst>
                <a:glow rad="190500">
                  <a:schemeClr val="tx1">
                    <a:alpha val="75000"/>
                  </a:schemeClr>
                </a:glow>
                <a:outerShdw blurRad="50800" algn="tl" rotWithShape="0">
                  <a:srgbClr val="000000"/>
                </a:outerShd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32098" name="Picture 2" descr="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5488" y="868363"/>
            <a:ext cx="7429500"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099" name="Picture 3" descr="088-Daniel's-Outline-of-the-Futur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9700" y="3830638"/>
            <a:ext cx="7916863"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00" name="Picture 4" descr="088-Daniel's-Outline-of-the-Future"/>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19975" y="2525713"/>
            <a:ext cx="1401763" cy="1401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01" name="Picture 5" descr="088-Daniel's-Outline-of-the-Future"/>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137525" y="1839913"/>
            <a:ext cx="852488" cy="82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02" name="Picture 6" descr="088-Daniel's-Outline-of-the-Future"/>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97788" y="3536950"/>
            <a:ext cx="838200" cy="112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03" name="Picture 7" descr="088-Daniel's-Outline-of-the-Future"/>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566025" y="3103563"/>
            <a:ext cx="1189038" cy="334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04" name="Picture 8" descr="088-Daniel's-Outline-of-the-Future"/>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307263" y="1162050"/>
            <a:ext cx="325437" cy="12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05" name="Picture 9" descr="088-Daniel's-Outline-of-the-Future"/>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821363" y="1162050"/>
            <a:ext cx="450850" cy="12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06" name="Picture 10" descr="088-Daniel's-Outline-of-the-Future"/>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757488" y="1162050"/>
            <a:ext cx="325437" cy="11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07" name="Picture 11" descr="088-Daniel's-Outline-of-the-Future"/>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36600" y="923925"/>
            <a:ext cx="7310438" cy="16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08" name="Picture 12" descr="088-Daniel's-Outline-of-the-Future"/>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5281613" y="889000"/>
            <a:ext cx="374650" cy="60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09" name="Picture 13" descr="088-Daniel's-Outline-of-the-Future"/>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533400" y="762000"/>
            <a:ext cx="493713" cy="112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10" name="Picture 14" descr="088-Daniel's-Outline-of-the-Future"/>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3363913" y="801688"/>
            <a:ext cx="2520950" cy="12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11" name="Picture 15" descr="088-Daniel's-Outline-of-the-Future"/>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6837363" y="3957638"/>
            <a:ext cx="652462" cy="71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12" name="Picture 16" descr="088-Daniel's-Outline-of-the-Future"/>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5154613" y="4184650"/>
            <a:ext cx="530225" cy="30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13" name="Picture 17" descr="088-Daniel's-Outline-of-the-Future"/>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4803775" y="4508500"/>
            <a:ext cx="414338" cy="11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14" name="Picture 18" descr="088-Daniel's-Outline-of-the-Future"/>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3597275" y="4184650"/>
            <a:ext cx="530225" cy="30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15" name="Picture 19" descr="088-Daniel's-Outline-of-the-Future"/>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3240088" y="4502150"/>
            <a:ext cx="487362" cy="11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16" name="Picture 20" descr="088-Daniel's-Outline-of-the-Future"/>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1873250" y="4502150"/>
            <a:ext cx="490538" cy="11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17" name="Picture 21" descr="088-Daniel's-Outline-of-the-Future"/>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955675" y="4184650"/>
            <a:ext cx="798513" cy="30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18" name="Picture 22" descr="088-Daniel's-Outline-of-the-Future"/>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550863" y="4514850"/>
            <a:ext cx="493712" cy="11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19" name="Picture 23" descr="088-Daniel's-Outline-of-the-Future"/>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6858000" y="4722813"/>
            <a:ext cx="636588" cy="114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20" name="Picture 24" descr="088-Daniel's-Outline-of-the-Future"/>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5127625" y="4802188"/>
            <a:ext cx="755650"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21" name="Picture 25" descr="088-Daniel's-Outline-of-the-Future"/>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4314825" y="4822825"/>
            <a:ext cx="795338" cy="1106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22" name="Picture 26" descr="088-Daniel's-Outline-of-the-Future"/>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3513138" y="4802188"/>
            <a:ext cx="815975"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23" name="Picture 27" descr="088-Daniel's-Outline-of-the-Future"/>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2413000" y="4624388"/>
            <a:ext cx="514350" cy="99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24" name="Picture 28" descr="088-Daniel's-Outline-of-the-Future"/>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3505200" y="5778500"/>
            <a:ext cx="801688" cy="801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25" name="Picture 29" descr="088-Daniel's-Outline-of-the-Future"/>
          <p:cNvPicPr>
            <a:picLocks noChangeAspect="1" noChangeArrowheads="1"/>
          </p:cNvPicPr>
          <p:nvPr/>
        </p:nvPicPr>
        <p:blipFill>
          <a:blip r:embed="rId31">
            <a:extLst>
              <a:ext uri="{28A0092B-C50C-407E-A947-70E740481C1C}">
                <a14:useLocalDpi xmlns:a14="http://schemas.microsoft.com/office/drawing/2010/main"/>
              </a:ext>
            </a:extLst>
          </a:blip>
          <a:srcRect/>
          <a:stretch>
            <a:fillRect/>
          </a:stretch>
        </p:blipFill>
        <p:spPr bwMode="auto">
          <a:xfrm>
            <a:off x="2420938" y="5667375"/>
            <a:ext cx="490537" cy="90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26" name="Picture 30" descr="088-Daniel's-Outline-of-the-Future"/>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1031875" y="4762500"/>
            <a:ext cx="666750"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27" name="Picture 31" descr="088-Daniel's-Outline-of-the-Future"/>
          <p:cNvPicPr>
            <a:picLocks noChangeAspect="1" noChangeArrowheads="1"/>
          </p:cNvPicPr>
          <p:nvPr/>
        </p:nvPicPr>
        <p:blipFill>
          <a:blip r:embed="rId33">
            <a:extLst>
              <a:ext uri="{28A0092B-C50C-407E-A947-70E740481C1C}">
                <a14:useLocalDpi xmlns:a14="http://schemas.microsoft.com/office/drawing/2010/main"/>
              </a:ext>
            </a:extLst>
          </a:blip>
          <a:srcRect/>
          <a:stretch>
            <a:fillRect/>
          </a:stretch>
        </p:blipFill>
        <p:spPr bwMode="auto">
          <a:xfrm>
            <a:off x="833438" y="5757863"/>
            <a:ext cx="968375" cy="420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28" name="Picture 32" descr="088-Daniel's-Outline-of-the-Future"/>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401638" y="5162550"/>
            <a:ext cx="673100"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29" name="Picture 33" descr="088-Daniel's-Outline-of-the-Future"/>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6754813" y="1858963"/>
            <a:ext cx="728662" cy="2130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30" name="Picture 34" descr="088-Daniel's-Outline-of-the-Future"/>
          <p:cNvPicPr>
            <a:picLocks noChangeAspect="1" noChangeArrowheads="1"/>
          </p:cNvPicPr>
          <p:nvPr/>
        </p:nvPicPr>
        <p:blipFill>
          <a:blip r:embed="rId36">
            <a:extLst>
              <a:ext uri="{28A0092B-C50C-407E-A947-70E740481C1C}">
                <a14:useLocalDpi xmlns:a14="http://schemas.microsoft.com/office/drawing/2010/main"/>
              </a:ext>
            </a:extLst>
          </a:blip>
          <a:srcRect/>
          <a:stretch>
            <a:fillRect/>
          </a:stretch>
        </p:blipFill>
        <p:spPr bwMode="auto">
          <a:xfrm>
            <a:off x="4799013" y="2101850"/>
            <a:ext cx="2073275" cy="165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31" name="Picture 35" descr="088-Daniel's-Outline-of-the-Future"/>
          <p:cNvPicPr>
            <a:picLocks noChangeAspect="1" noChangeArrowheads="1"/>
          </p:cNvPicPr>
          <p:nvPr/>
        </p:nvPicPr>
        <p:blipFill>
          <a:blip r:embed="rId37">
            <a:extLst>
              <a:ext uri="{28A0092B-C50C-407E-A947-70E740481C1C}">
                <a14:useLocalDpi xmlns:a14="http://schemas.microsoft.com/office/drawing/2010/main"/>
              </a:ext>
            </a:extLst>
          </a:blip>
          <a:srcRect/>
          <a:stretch>
            <a:fillRect/>
          </a:stretch>
        </p:blipFill>
        <p:spPr bwMode="auto">
          <a:xfrm>
            <a:off x="3351213" y="1282700"/>
            <a:ext cx="1633537" cy="2630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32" name="Picture 36" descr="088-Daniel's-Outline-of-the-Future"/>
          <p:cNvPicPr>
            <a:picLocks noChangeAspect="1" noChangeArrowheads="1"/>
          </p:cNvPicPr>
          <p:nvPr/>
        </p:nvPicPr>
        <p:blipFill>
          <a:blip r:embed="rId38">
            <a:extLst>
              <a:ext uri="{28A0092B-C50C-407E-A947-70E740481C1C}">
                <a14:useLocalDpi xmlns:a14="http://schemas.microsoft.com/office/drawing/2010/main"/>
              </a:ext>
            </a:extLst>
          </a:blip>
          <a:srcRect/>
          <a:stretch>
            <a:fillRect/>
          </a:stretch>
        </p:blipFill>
        <p:spPr bwMode="auto">
          <a:xfrm>
            <a:off x="2109788" y="1206500"/>
            <a:ext cx="1868487" cy="3279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33" name="Picture 37" descr="088-Daniel's-Outline-of-the-Future"/>
          <p:cNvPicPr>
            <a:picLocks noChangeAspect="1" noChangeArrowheads="1"/>
          </p:cNvPicPr>
          <p:nvPr/>
        </p:nvPicPr>
        <p:blipFill>
          <a:blip r:embed="rId39">
            <a:extLst>
              <a:ext uri="{28A0092B-C50C-407E-A947-70E740481C1C}">
                <a14:useLocalDpi xmlns:a14="http://schemas.microsoft.com/office/drawing/2010/main"/>
              </a:ext>
            </a:extLst>
          </a:blip>
          <a:srcRect/>
          <a:stretch>
            <a:fillRect/>
          </a:stretch>
        </p:blipFill>
        <p:spPr bwMode="auto">
          <a:xfrm>
            <a:off x="757238" y="2347913"/>
            <a:ext cx="1474787" cy="92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34" name="Picture 38" descr="088-Daniel's-Outline-of-the-Future"/>
          <p:cNvPicPr>
            <a:picLocks noChangeAspect="1" noChangeArrowheads="1"/>
          </p:cNvPicPr>
          <p:nvPr/>
        </p:nvPicPr>
        <p:blipFill>
          <a:blip r:embed="rId40">
            <a:extLst>
              <a:ext uri="{28A0092B-C50C-407E-A947-70E740481C1C}">
                <a14:useLocalDpi xmlns:a14="http://schemas.microsoft.com/office/drawing/2010/main"/>
              </a:ext>
            </a:extLst>
          </a:blip>
          <a:srcRect/>
          <a:stretch>
            <a:fillRect/>
          </a:stretch>
        </p:blipFill>
        <p:spPr bwMode="auto">
          <a:xfrm>
            <a:off x="6602413" y="1944688"/>
            <a:ext cx="1477962" cy="107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35" name="Picture 39" descr="088-Daniel's-Outline-of-the-Future"/>
          <p:cNvPicPr>
            <a:picLocks noChangeAspect="1" noChangeArrowheads="1"/>
          </p:cNvPicPr>
          <p:nvPr/>
        </p:nvPicPr>
        <p:blipFill>
          <a:blip r:embed="rId41" cstate="screen">
            <a:extLst>
              <a:ext uri="{28A0092B-C50C-407E-A947-70E740481C1C}">
                <a14:useLocalDpi xmlns:a14="http://schemas.microsoft.com/office/drawing/2010/main"/>
              </a:ext>
            </a:extLst>
          </a:blip>
          <a:srcRect/>
          <a:stretch>
            <a:fillRect/>
          </a:stretch>
        </p:blipFill>
        <p:spPr bwMode="auto">
          <a:xfrm>
            <a:off x="6764338" y="3248025"/>
            <a:ext cx="806450" cy="407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36" name="Picture 40" descr="088-Daniel's-Outline-of-the-Future"/>
          <p:cNvPicPr>
            <a:picLocks noChangeAspect="1" noChangeArrowheads="1"/>
          </p:cNvPicPr>
          <p:nvPr/>
        </p:nvPicPr>
        <p:blipFill>
          <a:blip r:embed="rId42" cstate="screen">
            <a:extLst>
              <a:ext uri="{28A0092B-C50C-407E-A947-70E740481C1C}">
                <a14:useLocalDpi xmlns:a14="http://schemas.microsoft.com/office/drawing/2010/main"/>
              </a:ext>
            </a:extLst>
          </a:blip>
          <a:srcRect/>
          <a:stretch>
            <a:fillRect/>
          </a:stretch>
        </p:blipFill>
        <p:spPr bwMode="auto">
          <a:xfrm>
            <a:off x="5127625" y="3414713"/>
            <a:ext cx="1228725" cy="11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37" name="Picture 41" descr="088-Daniel's-Outline-of-the-Future"/>
          <p:cNvPicPr>
            <a:picLocks noChangeAspect="1" noChangeArrowheads="1"/>
          </p:cNvPicPr>
          <p:nvPr/>
        </p:nvPicPr>
        <p:blipFill>
          <a:blip r:embed="rId43" cstate="screen">
            <a:extLst>
              <a:ext uri="{28A0092B-C50C-407E-A947-70E740481C1C}">
                <a14:useLocalDpi xmlns:a14="http://schemas.microsoft.com/office/drawing/2010/main"/>
              </a:ext>
            </a:extLst>
          </a:blip>
          <a:srcRect/>
          <a:stretch>
            <a:fillRect/>
          </a:stretch>
        </p:blipFill>
        <p:spPr bwMode="auto">
          <a:xfrm>
            <a:off x="5141913" y="2352675"/>
            <a:ext cx="1146175" cy="11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38" name="Picture 42" descr="088-Daniel's-Outline-of-the-Future"/>
          <p:cNvPicPr>
            <a:picLocks noChangeAspect="1" noChangeArrowheads="1"/>
          </p:cNvPicPr>
          <p:nvPr/>
        </p:nvPicPr>
        <p:blipFill>
          <a:blip r:embed="rId44">
            <a:extLst>
              <a:ext uri="{28A0092B-C50C-407E-A947-70E740481C1C}">
                <a14:useLocalDpi xmlns:a14="http://schemas.microsoft.com/office/drawing/2010/main"/>
              </a:ext>
            </a:extLst>
          </a:blip>
          <a:srcRect/>
          <a:stretch>
            <a:fillRect/>
          </a:stretch>
        </p:blipFill>
        <p:spPr bwMode="auto">
          <a:xfrm>
            <a:off x="2243138" y="4110038"/>
            <a:ext cx="990600" cy="385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39" name="Picture 43" descr="088-Daniel's-Outline-of-the-Future"/>
          <p:cNvPicPr>
            <a:picLocks noChangeAspect="1" noChangeArrowheads="1"/>
          </p:cNvPicPr>
          <p:nvPr/>
        </p:nvPicPr>
        <p:blipFill>
          <a:blip r:embed="rId45">
            <a:extLst>
              <a:ext uri="{28A0092B-C50C-407E-A947-70E740481C1C}">
                <a14:useLocalDpi xmlns:a14="http://schemas.microsoft.com/office/drawing/2010/main"/>
              </a:ext>
            </a:extLst>
          </a:blip>
          <a:srcRect/>
          <a:stretch>
            <a:fillRect/>
          </a:stretch>
        </p:blipFill>
        <p:spPr bwMode="auto">
          <a:xfrm>
            <a:off x="984250" y="1352550"/>
            <a:ext cx="6889750" cy="66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40" name="Picture 44" descr="a"/>
          <p:cNvPicPr>
            <a:picLocks noChangeAspect="1" noChangeArrowheads="1"/>
          </p:cNvPicPr>
          <p:nvPr/>
        </p:nvPicPr>
        <p:blipFill>
          <a:blip r:embed="rId46">
            <a:extLst>
              <a:ext uri="{28A0092B-C50C-407E-A947-70E740481C1C}">
                <a14:useLocalDpi xmlns:a14="http://schemas.microsoft.com/office/drawing/2010/main"/>
              </a:ext>
            </a:extLst>
          </a:blip>
          <a:srcRect/>
          <a:stretch>
            <a:fillRect/>
          </a:stretch>
        </p:blipFill>
        <p:spPr bwMode="auto">
          <a:xfrm>
            <a:off x="7899400" y="2317750"/>
            <a:ext cx="428625"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41" name="Picture 45" descr="a"/>
          <p:cNvPicPr>
            <a:picLocks noChangeAspect="1" noChangeArrowheads="1"/>
          </p:cNvPicPr>
          <p:nvPr/>
        </p:nvPicPr>
        <p:blipFill>
          <a:blip r:embed="rId47">
            <a:extLst>
              <a:ext uri="{28A0092B-C50C-407E-A947-70E740481C1C}">
                <a14:useLocalDpi xmlns:a14="http://schemas.microsoft.com/office/drawing/2010/main"/>
              </a:ext>
            </a:extLst>
          </a:blip>
          <a:srcRect/>
          <a:stretch>
            <a:fillRect/>
          </a:stretch>
        </p:blipFill>
        <p:spPr bwMode="auto">
          <a:xfrm>
            <a:off x="8043863" y="914400"/>
            <a:ext cx="100012" cy="136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142" name="TextBox 1"/>
          <p:cNvSpPr txBox="1">
            <a:spLocks noChangeArrowheads="1"/>
          </p:cNvSpPr>
          <p:nvPr/>
        </p:nvSpPr>
        <p:spPr bwMode="auto">
          <a:xfrm>
            <a:off x="0" y="152400"/>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ar-JO" sz="2800" b="1" dirty="0">
                <a:latin typeface="Arial" panose="020B0604020202020204" pitchFamily="34" charset="0"/>
                <a:cs typeface="Arial" panose="020B0604020202020204" pitchFamily="34" charset="0"/>
              </a:rPr>
              <a:t>برنامج الله لأزمنة الأمم</a:t>
            </a:r>
            <a:endParaRPr lang="en-US" sz="2800" b="1" dirty="0">
              <a:latin typeface="Arial" panose="020B0604020202020204" pitchFamily="34" charset="0"/>
              <a:cs typeface="Arial" panose="020B0604020202020204" pitchFamily="34" charset="0"/>
            </a:endParaRPr>
          </a:p>
        </p:txBody>
      </p:sp>
      <p:sp>
        <p:nvSpPr>
          <p:cNvPr id="3" name="Frame 2"/>
          <p:cNvSpPr/>
          <p:nvPr/>
        </p:nvSpPr>
        <p:spPr bwMode="auto">
          <a:xfrm>
            <a:off x="6781800" y="1066800"/>
            <a:ext cx="1219200" cy="5029200"/>
          </a:xfrm>
          <a:prstGeom prst="frame">
            <a:avLst>
              <a:gd name="adj1" fmla="val 5556"/>
            </a:avLst>
          </a:prstGeom>
          <a:solidFill>
            <a:srgbClr val="FF0000"/>
          </a:solidFill>
          <a:ln w="9525" cap="flat" cmpd="sng" algn="ctr">
            <a:noFill/>
            <a:prstDash val="solid"/>
            <a:round/>
            <a:headEnd type="none" w="med" len="med"/>
            <a:tailEnd type="none" w="med" len="med"/>
          </a:ln>
          <a:effectLst/>
        </p:spPr>
        <p:txBody>
          <a:bodyPr/>
          <a:lstStyle/>
          <a:p>
            <a:pPr>
              <a:defRPr/>
            </a:pPr>
            <a:endParaRPr 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gold fog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372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4146" name="Picture 8" descr="Prophecy Chart.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200" y="744538"/>
            <a:ext cx="9144000" cy="6100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10"/>
          <p:cNvSpPr txBox="1"/>
          <p:nvPr/>
        </p:nvSpPr>
        <p:spPr>
          <a:xfrm>
            <a:off x="609600" y="152400"/>
            <a:ext cx="8001000" cy="646331"/>
          </a:xfrm>
          <a:prstGeom prst="rect">
            <a:avLst/>
          </a:prstGeom>
          <a:noFill/>
        </p:spPr>
        <p:txBody>
          <a:bodyPr wrap="square">
            <a:spAutoFit/>
          </a:bodyPr>
          <a:lstStyle/>
          <a:p>
            <a:pPr algn="ctr">
              <a:defRPr/>
            </a:pPr>
            <a:r>
              <a:rPr lang="ar-JO" sz="3600" dirty="0">
                <a:solidFill>
                  <a:schemeClr val="bg1"/>
                </a:solidFill>
                <a:effectLst>
                  <a:glow rad="63500">
                    <a:schemeClr val="tx1">
                      <a:alpha val="75000"/>
                    </a:schemeClr>
                  </a:glow>
                </a:effectLst>
                <a:latin typeface="Arial" panose="020B0604020202020204" pitchFamily="34" charset="0"/>
                <a:cs typeface="Arial" panose="020B0604020202020204" pitchFamily="34" charset="0"/>
              </a:rPr>
              <a:t>ملخص أحداث الضيقة</a:t>
            </a:r>
            <a:endParaRPr lang="en-US" sz="3600" dirty="0">
              <a:solidFill>
                <a:schemeClr val="bg1"/>
              </a:solidFill>
              <a:effectLst>
                <a:glow rad="63500">
                  <a:schemeClr val="tx1">
                    <a:alpha val="75000"/>
                  </a:schemeClr>
                </a:glow>
              </a:effectLst>
              <a:latin typeface="Arial" panose="020B0604020202020204" pitchFamily="34" charset="0"/>
              <a:cs typeface="Arial" panose="020B0604020202020204" pitchFamily="34" charset="0"/>
            </a:endParaRPr>
          </a:p>
        </p:txBody>
      </p:sp>
      <p:sp>
        <p:nvSpPr>
          <p:cNvPr id="10" name="TextBox 9"/>
          <p:cNvSpPr txBox="1"/>
          <p:nvPr/>
        </p:nvSpPr>
        <p:spPr>
          <a:xfrm>
            <a:off x="838200" y="3657600"/>
            <a:ext cx="1975221" cy="369332"/>
          </a:xfrm>
          <a:prstGeom prst="rect">
            <a:avLst/>
          </a:prstGeom>
          <a:noFill/>
        </p:spPr>
        <p:txBody>
          <a:bodyPr wrap="none">
            <a:spAutoFit/>
          </a:bodyPr>
          <a:lstStyle/>
          <a:p>
            <a:pPr>
              <a:defRPr/>
            </a:pPr>
            <a:r>
              <a:rPr lang="ar-JO" sz="1800" b="1" dirty="0">
                <a:solidFill>
                  <a:srgbClr val="FFFFFF"/>
                </a:solidFill>
                <a:effectLst>
                  <a:glow rad="25400">
                    <a:schemeClr val="tx1">
                      <a:alpha val="75000"/>
                    </a:schemeClr>
                  </a:glow>
                </a:effectLst>
                <a:latin typeface="Arial" panose="020B0604020202020204" pitchFamily="34" charset="0"/>
                <a:cs typeface="Arial" panose="020B0604020202020204" pitchFamily="34" charset="0"/>
              </a:rPr>
              <a:t>المعاهدة مع ضد المسيح</a:t>
            </a:r>
            <a:endParaRPr lang="en-US" sz="1800" b="1" dirty="0">
              <a:solidFill>
                <a:srgbClr val="FFFFFF"/>
              </a:solidFill>
              <a:effectLst>
                <a:glow rad="25400">
                  <a:schemeClr val="tx1">
                    <a:alpha val="75000"/>
                  </a:schemeClr>
                </a:glow>
              </a:effectLst>
              <a:latin typeface="Arial" panose="020B0604020202020204" pitchFamily="34" charset="0"/>
              <a:cs typeface="Arial" panose="020B0604020202020204" pitchFamily="34" charset="0"/>
            </a:endParaRPr>
          </a:p>
        </p:txBody>
      </p:sp>
      <p:sp>
        <p:nvSpPr>
          <p:cNvPr id="13" name="TextBox 12"/>
          <p:cNvSpPr txBox="1"/>
          <p:nvPr/>
        </p:nvSpPr>
        <p:spPr>
          <a:xfrm>
            <a:off x="3733800" y="3733800"/>
            <a:ext cx="1446230" cy="313932"/>
          </a:xfrm>
          <a:prstGeom prst="rect">
            <a:avLst/>
          </a:prstGeom>
          <a:noFill/>
        </p:spPr>
        <p:txBody>
          <a:bodyPr wrap="none">
            <a:spAutoFit/>
          </a:bodyPr>
          <a:lstStyle/>
          <a:p>
            <a:pPr>
              <a:lnSpc>
                <a:spcPct val="80000"/>
              </a:lnSpc>
              <a:defRPr/>
            </a:pPr>
            <a:r>
              <a:rPr lang="ar-JO" sz="1800" b="1" dirty="0">
                <a:solidFill>
                  <a:srgbClr val="FFFFFF"/>
                </a:solidFill>
                <a:effectLst>
                  <a:glow rad="25400">
                    <a:schemeClr val="tx1">
                      <a:alpha val="75000"/>
                    </a:schemeClr>
                  </a:glow>
                </a:effectLst>
                <a:latin typeface="Arial" panose="020B0604020202020204" pitchFamily="34" charset="0"/>
                <a:cs typeface="Arial" panose="020B0604020202020204" pitchFamily="34" charset="0"/>
              </a:rPr>
              <a:t>فساد ضد المسيح</a:t>
            </a:r>
            <a:endParaRPr lang="en-US" sz="1800" b="1" dirty="0">
              <a:solidFill>
                <a:srgbClr val="FFFFFF"/>
              </a:solidFill>
              <a:effectLst>
                <a:glow rad="25400">
                  <a:schemeClr val="tx1">
                    <a:alpha val="75000"/>
                  </a:schemeClr>
                </a:glow>
              </a:effectLst>
              <a:latin typeface="Arial" panose="020B0604020202020204" pitchFamily="34" charset="0"/>
              <a:cs typeface="Arial" panose="020B0604020202020204" pitchFamily="34" charset="0"/>
            </a:endParaRPr>
          </a:p>
        </p:txBody>
      </p:sp>
      <p:sp>
        <p:nvSpPr>
          <p:cNvPr id="14" name="TextBox 13"/>
          <p:cNvSpPr txBox="1"/>
          <p:nvPr/>
        </p:nvSpPr>
        <p:spPr>
          <a:xfrm>
            <a:off x="6553200" y="3733800"/>
            <a:ext cx="1568058" cy="313932"/>
          </a:xfrm>
          <a:prstGeom prst="rect">
            <a:avLst/>
          </a:prstGeom>
          <a:noFill/>
        </p:spPr>
        <p:txBody>
          <a:bodyPr wrap="none">
            <a:spAutoFit/>
          </a:bodyPr>
          <a:lstStyle/>
          <a:p>
            <a:pPr>
              <a:lnSpc>
                <a:spcPct val="80000"/>
              </a:lnSpc>
              <a:defRPr/>
            </a:pPr>
            <a:r>
              <a:rPr lang="ar-JO" sz="1800" b="1" dirty="0">
                <a:solidFill>
                  <a:schemeClr val="bg1"/>
                </a:solidFill>
                <a:effectLst>
                  <a:glow rad="25400">
                    <a:schemeClr val="tx1">
                      <a:alpha val="75000"/>
                    </a:schemeClr>
                  </a:glow>
                </a:effectLst>
                <a:latin typeface="Arial" panose="020B0604020202020204" pitchFamily="34" charset="0"/>
                <a:cs typeface="Arial" panose="020B0604020202020204" pitchFamily="34" charset="0"/>
              </a:rPr>
              <a:t>دينونة ضد المسيح</a:t>
            </a:r>
            <a:endParaRPr lang="en-US" sz="1800" b="1" dirty="0">
              <a:solidFill>
                <a:schemeClr val="bg1"/>
              </a:solidFill>
              <a:effectLst>
                <a:glow rad="25400">
                  <a:schemeClr val="tx1">
                    <a:alpha val="75000"/>
                  </a:schemeClr>
                </a:glow>
              </a:effectLst>
              <a:latin typeface="Arial" panose="020B0604020202020204" pitchFamily="34" charset="0"/>
              <a:cs typeface="Arial" panose="020B0604020202020204" pitchFamily="34" charset="0"/>
            </a:endParaRPr>
          </a:p>
        </p:txBody>
      </p:sp>
      <p:sp>
        <p:nvSpPr>
          <p:cNvPr id="15" name="TextBox 14"/>
          <p:cNvSpPr txBox="1"/>
          <p:nvPr/>
        </p:nvSpPr>
        <p:spPr>
          <a:xfrm>
            <a:off x="1524000" y="4419600"/>
            <a:ext cx="1189749" cy="369332"/>
          </a:xfrm>
          <a:prstGeom prst="rect">
            <a:avLst/>
          </a:prstGeom>
          <a:noFill/>
        </p:spPr>
        <p:txBody>
          <a:bodyPr wrap="none">
            <a:spAutoFit/>
          </a:bodyPr>
          <a:lstStyle/>
          <a:p>
            <a:pPr>
              <a:defRPr/>
            </a:pPr>
            <a:r>
              <a:rPr lang="ar-JO" sz="1800" b="1" dirty="0">
                <a:solidFill>
                  <a:srgbClr val="FFFCB8"/>
                </a:solidFill>
                <a:effectLst>
                  <a:glow rad="25400">
                    <a:schemeClr val="tx1">
                      <a:alpha val="75000"/>
                    </a:schemeClr>
                  </a:glow>
                </a:effectLst>
                <a:latin typeface="Arial" panose="020B0604020202020204" pitchFamily="34" charset="0"/>
                <a:cs typeface="Arial" panose="020B0604020202020204" pitchFamily="34" charset="0"/>
              </a:rPr>
              <a:t>تصميم الهيكل</a:t>
            </a:r>
            <a:endParaRPr lang="en-US" sz="1800" b="1" dirty="0">
              <a:solidFill>
                <a:srgbClr val="FFFCB8"/>
              </a:solidFill>
              <a:effectLst>
                <a:glow rad="25400">
                  <a:schemeClr val="tx1">
                    <a:alpha val="75000"/>
                  </a:schemeClr>
                </a:glow>
              </a:effectLst>
              <a:latin typeface="Arial" panose="020B0604020202020204" pitchFamily="34" charset="0"/>
              <a:cs typeface="Arial" panose="020B0604020202020204" pitchFamily="34" charset="0"/>
            </a:endParaRPr>
          </a:p>
        </p:txBody>
      </p:sp>
      <p:sp>
        <p:nvSpPr>
          <p:cNvPr id="16" name="TextBox 15"/>
          <p:cNvSpPr txBox="1"/>
          <p:nvPr/>
        </p:nvSpPr>
        <p:spPr>
          <a:xfrm>
            <a:off x="3962400" y="4724400"/>
            <a:ext cx="1181734" cy="369332"/>
          </a:xfrm>
          <a:prstGeom prst="rect">
            <a:avLst/>
          </a:prstGeom>
          <a:noFill/>
        </p:spPr>
        <p:txBody>
          <a:bodyPr wrap="none">
            <a:spAutoFit/>
          </a:bodyPr>
          <a:lstStyle/>
          <a:p>
            <a:pPr>
              <a:defRPr/>
            </a:pPr>
            <a:r>
              <a:rPr lang="ar-JO" sz="1800" b="1" dirty="0">
                <a:solidFill>
                  <a:srgbClr val="FFFCB8"/>
                </a:solidFill>
                <a:effectLst>
                  <a:glow rad="25400">
                    <a:schemeClr val="tx1">
                      <a:alpha val="75000"/>
                    </a:schemeClr>
                  </a:glow>
                </a:effectLst>
                <a:latin typeface="Arial" panose="020B0604020202020204" pitchFamily="34" charset="0"/>
                <a:cs typeface="Arial" panose="020B0604020202020204" pitchFamily="34" charset="0"/>
              </a:rPr>
              <a:t>تدنيس الهيكل</a:t>
            </a:r>
            <a:endParaRPr lang="en-US" sz="1800" b="1" dirty="0">
              <a:solidFill>
                <a:srgbClr val="FFFCB8"/>
              </a:solidFill>
              <a:effectLst>
                <a:glow rad="25400">
                  <a:schemeClr val="tx1">
                    <a:alpha val="75000"/>
                  </a:schemeClr>
                </a:glow>
              </a:effectLst>
              <a:latin typeface="Arial" panose="020B0604020202020204" pitchFamily="34" charset="0"/>
              <a:cs typeface="Arial" panose="020B0604020202020204" pitchFamily="34" charset="0"/>
            </a:endParaRPr>
          </a:p>
        </p:txBody>
      </p:sp>
      <p:sp>
        <p:nvSpPr>
          <p:cNvPr id="17" name="TextBox 16"/>
          <p:cNvSpPr txBox="1"/>
          <p:nvPr/>
        </p:nvSpPr>
        <p:spPr>
          <a:xfrm>
            <a:off x="7315200" y="4572000"/>
            <a:ext cx="1156086" cy="369332"/>
          </a:xfrm>
          <a:prstGeom prst="rect">
            <a:avLst/>
          </a:prstGeom>
          <a:noFill/>
        </p:spPr>
        <p:txBody>
          <a:bodyPr wrap="none">
            <a:spAutoFit/>
          </a:bodyPr>
          <a:lstStyle/>
          <a:p>
            <a:pPr>
              <a:defRPr/>
            </a:pPr>
            <a:r>
              <a:rPr lang="ar-JO" sz="1800" b="1" dirty="0">
                <a:solidFill>
                  <a:srgbClr val="FFFCB8"/>
                </a:solidFill>
                <a:effectLst>
                  <a:glow rad="25400">
                    <a:schemeClr val="tx1">
                      <a:alpha val="75000"/>
                    </a:schemeClr>
                  </a:glow>
                </a:effectLst>
                <a:latin typeface="Arial" panose="020B0604020202020204" pitchFamily="34" charset="0"/>
                <a:cs typeface="Arial" panose="020B0604020202020204" pitchFamily="34" charset="0"/>
              </a:rPr>
              <a:t>تطهير الهيكل</a:t>
            </a:r>
            <a:endParaRPr lang="en-US" sz="1800" b="1" dirty="0">
              <a:solidFill>
                <a:srgbClr val="FFFCB8"/>
              </a:solidFill>
              <a:effectLst>
                <a:glow rad="25400">
                  <a:schemeClr val="tx1">
                    <a:alpha val="75000"/>
                  </a:schemeClr>
                </a:glow>
              </a:effectLst>
              <a:latin typeface="Arial" panose="020B0604020202020204" pitchFamily="34" charset="0"/>
              <a:cs typeface="Arial" panose="020B0604020202020204" pitchFamily="34" charset="0"/>
            </a:endParaRPr>
          </a:p>
        </p:txBody>
      </p:sp>
      <p:sp>
        <p:nvSpPr>
          <p:cNvPr id="134154" name="TextBox 11"/>
          <p:cNvSpPr txBox="1">
            <a:spLocks noChangeArrowheads="1"/>
          </p:cNvSpPr>
          <p:nvPr/>
        </p:nvSpPr>
        <p:spPr bwMode="auto">
          <a:xfrm>
            <a:off x="8091518" y="2971800"/>
            <a:ext cx="946093" cy="683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80000"/>
              </a:lnSpc>
            </a:pPr>
            <a:r>
              <a:rPr lang="ar-JO" b="1" dirty="0">
                <a:latin typeface="Arial" panose="020B0604020202020204" pitchFamily="34" charset="0"/>
                <a:cs typeface="Arial" panose="020B0604020202020204" pitchFamily="34" charset="0"/>
              </a:rPr>
              <a:t>حفظ </a:t>
            </a:r>
          </a:p>
          <a:p>
            <a:pPr algn="ctr">
              <a:lnSpc>
                <a:spcPct val="80000"/>
              </a:lnSpc>
            </a:pPr>
            <a:r>
              <a:rPr lang="ar-JO" b="1" dirty="0">
                <a:latin typeface="Arial" panose="020B0604020202020204" pitchFamily="34" charset="0"/>
                <a:cs typeface="Arial" panose="020B0604020202020204" pitchFamily="34" charset="0"/>
              </a:rPr>
              <a:t>إسرائيل</a:t>
            </a:r>
            <a:endParaRPr lang="en-US"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04800" y="304800"/>
            <a:ext cx="8686800" cy="3748719"/>
          </a:xfrm>
          <a:prstGeom prst="rect">
            <a:avLst/>
          </a:prstGeom>
        </p:spPr>
        <p:txBody>
          <a:bodyPr>
            <a:spAutoFit/>
          </a:bodyPr>
          <a:lstStyle/>
          <a:p>
            <a:pPr algn="just">
              <a:lnSpc>
                <a:spcPct val="90000"/>
              </a:lnSpc>
              <a:defRPr/>
            </a:pPr>
            <a:r>
              <a:rPr lang="ar-JO"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ونظرت لما فتح الخروف </a:t>
            </a:r>
            <a:r>
              <a:rPr lang="ar-JO" b="1" dirty="0">
                <a:solidFill>
                  <a:srgbClr val="FFC000"/>
                </a:solidFill>
                <a:effectLst>
                  <a:glow rad="101600">
                    <a:schemeClr val="tx1">
                      <a:alpha val="75000"/>
                    </a:schemeClr>
                  </a:glow>
                </a:effectLst>
                <a:latin typeface="Arial" panose="020B0604020202020204" pitchFamily="34" charset="0"/>
                <a:cs typeface="Arial" panose="020B0604020202020204" pitchFamily="34" charset="0"/>
              </a:rPr>
              <a:t>واحداً </a:t>
            </a:r>
            <a:r>
              <a:rPr lang="ar-JO"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من </a:t>
            </a:r>
            <a:r>
              <a:rPr lang="ar-JO" b="1" dirty="0">
                <a:solidFill>
                  <a:srgbClr val="FFC000"/>
                </a:solidFill>
                <a:effectLst>
                  <a:glow rad="101600">
                    <a:schemeClr val="tx1">
                      <a:alpha val="75000"/>
                    </a:schemeClr>
                  </a:glow>
                </a:effectLst>
                <a:latin typeface="Arial" panose="020B0604020202020204" pitchFamily="34" charset="0"/>
                <a:cs typeface="Arial" panose="020B0604020202020204" pitchFamily="34" charset="0"/>
              </a:rPr>
              <a:t>الختوم السبعة </a:t>
            </a:r>
            <a:r>
              <a:rPr lang="ar-JO"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وسمعت واحداً من الأربعة الحيوانات قائلاً كصوت رعد هلم وانظر فنظرت وإذا فرس أبيض والجالس عليه معه قوس وقد أعطي إكليلاً وخرج غالباً ولكي يغلب ولما فتح </a:t>
            </a:r>
            <a:r>
              <a:rPr lang="ar-JO" b="1" dirty="0">
                <a:solidFill>
                  <a:srgbClr val="FFC000"/>
                </a:solidFill>
                <a:effectLst>
                  <a:glow rad="101600">
                    <a:schemeClr val="tx1">
                      <a:alpha val="75000"/>
                    </a:schemeClr>
                  </a:glow>
                </a:effectLst>
                <a:latin typeface="Arial" panose="020B0604020202020204" pitchFamily="34" charset="0"/>
                <a:cs typeface="Arial" panose="020B0604020202020204" pitchFamily="34" charset="0"/>
              </a:rPr>
              <a:t>الختم الثاني </a:t>
            </a:r>
            <a:r>
              <a:rPr lang="ar-JO"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سمعت الحيوان الثاني قائلاً هلم وانظر فخرج فرس آخر أحمر وللجالس عليه أعطي أن ينزع السلام من الأرض وأن يقتل بعضهم بعضاً وأعطي سيفاً عظيماً ولما فتح </a:t>
            </a:r>
            <a:r>
              <a:rPr lang="ar-JO" b="1" dirty="0">
                <a:solidFill>
                  <a:srgbClr val="FFC000"/>
                </a:solidFill>
                <a:effectLst>
                  <a:glow rad="101600">
                    <a:schemeClr val="tx1">
                      <a:alpha val="75000"/>
                    </a:schemeClr>
                  </a:glow>
                </a:effectLst>
                <a:latin typeface="Arial" panose="020B0604020202020204" pitchFamily="34" charset="0"/>
                <a:cs typeface="Arial" panose="020B0604020202020204" pitchFamily="34" charset="0"/>
              </a:rPr>
              <a:t>الختم الثالث </a:t>
            </a:r>
            <a:r>
              <a:rPr lang="ar-JO"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سمعت الحيوان الثالث قائلاً هلم وانظر فنظرت وإذا فرس أسود والجالس عليه معه ميزان في يده وسمعت صوتاً في وسط الأربعة الحيوانات ثمنية قمح بدينار وثلاث ثماني شعير بدينار وأما الزيت والخمر فلا تضرهما ولما فتح </a:t>
            </a:r>
            <a:r>
              <a:rPr lang="ar-JO" b="1" dirty="0">
                <a:solidFill>
                  <a:srgbClr val="FFC000"/>
                </a:solidFill>
                <a:effectLst>
                  <a:glow rad="101600">
                    <a:schemeClr val="tx1">
                      <a:alpha val="75000"/>
                    </a:schemeClr>
                  </a:glow>
                </a:effectLst>
                <a:latin typeface="Arial" panose="020B0604020202020204" pitchFamily="34" charset="0"/>
                <a:cs typeface="Arial" panose="020B0604020202020204" pitchFamily="34" charset="0"/>
              </a:rPr>
              <a:t>الختم الرابع </a:t>
            </a:r>
            <a:r>
              <a:rPr lang="ar-JO"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سمعت صوت الحيوان الرابع قائلاً هلم وانظر فنظرت وإذا فرس أخضر والجالس عليه اسمه الموت والهاوية تتبعه وأعطيا سلطاناً على ربع الأرض أن يقتلا بالسيف والجوع والموت وبوحوش الأرض.        </a:t>
            </a:r>
            <a:r>
              <a:rPr lang="ar-JO" b="1" dirty="0">
                <a:solidFill>
                  <a:srgbClr val="FFF2AF"/>
                </a:solidFill>
                <a:effectLst>
                  <a:glow rad="101600">
                    <a:schemeClr val="tx1">
                      <a:alpha val="75000"/>
                    </a:schemeClr>
                  </a:glow>
                </a:effectLst>
                <a:latin typeface="Arial" panose="020B0604020202020204" pitchFamily="34" charset="0"/>
                <a:cs typeface="Arial" panose="020B0604020202020204" pitchFamily="34" charset="0"/>
              </a:rPr>
              <a:t>رؤيا 6: 1-8</a:t>
            </a:r>
            <a:endParaRPr lang="en-US" b="1" dirty="0">
              <a:solidFill>
                <a:srgbClr val="FFF2AF"/>
              </a:solidFill>
              <a:effectLst>
                <a:glow rad="101600">
                  <a:schemeClr val="tx1">
                    <a:alpha val="75000"/>
                  </a:schemeClr>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7218" name="Picture 4" descr="four horsemen from Bibl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04800"/>
            <a:ext cx="9144000" cy="547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304800" y="4724400"/>
            <a:ext cx="8686800" cy="1214179"/>
          </a:xfrm>
          <a:prstGeom prst="rect">
            <a:avLst/>
          </a:prstGeom>
        </p:spPr>
        <p:txBody>
          <a:bodyPr>
            <a:spAutoFit/>
          </a:bodyPr>
          <a:lstStyle/>
          <a:p>
            <a:pPr algn="r">
              <a:lnSpc>
                <a:spcPct val="90000"/>
              </a:lnSpc>
              <a:defRPr/>
            </a:pPr>
            <a:r>
              <a:rPr lang="ar-JO" sz="2700" b="1" dirty="0">
                <a:solidFill>
                  <a:schemeClr val="bg1"/>
                </a:solidFill>
                <a:effectLst>
                  <a:glow rad="127000">
                    <a:schemeClr val="tx1">
                      <a:alpha val="75000"/>
                    </a:schemeClr>
                  </a:glow>
                </a:effectLst>
                <a:latin typeface="Arial" panose="020B0604020202020204" pitchFamily="34" charset="0"/>
                <a:cs typeface="Arial" panose="020B0604020202020204" pitchFamily="34" charset="0"/>
              </a:rPr>
              <a:t>ونظرت لما فتح الخروف واحداً من الختوم السبعة وسمعت واحداً من الأربعة الحيوانات قائلاً كصوت رعد هلم وانظر فنظرت وإذا فرس أبيض والجالس عليه معه قوس وقد أعطي إكليلاً وخرج غالباً ولكي يغلب . </a:t>
            </a:r>
            <a:r>
              <a:rPr lang="ar-JO" sz="2700" b="1" dirty="0">
                <a:solidFill>
                  <a:srgbClr val="FFF2AF"/>
                </a:solidFill>
                <a:effectLst>
                  <a:glow rad="127000">
                    <a:schemeClr val="tx1">
                      <a:alpha val="75000"/>
                    </a:schemeClr>
                  </a:glow>
                </a:effectLst>
                <a:latin typeface="Arial" panose="020B0604020202020204" pitchFamily="34" charset="0"/>
                <a:cs typeface="Arial" panose="020B0604020202020204" pitchFamily="34" charset="0"/>
              </a:rPr>
              <a:t>رؤيا 6: 1-2</a:t>
            </a:r>
            <a:endParaRPr lang="en-US" b="1" dirty="0">
              <a:solidFill>
                <a:srgbClr val="FFF2AF"/>
              </a:solidFill>
              <a:effectLst>
                <a:glow rad="127000">
                  <a:schemeClr val="tx1">
                    <a:alpha val="75000"/>
                  </a:schemeClr>
                </a:glow>
              </a:effectLst>
              <a:latin typeface="Arial" panose="020B0604020202020204" pitchFamily="34" charset="0"/>
              <a:cs typeface="Arial" panose="020B0604020202020204" pitchFamily="34" charset="0"/>
            </a:endParaRPr>
          </a:p>
        </p:txBody>
      </p:sp>
      <p:pic>
        <p:nvPicPr>
          <p:cNvPr id="137220" name="Picture 5" descr="Screen Shot 3.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964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21" name="Picture 7" descr="Screen Shot 4.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1892300"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222" name="Picture 8" descr="Screen Shot 5.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858000" y="0"/>
            <a:ext cx="2286000" cy="55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0" y="0"/>
            <a:ext cx="9144000" cy="923330"/>
          </a:xfrm>
          <a:prstGeom prst="rect">
            <a:avLst/>
          </a:prstGeom>
          <a:noFill/>
        </p:spPr>
        <p:txBody>
          <a:bodyPr wrap="square">
            <a:spAutoFit/>
          </a:bodyPr>
          <a:lstStyle/>
          <a:p>
            <a:pPr algn="ctr">
              <a:defRPr/>
            </a:pPr>
            <a:r>
              <a:rPr lang="ar-JO" sz="5400" dirty="0">
                <a:solidFill>
                  <a:srgbClr val="FFFCB8"/>
                </a:solidFill>
                <a:effectLst>
                  <a:glow rad="101600">
                    <a:schemeClr val="tx1">
                      <a:alpha val="75000"/>
                    </a:schemeClr>
                  </a:glow>
                </a:effectLst>
                <a:latin typeface="Arial" panose="020B0604020202020204" pitchFamily="34" charset="0"/>
                <a:cs typeface="Arial" panose="020B0604020202020204" pitchFamily="34" charset="0"/>
              </a:rPr>
              <a:t>قيام ضد المسيح</a:t>
            </a:r>
            <a:endParaRPr lang="en-US" sz="5400" dirty="0">
              <a:solidFill>
                <a:srgbClr val="FFFCB8"/>
              </a:solidFill>
              <a:effectLst>
                <a:glow rad="101600">
                  <a:schemeClr val="tx1">
                    <a:alpha val="75000"/>
                  </a:schemeClr>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5714" name="Picture 6" descr="ojerus2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5738"/>
            <a:ext cx="9144000" cy="7010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5267791" y="1447800"/>
            <a:ext cx="2390390" cy="1263864"/>
          </a:xfrm>
          <a:prstGeom prst="rect">
            <a:avLst/>
          </a:prstGeom>
          <a:noFill/>
        </p:spPr>
        <p:txBody>
          <a:bodyPr wrap="none" lIns="91436" tIns="45716" rIns="91436" bIns="45716">
            <a:spAutoFit/>
          </a:bodyPr>
          <a:lstStyle/>
          <a:p>
            <a:pPr algn="ctr" defTabSz="913977" eaLnBrk="1" hangingPunct="1">
              <a:lnSpc>
                <a:spcPct val="110000"/>
              </a:lnSpc>
              <a:defRPr/>
            </a:pPr>
            <a:r>
              <a:rPr lang="ar-JO" sz="36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تعليم يسوع عن</a:t>
            </a:r>
          </a:p>
          <a:p>
            <a:pPr algn="ctr" defTabSz="913977" eaLnBrk="1" hangingPunct="1">
              <a:lnSpc>
                <a:spcPct val="110000"/>
              </a:lnSpc>
              <a:defRPr/>
            </a:pPr>
            <a:r>
              <a:rPr lang="ar-JO" sz="36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الأيام الأخيرة</a:t>
            </a:r>
            <a:endParaRPr lang="en-US" sz="36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3" name="TextBox 2"/>
          <p:cNvSpPr txBox="1"/>
          <p:nvPr/>
        </p:nvSpPr>
        <p:spPr>
          <a:xfrm>
            <a:off x="5793099" y="2840561"/>
            <a:ext cx="1402941" cy="535523"/>
          </a:xfrm>
          <a:prstGeom prst="rect">
            <a:avLst/>
          </a:prstGeom>
          <a:noFill/>
        </p:spPr>
        <p:txBody>
          <a:bodyPr wrap="none" lIns="91436" tIns="45716" rIns="91436" bIns="45716">
            <a:spAutoFit/>
          </a:bodyPr>
          <a:lstStyle/>
          <a:p>
            <a:pPr algn="ctr" defTabSz="456989" eaLnBrk="1" fontAlgn="auto" hangingPunct="1">
              <a:lnSpc>
                <a:spcPct val="90000"/>
              </a:lnSpc>
              <a:spcBef>
                <a:spcPts val="0"/>
              </a:spcBef>
              <a:spcAft>
                <a:spcPts val="0"/>
              </a:spcAft>
              <a:defRPr/>
            </a:pPr>
            <a:r>
              <a:rPr lang="ar-JO" sz="3200" b="1" dirty="0">
                <a:solidFill>
                  <a:srgbClr val="FFEDB2"/>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الدرس 7</a:t>
            </a:r>
            <a:endParaRPr lang="en-US" sz="3200" b="1" dirty="0">
              <a:solidFill>
                <a:srgbClr val="FFEDB2"/>
              </a:solidFill>
              <a:effectLst>
                <a:glow rad="101600">
                  <a:srgbClr val="000000">
                    <a:alpha val="75000"/>
                  </a:srgbClr>
                </a:glow>
              </a:effectLst>
              <a:latin typeface="Arial" panose="020B0604020202020204" pitchFamily="34" charset="0"/>
              <a:ea typeface="ＭＳ Ｐゴシック"/>
              <a:cs typeface="Arial" panose="020B0604020202020204" pitchFamily="34" charset="0"/>
            </a:endParaRPr>
          </a:p>
        </p:txBody>
      </p:sp>
      <p:sp>
        <p:nvSpPr>
          <p:cNvPr id="4" name="Rectangle 3">
            <a:extLst>
              <a:ext uri="{FF2B5EF4-FFF2-40B4-BE49-F238E27FC236}">
                <a16:creationId xmlns:a16="http://schemas.microsoft.com/office/drawing/2014/main" id="{8C0C0066-269E-435B-F25E-B91FB6325811}"/>
              </a:ext>
            </a:extLst>
          </p:cNvPr>
          <p:cNvSpPr/>
          <p:nvPr/>
        </p:nvSpPr>
        <p:spPr bwMode="auto">
          <a:xfrm>
            <a:off x="3505200" y="457200"/>
            <a:ext cx="5410200" cy="990600"/>
          </a:xfrm>
          <a:prstGeom prst="rect">
            <a:avLst/>
          </a:prstGeom>
          <a:no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JO" sz="6600" b="1" i="0" u="none" strike="noStrike" cap="none" normalizeH="0" baseline="0" dirty="0">
                <a:ln>
                  <a:noFill/>
                </a:ln>
                <a:solidFill>
                  <a:srgbClr val="FFF2AF"/>
                </a:solidFill>
                <a:effectLst>
                  <a:glow rad="127000">
                    <a:schemeClr val="tx1"/>
                  </a:glow>
                </a:effectLst>
                <a:latin typeface="Arial" panose="020B0604020202020204" pitchFamily="34" charset="0"/>
                <a:cs typeface="Arial" panose="020B0604020202020204" pitchFamily="34" charset="0"/>
              </a:rPr>
              <a:t>خطاب جبل الزيتون</a:t>
            </a:r>
            <a:endParaRPr kumimoji="0" lang="en-US" sz="6600" b="1" i="0" u="none" strike="noStrike" cap="none" normalizeH="0" baseline="0" dirty="0">
              <a:ln>
                <a:noFill/>
              </a:ln>
              <a:solidFill>
                <a:srgbClr val="FFF2AF"/>
              </a:solidFill>
              <a:effectLst>
                <a:glow rad="127000">
                  <a:schemeClr val="tx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niel9v27.jp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Picture 4" descr="Screen Shot.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 y="609600"/>
            <a:ext cx="1028700" cy="990600"/>
          </a:xfrm>
          <a:prstGeom prst="rect">
            <a:avLst/>
          </a:prstGeom>
        </p:spPr>
      </p:pic>
      <p:pic>
        <p:nvPicPr>
          <p:cNvPr id="6" name="Picture 5" descr="Screen Shot 1.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04800" y="609600"/>
            <a:ext cx="442452" cy="1143000"/>
          </a:xfrm>
          <a:prstGeom prst="rect">
            <a:avLst/>
          </a:prstGeom>
        </p:spPr>
      </p:pic>
      <p:pic>
        <p:nvPicPr>
          <p:cNvPr id="7" name="Picture 6" descr="Screen Shot 2.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62000" y="1138766"/>
            <a:ext cx="738717" cy="537633"/>
          </a:xfrm>
          <a:prstGeom prst="rect">
            <a:avLst/>
          </a:prstGeom>
        </p:spPr>
      </p:pic>
    </p:spTree>
    <p:extLst>
      <p:ext uri="{BB962C8B-B14F-4D97-AF65-F5344CB8AC3E}">
        <p14:creationId xmlns:p14="http://schemas.microsoft.com/office/powerpoint/2010/main" val="2618525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1" descr="the-great-tribulation-begin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381000" y="5257800"/>
            <a:ext cx="8547100" cy="757122"/>
          </a:xfrm>
          <a:prstGeom prst="rect">
            <a:avLst/>
          </a:prstGeom>
        </p:spPr>
        <p:txBody>
          <a:bodyPr lIns="91436" tIns="45716" rIns="91436" bIns="45716">
            <a:spAutoFit/>
          </a:bodyPr>
          <a:lstStyle/>
          <a:p>
            <a:pPr algn="ctr" defTabSz="456786" eaLnBrk="1" fontAlgn="auto" hangingPunct="1">
              <a:lnSpc>
                <a:spcPct val="90000"/>
              </a:lnSpc>
              <a:spcBef>
                <a:spcPts val="0"/>
              </a:spcBef>
              <a:spcAft>
                <a:spcPts val="0"/>
              </a:spcAft>
              <a:defRPr/>
            </a:pPr>
            <a:r>
              <a:rPr lang="ar-JO" b="1" dirty="0">
                <a:solidFill>
                  <a:schemeClr val="bg1"/>
                </a:solidFill>
                <a:effectLst>
                  <a:glow rad="165100">
                    <a:schemeClr val="tx1">
                      <a:alpha val="75000"/>
                    </a:schemeClr>
                  </a:glow>
                </a:effectLst>
                <a:latin typeface="Arial" panose="020B0604020202020204" pitchFamily="34" charset="0"/>
                <a:ea typeface="+mn-ea"/>
                <a:cs typeface="Arial" panose="020B0604020202020204" pitchFamily="34" charset="0"/>
              </a:rPr>
              <a:t>ويثبت عهداً مع كثيرين في أسبوع واحد وفي وسط الأسبوع يبطل الذبيحة والتقدمة ...</a:t>
            </a:r>
          </a:p>
          <a:p>
            <a:pPr defTabSz="456786" eaLnBrk="1" fontAlgn="auto" hangingPunct="1">
              <a:lnSpc>
                <a:spcPct val="90000"/>
              </a:lnSpc>
              <a:spcBef>
                <a:spcPts val="0"/>
              </a:spcBef>
              <a:spcAft>
                <a:spcPts val="0"/>
              </a:spcAft>
              <a:defRPr/>
            </a:pPr>
            <a:r>
              <a:rPr lang="ar-JO" b="1" dirty="0">
                <a:solidFill>
                  <a:srgbClr val="FFE143"/>
                </a:solidFill>
                <a:effectLst>
                  <a:glow rad="165100">
                    <a:schemeClr val="tx1">
                      <a:alpha val="75000"/>
                    </a:schemeClr>
                  </a:glow>
                </a:effectLst>
                <a:latin typeface="Arial" panose="020B0604020202020204" pitchFamily="34" charset="0"/>
                <a:ea typeface="+mn-ea"/>
                <a:cs typeface="Arial" panose="020B0604020202020204" pitchFamily="34" charset="0"/>
              </a:rPr>
              <a:t>دانيال 9: 27</a:t>
            </a:r>
            <a:endParaRPr lang="en-US" b="1" dirty="0">
              <a:solidFill>
                <a:srgbClr val="FFE143"/>
              </a:solidFill>
              <a:effectLst>
                <a:glow rad="165100">
                  <a:schemeClr val="tx1">
                    <a:alpha val="75000"/>
                  </a:schemeClr>
                </a:glow>
              </a:effectLst>
              <a:latin typeface="Arial" panose="020B0604020202020204" pitchFamily="34" charset="0"/>
              <a:ea typeface="+mn-ea"/>
              <a:cs typeface="Arial" panose="020B0604020202020204" pitchFamily="34" charset="0"/>
            </a:endParaRPr>
          </a:p>
        </p:txBody>
      </p:sp>
      <p:sp>
        <p:nvSpPr>
          <p:cNvPr id="4" name="TextBox 3"/>
          <p:cNvSpPr txBox="1"/>
          <p:nvPr/>
        </p:nvSpPr>
        <p:spPr>
          <a:xfrm>
            <a:off x="0" y="25400"/>
            <a:ext cx="9144000" cy="707886"/>
          </a:xfrm>
          <a:prstGeom prst="rect">
            <a:avLst/>
          </a:prstGeom>
          <a:noFill/>
        </p:spPr>
        <p:txBody>
          <a:bodyPr wrap="square">
            <a:spAutoFit/>
          </a:bodyPr>
          <a:lstStyle/>
          <a:p>
            <a:pPr algn="ctr" defTabSz="456786" eaLnBrk="1" fontAlgn="auto" hangingPunct="1">
              <a:spcBef>
                <a:spcPts val="0"/>
              </a:spcBef>
              <a:spcAft>
                <a:spcPts val="0"/>
              </a:spcAft>
              <a:defRPr/>
            </a:pPr>
            <a:r>
              <a:rPr lang="ar-JO" sz="4000" dirty="0">
                <a:solidFill>
                  <a:srgbClr val="FFFCB8"/>
                </a:solidFill>
                <a:effectLst>
                  <a:glow rad="101600">
                    <a:srgbClr val="000000">
                      <a:alpha val="75000"/>
                    </a:srgbClr>
                  </a:glow>
                </a:effectLst>
                <a:latin typeface="Arial" panose="020B0604020202020204" pitchFamily="34" charset="0"/>
                <a:ea typeface="+mn-ea"/>
                <a:cs typeface="Arial" panose="020B0604020202020204" pitchFamily="34" charset="0"/>
              </a:rPr>
              <a:t>بداية الأسبوع السبعين</a:t>
            </a:r>
            <a:endParaRPr lang="en-US" sz="4000" dirty="0">
              <a:solidFill>
                <a:srgbClr val="FFFCB8"/>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5" name="TextBox 4"/>
          <p:cNvSpPr txBox="1"/>
          <p:nvPr/>
        </p:nvSpPr>
        <p:spPr>
          <a:xfrm>
            <a:off x="685800" y="4648200"/>
            <a:ext cx="1651414" cy="584775"/>
          </a:xfrm>
          <a:prstGeom prst="rect">
            <a:avLst/>
          </a:prstGeom>
          <a:noFill/>
        </p:spPr>
        <p:txBody>
          <a:bodyPr wrap="none">
            <a:spAutoFit/>
          </a:bodyPr>
          <a:lstStyle/>
          <a:p>
            <a:pPr defTabSz="456786" eaLnBrk="1" fontAlgn="auto" hangingPunct="1">
              <a:spcBef>
                <a:spcPts val="0"/>
              </a:spcBef>
              <a:spcAft>
                <a:spcPts val="0"/>
              </a:spcAft>
              <a:defRPr/>
            </a:pPr>
            <a:r>
              <a:rPr lang="ar-JO" sz="3200" dirty="0">
                <a:solidFill>
                  <a:srgbClr val="F1EBA5"/>
                </a:solidFill>
                <a:effectLst>
                  <a:glow rad="101600">
                    <a:srgbClr val="000000">
                      <a:alpha val="75000"/>
                    </a:srgbClr>
                  </a:glow>
                </a:effectLst>
                <a:latin typeface="Arial" panose="020B0604020202020204" pitchFamily="34" charset="0"/>
                <a:ea typeface="+mn-ea"/>
                <a:cs typeface="Arial" panose="020B0604020202020204" pitchFamily="34" charset="0"/>
              </a:rPr>
              <a:t>ضد المسيح</a:t>
            </a:r>
            <a:endParaRPr lang="en-US" sz="3200" dirty="0">
              <a:solidFill>
                <a:srgbClr val="F1EBA5"/>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7" name="TextBox 6"/>
          <p:cNvSpPr txBox="1"/>
          <p:nvPr/>
        </p:nvSpPr>
        <p:spPr>
          <a:xfrm>
            <a:off x="5562600" y="4724400"/>
            <a:ext cx="1672253" cy="584775"/>
          </a:xfrm>
          <a:prstGeom prst="rect">
            <a:avLst/>
          </a:prstGeom>
          <a:noFill/>
        </p:spPr>
        <p:txBody>
          <a:bodyPr wrap="none">
            <a:spAutoFit/>
          </a:bodyPr>
          <a:lstStyle/>
          <a:p>
            <a:pPr defTabSz="456786" eaLnBrk="1" fontAlgn="auto" hangingPunct="1">
              <a:spcBef>
                <a:spcPts val="0"/>
              </a:spcBef>
              <a:spcAft>
                <a:spcPts val="0"/>
              </a:spcAft>
              <a:defRPr/>
            </a:pPr>
            <a:r>
              <a:rPr lang="ar-JO" sz="3200" dirty="0">
                <a:solidFill>
                  <a:srgbClr val="F1EBA5"/>
                </a:solidFill>
                <a:effectLst>
                  <a:glow rad="101600">
                    <a:srgbClr val="000000">
                      <a:alpha val="75000"/>
                    </a:srgbClr>
                  </a:glow>
                </a:effectLst>
                <a:latin typeface="Arial" panose="020B0604020202020204" pitchFamily="34" charset="0"/>
                <a:ea typeface="+mn-ea"/>
                <a:cs typeface="Arial" panose="020B0604020202020204" pitchFamily="34" charset="0"/>
              </a:rPr>
              <a:t>القادة اليهود</a:t>
            </a:r>
            <a:endParaRPr lang="en-US" sz="3200" dirty="0">
              <a:solidFill>
                <a:srgbClr val="F1EBA5"/>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9863"/>
            <a:ext cx="9105900" cy="6516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58334E79-F22B-9D48-4B2B-FB15509944F8}"/>
              </a:ext>
            </a:extLst>
          </p:cNvPr>
          <p:cNvSpPr/>
          <p:nvPr/>
        </p:nvSpPr>
        <p:spPr bwMode="auto">
          <a:xfrm>
            <a:off x="2286000" y="0"/>
            <a:ext cx="4800600" cy="6096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000" b="1" i="0" u="none" strike="noStrike" cap="none" normalizeH="0" baseline="0" dirty="0">
                <a:ln>
                  <a:noFill/>
                </a:ln>
                <a:solidFill>
                  <a:schemeClr val="accent6">
                    <a:lumMod val="75000"/>
                  </a:schemeClr>
                </a:solidFill>
                <a:effectLst/>
                <a:latin typeface="Arial" panose="020B0604020202020204" pitchFamily="34" charset="0"/>
                <a:cs typeface="Arial" panose="020B0604020202020204" pitchFamily="34" charset="0"/>
              </a:rPr>
              <a:t>دينونة الأختام</a:t>
            </a:r>
            <a:endParaRPr kumimoji="0" lang="en-US" sz="4000" b="1" i="0" u="none" strike="noStrike" cap="none" normalizeH="0" baseline="0" dirty="0">
              <a:ln>
                <a:noFill/>
              </a:ln>
              <a:solidFill>
                <a:schemeClr val="accent6">
                  <a:lumMod val="75000"/>
                </a:schemeClr>
              </a:solidFill>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5E758C49-B853-FFBB-BD06-2E0DDF739650}"/>
              </a:ext>
            </a:extLst>
          </p:cNvPr>
          <p:cNvSpPr/>
          <p:nvPr/>
        </p:nvSpPr>
        <p:spPr bwMode="auto">
          <a:xfrm>
            <a:off x="0" y="1447800"/>
            <a:ext cx="1066800" cy="7620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000000"/>
                </a:solidFill>
                <a:latin typeface="Arial" panose="020B0604020202020204" pitchFamily="34" charset="0"/>
                <a:cs typeface="Arial" panose="020B0604020202020204" pitchFamily="34" charset="0"/>
              </a:rPr>
              <a:t>اختطاف الكنيسة</a:t>
            </a:r>
            <a:endParaRPr kumimoji="0" lang="en-US"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104009F-F423-8262-0110-FCABF932C728}"/>
              </a:ext>
            </a:extLst>
          </p:cNvPr>
          <p:cNvSpPr/>
          <p:nvPr/>
        </p:nvSpPr>
        <p:spPr bwMode="auto">
          <a:xfrm>
            <a:off x="914400" y="1752600"/>
            <a:ext cx="1371600" cy="457199"/>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الحرب الباردة</a:t>
            </a:r>
            <a:endParaRPr kumimoji="0" lang="en-US"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B504D12D-78E8-4D43-D77C-9ED5085ED9A7}"/>
              </a:ext>
            </a:extLst>
          </p:cNvPr>
          <p:cNvSpPr/>
          <p:nvPr/>
        </p:nvSpPr>
        <p:spPr bwMode="auto">
          <a:xfrm>
            <a:off x="762000" y="3200400"/>
            <a:ext cx="1447800" cy="457199"/>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الفرس الأبيض</a:t>
            </a:r>
            <a:endParaRPr kumimoji="0" lang="en-US"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B5127077-2CDC-F4F4-5290-AC2074FB61C0}"/>
              </a:ext>
            </a:extLst>
          </p:cNvPr>
          <p:cNvSpPr/>
          <p:nvPr/>
        </p:nvSpPr>
        <p:spPr bwMode="auto">
          <a:xfrm>
            <a:off x="1295400" y="2379662"/>
            <a:ext cx="609600" cy="592138"/>
          </a:xfrm>
          <a:prstGeom prst="rect">
            <a:avLst/>
          </a:prstGeom>
          <a:solidFill>
            <a:srgbClr val="C000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الختم </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الأول</a:t>
            </a:r>
            <a:endParaRPr kumimoji="0" 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51FA5D39-0D9F-72C1-6EF8-2897D86F5CF4}"/>
              </a:ext>
            </a:extLst>
          </p:cNvPr>
          <p:cNvSpPr/>
          <p:nvPr/>
        </p:nvSpPr>
        <p:spPr bwMode="auto">
          <a:xfrm>
            <a:off x="2438400" y="3200399"/>
            <a:ext cx="609600" cy="609600"/>
          </a:xfrm>
          <a:prstGeom prst="rect">
            <a:avLst/>
          </a:prstGeom>
          <a:solidFill>
            <a:srgbClr val="C000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الختم </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الثاني</a:t>
            </a:r>
            <a:endParaRPr kumimoji="0" 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3DA5C859-9103-A4CF-634B-C36B42F7716F}"/>
              </a:ext>
            </a:extLst>
          </p:cNvPr>
          <p:cNvSpPr/>
          <p:nvPr/>
        </p:nvSpPr>
        <p:spPr bwMode="auto">
          <a:xfrm>
            <a:off x="3429000" y="4038599"/>
            <a:ext cx="609600" cy="609601"/>
          </a:xfrm>
          <a:prstGeom prst="rect">
            <a:avLst/>
          </a:prstGeom>
          <a:solidFill>
            <a:srgbClr val="C000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الختم </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الثالث</a:t>
            </a:r>
            <a:endParaRPr kumimoji="0" 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9446D799-2135-A867-D7D6-D86675F73488}"/>
              </a:ext>
            </a:extLst>
          </p:cNvPr>
          <p:cNvSpPr/>
          <p:nvPr/>
        </p:nvSpPr>
        <p:spPr bwMode="auto">
          <a:xfrm>
            <a:off x="3733800" y="2379662"/>
            <a:ext cx="609600" cy="592138"/>
          </a:xfrm>
          <a:prstGeom prst="rect">
            <a:avLst/>
          </a:prstGeom>
          <a:solidFill>
            <a:srgbClr val="C000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الختم </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الرابع</a:t>
            </a:r>
            <a:endParaRPr kumimoji="0" 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8E024B2B-49F8-8AF1-96D9-C368D438810B}"/>
              </a:ext>
            </a:extLst>
          </p:cNvPr>
          <p:cNvSpPr/>
          <p:nvPr/>
        </p:nvSpPr>
        <p:spPr bwMode="auto">
          <a:xfrm>
            <a:off x="4724400" y="3200398"/>
            <a:ext cx="762000" cy="609600"/>
          </a:xfrm>
          <a:prstGeom prst="rect">
            <a:avLst/>
          </a:prstGeom>
          <a:solidFill>
            <a:srgbClr val="C000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الختم </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الخامس</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A245FA1-AE6E-72E7-12FD-3AC0A27574AF}"/>
              </a:ext>
            </a:extLst>
          </p:cNvPr>
          <p:cNvSpPr/>
          <p:nvPr/>
        </p:nvSpPr>
        <p:spPr bwMode="auto">
          <a:xfrm>
            <a:off x="6324600" y="2379662"/>
            <a:ext cx="609600" cy="592138"/>
          </a:xfrm>
          <a:prstGeom prst="rect">
            <a:avLst/>
          </a:prstGeom>
          <a:solidFill>
            <a:srgbClr val="C000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الختم </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السابع</a:t>
            </a:r>
            <a:endParaRPr kumimoji="0" lang="en-U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6131322A-1A24-2CE5-E9BE-DFD3580DDD9B}"/>
              </a:ext>
            </a:extLst>
          </p:cNvPr>
          <p:cNvSpPr/>
          <p:nvPr/>
        </p:nvSpPr>
        <p:spPr bwMode="auto">
          <a:xfrm>
            <a:off x="5867400" y="4038598"/>
            <a:ext cx="685800" cy="609600"/>
          </a:xfrm>
          <a:prstGeom prst="rect">
            <a:avLst/>
          </a:prstGeom>
          <a:solidFill>
            <a:srgbClr val="C000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الختم </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السادس</a:t>
            </a:r>
            <a:endParaRPr kumimoji="0" lang="en-US" sz="1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560940B8-38D0-DDDD-25C0-9995F6702AE5}"/>
              </a:ext>
            </a:extLst>
          </p:cNvPr>
          <p:cNvSpPr/>
          <p:nvPr/>
        </p:nvSpPr>
        <p:spPr bwMode="auto">
          <a:xfrm>
            <a:off x="2057400" y="2743201"/>
            <a:ext cx="1371600" cy="228599"/>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1800" b="1" dirty="0">
                <a:solidFill>
                  <a:srgbClr val="000000"/>
                </a:solidFill>
                <a:latin typeface="Arial" panose="020B0604020202020204" pitchFamily="34" charset="0"/>
                <a:cs typeface="Arial" panose="020B0604020202020204" pitchFamily="34" charset="0"/>
              </a:rPr>
              <a:t>الحرب المفتوحة</a:t>
            </a:r>
            <a:endParaRPr kumimoji="0" lang="en-US"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8482A0E-700C-5FD3-64F6-464F744F242C}"/>
              </a:ext>
            </a:extLst>
          </p:cNvPr>
          <p:cNvSpPr/>
          <p:nvPr/>
        </p:nvSpPr>
        <p:spPr bwMode="auto">
          <a:xfrm>
            <a:off x="1905000" y="3962401"/>
            <a:ext cx="1371600" cy="2286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1800" b="1" dirty="0">
                <a:solidFill>
                  <a:srgbClr val="000000"/>
                </a:solidFill>
                <a:latin typeface="Arial" panose="020B0604020202020204" pitchFamily="34" charset="0"/>
                <a:cs typeface="Arial" panose="020B0604020202020204" pitchFamily="34" charset="0"/>
              </a:rPr>
              <a:t>الفرس الأحمر</a:t>
            </a:r>
            <a:endParaRPr kumimoji="0" lang="en-US"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DFACE309-9774-A5D4-2598-EBBBD03ECFFD}"/>
              </a:ext>
            </a:extLst>
          </p:cNvPr>
          <p:cNvSpPr/>
          <p:nvPr/>
        </p:nvSpPr>
        <p:spPr bwMode="auto">
          <a:xfrm>
            <a:off x="2438400" y="1389062"/>
            <a:ext cx="3124200" cy="53499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000000"/>
                </a:solidFill>
                <a:latin typeface="Arial" panose="020B0604020202020204" pitchFamily="34" charset="0"/>
                <a:cs typeface="Arial" panose="020B0604020202020204" pitchFamily="34" charset="0"/>
              </a:rPr>
              <a:t>دينونات الأختام</a:t>
            </a:r>
            <a:endParaRPr kumimoji="0" lang="en-US"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98BAB0EB-5DE4-45C5-1EF8-BE1BE00197D8}"/>
              </a:ext>
            </a:extLst>
          </p:cNvPr>
          <p:cNvSpPr/>
          <p:nvPr/>
        </p:nvSpPr>
        <p:spPr bwMode="auto">
          <a:xfrm>
            <a:off x="3505200" y="1827210"/>
            <a:ext cx="838200" cy="382589"/>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000000"/>
                </a:solidFill>
                <a:latin typeface="Arial" panose="020B0604020202020204" pitchFamily="34" charset="0"/>
                <a:cs typeface="Arial" panose="020B0604020202020204" pitchFamily="34" charset="0"/>
              </a:rPr>
              <a:t>الموت</a:t>
            </a:r>
            <a:endParaRPr kumimoji="0" lang="en-US"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B171E0CB-54C6-0F0F-1BF6-54A76EB1CAF2}"/>
              </a:ext>
            </a:extLst>
          </p:cNvPr>
          <p:cNvSpPr/>
          <p:nvPr/>
        </p:nvSpPr>
        <p:spPr bwMode="auto">
          <a:xfrm>
            <a:off x="5867400" y="1827210"/>
            <a:ext cx="1676400" cy="457199"/>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الأبواق السبعة</a:t>
            </a:r>
            <a:endParaRPr kumimoji="0" lang="en-US"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6148E2C8-0891-A5AC-BF4E-08F71186D8CD}"/>
              </a:ext>
            </a:extLst>
          </p:cNvPr>
          <p:cNvSpPr/>
          <p:nvPr/>
        </p:nvSpPr>
        <p:spPr bwMode="auto">
          <a:xfrm>
            <a:off x="3124200" y="3124202"/>
            <a:ext cx="1524000" cy="30479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000000"/>
                </a:solidFill>
                <a:latin typeface="Arial" panose="020B0604020202020204" pitchFamily="34" charset="0"/>
                <a:cs typeface="Arial" panose="020B0604020202020204" pitchFamily="34" charset="0"/>
              </a:rPr>
              <a:t>الفرس الأخضر</a:t>
            </a:r>
            <a:endParaRPr kumimoji="0" lang="en-US"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33347CA0-258B-4BB1-7F0D-9B14BB19FD0B}"/>
              </a:ext>
            </a:extLst>
          </p:cNvPr>
          <p:cNvSpPr/>
          <p:nvPr/>
        </p:nvSpPr>
        <p:spPr bwMode="auto">
          <a:xfrm>
            <a:off x="3276600" y="3505200"/>
            <a:ext cx="990600" cy="30479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000000"/>
                </a:solidFill>
                <a:latin typeface="Arial" panose="020B0604020202020204" pitchFamily="34" charset="0"/>
                <a:cs typeface="Arial" panose="020B0604020202020204" pitchFamily="34" charset="0"/>
              </a:rPr>
              <a:t>المجاعة</a:t>
            </a:r>
            <a:endParaRPr kumimoji="0" lang="en-US"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6D47A767-AFD6-3451-0CD4-7CC2C75F61A7}"/>
              </a:ext>
            </a:extLst>
          </p:cNvPr>
          <p:cNvSpPr/>
          <p:nvPr/>
        </p:nvSpPr>
        <p:spPr bwMode="auto">
          <a:xfrm>
            <a:off x="2971800" y="4800598"/>
            <a:ext cx="1371600" cy="304801"/>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000000"/>
                </a:solidFill>
                <a:latin typeface="Arial" panose="020B0604020202020204" pitchFamily="34" charset="0"/>
                <a:cs typeface="Arial" panose="020B0604020202020204" pitchFamily="34" charset="0"/>
              </a:rPr>
              <a:t>الفرس الأسود</a:t>
            </a:r>
            <a:endParaRPr kumimoji="0" lang="en-US"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00AFEDA9-0F5B-E5AD-5621-35F67AD14CBB}"/>
              </a:ext>
            </a:extLst>
          </p:cNvPr>
          <p:cNvSpPr/>
          <p:nvPr/>
        </p:nvSpPr>
        <p:spPr bwMode="auto">
          <a:xfrm>
            <a:off x="4572000" y="2590801"/>
            <a:ext cx="1066800" cy="457193"/>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000000"/>
                </a:solidFill>
                <a:latin typeface="Arial" panose="020B0604020202020204" pitchFamily="34" charset="0"/>
                <a:cs typeface="Arial" panose="020B0604020202020204" pitchFamily="34" charset="0"/>
              </a:rPr>
              <a:t>الإستشهاد</a:t>
            </a:r>
            <a:endParaRPr kumimoji="0" lang="en-US"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093DD6E7-4BFB-EE02-6B0F-47B9A3553EF5}"/>
              </a:ext>
            </a:extLst>
          </p:cNvPr>
          <p:cNvSpPr/>
          <p:nvPr/>
        </p:nvSpPr>
        <p:spPr bwMode="auto">
          <a:xfrm>
            <a:off x="4191000" y="3962396"/>
            <a:ext cx="1447800" cy="381002"/>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000000"/>
                </a:solidFill>
                <a:latin typeface="Arial" panose="020B0604020202020204" pitchFamily="34" charset="0"/>
                <a:cs typeface="Arial" panose="020B0604020202020204" pitchFamily="34" charset="0"/>
              </a:rPr>
              <a:t>النفوس المقتولة</a:t>
            </a:r>
            <a:endParaRPr kumimoji="0" lang="en-US"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0F9635FF-7AFE-140F-6B0A-9E307179B116}"/>
              </a:ext>
            </a:extLst>
          </p:cNvPr>
          <p:cNvSpPr/>
          <p:nvPr/>
        </p:nvSpPr>
        <p:spPr bwMode="auto">
          <a:xfrm>
            <a:off x="5562600" y="3217856"/>
            <a:ext cx="1371600" cy="592141"/>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اضطرابات جسدية</a:t>
            </a:r>
            <a:endParaRPr kumimoji="0" lang="en-US"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098B1037-0EB0-40B5-60FA-1071961FF02C}"/>
              </a:ext>
            </a:extLst>
          </p:cNvPr>
          <p:cNvSpPr/>
          <p:nvPr/>
        </p:nvSpPr>
        <p:spPr bwMode="auto">
          <a:xfrm>
            <a:off x="7086600" y="2760656"/>
            <a:ext cx="1143000" cy="457199"/>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الأبواق</a:t>
            </a:r>
            <a:endParaRPr kumimoji="0" lang="en-US"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BA1D7996-A78D-9DC4-0FAD-6768A949CEB0}"/>
              </a:ext>
            </a:extLst>
          </p:cNvPr>
          <p:cNvSpPr/>
          <p:nvPr/>
        </p:nvSpPr>
        <p:spPr bwMode="auto">
          <a:xfrm>
            <a:off x="7620000" y="3809997"/>
            <a:ext cx="914400" cy="381004"/>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000000"/>
                </a:solidFill>
                <a:latin typeface="Arial" panose="020B0604020202020204" pitchFamily="34" charset="0"/>
                <a:cs typeface="Arial" panose="020B0604020202020204" pitchFamily="34" charset="0"/>
              </a:rPr>
              <a:t>الجامات</a:t>
            </a:r>
            <a:endParaRPr kumimoji="0" lang="en-US"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C78EA474-1FE4-81B8-0585-E783A0EC0555}"/>
              </a:ext>
            </a:extLst>
          </p:cNvPr>
          <p:cNvSpPr/>
          <p:nvPr/>
        </p:nvSpPr>
        <p:spPr bwMode="auto">
          <a:xfrm>
            <a:off x="5486400" y="4724398"/>
            <a:ext cx="1371600" cy="533401"/>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000000"/>
                </a:solidFill>
                <a:latin typeface="Arial" panose="020B0604020202020204" pitchFamily="34" charset="0"/>
                <a:cs typeface="Arial" panose="020B0604020202020204" pitchFamily="34" charset="0"/>
              </a:rPr>
              <a:t>غضب الخروف</a:t>
            </a:r>
            <a:endParaRPr kumimoji="0" lang="en-US"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40B296E7-01E1-CB25-7F05-8B720A4FE88B}"/>
              </a:ext>
            </a:extLst>
          </p:cNvPr>
          <p:cNvSpPr/>
          <p:nvPr/>
        </p:nvSpPr>
        <p:spPr bwMode="auto">
          <a:xfrm>
            <a:off x="8153400" y="1389062"/>
            <a:ext cx="952500" cy="779452"/>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000000"/>
                </a:solidFill>
                <a:latin typeface="Arial" panose="020B0604020202020204" pitchFamily="34" charset="0"/>
                <a:cs typeface="Arial" panose="020B0604020202020204" pitchFamily="34" charset="0"/>
              </a:rPr>
              <a:t>المجيء الثاني</a:t>
            </a:r>
            <a:endParaRPr kumimoji="0" lang="en-US"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F4C49D67-3F19-C63E-AF2A-DC9C74B91FE1}"/>
              </a:ext>
            </a:extLst>
          </p:cNvPr>
          <p:cNvSpPr/>
          <p:nvPr/>
        </p:nvSpPr>
        <p:spPr bwMode="auto">
          <a:xfrm>
            <a:off x="914400" y="5867395"/>
            <a:ext cx="7620000" cy="381003"/>
          </a:xfrm>
          <a:prstGeom prst="rect">
            <a:avLst/>
          </a:prstGeom>
          <a:solidFill>
            <a:srgbClr val="FF0066"/>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                      النصف الأول من الضيقة</a:t>
            </a:r>
            <a:endParaRPr kumimoji="0" lang="en-US" sz="20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E6AC80D7-C3B6-BCB8-B638-19D7FE415246}"/>
              </a:ext>
            </a:extLst>
          </p:cNvPr>
          <p:cNvSpPr/>
          <p:nvPr/>
        </p:nvSpPr>
        <p:spPr bwMode="auto">
          <a:xfrm>
            <a:off x="914400" y="6305546"/>
            <a:ext cx="6019800" cy="381003"/>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dirty="0">
                <a:solidFill>
                  <a:srgbClr val="000000"/>
                </a:solidFill>
                <a:latin typeface="Arial" panose="020B0604020202020204" pitchFamily="34" charset="0"/>
                <a:cs typeface="Arial" panose="020B0604020202020204" pitchFamily="34" charset="0"/>
              </a:rPr>
              <a:t>ثلاث سنوات ونصف</a:t>
            </a:r>
            <a:endParaRPr kumimoji="0" lang="en-US" sz="20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AA7485A8-34C9-DA09-E3B6-7351D5C32A98}"/>
              </a:ext>
            </a:extLst>
          </p:cNvPr>
          <p:cNvSpPr/>
          <p:nvPr/>
        </p:nvSpPr>
        <p:spPr bwMode="auto">
          <a:xfrm>
            <a:off x="3886200" y="836610"/>
            <a:ext cx="1295400" cy="381002"/>
          </a:xfrm>
          <a:prstGeom prst="rect">
            <a:avLst/>
          </a:prstGeom>
          <a:solidFill>
            <a:srgbClr val="FAD8AE"/>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800" b="1" dirty="0">
                <a:solidFill>
                  <a:srgbClr val="000000"/>
                </a:solidFill>
                <a:latin typeface="Arial" panose="020B0604020202020204" pitchFamily="34" charset="0"/>
                <a:cs typeface="Arial" panose="020B0604020202020204" pitchFamily="34" charset="0"/>
              </a:rPr>
              <a:t>السماء</a:t>
            </a:r>
            <a:endParaRPr kumimoji="0" lang="en-US"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4290"/>
            <a:ext cx="9144000" cy="6896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Rectangle 1"/>
          <p:cNvSpPr/>
          <p:nvPr/>
        </p:nvSpPr>
        <p:spPr>
          <a:xfrm>
            <a:off x="228602" y="3767926"/>
            <a:ext cx="8763000" cy="2086717"/>
          </a:xfrm>
          <a:prstGeom prst="rect">
            <a:avLst/>
          </a:prstGeom>
        </p:spPr>
        <p:txBody>
          <a:bodyPr lIns="91436" tIns="45716" rIns="91436" bIns="45716">
            <a:spAutoFit/>
          </a:bodyPr>
          <a:lstStyle/>
          <a:p>
            <a:pPr marL="0" marR="0" lvl="0" indent="0" algn="ctr" defTabSz="456746" rtl="0" eaLnBrk="0" fontAlgn="auto" latinLnBrk="0" hangingPunct="0">
              <a:lnSpc>
                <a:spcPct val="9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glow rad="165100">
                    <a:srgbClr val="000000">
                      <a:alpha val="75000"/>
                    </a:srgbClr>
                  </a:glow>
                </a:effectLst>
                <a:uLnTx/>
                <a:uFillTx/>
                <a:latin typeface="Arial" panose="020B0604020202020204" pitchFamily="34" charset="0"/>
                <a:ea typeface="+mn-ea"/>
                <a:cs typeface="Arial" panose="020B0604020202020204" pitchFamily="34" charset="0"/>
              </a:rPr>
              <a:t>ويفعل الملك كإرادته ويرتفع ويتعظم على كل إله ويتكلم بأمور عجيبة على إله الآلهة وينجح إلى إتمام الغضب لأن المقضي به يجرى ولا يبالي بآلهة آبائه ولا بشهوة النساء وبكل إله لا يبالي لأنه يتعظم على الكل ويكرم إله الحصون في مكانه وإلهاً لم تعرفه آباؤه يكرمه بالذهب والفضة وبالحجارة الكريمة والنفائس</a:t>
            </a:r>
          </a:p>
          <a:p>
            <a:pPr marL="0" marR="0" lvl="0" indent="0" algn="l" defTabSz="456746" rtl="0" eaLnBrk="0" fontAlgn="auto" latinLnBrk="0" hangingPunct="0">
              <a:lnSpc>
                <a:spcPct val="90000"/>
              </a:lnSpc>
              <a:spcBef>
                <a:spcPts val="0"/>
              </a:spcBef>
              <a:spcAft>
                <a:spcPts val="0"/>
              </a:spcAft>
              <a:buClrTx/>
              <a:buSzTx/>
              <a:buFontTx/>
              <a:buNone/>
              <a:tabLst/>
              <a:defRPr/>
            </a:pPr>
            <a:endParaRPr kumimoji="0" lang="ar-JO" sz="2400" b="1" i="0" u="none" strike="noStrike" kern="1200" cap="none" spc="0" normalizeH="0" baseline="0" noProof="0" dirty="0">
              <a:ln>
                <a:noFill/>
              </a:ln>
              <a:solidFill>
                <a:srgbClr val="FFF2AF"/>
              </a:solidFill>
              <a:effectLst>
                <a:glow rad="165100">
                  <a:srgbClr val="000000">
                    <a:alpha val="75000"/>
                  </a:srgbClr>
                </a:glow>
              </a:effectLst>
              <a:uLnTx/>
              <a:uFillTx/>
              <a:latin typeface="Arial" panose="020B0604020202020204" pitchFamily="34" charset="0"/>
              <a:ea typeface="+mn-ea"/>
              <a:cs typeface="Arial" panose="020B0604020202020204" pitchFamily="34" charset="0"/>
            </a:endParaRPr>
          </a:p>
          <a:p>
            <a:pPr marL="0" marR="0" lvl="0" indent="0" algn="l" defTabSz="456746" rtl="0" eaLnBrk="0" fontAlgn="auto" latinLnBrk="0" hangingPunct="0">
              <a:lnSpc>
                <a:spcPct val="9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2AF"/>
                </a:solidFill>
                <a:effectLst>
                  <a:glow rad="165100">
                    <a:srgbClr val="000000">
                      <a:alpha val="75000"/>
                    </a:srgbClr>
                  </a:glow>
                </a:effectLst>
                <a:uLnTx/>
                <a:uFillTx/>
                <a:latin typeface="Arial" panose="020B0604020202020204" pitchFamily="34" charset="0"/>
                <a:ea typeface="+mn-ea"/>
                <a:cs typeface="Arial" panose="020B0604020202020204" pitchFamily="34" charset="0"/>
              </a:rPr>
              <a:t>دانيال 11: 36-38</a:t>
            </a:r>
            <a:endParaRPr kumimoji="0" lang="en-US" sz="2400" b="1" i="0" u="none" strike="noStrike" kern="1200" cap="none" spc="0" normalizeH="0" baseline="0" noProof="0" dirty="0">
              <a:ln>
                <a:noFill/>
              </a:ln>
              <a:solidFill>
                <a:srgbClr val="FFF2AF"/>
              </a:solidFill>
              <a:effectLst>
                <a:glow rad="165100">
                  <a:srgbClr val="000000">
                    <a:alpha val="75000"/>
                  </a:srgbClr>
                </a:glow>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2814135" y="152403"/>
            <a:ext cx="3292880" cy="1323431"/>
          </a:xfrm>
          <a:prstGeom prst="rect">
            <a:avLst/>
          </a:prstGeom>
          <a:noFill/>
        </p:spPr>
        <p:txBody>
          <a:bodyPr wrap="none" lIns="91436" tIns="45716" rIns="91436" bIns="45716">
            <a:spAutoFit/>
          </a:bodyPr>
          <a:lstStyle/>
          <a:p>
            <a:pPr marL="0" marR="0" lvl="0" indent="0" algn="ctr" defTabSz="456746" rtl="0" eaLnBrk="0" fontAlgn="auto" latinLnBrk="0" hangingPunct="0">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srgbClr val="FFF2AF"/>
                </a:solidFill>
                <a:effectLst>
                  <a:glow rad="101600">
                    <a:srgbClr val="000000">
                      <a:alpha val="75000"/>
                    </a:srgbClr>
                  </a:glow>
                </a:effectLst>
                <a:uLnTx/>
                <a:uFillTx/>
                <a:latin typeface="Arial" panose="020B0604020202020204" pitchFamily="34" charset="0"/>
                <a:ea typeface="+mn-ea"/>
                <a:cs typeface="Arial" panose="020B0604020202020204" pitchFamily="34" charset="0"/>
              </a:rPr>
              <a:t>راكب الفرس الأبيض</a:t>
            </a:r>
            <a:endParaRPr kumimoji="0" lang="en-US" sz="3600" b="1" i="0" u="none" strike="noStrike" kern="1200" cap="none" spc="0" normalizeH="0" baseline="0" noProof="0" dirty="0">
              <a:ln>
                <a:noFill/>
              </a:ln>
              <a:solidFill>
                <a:srgbClr val="FFF2AF"/>
              </a:solidFill>
              <a:effectLst>
                <a:glow rad="101600">
                  <a:srgbClr val="000000">
                    <a:alpha val="75000"/>
                  </a:srgbClr>
                </a:glow>
              </a:effectLst>
              <a:uLnTx/>
              <a:uFillTx/>
              <a:latin typeface="Arial" panose="020B0604020202020204" pitchFamily="34" charset="0"/>
              <a:ea typeface="+mn-ea"/>
              <a:cs typeface="Arial" panose="020B0604020202020204" pitchFamily="34" charset="0"/>
            </a:endParaRPr>
          </a:p>
          <a:p>
            <a:pPr marL="0" marR="0" lvl="0" indent="0" algn="ctr" defTabSz="456746" rtl="0" eaLnBrk="0" fontAlgn="auto" latinLnBrk="0" hangingPunct="0">
              <a:lnSpc>
                <a:spcPct val="100000"/>
              </a:lnSpc>
              <a:spcBef>
                <a:spcPts val="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mn-ea"/>
                <a:cs typeface="Arial" panose="020B0604020202020204" pitchFamily="34" charset="0"/>
              </a:rPr>
              <a:t>ضد المسيح</a:t>
            </a:r>
            <a:endParaRPr kumimoji="0" lang="en-US" sz="44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0712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6195" name="Text Box 3"/>
          <p:cNvSpPr txBox="1">
            <a:spLocks noChangeArrowheads="1"/>
          </p:cNvSpPr>
          <p:nvPr/>
        </p:nvSpPr>
        <p:spPr bwMode="auto">
          <a:xfrm>
            <a:off x="179388" y="196850"/>
            <a:ext cx="8923337" cy="2577116"/>
          </a:xfrm>
          <a:prstGeom prst="rect">
            <a:avLst/>
          </a:prstGeom>
          <a:noFill/>
          <a:ln>
            <a:noFill/>
          </a:ln>
          <a:effectLst>
            <a:outerShdw blurRad="63500" dist="114300"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Lst>
              <a:defRPr sz="2400">
                <a:solidFill>
                  <a:schemeClr val="tx1"/>
                </a:solidFill>
                <a:latin typeface="Times" charset="0"/>
                <a:ea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Lst>
              <a:defRPr sz="2400">
                <a:solidFill>
                  <a:schemeClr val="tx1"/>
                </a:solidFill>
                <a:latin typeface="Times"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Lst>
              <a:defRPr sz="2400">
                <a:solidFill>
                  <a:schemeClr val="tx1"/>
                </a:solidFill>
                <a:latin typeface="Times"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Lst>
              <a:defRPr sz="2400">
                <a:solidFill>
                  <a:schemeClr val="tx1"/>
                </a:solidFill>
                <a:latin typeface="Times"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Lst>
              <a:defRPr sz="2400">
                <a:solidFill>
                  <a:schemeClr val="tx1"/>
                </a:solidFill>
                <a:latin typeface="Times"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Lst>
              <a:defRPr sz="2400">
                <a:solidFill>
                  <a:schemeClr val="tx1"/>
                </a:solidFill>
                <a:latin typeface="Times"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Lst>
              <a:defRPr sz="2400">
                <a:solidFill>
                  <a:schemeClr val="tx1"/>
                </a:solidFill>
                <a:latin typeface="Times"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Lst>
              <a:defRPr sz="2400">
                <a:solidFill>
                  <a:schemeClr val="tx1"/>
                </a:solidFill>
                <a:latin typeface="Times"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Lst>
              <a:defRPr sz="2400">
                <a:solidFill>
                  <a:schemeClr val="tx1"/>
                </a:solidFill>
                <a:latin typeface="Times" charset="0"/>
                <a:ea typeface="ＭＳ Ｐゴシック" charset="0"/>
              </a:defRPr>
            </a:lvl9pPr>
          </a:lstStyle>
          <a:p>
            <a:pPr eaLnBrk="1" hangingPunct="1">
              <a:lnSpc>
                <a:spcPts val="3400"/>
              </a:lnSpc>
              <a:defRPr/>
            </a:pPr>
            <a:r>
              <a:rPr lang="ar-JO" sz="2800" b="1" dirty="0">
                <a:solidFill>
                  <a:srgbClr val="FFFFFF"/>
                </a:solidFill>
                <a:effectLst>
                  <a:glow rad="76200">
                    <a:schemeClr val="tx1">
                      <a:alpha val="75000"/>
                    </a:schemeClr>
                  </a:glow>
                </a:effectLst>
                <a:latin typeface="Arial" panose="020B0604020202020204" pitchFamily="34" charset="0"/>
                <a:cs typeface="Arial" panose="020B0604020202020204" pitchFamily="34" charset="0"/>
              </a:rPr>
              <a:t>ثم وقفت على رمل البحر فرأيت وحشاً طالعاً من البحر </a:t>
            </a:r>
          </a:p>
          <a:p>
            <a:pPr eaLnBrk="1" hangingPunct="1">
              <a:lnSpc>
                <a:spcPts val="3400"/>
              </a:lnSpc>
              <a:defRPr/>
            </a:pPr>
            <a:r>
              <a:rPr lang="ar-JO" sz="2800" b="1" dirty="0">
                <a:solidFill>
                  <a:srgbClr val="FFFFFF"/>
                </a:solidFill>
                <a:effectLst>
                  <a:glow rad="76200">
                    <a:schemeClr val="tx1">
                      <a:alpha val="75000"/>
                    </a:schemeClr>
                  </a:glow>
                </a:effectLst>
                <a:latin typeface="Arial" panose="020B0604020202020204" pitchFamily="34" charset="0"/>
                <a:cs typeface="Arial" panose="020B0604020202020204" pitchFamily="34" charset="0"/>
              </a:rPr>
              <a:t>له سبعة رؤوس وعشرة قرون </a:t>
            </a:r>
          </a:p>
          <a:p>
            <a:pPr eaLnBrk="1" hangingPunct="1">
              <a:lnSpc>
                <a:spcPts val="3400"/>
              </a:lnSpc>
              <a:defRPr/>
            </a:pPr>
            <a:r>
              <a:rPr lang="ar-JO" sz="2800" b="1" dirty="0">
                <a:solidFill>
                  <a:srgbClr val="FFFFFF"/>
                </a:solidFill>
                <a:effectLst>
                  <a:glow rad="76200">
                    <a:schemeClr val="tx1">
                      <a:alpha val="75000"/>
                    </a:schemeClr>
                  </a:glow>
                </a:effectLst>
                <a:latin typeface="Arial" panose="020B0604020202020204" pitchFamily="34" charset="0"/>
                <a:cs typeface="Arial" panose="020B0604020202020204" pitchFamily="34" charset="0"/>
              </a:rPr>
              <a:t>وعلى قرونه عشرة تيجان </a:t>
            </a:r>
          </a:p>
          <a:p>
            <a:pPr eaLnBrk="1" hangingPunct="1">
              <a:lnSpc>
                <a:spcPts val="3400"/>
              </a:lnSpc>
              <a:defRPr/>
            </a:pPr>
            <a:r>
              <a:rPr lang="ar-JO" sz="2800" b="1" dirty="0">
                <a:solidFill>
                  <a:srgbClr val="FFFFFF"/>
                </a:solidFill>
                <a:effectLst>
                  <a:glow rad="76200">
                    <a:schemeClr val="tx1">
                      <a:alpha val="75000"/>
                    </a:schemeClr>
                  </a:glow>
                </a:effectLst>
                <a:latin typeface="Arial" panose="020B0604020202020204" pitchFamily="34" charset="0"/>
                <a:cs typeface="Arial" panose="020B0604020202020204" pitchFamily="34" charset="0"/>
              </a:rPr>
              <a:t>وعلى رؤوسه اسم تجديف</a:t>
            </a:r>
            <a:endParaRPr lang="en-US" sz="2800" b="1" dirty="0">
              <a:solidFill>
                <a:srgbClr val="FFFFFF"/>
              </a:solidFill>
              <a:effectLst>
                <a:glow rad="76200">
                  <a:schemeClr val="tx1">
                    <a:alpha val="75000"/>
                  </a:schemeClr>
                </a:glow>
              </a:effectLst>
              <a:latin typeface="Arial" panose="020B0604020202020204" pitchFamily="34" charset="0"/>
              <a:cs typeface="Arial" panose="020B0604020202020204" pitchFamily="34" charset="0"/>
            </a:endParaRPr>
          </a:p>
          <a:p>
            <a:pPr eaLnBrk="1" hangingPunct="1">
              <a:lnSpc>
                <a:spcPts val="3400"/>
              </a:lnSpc>
              <a:defRPr/>
            </a:pPr>
            <a:endParaRPr lang="en-US" b="1" dirty="0">
              <a:solidFill>
                <a:srgbClr val="FFCC66"/>
              </a:solidFill>
              <a:effectLst>
                <a:glow rad="76200">
                  <a:schemeClr val="tx1">
                    <a:alpha val="75000"/>
                  </a:schemeClr>
                </a:glow>
              </a:effectLst>
              <a:latin typeface="Arial" panose="020B0604020202020204" pitchFamily="34" charset="0"/>
              <a:cs typeface="Arial" panose="020B0604020202020204" pitchFamily="34" charset="0"/>
            </a:endParaRPr>
          </a:p>
          <a:p>
            <a:pPr eaLnBrk="1" hangingPunct="1">
              <a:lnSpc>
                <a:spcPts val="3400"/>
              </a:lnSpc>
              <a:defRPr/>
            </a:pPr>
            <a:r>
              <a:rPr lang="ar-JO" b="1" dirty="0">
                <a:solidFill>
                  <a:srgbClr val="FFCC66"/>
                </a:solidFill>
                <a:effectLst>
                  <a:glow rad="76200">
                    <a:schemeClr val="tx1">
                      <a:alpha val="75000"/>
                    </a:schemeClr>
                  </a:glow>
                </a:effectLst>
                <a:latin typeface="Arial" panose="020B0604020202020204" pitchFamily="34" charset="0"/>
                <a:cs typeface="Arial" panose="020B0604020202020204" pitchFamily="34" charset="0"/>
              </a:rPr>
              <a:t>رؤيا 13: 1</a:t>
            </a:r>
            <a:endParaRPr lang="en-US" b="1" dirty="0">
              <a:solidFill>
                <a:srgbClr val="FFCC66"/>
              </a:solidFill>
              <a:effectLst>
                <a:glow rad="76200">
                  <a:schemeClr val="tx1">
                    <a:alpha val="75000"/>
                  </a:schemeClr>
                </a:glow>
              </a:effectLst>
              <a:latin typeface="Arial" panose="020B0604020202020204" pitchFamily="34" charset="0"/>
              <a:cs typeface="Arial" panose="020B0604020202020204" pitchFamily="34" charset="0"/>
            </a:endParaRPr>
          </a:p>
        </p:txBody>
      </p:sp>
      <p:sp>
        <p:nvSpPr>
          <p:cNvPr id="136196" name="Text Box 4"/>
          <p:cNvSpPr txBox="1">
            <a:spLocks noChangeArrowheads="1"/>
          </p:cNvSpPr>
          <p:nvPr/>
        </p:nvSpPr>
        <p:spPr bwMode="auto">
          <a:xfrm>
            <a:off x="2971800" y="6019800"/>
            <a:ext cx="1833835" cy="606384"/>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spAutoFit/>
          </a:bodyPr>
          <a:lstStyle>
            <a:lvl1pPr>
              <a:tabLst>
                <a:tab pos="0" algn="l"/>
                <a:tab pos="914400" algn="l"/>
                <a:tab pos="1828800" algn="l"/>
                <a:tab pos="2743200" algn="l"/>
              </a:tabLst>
              <a:defRPr sz="2400">
                <a:solidFill>
                  <a:schemeClr val="tx1"/>
                </a:solidFill>
                <a:latin typeface="Times" charset="0"/>
                <a:ea typeface="ＭＳ Ｐゴシック" charset="0"/>
              </a:defRPr>
            </a:lvl1pPr>
            <a:lvl2pPr>
              <a:tabLst>
                <a:tab pos="0" algn="l"/>
                <a:tab pos="914400" algn="l"/>
                <a:tab pos="1828800" algn="l"/>
                <a:tab pos="2743200" algn="l"/>
              </a:tabLst>
              <a:defRPr sz="2400">
                <a:solidFill>
                  <a:schemeClr val="tx1"/>
                </a:solidFill>
                <a:latin typeface="Times" charset="0"/>
                <a:ea typeface="ＭＳ Ｐゴシック" charset="0"/>
              </a:defRPr>
            </a:lvl2pPr>
            <a:lvl3pPr>
              <a:tabLst>
                <a:tab pos="0" algn="l"/>
                <a:tab pos="914400" algn="l"/>
                <a:tab pos="1828800" algn="l"/>
                <a:tab pos="2743200" algn="l"/>
              </a:tabLst>
              <a:defRPr sz="2400">
                <a:solidFill>
                  <a:schemeClr val="tx1"/>
                </a:solidFill>
                <a:latin typeface="Times" charset="0"/>
                <a:ea typeface="ＭＳ Ｐゴシック" charset="0"/>
              </a:defRPr>
            </a:lvl3pPr>
            <a:lvl4pPr>
              <a:tabLst>
                <a:tab pos="0" algn="l"/>
                <a:tab pos="914400" algn="l"/>
                <a:tab pos="1828800" algn="l"/>
                <a:tab pos="2743200" algn="l"/>
              </a:tabLst>
              <a:defRPr sz="2400">
                <a:solidFill>
                  <a:schemeClr val="tx1"/>
                </a:solidFill>
                <a:latin typeface="Times" charset="0"/>
                <a:ea typeface="ＭＳ Ｐゴシック" charset="0"/>
              </a:defRPr>
            </a:lvl4pPr>
            <a:lvl5pPr>
              <a:tabLst>
                <a:tab pos="0" algn="l"/>
                <a:tab pos="914400" algn="l"/>
                <a:tab pos="1828800" algn="l"/>
                <a:tab pos="2743200" algn="l"/>
              </a:tabLst>
              <a:defRPr sz="2400">
                <a:solidFill>
                  <a:schemeClr val="tx1"/>
                </a:solidFill>
                <a:latin typeface="Times" charset="0"/>
                <a:ea typeface="ＭＳ Ｐゴシック" charset="0"/>
              </a:defRPr>
            </a:lvl5pPr>
            <a:lvl6pPr eaLnBrk="0" fontAlgn="base" hangingPunct="0">
              <a:spcBef>
                <a:spcPct val="0"/>
              </a:spcBef>
              <a:spcAft>
                <a:spcPct val="0"/>
              </a:spcAft>
              <a:tabLst>
                <a:tab pos="0" algn="l"/>
                <a:tab pos="914400" algn="l"/>
                <a:tab pos="1828800" algn="l"/>
                <a:tab pos="2743200" algn="l"/>
              </a:tabLst>
              <a:defRPr sz="2400">
                <a:solidFill>
                  <a:schemeClr val="tx1"/>
                </a:solidFill>
                <a:latin typeface="Times" charset="0"/>
                <a:ea typeface="ＭＳ Ｐゴシック" charset="0"/>
              </a:defRPr>
            </a:lvl6pPr>
            <a:lvl7pPr eaLnBrk="0" fontAlgn="base" hangingPunct="0">
              <a:spcBef>
                <a:spcPct val="0"/>
              </a:spcBef>
              <a:spcAft>
                <a:spcPct val="0"/>
              </a:spcAft>
              <a:tabLst>
                <a:tab pos="0" algn="l"/>
                <a:tab pos="914400" algn="l"/>
                <a:tab pos="1828800" algn="l"/>
                <a:tab pos="2743200" algn="l"/>
              </a:tabLst>
              <a:defRPr sz="2400">
                <a:solidFill>
                  <a:schemeClr val="tx1"/>
                </a:solidFill>
                <a:latin typeface="Times" charset="0"/>
                <a:ea typeface="ＭＳ Ｐゴシック" charset="0"/>
              </a:defRPr>
            </a:lvl7pPr>
            <a:lvl8pPr eaLnBrk="0" fontAlgn="base" hangingPunct="0">
              <a:spcBef>
                <a:spcPct val="0"/>
              </a:spcBef>
              <a:spcAft>
                <a:spcPct val="0"/>
              </a:spcAft>
              <a:tabLst>
                <a:tab pos="0" algn="l"/>
                <a:tab pos="914400" algn="l"/>
                <a:tab pos="1828800" algn="l"/>
                <a:tab pos="2743200" algn="l"/>
              </a:tabLst>
              <a:defRPr sz="2400">
                <a:solidFill>
                  <a:schemeClr val="tx1"/>
                </a:solidFill>
                <a:latin typeface="Times" charset="0"/>
                <a:ea typeface="ＭＳ Ｐゴシック" charset="0"/>
              </a:defRPr>
            </a:lvl8pPr>
            <a:lvl9pPr eaLnBrk="0" fontAlgn="base" hangingPunct="0">
              <a:spcBef>
                <a:spcPct val="0"/>
              </a:spcBef>
              <a:spcAft>
                <a:spcPct val="0"/>
              </a:spcAft>
              <a:tabLst>
                <a:tab pos="0" algn="l"/>
                <a:tab pos="914400" algn="l"/>
                <a:tab pos="1828800" algn="l"/>
                <a:tab pos="2743200" algn="l"/>
              </a:tabLst>
              <a:defRPr sz="2400">
                <a:solidFill>
                  <a:schemeClr val="tx1"/>
                </a:solidFill>
                <a:latin typeface="Times" charset="0"/>
                <a:ea typeface="ＭＳ Ｐゴシック" charset="0"/>
              </a:defRPr>
            </a:lvl9pPr>
          </a:lstStyle>
          <a:p>
            <a:pPr eaLnBrk="1" hangingPunct="1">
              <a:lnSpc>
                <a:spcPts val="5000"/>
              </a:lnSpc>
              <a:defRPr/>
            </a:pPr>
            <a:r>
              <a:rPr lang="ar-JO" sz="4000" dirty="0">
                <a:solidFill>
                  <a:srgbClr val="FFC34D"/>
                </a:solidFill>
                <a:effectLst>
                  <a:glow rad="101600">
                    <a:schemeClr val="tx1">
                      <a:alpha val="75000"/>
                    </a:schemeClr>
                  </a:glow>
                </a:effectLst>
                <a:latin typeface="Arial" panose="020B0604020202020204" pitchFamily="34" charset="0"/>
                <a:cs typeface="Arial" panose="020B0604020202020204" pitchFamily="34" charset="0"/>
              </a:rPr>
              <a:t>ضد المسيح</a:t>
            </a:r>
            <a:endParaRPr lang="en-US" sz="4000" dirty="0">
              <a:solidFill>
                <a:srgbClr val="FFC34D"/>
              </a:solidFill>
              <a:effectLst>
                <a:glow rad="101600">
                  <a:schemeClr val="tx1">
                    <a:alpha val="75000"/>
                  </a:schemeClr>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6195"/>
                                        </p:tgtEl>
                                        <p:attrNameLst>
                                          <p:attrName>style.visibility</p:attrName>
                                        </p:attrNameLst>
                                      </p:cBhvr>
                                      <p:to>
                                        <p:strVal val="visible"/>
                                      </p:to>
                                    </p:set>
                                    <p:animEffect transition="in" filter="wipe(up)">
                                      <p:cBhvr>
                                        <p:cTn id="7" dur="500"/>
                                        <p:tgtEl>
                                          <p:spTgt spid="1361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136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33400"/>
            <a:ext cx="9144000" cy="7391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7219" name="Text Box 3"/>
          <p:cNvSpPr txBox="1">
            <a:spLocks noChangeArrowheads="1"/>
          </p:cNvSpPr>
          <p:nvPr/>
        </p:nvSpPr>
        <p:spPr bwMode="auto">
          <a:xfrm>
            <a:off x="187856" y="2819400"/>
            <a:ext cx="4443524" cy="3019545"/>
          </a:xfrm>
          <a:prstGeom prst="rect">
            <a:avLst/>
          </a:prstGeom>
          <a:noFill/>
          <a:ln>
            <a:noFill/>
          </a:ln>
          <a:effectLst>
            <a:outerShdw blurRad="63500" dist="101600"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0" tIns="0" rIns="0" bIns="0">
            <a:spAutoFit/>
          </a:bodyPr>
          <a:lstStyle>
            <a:lvl1pPr>
              <a:tabLst>
                <a:tab pos="0" algn="l"/>
                <a:tab pos="914400" algn="l"/>
                <a:tab pos="1828800" algn="l"/>
                <a:tab pos="2743200" algn="l"/>
                <a:tab pos="3657600" algn="l"/>
              </a:tabLst>
              <a:defRPr sz="2400">
                <a:solidFill>
                  <a:schemeClr val="tx1"/>
                </a:solidFill>
                <a:latin typeface="Times" charset="0"/>
                <a:ea typeface="ＭＳ Ｐゴシック" charset="0"/>
              </a:defRPr>
            </a:lvl1pPr>
            <a:lvl2pPr>
              <a:tabLst>
                <a:tab pos="0" algn="l"/>
                <a:tab pos="914400" algn="l"/>
                <a:tab pos="1828800" algn="l"/>
                <a:tab pos="2743200" algn="l"/>
                <a:tab pos="3657600" algn="l"/>
              </a:tabLst>
              <a:defRPr sz="2400">
                <a:solidFill>
                  <a:schemeClr val="tx1"/>
                </a:solidFill>
                <a:latin typeface="Times" charset="0"/>
                <a:ea typeface="ＭＳ Ｐゴシック" charset="0"/>
              </a:defRPr>
            </a:lvl2pPr>
            <a:lvl3pPr>
              <a:tabLst>
                <a:tab pos="0" algn="l"/>
                <a:tab pos="914400" algn="l"/>
                <a:tab pos="1828800" algn="l"/>
                <a:tab pos="2743200" algn="l"/>
                <a:tab pos="3657600" algn="l"/>
              </a:tabLst>
              <a:defRPr sz="2400">
                <a:solidFill>
                  <a:schemeClr val="tx1"/>
                </a:solidFill>
                <a:latin typeface="Times" charset="0"/>
                <a:ea typeface="ＭＳ Ｐゴシック" charset="0"/>
              </a:defRPr>
            </a:lvl3pPr>
            <a:lvl4pPr>
              <a:tabLst>
                <a:tab pos="0" algn="l"/>
                <a:tab pos="914400" algn="l"/>
                <a:tab pos="1828800" algn="l"/>
                <a:tab pos="2743200" algn="l"/>
                <a:tab pos="3657600" algn="l"/>
              </a:tabLst>
              <a:defRPr sz="2400">
                <a:solidFill>
                  <a:schemeClr val="tx1"/>
                </a:solidFill>
                <a:latin typeface="Times" charset="0"/>
                <a:ea typeface="ＭＳ Ｐゴシック" charset="0"/>
              </a:defRPr>
            </a:lvl4pPr>
            <a:lvl5pPr>
              <a:tabLst>
                <a:tab pos="0" algn="l"/>
                <a:tab pos="914400" algn="l"/>
                <a:tab pos="1828800" algn="l"/>
                <a:tab pos="2743200" algn="l"/>
                <a:tab pos="3657600" algn="l"/>
              </a:tabLst>
              <a:defRPr sz="2400">
                <a:solidFill>
                  <a:schemeClr val="tx1"/>
                </a:solidFill>
                <a:latin typeface="Times"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Lst>
              <a:defRPr sz="2400">
                <a:solidFill>
                  <a:schemeClr val="tx1"/>
                </a:solidFill>
                <a:latin typeface="Times"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Lst>
              <a:defRPr sz="2400">
                <a:solidFill>
                  <a:schemeClr val="tx1"/>
                </a:solidFill>
                <a:latin typeface="Times"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Lst>
              <a:defRPr sz="2400">
                <a:solidFill>
                  <a:schemeClr val="tx1"/>
                </a:solidFill>
                <a:latin typeface="Times"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Lst>
              <a:defRPr sz="2400">
                <a:solidFill>
                  <a:schemeClr val="tx1"/>
                </a:solidFill>
                <a:latin typeface="Times" charset="0"/>
                <a:ea typeface="ＭＳ Ｐゴシック" charset="0"/>
              </a:defRPr>
            </a:lvl9pPr>
          </a:lstStyle>
          <a:p>
            <a:pPr algn="ctr" eaLnBrk="1" hangingPunct="1">
              <a:lnSpc>
                <a:spcPts val="4000"/>
              </a:lnSpc>
              <a:defRPr/>
            </a:pPr>
            <a:r>
              <a:rPr lang="ar-JO" sz="3200" b="1" dirty="0">
                <a:solidFill>
                  <a:srgbClr val="FFFFFF"/>
                </a:solidFill>
                <a:effectLst>
                  <a:glow rad="76200">
                    <a:schemeClr val="tx1">
                      <a:alpha val="75000"/>
                    </a:schemeClr>
                  </a:glow>
                </a:effectLst>
                <a:latin typeface="Arial" panose="020B0604020202020204" pitchFamily="34" charset="0"/>
                <a:cs typeface="Arial" panose="020B0604020202020204" pitchFamily="34" charset="0"/>
              </a:rPr>
              <a:t>ثم رأيت وحشاً آخر            طالعاً من الأرض                وكان له قرنان شبه خروف   وكان يتكلم كتنين</a:t>
            </a:r>
            <a:r>
              <a:rPr lang="en-US" sz="3200" b="1" dirty="0">
                <a:solidFill>
                  <a:srgbClr val="FFFFFF"/>
                </a:solidFill>
                <a:effectLst>
                  <a:glow rad="76200">
                    <a:schemeClr val="tx1">
                      <a:alpha val="75000"/>
                    </a:schemeClr>
                  </a:glow>
                </a:effectLst>
                <a:latin typeface="Arial" panose="020B0604020202020204" pitchFamily="34" charset="0"/>
                <a:cs typeface="Arial" panose="020B0604020202020204" pitchFamily="34" charset="0"/>
              </a:rPr>
              <a:t> </a:t>
            </a:r>
          </a:p>
          <a:p>
            <a:pPr eaLnBrk="1" hangingPunct="1">
              <a:lnSpc>
                <a:spcPts val="4000"/>
              </a:lnSpc>
              <a:defRPr/>
            </a:pPr>
            <a:r>
              <a:rPr lang="en-US" b="1" dirty="0">
                <a:solidFill>
                  <a:srgbClr val="FF9918"/>
                </a:solidFill>
                <a:effectLst>
                  <a:glow rad="76200">
                    <a:schemeClr val="tx1">
                      <a:alpha val="75000"/>
                    </a:schemeClr>
                  </a:glow>
                </a:effectLst>
                <a:latin typeface="Arial" panose="020B0604020202020204" pitchFamily="34" charset="0"/>
                <a:cs typeface="Arial" panose="020B0604020202020204" pitchFamily="34" charset="0"/>
              </a:rPr>
              <a:t>           </a:t>
            </a:r>
            <a:r>
              <a:rPr lang="en-US" b="1" dirty="0">
                <a:solidFill>
                  <a:srgbClr val="FFCC66"/>
                </a:solidFill>
                <a:effectLst>
                  <a:glow rad="76200">
                    <a:schemeClr val="tx1">
                      <a:alpha val="75000"/>
                    </a:schemeClr>
                  </a:glow>
                </a:effectLst>
                <a:latin typeface="Arial" panose="020B0604020202020204" pitchFamily="34" charset="0"/>
                <a:cs typeface="Arial" panose="020B0604020202020204" pitchFamily="34" charset="0"/>
              </a:rPr>
              <a:t> </a:t>
            </a:r>
          </a:p>
          <a:p>
            <a:pPr eaLnBrk="1" hangingPunct="1">
              <a:lnSpc>
                <a:spcPts val="4000"/>
              </a:lnSpc>
              <a:defRPr/>
            </a:pPr>
            <a:r>
              <a:rPr lang="ar-JO" b="1" dirty="0">
                <a:solidFill>
                  <a:srgbClr val="FFCC66"/>
                </a:solidFill>
                <a:effectLst>
                  <a:glow rad="76200">
                    <a:schemeClr val="tx1">
                      <a:alpha val="75000"/>
                    </a:schemeClr>
                  </a:glow>
                </a:effectLst>
                <a:latin typeface="Arial" panose="020B0604020202020204" pitchFamily="34" charset="0"/>
                <a:cs typeface="Arial" panose="020B0604020202020204" pitchFamily="34" charset="0"/>
              </a:rPr>
              <a:t>رؤيا 13: 11</a:t>
            </a:r>
            <a:endParaRPr lang="en-US" b="1" dirty="0">
              <a:solidFill>
                <a:srgbClr val="FFCC66"/>
              </a:solidFill>
              <a:effectLst>
                <a:glow rad="76200">
                  <a:schemeClr val="tx1">
                    <a:alpha val="75000"/>
                  </a:schemeClr>
                </a:glow>
              </a:effectLst>
              <a:latin typeface="Arial" panose="020B0604020202020204" pitchFamily="34" charset="0"/>
              <a:cs typeface="Arial" panose="020B0604020202020204" pitchFamily="34" charset="0"/>
            </a:endParaRPr>
          </a:p>
        </p:txBody>
      </p:sp>
      <p:sp>
        <p:nvSpPr>
          <p:cNvPr id="137220" name="Text Box 4"/>
          <p:cNvSpPr txBox="1">
            <a:spLocks noChangeArrowheads="1"/>
          </p:cNvSpPr>
          <p:nvPr/>
        </p:nvSpPr>
        <p:spPr bwMode="auto">
          <a:xfrm>
            <a:off x="4572000" y="304800"/>
            <a:ext cx="4572000" cy="597664"/>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0" tIns="0" rIns="0" bIns="0">
            <a:spAutoFit/>
          </a:bodyPr>
          <a:lstStyle>
            <a:lvl1pPr>
              <a:tabLst>
                <a:tab pos="0" algn="l"/>
                <a:tab pos="914400" algn="l"/>
                <a:tab pos="1828800" algn="l"/>
                <a:tab pos="2743200" algn="l"/>
                <a:tab pos="3657600" algn="l"/>
              </a:tabLst>
              <a:defRPr sz="2400">
                <a:solidFill>
                  <a:schemeClr val="tx1"/>
                </a:solidFill>
                <a:latin typeface="Times" charset="0"/>
                <a:ea typeface="ＭＳ Ｐゴシック" charset="0"/>
              </a:defRPr>
            </a:lvl1pPr>
            <a:lvl2pPr>
              <a:tabLst>
                <a:tab pos="0" algn="l"/>
                <a:tab pos="914400" algn="l"/>
                <a:tab pos="1828800" algn="l"/>
                <a:tab pos="2743200" algn="l"/>
                <a:tab pos="3657600" algn="l"/>
              </a:tabLst>
              <a:defRPr sz="2400">
                <a:solidFill>
                  <a:schemeClr val="tx1"/>
                </a:solidFill>
                <a:latin typeface="Times" charset="0"/>
                <a:ea typeface="ＭＳ Ｐゴシック" charset="0"/>
              </a:defRPr>
            </a:lvl2pPr>
            <a:lvl3pPr>
              <a:tabLst>
                <a:tab pos="0" algn="l"/>
                <a:tab pos="914400" algn="l"/>
                <a:tab pos="1828800" algn="l"/>
                <a:tab pos="2743200" algn="l"/>
                <a:tab pos="3657600" algn="l"/>
              </a:tabLst>
              <a:defRPr sz="2400">
                <a:solidFill>
                  <a:schemeClr val="tx1"/>
                </a:solidFill>
                <a:latin typeface="Times" charset="0"/>
                <a:ea typeface="ＭＳ Ｐゴシック" charset="0"/>
              </a:defRPr>
            </a:lvl3pPr>
            <a:lvl4pPr>
              <a:tabLst>
                <a:tab pos="0" algn="l"/>
                <a:tab pos="914400" algn="l"/>
                <a:tab pos="1828800" algn="l"/>
                <a:tab pos="2743200" algn="l"/>
                <a:tab pos="3657600" algn="l"/>
              </a:tabLst>
              <a:defRPr sz="2400">
                <a:solidFill>
                  <a:schemeClr val="tx1"/>
                </a:solidFill>
                <a:latin typeface="Times" charset="0"/>
                <a:ea typeface="ＭＳ Ｐゴシック" charset="0"/>
              </a:defRPr>
            </a:lvl4pPr>
            <a:lvl5pPr>
              <a:tabLst>
                <a:tab pos="0" algn="l"/>
                <a:tab pos="914400" algn="l"/>
                <a:tab pos="1828800" algn="l"/>
                <a:tab pos="2743200" algn="l"/>
                <a:tab pos="3657600" algn="l"/>
              </a:tabLst>
              <a:defRPr sz="2400">
                <a:solidFill>
                  <a:schemeClr val="tx1"/>
                </a:solidFill>
                <a:latin typeface="Times"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Lst>
              <a:defRPr sz="2400">
                <a:solidFill>
                  <a:schemeClr val="tx1"/>
                </a:solidFill>
                <a:latin typeface="Times"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Lst>
              <a:defRPr sz="2400">
                <a:solidFill>
                  <a:schemeClr val="tx1"/>
                </a:solidFill>
                <a:latin typeface="Times"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Lst>
              <a:defRPr sz="2400">
                <a:solidFill>
                  <a:schemeClr val="tx1"/>
                </a:solidFill>
                <a:latin typeface="Times"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Lst>
              <a:defRPr sz="2400">
                <a:solidFill>
                  <a:schemeClr val="tx1"/>
                </a:solidFill>
                <a:latin typeface="Times" charset="0"/>
                <a:ea typeface="ＭＳ Ｐゴシック" charset="0"/>
              </a:defRPr>
            </a:lvl9pPr>
          </a:lstStyle>
          <a:p>
            <a:pPr algn="ctr" eaLnBrk="1" hangingPunct="1">
              <a:lnSpc>
                <a:spcPts val="5000"/>
              </a:lnSpc>
              <a:defRPr/>
            </a:pPr>
            <a:r>
              <a:rPr lang="ar-JO" sz="4000" b="1" dirty="0">
                <a:solidFill>
                  <a:srgbClr val="FFC34D"/>
                </a:solidFill>
                <a:effectLst>
                  <a:glow rad="76200">
                    <a:schemeClr val="tx1">
                      <a:alpha val="75000"/>
                    </a:schemeClr>
                  </a:glow>
                </a:effectLst>
                <a:latin typeface="Arial" panose="020B0604020202020204" pitchFamily="34" charset="0"/>
                <a:cs typeface="Arial" panose="020B0604020202020204" pitchFamily="34" charset="0"/>
              </a:rPr>
              <a:t>النبي الكذاب</a:t>
            </a:r>
            <a:endParaRPr lang="en-US" sz="4000" b="1" dirty="0">
              <a:solidFill>
                <a:srgbClr val="FFC34D"/>
              </a:solidFill>
              <a:effectLst>
                <a:glow rad="76200">
                  <a:schemeClr val="tx1">
                    <a:alpha val="75000"/>
                  </a:schemeClr>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7219"/>
                                        </p:tgtEl>
                                        <p:attrNameLst>
                                          <p:attrName>style.visibility</p:attrName>
                                        </p:attrNameLst>
                                      </p:cBhvr>
                                      <p:to>
                                        <p:strVal val="visible"/>
                                      </p:to>
                                    </p:set>
                                    <p:animEffect transition="in" filter="wipe(up)">
                                      <p:cBhvr>
                                        <p:cTn id="7" dur="500"/>
                                        <p:tgtEl>
                                          <p:spTgt spid="1372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137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3" descr="666-number-of-the-beas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381000" y="304800"/>
            <a:ext cx="8458200" cy="2031325"/>
          </a:xfrm>
          <a:prstGeom prst="rect">
            <a:avLst/>
          </a:prstGeom>
        </p:spPr>
        <p:txBody>
          <a:bodyPr>
            <a:spAutoFit/>
          </a:bodyPr>
          <a:lstStyle/>
          <a:p>
            <a:pPr algn="ctr">
              <a:lnSpc>
                <a:spcPct val="90000"/>
              </a:lnSpc>
              <a:defRPr/>
            </a:pPr>
            <a:r>
              <a:rPr lang="ar-JO" sz="2800" dirty="0">
                <a:solidFill>
                  <a:srgbClr val="FFF1B1"/>
                </a:solidFill>
                <a:effectLst>
                  <a:glow rad="165100">
                    <a:schemeClr val="tx1">
                      <a:alpha val="75000"/>
                    </a:schemeClr>
                  </a:glow>
                </a:effectLst>
                <a:latin typeface="Arial" panose="020B0604020202020204" pitchFamily="34" charset="0"/>
                <a:cs typeface="Arial" panose="020B0604020202020204" pitchFamily="34" charset="0"/>
              </a:rPr>
              <a:t>ويجعل الجميع الصغار والكبار والأغنياء والفقراء والأحرار والعبيد تصنع لهم سمة على يدهم اليمنى أو على جبهتهم وأن لا يقدر أحد أن يشتري أو يبيع إلا من له السمة أو اسم الوحش أو عدد اسمه هنا الحكمة من له فهم فليحسب عدد الوحش فإنه عدد إنسان وعدده ستمئة وستة وستون. </a:t>
            </a:r>
          </a:p>
          <a:p>
            <a:pPr rtl="1">
              <a:lnSpc>
                <a:spcPct val="90000"/>
              </a:lnSpc>
              <a:defRPr/>
            </a:pPr>
            <a:r>
              <a:rPr lang="ar-JO" sz="2800" dirty="0">
                <a:solidFill>
                  <a:srgbClr val="FFF1B1"/>
                </a:solidFill>
                <a:effectLst>
                  <a:glow rad="165100">
                    <a:schemeClr val="tx1">
                      <a:alpha val="75000"/>
                    </a:schemeClr>
                  </a:glow>
                </a:effectLst>
                <a:latin typeface="Arial" panose="020B0604020202020204" pitchFamily="34" charset="0"/>
                <a:cs typeface="Arial" panose="020B0604020202020204" pitchFamily="34" charset="0"/>
              </a:rPr>
              <a:t>      رؤيا 13: 16-18</a:t>
            </a:r>
            <a:endParaRPr lang="en-US" sz="2800" dirty="0">
              <a:solidFill>
                <a:srgbClr val="FFF1B1"/>
              </a:solidFill>
              <a:effectLst>
                <a:glow rad="165100">
                  <a:schemeClr val="tx1">
                    <a:alpha val="75000"/>
                  </a:schemeClr>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323299"/>
            </a:gs>
            <a:gs pos="100000">
              <a:srgbClr val="000000"/>
            </a:gs>
          </a:gsLst>
          <a:lin ang="5400000" scaled="1"/>
        </a:gradFill>
        <a:effectLst/>
      </p:bgPr>
    </p:bg>
    <p:spTree>
      <p:nvGrpSpPr>
        <p:cNvPr id="1" name=""/>
        <p:cNvGrpSpPr/>
        <p:nvPr/>
      </p:nvGrpSpPr>
      <p:grpSpPr>
        <a:xfrm>
          <a:off x="0" y="0"/>
          <a:ext cx="0" cy="0"/>
          <a:chOff x="0" y="0"/>
          <a:chExt cx="0" cy="0"/>
        </a:xfrm>
      </p:grpSpPr>
      <p:pic>
        <p:nvPicPr>
          <p:cNvPr id="144386" name="Picture 7" descr="Screen Shot 24.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292" name="Text Box 4"/>
          <p:cNvSpPr txBox="1">
            <a:spLocks noChangeArrowheads="1"/>
          </p:cNvSpPr>
          <p:nvPr/>
        </p:nvSpPr>
        <p:spPr bwMode="auto">
          <a:xfrm>
            <a:off x="0" y="5073024"/>
            <a:ext cx="7010400" cy="923330"/>
          </a:xfrm>
          <a:prstGeom prst="rect">
            <a:avLst/>
          </a:prstGeom>
          <a:noFill/>
          <a:ln>
            <a:noFill/>
          </a:ln>
          <a:effectLst>
            <a:outerShdw blurRad="63500" dist="35921" dir="2700000" algn="ctr" rotWithShape="0">
              <a:srgbClr val="2A1F1F">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0" tIns="0" rIns="0" bIns="0">
            <a:spAutoFit/>
          </a:bodyPr>
          <a:lstStyle>
            <a:lvl1pPr>
              <a:tabLst>
                <a:tab pos="0" algn="l"/>
                <a:tab pos="914400" algn="l"/>
                <a:tab pos="1828800" algn="l"/>
                <a:tab pos="2743200" algn="l"/>
                <a:tab pos="3657600" algn="l"/>
                <a:tab pos="4572000" algn="l"/>
                <a:tab pos="5486400" algn="l"/>
              </a:tabLst>
              <a:defRPr sz="2400">
                <a:solidFill>
                  <a:schemeClr val="tx1"/>
                </a:solidFill>
                <a:latin typeface="Times" charset="0"/>
                <a:ea typeface="ＭＳ Ｐゴシック" charset="0"/>
              </a:defRPr>
            </a:lvl1pPr>
            <a:lvl2pPr>
              <a:tabLst>
                <a:tab pos="0" algn="l"/>
                <a:tab pos="914400" algn="l"/>
                <a:tab pos="1828800" algn="l"/>
                <a:tab pos="2743200" algn="l"/>
                <a:tab pos="3657600" algn="l"/>
                <a:tab pos="4572000" algn="l"/>
                <a:tab pos="5486400" algn="l"/>
              </a:tabLst>
              <a:defRPr sz="2400">
                <a:solidFill>
                  <a:schemeClr val="tx1"/>
                </a:solidFill>
                <a:latin typeface="Times" charset="0"/>
                <a:ea typeface="ＭＳ Ｐゴシック" charset="0"/>
              </a:defRPr>
            </a:lvl2pPr>
            <a:lvl3pPr>
              <a:tabLst>
                <a:tab pos="0" algn="l"/>
                <a:tab pos="914400" algn="l"/>
                <a:tab pos="1828800" algn="l"/>
                <a:tab pos="2743200" algn="l"/>
                <a:tab pos="3657600" algn="l"/>
                <a:tab pos="4572000" algn="l"/>
                <a:tab pos="5486400" algn="l"/>
              </a:tabLst>
              <a:defRPr sz="2400">
                <a:solidFill>
                  <a:schemeClr val="tx1"/>
                </a:solidFill>
                <a:latin typeface="Times" charset="0"/>
                <a:ea typeface="ＭＳ Ｐゴシック" charset="0"/>
              </a:defRPr>
            </a:lvl3pPr>
            <a:lvl4pPr>
              <a:tabLst>
                <a:tab pos="0" algn="l"/>
                <a:tab pos="914400" algn="l"/>
                <a:tab pos="1828800" algn="l"/>
                <a:tab pos="2743200" algn="l"/>
                <a:tab pos="3657600" algn="l"/>
                <a:tab pos="4572000" algn="l"/>
                <a:tab pos="5486400" algn="l"/>
              </a:tabLst>
              <a:defRPr sz="2400">
                <a:solidFill>
                  <a:schemeClr val="tx1"/>
                </a:solidFill>
                <a:latin typeface="Times" charset="0"/>
                <a:ea typeface="ＭＳ Ｐゴシック" charset="0"/>
              </a:defRPr>
            </a:lvl4pPr>
            <a:lvl5pPr>
              <a:tabLst>
                <a:tab pos="0" algn="l"/>
                <a:tab pos="914400" algn="l"/>
                <a:tab pos="1828800" algn="l"/>
                <a:tab pos="2743200" algn="l"/>
                <a:tab pos="3657600" algn="l"/>
                <a:tab pos="4572000" algn="l"/>
                <a:tab pos="5486400" algn="l"/>
              </a:tabLst>
              <a:defRPr sz="2400">
                <a:solidFill>
                  <a:schemeClr val="tx1"/>
                </a:solidFill>
                <a:latin typeface="Times"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Lst>
              <a:defRPr sz="2400">
                <a:solidFill>
                  <a:schemeClr val="tx1"/>
                </a:solidFill>
                <a:latin typeface="Times"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Lst>
              <a:defRPr sz="2400">
                <a:solidFill>
                  <a:schemeClr val="tx1"/>
                </a:solidFill>
                <a:latin typeface="Times"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Lst>
              <a:defRPr sz="2400">
                <a:solidFill>
                  <a:schemeClr val="tx1"/>
                </a:solidFill>
                <a:latin typeface="Times"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Lst>
              <a:defRPr sz="2400">
                <a:solidFill>
                  <a:schemeClr val="tx1"/>
                </a:solidFill>
                <a:latin typeface="Times" charset="0"/>
                <a:ea typeface="ＭＳ Ｐゴシック" charset="0"/>
              </a:defRPr>
            </a:lvl9pPr>
          </a:lstStyle>
          <a:p>
            <a:pPr algn="r" eaLnBrk="1" hangingPunct="1">
              <a:defRPr/>
            </a:pPr>
            <a:r>
              <a:rPr lang="ar-JO" sz="6000" b="1" dirty="0">
                <a:solidFill>
                  <a:srgbClr val="FFFF00"/>
                </a:solidFill>
                <a:effectLst>
                  <a:glow rad="101600">
                    <a:schemeClr val="tx1">
                      <a:alpha val="75000"/>
                    </a:schemeClr>
                  </a:glow>
                </a:effectLst>
                <a:latin typeface="Arial" panose="020B0604020202020204" pitchFamily="34" charset="0"/>
                <a:cs typeface="Arial" panose="020B0604020202020204" pitchFamily="34" charset="0"/>
              </a:rPr>
              <a:t>777</a:t>
            </a:r>
            <a:r>
              <a:rPr lang="ar-JO" sz="6000" b="1" dirty="0">
                <a:solidFill>
                  <a:srgbClr val="FFFCB8"/>
                </a:solidFill>
                <a:effectLst>
                  <a:glow rad="101600">
                    <a:schemeClr val="tx1">
                      <a:alpha val="75000"/>
                    </a:schemeClr>
                  </a:glow>
                </a:effectLst>
                <a:latin typeface="Arial" panose="020B0604020202020204" pitchFamily="34" charset="0"/>
                <a:cs typeface="Arial" panose="020B0604020202020204" pitchFamily="34" charset="0"/>
              </a:rPr>
              <a:t> = رقم الله الثالوث</a:t>
            </a:r>
            <a:r>
              <a:rPr lang="en-US" sz="6000" b="1" dirty="0">
                <a:solidFill>
                  <a:srgbClr val="FFFCB8"/>
                </a:solidFill>
                <a:effectLst>
                  <a:glow rad="101600">
                    <a:schemeClr val="tx1">
                      <a:alpha val="75000"/>
                    </a:schemeClr>
                  </a:glow>
                </a:effectLst>
                <a:latin typeface="Arial" panose="020B0604020202020204" pitchFamily="34" charset="0"/>
                <a:cs typeface="Arial" panose="020B0604020202020204" pitchFamily="34" charset="0"/>
              </a:rPr>
              <a:t> </a:t>
            </a:r>
          </a:p>
        </p:txBody>
      </p:sp>
      <p:sp>
        <p:nvSpPr>
          <p:cNvPr id="140293" name="Text Box 5"/>
          <p:cNvSpPr txBox="1">
            <a:spLocks noChangeArrowheads="1"/>
          </p:cNvSpPr>
          <p:nvPr/>
        </p:nvSpPr>
        <p:spPr bwMode="auto">
          <a:xfrm>
            <a:off x="0" y="5791199"/>
            <a:ext cx="7010400" cy="923330"/>
          </a:xfrm>
          <a:prstGeom prst="rect">
            <a:avLst/>
          </a:prstGeom>
          <a:noFill/>
          <a:ln>
            <a:noFill/>
          </a:ln>
          <a:effectLst>
            <a:outerShdw blurRad="63500" dist="35921" dir="2700000" algn="ctr" rotWithShape="0">
              <a:srgbClr val="2A1F1F">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0" tIns="0" rIns="0" bIns="0">
            <a:spAutoFit/>
          </a:bodyPr>
          <a:lstStyle>
            <a:lvl1pPr>
              <a:tabLst>
                <a:tab pos="0" algn="l"/>
                <a:tab pos="914400" algn="l"/>
                <a:tab pos="1828800" algn="l"/>
              </a:tabLst>
              <a:defRPr sz="2400">
                <a:solidFill>
                  <a:schemeClr val="tx1"/>
                </a:solidFill>
                <a:latin typeface="Times" charset="0"/>
                <a:ea typeface="ＭＳ Ｐゴシック" charset="0"/>
              </a:defRPr>
            </a:lvl1pPr>
            <a:lvl2pPr>
              <a:tabLst>
                <a:tab pos="0" algn="l"/>
                <a:tab pos="914400" algn="l"/>
                <a:tab pos="1828800" algn="l"/>
              </a:tabLst>
              <a:defRPr sz="2400">
                <a:solidFill>
                  <a:schemeClr val="tx1"/>
                </a:solidFill>
                <a:latin typeface="Times" charset="0"/>
                <a:ea typeface="ＭＳ Ｐゴシック" charset="0"/>
              </a:defRPr>
            </a:lvl2pPr>
            <a:lvl3pPr>
              <a:tabLst>
                <a:tab pos="0" algn="l"/>
                <a:tab pos="914400" algn="l"/>
                <a:tab pos="1828800" algn="l"/>
              </a:tabLst>
              <a:defRPr sz="2400">
                <a:solidFill>
                  <a:schemeClr val="tx1"/>
                </a:solidFill>
                <a:latin typeface="Times" charset="0"/>
                <a:ea typeface="ＭＳ Ｐゴシック" charset="0"/>
              </a:defRPr>
            </a:lvl3pPr>
            <a:lvl4pPr>
              <a:tabLst>
                <a:tab pos="0" algn="l"/>
                <a:tab pos="914400" algn="l"/>
                <a:tab pos="1828800" algn="l"/>
              </a:tabLst>
              <a:defRPr sz="2400">
                <a:solidFill>
                  <a:schemeClr val="tx1"/>
                </a:solidFill>
                <a:latin typeface="Times" charset="0"/>
                <a:ea typeface="ＭＳ Ｐゴシック" charset="0"/>
              </a:defRPr>
            </a:lvl4pPr>
            <a:lvl5pPr>
              <a:tabLst>
                <a:tab pos="0" algn="l"/>
                <a:tab pos="914400" algn="l"/>
                <a:tab pos="1828800" algn="l"/>
              </a:tabLst>
              <a:defRPr sz="2400">
                <a:solidFill>
                  <a:schemeClr val="tx1"/>
                </a:solidFill>
                <a:latin typeface="Times" charset="0"/>
                <a:ea typeface="ＭＳ Ｐゴシック" charset="0"/>
              </a:defRPr>
            </a:lvl5pPr>
            <a:lvl6pPr eaLnBrk="0" fontAlgn="base" hangingPunct="0">
              <a:spcBef>
                <a:spcPct val="0"/>
              </a:spcBef>
              <a:spcAft>
                <a:spcPct val="0"/>
              </a:spcAft>
              <a:tabLst>
                <a:tab pos="0" algn="l"/>
                <a:tab pos="914400" algn="l"/>
                <a:tab pos="1828800" algn="l"/>
              </a:tabLst>
              <a:defRPr sz="2400">
                <a:solidFill>
                  <a:schemeClr val="tx1"/>
                </a:solidFill>
                <a:latin typeface="Times" charset="0"/>
                <a:ea typeface="ＭＳ Ｐゴシック" charset="0"/>
              </a:defRPr>
            </a:lvl6pPr>
            <a:lvl7pPr eaLnBrk="0" fontAlgn="base" hangingPunct="0">
              <a:spcBef>
                <a:spcPct val="0"/>
              </a:spcBef>
              <a:spcAft>
                <a:spcPct val="0"/>
              </a:spcAft>
              <a:tabLst>
                <a:tab pos="0" algn="l"/>
                <a:tab pos="914400" algn="l"/>
                <a:tab pos="1828800" algn="l"/>
              </a:tabLst>
              <a:defRPr sz="2400">
                <a:solidFill>
                  <a:schemeClr val="tx1"/>
                </a:solidFill>
                <a:latin typeface="Times" charset="0"/>
                <a:ea typeface="ＭＳ Ｐゴシック" charset="0"/>
              </a:defRPr>
            </a:lvl7pPr>
            <a:lvl8pPr eaLnBrk="0" fontAlgn="base" hangingPunct="0">
              <a:spcBef>
                <a:spcPct val="0"/>
              </a:spcBef>
              <a:spcAft>
                <a:spcPct val="0"/>
              </a:spcAft>
              <a:tabLst>
                <a:tab pos="0" algn="l"/>
                <a:tab pos="914400" algn="l"/>
                <a:tab pos="1828800" algn="l"/>
              </a:tabLst>
              <a:defRPr sz="2400">
                <a:solidFill>
                  <a:schemeClr val="tx1"/>
                </a:solidFill>
                <a:latin typeface="Times" charset="0"/>
                <a:ea typeface="ＭＳ Ｐゴシック" charset="0"/>
              </a:defRPr>
            </a:lvl8pPr>
            <a:lvl9pPr eaLnBrk="0" fontAlgn="base" hangingPunct="0">
              <a:spcBef>
                <a:spcPct val="0"/>
              </a:spcBef>
              <a:spcAft>
                <a:spcPct val="0"/>
              </a:spcAft>
              <a:tabLst>
                <a:tab pos="0" algn="l"/>
                <a:tab pos="914400" algn="l"/>
                <a:tab pos="1828800" algn="l"/>
              </a:tabLst>
              <a:defRPr sz="2400">
                <a:solidFill>
                  <a:schemeClr val="tx1"/>
                </a:solidFill>
                <a:latin typeface="Times" charset="0"/>
                <a:ea typeface="ＭＳ Ｐゴシック" charset="0"/>
              </a:defRPr>
            </a:lvl9pPr>
          </a:lstStyle>
          <a:p>
            <a:pPr algn="r" eaLnBrk="1" hangingPunct="1">
              <a:tabLst/>
              <a:defRPr/>
            </a:pPr>
            <a:r>
              <a:rPr lang="ar-JO" sz="6000" b="1" dirty="0">
                <a:solidFill>
                  <a:srgbClr val="FFCC66"/>
                </a:solidFill>
                <a:effectLst>
                  <a:glow rad="101600">
                    <a:schemeClr val="tx1">
                      <a:alpha val="75000"/>
                    </a:schemeClr>
                  </a:glow>
                </a:effectLst>
                <a:latin typeface="Arial" panose="020B0604020202020204" pitchFamily="34" charset="0"/>
                <a:cs typeface="Arial" panose="020B0604020202020204" pitchFamily="34" charset="0"/>
              </a:rPr>
              <a:t>666 </a:t>
            </a:r>
            <a:r>
              <a:rPr lang="ar-JO" sz="60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عدد الرجل المؤله</a:t>
            </a:r>
            <a:endParaRPr lang="en-US" sz="60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140295" name="Text Box 7"/>
          <p:cNvSpPr txBox="1">
            <a:spLocks noChangeArrowheads="1"/>
          </p:cNvSpPr>
          <p:nvPr/>
        </p:nvSpPr>
        <p:spPr bwMode="auto">
          <a:xfrm>
            <a:off x="377031" y="1527438"/>
            <a:ext cx="8389937" cy="1772793"/>
          </a:xfrm>
          <a:prstGeom prst="rect">
            <a:avLst/>
          </a:prstGeom>
          <a:noFill/>
          <a:ln>
            <a:noFill/>
          </a:ln>
          <a:effectLst>
            <a:outerShdw blurRad="63500" dist="35921" dir="2700000" algn="ctr" rotWithShape="0">
              <a:srgbClr val="2A1F1F">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Lst>
              <a:defRPr sz="2400">
                <a:solidFill>
                  <a:schemeClr val="tx1"/>
                </a:solidFill>
                <a:latin typeface="Times" charset="0"/>
                <a:ea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Lst>
              <a:defRPr sz="2400">
                <a:solidFill>
                  <a:schemeClr val="tx1"/>
                </a:solidFill>
                <a:latin typeface="Times"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Lst>
              <a:defRPr sz="2400">
                <a:solidFill>
                  <a:schemeClr val="tx1"/>
                </a:solidFill>
                <a:latin typeface="Times"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Lst>
              <a:defRPr sz="2400">
                <a:solidFill>
                  <a:schemeClr val="tx1"/>
                </a:solidFill>
                <a:latin typeface="Times"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Lst>
              <a:defRPr sz="2400">
                <a:solidFill>
                  <a:schemeClr val="tx1"/>
                </a:solidFill>
                <a:latin typeface="Times"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Lst>
              <a:defRPr sz="2400">
                <a:solidFill>
                  <a:schemeClr val="tx1"/>
                </a:solidFill>
                <a:latin typeface="Times"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Lst>
              <a:defRPr sz="2400">
                <a:solidFill>
                  <a:schemeClr val="tx1"/>
                </a:solidFill>
                <a:latin typeface="Times"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Lst>
              <a:defRPr sz="2400">
                <a:solidFill>
                  <a:schemeClr val="tx1"/>
                </a:solidFill>
                <a:latin typeface="Times"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Lst>
              <a:defRPr sz="2400">
                <a:solidFill>
                  <a:schemeClr val="tx1"/>
                </a:solidFill>
                <a:latin typeface="Times" charset="0"/>
                <a:ea typeface="ＭＳ Ｐゴシック" charset="0"/>
              </a:defRPr>
            </a:lvl9pPr>
          </a:lstStyle>
          <a:p>
            <a:pPr algn="ctr" eaLnBrk="1" hangingPunct="1">
              <a:lnSpc>
                <a:spcPct val="90000"/>
              </a:lnSpc>
              <a:defRPr/>
            </a:pPr>
            <a:r>
              <a:rPr lang="ar-JO" altLang="ja-JP" sz="36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هنا الحكمة من له فهم فليحسب عدد الوحش فإنه عدد إنسان وعدده ستمئة وستة وستون. </a:t>
            </a:r>
          </a:p>
          <a:p>
            <a:pPr eaLnBrk="1" hangingPunct="1">
              <a:lnSpc>
                <a:spcPct val="90000"/>
              </a:lnSpc>
              <a:defRPr/>
            </a:pPr>
            <a:endParaRPr lang="en-US" sz="2800" b="1" dirty="0">
              <a:solidFill>
                <a:srgbClr val="FFCC66"/>
              </a:solidFill>
              <a:effectLst>
                <a:glow rad="101600">
                  <a:schemeClr val="tx1">
                    <a:alpha val="75000"/>
                  </a:schemeClr>
                </a:glow>
              </a:effectLst>
              <a:latin typeface="Arial" panose="020B0604020202020204" pitchFamily="34" charset="0"/>
              <a:cs typeface="Arial" panose="020B0604020202020204" pitchFamily="34" charset="0"/>
            </a:endParaRPr>
          </a:p>
          <a:p>
            <a:pPr eaLnBrk="1" hangingPunct="1">
              <a:lnSpc>
                <a:spcPct val="90000"/>
              </a:lnSpc>
              <a:defRPr/>
            </a:pPr>
            <a:r>
              <a:rPr lang="ar-JO" sz="2800" b="1" dirty="0">
                <a:solidFill>
                  <a:srgbClr val="FFCC66"/>
                </a:solidFill>
                <a:effectLst>
                  <a:glow rad="101600">
                    <a:schemeClr val="tx1">
                      <a:alpha val="75000"/>
                    </a:schemeClr>
                  </a:glow>
                </a:effectLst>
                <a:latin typeface="Arial" panose="020B0604020202020204" pitchFamily="34" charset="0"/>
                <a:cs typeface="Arial" panose="020B0604020202020204" pitchFamily="34" charset="0"/>
              </a:rPr>
              <a:t>رؤيا 13: 18</a:t>
            </a:r>
            <a:endParaRPr lang="en-US" sz="2800" b="1" dirty="0">
              <a:solidFill>
                <a:srgbClr val="FFCC66"/>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2" name="TextBox 1"/>
          <p:cNvSpPr txBox="1"/>
          <p:nvPr/>
        </p:nvSpPr>
        <p:spPr>
          <a:xfrm>
            <a:off x="76200" y="381000"/>
            <a:ext cx="5715000" cy="830997"/>
          </a:xfrm>
          <a:prstGeom prst="rect">
            <a:avLst/>
          </a:prstGeom>
          <a:noFill/>
        </p:spPr>
        <p:txBody>
          <a:bodyPr wrap="square">
            <a:spAutoFit/>
          </a:bodyPr>
          <a:lstStyle/>
          <a:p>
            <a:pPr algn="ctr">
              <a:defRPr/>
            </a:pPr>
            <a:r>
              <a:rPr lang="ar-JO" sz="4800" b="1" dirty="0">
                <a:solidFill>
                  <a:srgbClr val="FFF1B1"/>
                </a:solidFill>
                <a:effectLst>
                  <a:glow rad="101600">
                    <a:srgbClr val="FF0000">
                      <a:alpha val="75000"/>
                    </a:srgbClr>
                  </a:glow>
                </a:effectLst>
                <a:latin typeface="Arial" panose="020B0604020202020204" pitchFamily="34" charset="0"/>
                <a:cs typeface="Arial" panose="020B0604020202020204" pitchFamily="34" charset="0"/>
              </a:rPr>
              <a:t>أهمية الرقم 666</a:t>
            </a:r>
            <a:endParaRPr lang="en-US" sz="4800" b="1" dirty="0">
              <a:solidFill>
                <a:srgbClr val="FFF1B1"/>
              </a:solidFill>
              <a:effectLst>
                <a:glow rad="101600">
                  <a:srgbClr val="FF0000">
                    <a:alpha val="75000"/>
                  </a:srgbClr>
                </a:glow>
              </a:effectLst>
              <a:latin typeface="Arial" panose="020B0604020202020204" pitchFamily="34" charset="0"/>
              <a:cs typeface="Arial" panose="020B0604020202020204" pitchFamily="34" charset="0"/>
            </a:endParaRPr>
          </a:p>
        </p:txBody>
      </p:sp>
      <p:sp>
        <p:nvSpPr>
          <p:cNvPr id="9" name="Text Box 4"/>
          <p:cNvSpPr txBox="1">
            <a:spLocks noChangeArrowheads="1"/>
          </p:cNvSpPr>
          <p:nvPr/>
        </p:nvSpPr>
        <p:spPr bwMode="auto">
          <a:xfrm>
            <a:off x="76201" y="3300231"/>
            <a:ext cx="9067798" cy="923330"/>
          </a:xfrm>
          <a:prstGeom prst="rect">
            <a:avLst/>
          </a:prstGeom>
          <a:noFill/>
          <a:ln>
            <a:noFill/>
          </a:ln>
          <a:effectLst>
            <a:outerShdw blurRad="63500" dist="35921" dir="2700000" algn="ctr" rotWithShape="0">
              <a:srgbClr val="2A1F1F">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0" tIns="0" rIns="0" bIns="0">
            <a:spAutoFit/>
          </a:bodyPr>
          <a:lstStyle>
            <a:lvl1pPr>
              <a:tabLst>
                <a:tab pos="0" algn="l"/>
                <a:tab pos="914400" algn="l"/>
                <a:tab pos="1828800" algn="l"/>
                <a:tab pos="2743200" algn="l"/>
                <a:tab pos="3657600" algn="l"/>
                <a:tab pos="4572000" algn="l"/>
                <a:tab pos="5486400" algn="l"/>
              </a:tabLst>
              <a:defRPr sz="2400">
                <a:solidFill>
                  <a:schemeClr val="tx1"/>
                </a:solidFill>
                <a:latin typeface="Times" charset="0"/>
                <a:ea typeface="ＭＳ Ｐゴシック" charset="0"/>
              </a:defRPr>
            </a:lvl1pPr>
            <a:lvl2pPr>
              <a:tabLst>
                <a:tab pos="0" algn="l"/>
                <a:tab pos="914400" algn="l"/>
                <a:tab pos="1828800" algn="l"/>
                <a:tab pos="2743200" algn="l"/>
                <a:tab pos="3657600" algn="l"/>
                <a:tab pos="4572000" algn="l"/>
                <a:tab pos="5486400" algn="l"/>
              </a:tabLst>
              <a:defRPr sz="2400">
                <a:solidFill>
                  <a:schemeClr val="tx1"/>
                </a:solidFill>
                <a:latin typeface="Times" charset="0"/>
                <a:ea typeface="ＭＳ Ｐゴシック" charset="0"/>
              </a:defRPr>
            </a:lvl2pPr>
            <a:lvl3pPr>
              <a:tabLst>
                <a:tab pos="0" algn="l"/>
                <a:tab pos="914400" algn="l"/>
                <a:tab pos="1828800" algn="l"/>
                <a:tab pos="2743200" algn="l"/>
                <a:tab pos="3657600" algn="l"/>
                <a:tab pos="4572000" algn="l"/>
                <a:tab pos="5486400" algn="l"/>
              </a:tabLst>
              <a:defRPr sz="2400">
                <a:solidFill>
                  <a:schemeClr val="tx1"/>
                </a:solidFill>
                <a:latin typeface="Times" charset="0"/>
                <a:ea typeface="ＭＳ Ｐゴシック" charset="0"/>
              </a:defRPr>
            </a:lvl3pPr>
            <a:lvl4pPr>
              <a:tabLst>
                <a:tab pos="0" algn="l"/>
                <a:tab pos="914400" algn="l"/>
                <a:tab pos="1828800" algn="l"/>
                <a:tab pos="2743200" algn="l"/>
                <a:tab pos="3657600" algn="l"/>
                <a:tab pos="4572000" algn="l"/>
                <a:tab pos="5486400" algn="l"/>
              </a:tabLst>
              <a:defRPr sz="2400">
                <a:solidFill>
                  <a:schemeClr val="tx1"/>
                </a:solidFill>
                <a:latin typeface="Times" charset="0"/>
                <a:ea typeface="ＭＳ Ｐゴシック" charset="0"/>
              </a:defRPr>
            </a:lvl4pPr>
            <a:lvl5pPr>
              <a:tabLst>
                <a:tab pos="0" algn="l"/>
                <a:tab pos="914400" algn="l"/>
                <a:tab pos="1828800" algn="l"/>
                <a:tab pos="2743200" algn="l"/>
                <a:tab pos="3657600" algn="l"/>
                <a:tab pos="4572000" algn="l"/>
                <a:tab pos="5486400" algn="l"/>
              </a:tabLst>
              <a:defRPr sz="2400">
                <a:solidFill>
                  <a:schemeClr val="tx1"/>
                </a:solidFill>
                <a:latin typeface="Times"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Lst>
              <a:defRPr sz="2400">
                <a:solidFill>
                  <a:schemeClr val="tx1"/>
                </a:solidFill>
                <a:latin typeface="Times"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Lst>
              <a:defRPr sz="2400">
                <a:solidFill>
                  <a:schemeClr val="tx1"/>
                </a:solidFill>
                <a:latin typeface="Times"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Lst>
              <a:defRPr sz="2400">
                <a:solidFill>
                  <a:schemeClr val="tx1"/>
                </a:solidFill>
                <a:latin typeface="Times"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Lst>
              <a:defRPr sz="2400">
                <a:solidFill>
                  <a:schemeClr val="tx1"/>
                </a:solidFill>
                <a:latin typeface="Times" charset="0"/>
                <a:ea typeface="ＭＳ Ｐゴシック" charset="0"/>
              </a:defRPr>
            </a:lvl9pPr>
          </a:lstStyle>
          <a:p>
            <a:pPr algn="ctr" eaLnBrk="1" hangingPunct="1">
              <a:defRPr/>
            </a:pPr>
            <a:r>
              <a:rPr lang="ar-JO" sz="6000" b="1" dirty="0">
                <a:solidFill>
                  <a:srgbClr val="FFFF00"/>
                </a:solidFill>
                <a:effectLst>
                  <a:glow rad="101600">
                    <a:schemeClr val="tx1">
                      <a:alpha val="75000"/>
                    </a:schemeClr>
                  </a:glow>
                </a:effectLst>
                <a:latin typeface="Arial" panose="020B0604020202020204" pitchFamily="34" charset="0"/>
                <a:cs typeface="Arial" panose="020B0604020202020204" pitchFamily="34" charset="0"/>
              </a:rPr>
              <a:t>7</a:t>
            </a:r>
            <a:r>
              <a:rPr lang="ar-JO" sz="6000" b="1" dirty="0">
                <a:solidFill>
                  <a:srgbClr val="FFFCB8"/>
                </a:solidFill>
                <a:effectLst>
                  <a:glow rad="101600">
                    <a:schemeClr val="tx1">
                      <a:alpha val="75000"/>
                    </a:schemeClr>
                  </a:glow>
                </a:effectLst>
                <a:latin typeface="Arial" panose="020B0604020202020204" pitchFamily="34" charset="0"/>
                <a:cs typeface="Arial" panose="020B0604020202020204" pitchFamily="34" charset="0"/>
              </a:rPr>
              <a:t> = </a:t>
            </a:r>
            <a:r>
              <a:rPr lang="ar-JO" sz="6000" b="1" dirty="0">
                <a:solidFill>
                  <a:srgbClr val="FFCC66"/>
                </a:solidFill>
                <a:effectLst>
                  <a:glow rad="101600">
                    <a:schemeClr val="tx1">
                      <a:alpha val="75000"/>
                    </a:schemeClr>
                  </a:glow>
                </a:effectLst>
                <a:latin typeface="Arial" panose="020B0604020202020204" pitchFamily="34" charset="0"/>
                <a:cs typeface="Arial" panose="020B0604020202020204" pitchFamily="34" charset="0"/>
              </a:rPr>
              <a:t>رقم ال</a:t>
            </a:r>
            <a:r>
              <a:rPr lang="ar-JO" sz="6000" b="1" dirty="0">
                <a:solidFill>
                  <a:srgbClr val="FFFCB8"/>
                </a:solidFill>
                <a:effectLst>
                  <a:glow rad="101600">
                    <a:schemeClr val="tx1">
                      <a:alpha val="75000"/>
                    </a:schemeClr>
                  </a:glow>
                </a:effectLst>
                <a:latin typeface="Arial" panose="020B0604020202020204" pitchFamily="34" charset="0"/>
                <a:cs typeface="Arial" panose="020B0604020202020204" pitchFamily="34" charset="0"/>
              </a:rPr>
              <a:t>له</a:t>
            </a:r>
            <a:r>
              <a:rPr lang="en-US" sz="6000" b="1" dirty="0">
                <a:solidFill>
                  <a:srgbClr val="FFFCB8"/>
                </a:solidFill>
                <a:effectLst>
                  <a:glow rad="101600">
                    <a:schemeClr val="tx1">
                      <a:alpha val="75000"/>
                    </a:schemeClr>
                  </a:glow>
                </a:effectLst>
                <a:latin typeface="Arial" panose="020B0604020202020204" pitchFamily="34" charset="0"/>
                <a:cs typeface="Arial" panose="020B0604020202020204" pitchFamily="34" charset="0"/>
              </a:rPr>
              <a:t> </a:t>
            </a:r>
          </a:p>
        </p:txBody>
      </p:sp>
      <p:sp>
        <p:nvSpPr>
          <p:cNvPr id="10" name="Text Box 5"/>
          <p:cNvSpPr txBox="1">
            <a:spLocks noChangeArrowheads="1"/>
          </p:cNvSpPr>
          <p:nvPr/>
        </p:nvSpPr>
        <p:spPr bwMode="auto">
          <a:xfrm>
            <a:off x="0" y="4207470"/>
            <a:ext cx="8153400" cy="923330"/>
          </a:xfrm>
          <a:prstGeom prst="rect">
            <a:avLst/>
          </a:prstGeom>
          <a:noFill/>
          <a:ln>
            <a:noFill/>
          </a:ln>
          <a:effectLst>
            <a:outerShdw blurRad="63500" dist="35921" dir="2700000" algn="ctr" rotWithShape="0">
              <a:srgbClr val="2A1F1F">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0" tIns="0" rIns="0" bIns="0">
            <a:spAutoFit/>
          </a:bodyPr>
          <a:lstStyle>
            <a:lvl1pPr>
              <a:tabLst>
                <a:tab pos="0" algn="l"/>
                <a:tab pos="914400" algn="l"/>
                <a:tab pos="1828800" algn="l"/>
              </a:tabLst>
              <a:defRPr sz="2400">
                <a:solidFill>
                  <a:schemeClr val="tx1"/>
                </a:solidFill>
                <a:latin typeface="Times" charset="0"/>
                <a:ea typeface="ＭＳ Ｐゴシック" charset="0"/>
              </a:defRPr>
            </a:lvl1pPr>
            <a:lvl2pPr>
              <a:tabLst>
                <a:tab pos="0" algn="l"/>
                <a:tab pos="914400" algn="l"/>
                <a:tab pos="1828800" algn="l"/>
              </a:tabLst>
              <a:defRPr sz="2400">
                <a:solidFill>
                  <a:schemeClr val="tx1"/>
                </a:solidFill>
                <a:latin typeface="Times" charset="0"/>
                <a:ea typeface="ＭＳ Ｐゴシック" charset="0"/>
              </a:defRPr>
            </a:lvl2pPr>
            <a:lvl3pPr>
              <a:tabLst>
                <a:tab pos="0" algn="l"/>
                <a:tab pos="914400" algn="l"/>
                <a:tab pos="1828800" algn="l"/>
              </a:tabLst>
              <a:defRPr sz="2400">
                <a:solidFill>
                  <a:schemeClr val="tx1"/>
                </a:solidFill>
                <a:latin typeface="Times" charset="0"/>
                <a:ea typeface="ＭＳ Ｐゴシック" charset="0"/>
              </a:defRPr>
            </a:lvl3pPr>
            <a:lvl4pPr>
              <a:tabLst>
                <a:tab pos="0" algn="l"/>
                <a:tab pos="914400" algn="l"/>
                <a:tab pos="1828800" algn="l"/>
              </a:tabLst>
              <a:defRPr sz="2400">
                <a:solidFill>
                  <a:schemeClr val="tx1"/>
                </a:solidFill>
                <a:latin typeface="Times" charset="0"/>
                <a:ea typeface="ＭＳ Ｐゴシック" charset="0"/>
              </a:defRPr>
            </a:lvl4pPr>
            <a:lvl5pPr>
              <a:tabLst>
                <a:tab pos="0" algn="l"/>
                <a:tab pos="914400" algn="l"/>
                <a:tab pos="1828800" algn="l"/>
              </a:tabLst>
              <a:defRPr sz="2400">
                <a:solidFill>
                  <a:schemeClr val="tx1"/>
                </a:solidFill>
                <a:latin typeface="Times" charset="0"/>
                <a:ea typeface="ＭＳ Ｐゴシック" charset="0"/>
              </a:defRPr>
            </a:lvl5pPr>
            <a:lvl6pPr eaLnBrk="0" fontAlgn="base" hangingPunct="0">
              <a:spcBef>
                <a:spcPct val="0"/>
              </a:spcBef>
              <a:spcAft>
                <a:spcPct val="0"/>
              </a:spcAft>
              <a:tabLst>
                <a:tab pos="0" algn="l"/>
                <a:tab pos="914400" algn="l"/>
                <a:tab pos="1828800" algn="l"/>
              </a:tabLst>
              <a:defRPr sz="2400">
                <a:solidFill>
                  <a:schemeClr val="tx1"/>
                </a:solidFill>
                <a:latin typeface="Times" charset="0"/>
                <a:ea typeface="ＭＳ Ｐゴシック" charset="0"/>
              </a:defRPr>
            </a:lvl6pPr>
            <a:lvl7pPr eaLnBrk="0" fontAlgn="base" hangingPunct="0">
              <a:spcBef>
                <a:spcPct val="0"/>
              </a:spcBef>
              <a:spcAft>
                <a:spcPct val="0"/>
              </a:spcAft>
              <a:tabLst>
                <a:tab pos="0" algn="l"/>
                <a:tab pos="914400" algn="l"/>
                <a:tab pos="1828800" algn="l"/>
              </a:tabLst>
              <a:defRPr sz="2400">
                <a:solidFill>
                  <a:schemeClr val="tx1"/>
                </a:solidFill>
                <a:latin typeface="Times" charset="0"/>
                <a:ea typeface="ＭＳ Ｐゴシック" charset="0"/>
              </a:defRPr>
            </a:lvl7pPr>
            <a:lvl8pPr eaLnBrk="0" fontAlgn="base" hangingPunct="0">
              <a:spcBef>
                <a:spcPct val="0"/>
              </a:spcBef>
              <a:spcAft>
                <a:spcPct val="0"/>
              </a:spcAft>
              <a:tabLst>
                <a:tab pos="0" algn="l"/>
                <a:tab pos="914400" algn="l"/>
                <a:tab pos="1828800" algn="l"/>
              </a:tabLst>
              <a:defRPr sz="2400">
                <a:solidFill>
                  <a:schemeClr val="tx1"/>
                </a:solidFill>
                <a:latin typeface="Times" charset="0"/>
                <a:ea typeface="ＭＳ Ｐゴシック" charset="0"/>
              </a:defRPr>
            </a:lvl8pPr>
            <a:lvl9pPr eaLnBrk="0" fontAlgn="base" hangingPunct="0">
              <a:spcBef>
                <a:spcPct val="0"/>
              </a:spcBef>
              <a:spcAft>
                <a:spcPct val="0"/>
              </a:spcAft>
              <a:tabLst>
                <a:tab pos="0" algn="l"/>
                <a:tab pos="914400" algn="l"/>
                <a:tab pos="1828800" algn="l"/>
              </a:tabLst>
              <a:defRPr sz="2400">
                <a:solidFill>
                  <a:schemeClr val="tx1"/>
                </a:solidFill>
                <a:latin typeface="Times" charset="0"/>
                <a:ea typeface="ＭＳ Ｐゴシック" charset="0"/>
              </a:defRPr>
            </a:lvl9pPr>
          </a:lstStyle>
          <a:p>
            <a:pPr algn="ctr" eaLnBrk="1" hangingPunct="1">
              <a:tabLst/>
              <a:defRPr/>
            </a:pPr>
            <a:r>
              <a:rPr lang="ar-JO" sz="6000" b="1" dirty="0">
                <a:solidFill>
                  <a:srgbClr val="FFCC66"/>
                </a:solidFill>
                <a:effectLst>
                  <a:glow rad="101600">
                    <a:srgbClr val="000000">
                      <a:alpha val="75000"/>
                    </a:srgbClr>
                  </a:glow>
                </a:effectLst>
                <a:latin typeface="Arial" panose="020B0604020202020204" pitchFamily="34" charset="0"/>
                <a:cs typeface="Arial" panose="020B0604020202020204" pitchFamily="34" charset="0"/>
              </a:rPr>
              <a:t>6</a:t>
            </a:r>
            <a:r>
              <a:rPr lang="ar-JO" sz="6000" b="1" dirty="0">
                <a:solidFill>
                  <a:srgbClr val="FFFCB8"/>
                </a:solidFill>
                <a:effectLst>
                  <a:glow rad="101600">
                    <a:srgbClr val="000000">
                      <a:alpha val="75000"/>
                    </a:srgbClr>
                  </a:glow>
                </a:effectLst>
                <a:latin typeface="Arial" panose="020B0604020202020204" pitchFamily="34" charset="0"/>
                <a:cs typeface="Arial" panose="020B0604020202020204" pitchFamily="34" charset="0"/>
              </a:rPr>
              <a:t> = رقم الإنسان</a:t>
            </a:r>
            <a:endParaRPr lang="en-US" sz="60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0295"/>
                                        </p:tgtEl>
                                        <p:attrNameLst>
                                          <p:attrName>style.visibility</p:attrName>
                                        </p:attrNameLst>
                                      </p:cBhvr>
                                      <p:to>
                                        <p:strVal val="visible"/>
                                      </p:to>
                                    </p:set>
                                    <p:animEffect transition="in" filter="fade">
                                      <p:cBhvr>
                                        <p:cTn id="7" dur="500"/>
                                        <p:tgtEl>
                                          <p:spTgt spid="1402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40292"/>
                                        </p:tgtEl>
                                        <p:attrNameLst>
                                          <p:attrName>style.visibility</p:attrName>
                                        </p:attrNameLst>
                                      </p:cBhvr>
                                      <p:to>
                                        <p:strVal val="visible"/>
                                      </p:to>
                                    </p:set>
                                    <p:animEffect transition="in" filter="wipe(left)">
                                      <p:cBhvr>
                                        <p:cTn id="22" dur="500"/>
                                        <p:tgtEl>
                                          <p:spTgt spid="14029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40293"/>
                                        </p:tgtEl>
                                        <p:attrNameLst>
                                          <p:attrName>style.visibility</p:attrName>
                                        </p:attrNameLst>
                                      </p:cBhvr>
                                      <p:to>
                                        <p:strVal val="visible"/>
                                      </p:to>
                                    </p:set>
                                    <p:animEffect transition="in" filter="wipe(left)">
                                      <p:cBhvr>
                                        <p:cTn id="27" dur="500"/>
                                        <p:tgtEl>
                                          <p:spTgt spid="140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295400"/>
            <a:ext cx="9142413" cy="8458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Rectangle 1"/>
          <p:cNvSpPr/>
          <p:nvPr/>
        </p:nvSpPr>
        <p:spPr>
          <a:xfrm>
            <a:off x="152400" y="152400"/>
            <a:ext cx="2438400" cy="4413516"/>
          </a:xfrm>
          <a:prstGeom prst="rect">
            <a:avLst/>
          </a:prstGeom>
        </p:spPr>
        <p:txBody>
          <a:bodyPr>
            <a:spAutoFit/>
          </a:bodyPr>
          <a:lstStyle/>
          <a:p>
            <a:pPr algn="ctr">
              <a:lnSpc>
                <a:spcPct val="90000"/>
              </a:lnSpc>
              <a:defRPr/>
            </a:pPr>
            <a:r>
              <a:rPr lang="ar-JO" b="1" dirty="0">
                <a:solidFill>
                  <a:schemeClr val="bg1"/>
                </a:solidFill>
                <a:effectLst>
                  <a:glow rad="101600">
                    <a:schemeClr val="tx1">
                      <a:lumMod val="95000"/>
                      <a:lumOff val="5000"/>
                      <a:alpha val="75000"/>
                    </a:schemeClr>
                  </a:glow>
                </a:effectLst>
                <a:latin typeface="Arial Narrow"/>
                <a:cs typeface="Arial Narrow"/>
              </a:rPr>
              <a:t>ويجعل الجميع    الصغار والكبار والأغنياء والفقراء والأحرار والعبيد   تصنع لهم سمة     على يدهم اليمنى       أو على جبهتهم      وأن لا يقدر أحد      أن يشتري أو يبيع    إلا من له السمة       أو اسم الوحش        أو عدد اسمه </a:t>
            </a:r>
            <a:r>
              <a:rPr lang="en-US" b="1" dirty="0">
                <a:solidFill>
                  <a:srgbClr val="FFF2AF"/>
                </a:solidFill>
                <a:effectLst>
                  <a:glow rad="101600">
                    <a:schemeClr val="tx1">
                      <a:lumMod val="95000"/>
                      <a:lumOff val="5000"/>
                      <a:alpha val="75000"/>
                    </a:schemeClr>
                  </a:glow>
                </a:effectLst>
                <a:latin typeface="Arial Narrow"/>
                <a:cs typeface="Arial Narrow"/>
              </a:rPr>
              <a:t>    </a:t>
            </a:r>
          </a:p>
          <a:p>
            <a:pPr algn="ctr">
              <a:lnSpc>
                <a:spcPct val="90000"/>
              </a:lnSpc>
              <a:defRPr/>
            </a:pPr>
            <a:r>
              <a:rPr lang="en-US" b="1" dirty="0">
                <a:solidFill>
                  <a:srgbClr val="FFF2AF"/>
                </a:solidFill>
                <a:effectLst>
                  <a:glow rad="101600">
                    <a:schemeClr val="tx1">
                      <a:lumMod val="95000"/>
                      <a:lumOff val="5000"/>
                      <a:alpha val="75000"/>
                    </a:schemeClr>
                  </a:glow>
                </a:effectLst>
                <a:latin typeface="Arial Narrow"/>
                <a:cs typeface="Arial Narrow"/>
              </a:rPr>
              <a:t>   </a:t>
            </a:r>
            <a:r>
              <a:rPr lang="ar-JO" b="1" dirty="0">
                <a:solidFill>
                  <a:srgbClr val="FFF2AF"/>
                </a:solidFill>
                <a:effectLst>
                  <a:glow rad="101600">
                    <a:schemeClr val="tx1">
                      <a:lumMod val="95000"/>
                      <a:lumOff val="5000"/>
                      <a:alpha val="75000"/>
                    </a:schemeClr>
                  </a:glow>
                </a:effectLst>
                <a:latin typeface="Arial Narrow"/>
                <a:cs typeface="Arial Narrow"/>
              </a:rPr>
              <a:t>رؤ 13: 16-17</a:t>
            </a:r>
            <a:endParaRPr lang="en-US" b="1" dirty="0">
              <a:solidFill>
                <a:srgbClr val="FFF2AF"/>
              </a:solidFill>
              <a:effectLst>
                <a:glow rad="101600">
                  <a:schemeClr val="tx1">
                    <a:lumMod val="95000"/>
                    <a:lumOff val="5000"/>
                    <a:alpha val="75000"/>
                  </a:schemeClr>
                </a:glow>
              </a:effectLst>
              <a:latin typeface="Arial Narrow"/>
              <a:cs typeface="Arial Narrow"/>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4" descr="bigbroth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5" descr="Tribulation horror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457200" y="3048000"/>
            <a:ext cx="8382000" cy="2502223"/>
          </a:xfrm>
          <a:prstGeom prst="rect">
            <a:avLst/>
          </a:prstGeom>
        </p:spPr>
        <p:txBody>
          <a:bodyPr>
            <a:spAutoFit/>
          </a:bodyPr>
          <a:lstStyle/>
          <a:p>
            <a:pPr algn="ctr">
              <a:lnSpc>
                <a:spcPct val="90000"/>
              </a:lnSpc>
              <a:defRPr/>
            </a:pPr>
            <a:r>
              <a:rPr lang="ar-JO" sz="25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فحينئذ ليهرب الذين في اليهودية إلى الجبال والذي على السطح فلا ينزل ليأخذ من بيته شيئاً والذي في الحقل فلا يرجع إلى ورائه ليأخذ ثيابه وويل للحبالى والمرضعات في تلك الأيام وصلوا لكي لا يكون هربكم في شتاء ولا في سبت لأنه يكون حينئذ </a:t>
            </a:r>
            <a:r>
              <a:rPr lang="ar-JO" sz="2500" b="1" dirty="0">
                <a:solidFill>
                  <a:srgbClr val="FFF2AF"/>
                </a:solidFill>
                <a:effectLst>
                  <a:glow rad="101600">
                    <a:schemeClr val="tx1">
                      <a:alpha val="75000"/>
                    </a:schemeClr>
                  </a:glow>
                </a:effectLst>
                <a:latin typeface="Arial" panose="020B0604020202020204" pitchFamily="34" charset="0"/>
                <a:cs typeface="Arial" panose="020B0604020202020204" pitchFamily="34" charset="0"/>
              </a:rPr>
              <a:t>ضيق</a:t>
            </a:r>
            <a:r>
              <a:rPr lang="ar-JO" sz="25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عظيم لم يكن مثله منذ ابتداء العالم إلى الآن ولن يكون ولو لم تقصر تلك الأيام لم يخلص جسد ولكن لأجل المختارين تقصر تلك الأيام</a:t>
            </a:r>
            <a:endParaRPr lang="en-US" sz="25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a:p>
            <a:pPr>
              <a:lnSpc>
                <a:spcPct val="90000"/>
              </a:lnSpc>
              <a:defRPr/>
            </a:pPr>
            <a:endParaRPr lang="en-US" b="1" dirty="0">
              <a:solidFill>
                <a:srgbClr val="FFCC66"/>
              </a:solidFill>
              <a:effectLst>
                <a:glow rad="101600">
                  <a:schemeClr val="tx1">
                    <a:alpha val="75000"/>
                  </a:schemeClr>
                </a:glow>
              </a:effectLst>
              <a:latin typeface="Arial" panose="020B0604020202020204" pitchFamily="34" charset="0"/>
              <a:cs typeface="Arial" panose="020B0604020202020204" pitchFamily="34" charset="0"/>
            </a:endParaRPr>
          </a:p>
          <a:p>
            <a:pPr>
              <a:lnSpc>
                <a:spcPct val="90000"/>
              </a:lnSpc>
              <a:defRPr/>
            </a:pPr>
            <a:r>
              <a:rPr lang="ar-JO" b="1" dirty="0">
                <a:solidFill>
                  <a:srgbClr val="FFCC66"/>
                </a:solidFill>
                <a:effectLst>
                  <a:glow rad="101600">
                    <a:schemeClr val="tx1">
                      <a:alpha val="75000"/>
                    </a:schemeClr>
                  </a:glow>
                </a:effectLst>
                <a:latin typeface="Arial" panose="020B0604020202020204" pitchFamily="34" charset="0"/>
                <a:cs typeface="Arial" panose="020B0604020202020204" pitchFamily="34" charset="0"/>
              </a:rPr>
              <a:t>متى 24: 16-22</a:t>
            </a:r>
            <a:endParaRPr lang="en-US" b="1" dirty="0">
              <a:solidFill>
                <a:srgbClr val="FFCC66"/>
              </a:solidFill>
              <a:effectLst>
                <a:glow rad="101600">
                  <a:schemeClr val="tx1">
                    <a:alpha val="75000"/>
                  </a:schemeClr>
                </a:glow>
              </a:effectLst>
              <a:latin typeface="Arial" panose="020B0604020202020204" pitchFamily="34" charset="0"/>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Striped Right Arrow 1"/>
          <p:cNvSpPr/>
          <p:nvPr/>
        </p:nvSpPr>
        <p:spPr bwMode="auto">
          <a:xfrm rot="4206467">
            <a:off x="6219031" y="3294857"/>
            <a:ext cx="2382837" cy="336550"/>
          </a:xfrm>
          <a:prstGeom prst="stripedRigh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169863"/>
            <a:ext cx="9069387" cy="6516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1BBF8E2B-CC39-FD7D-0E6A-1346E6ACBD14}"/>
              </a:ext>
            </a:extLst>
          </p:cNvPr>
          <p:cNvSpPr/>
          <p:nvPr/>
        </p:nvSpPr>
        <p:spPr bwMode="auto">
          <a:xfrm>
            <a:off x="2286000" y="0"/>
            <a:ext cx="4800600" cy="6096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5CE7">
                    <a:lumMod val="75000"/>
                  </a:srgbClr>
                </a:solidFill>
                <a:effectLst/>
                <a:uLnTx/>
                <a:uFillTx/>
                <a:latin typeface="Arial" panose="020B0604020202020204" pitchFamily="34" charset="0"/>
                <a:ea typeface="ＭＳ Ｐゴシック" charset="0"/>
                <a:cs typeface="Arial" panose="020B0604020202020204" pitchFamily="34" charset="0"/>
              </a:rPr>
              <a:t>دينونة الأختام</a:t>
            </a:r>
            <a:endParaRPr kumimoji="0" lang="en-US" sz="4000" b="1" i="0" u="none" strike="noStrike" kern="1200" cap="none" spc="0" normalizeH="0" baseline="0" noProof="0" dirty="0">
              <a:ln>
                <a:noFill/>
              </a:ln>
              <a:solidFill>
                <a:srgbClr val="005CE7">
                  <a:lumMod val="75000"/>
                </a:srgbClr>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162329E3-9F95-BF52-98DA-E6AFEC8E42E5}"/>
              </a:ext>
            </a:extLst>
          </p:cNvPr>
          <p:cNvSpPr/>
          <p:nvPr/>
        </p:nvSpPr>
        <p:spPr bwMode="auto">
          <a:xfrm>
            <a:off x="3886200" y="836610"/>
            <a:ext cx="1295400" cy="381002"/>
          </a:xfrm>
          <a:prstGeom prst="rect">
            <a:avLst/>
          </a:prstGeom>
          <a:solidFill>
            <a:srgbClr val="FAD8AE"/>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السماء</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F4BBFB7F-A68E-8D8A-A301-07617B4FADBB}"/>
              </a:ext>
            </a:extLst>
          </p:cNvPr>
          <p:cNvSpPr/>
          <p:nvPr/>
        </p:nvSpPr>
        <p:spPr bwMode="auto">
          <a:xfrm>
            <a:off x="0" y="1447800"/>
            <a:ext cx="1066800" cy="7620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اختطاف الكنيسة</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DD356876-10DC-7E9C-6D59-72DF3DE12F37}"/>
              </a:ext>
            </a:extLst>
          </p:cNvPr>
          <p:cNvSpPr/>
          <p:nvPr/>
        </p:nvSpPr>
        <p:spPr bwMode="auto">
          <a:xfrm>
            <a:off x="2438400" y="1389062"/>
            <a:ext cx="3124200" cy="53499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دينونات الأختام</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5F5890C9-F71D-3FE2-D4B9-6DED600FD5EA}"/>
              </a:ext>
            </a:extLst>
          </p:cNvPr>
          <p:cNvSpPr/>
          <p:nvPr/>
        </p:nvSpPr>
        <p:spPr bwMode="auto">
          <a:xfrm>
            <a:off x="990600" y="5410200"/>
            <a:ext cx="457200" cy="381000"/>
          </a:xfrm>
          <a:prstGeom prst="rect">
            <a:avLst/>
          </a:prstGeom>
          <a:solidFill>
            <a:srgbClr val="C000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الختم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الأول</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045224FC-E644-2352-BEF3-5CAC5268CFB0}"/>
              </a:ext>
            </a:extLst>
          </p:cNvPr>
          <p:cNvSpPr/>
          <p:nvPr/>
        </p:nvSpPr>
        <p:spPr bwMode="auto">
          <a:xfrm>
            <a:off x="1447800" y="4953000"/>
            <a:ext cx="457200" cy="457199"/>
          </a:xfrm>
          <a:prstGeom prst="rect">
            <a:avLst/>
          </a:prstGeom>
          <a:solidFill>
            <a:srgbClr val="C000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الختم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الثاني</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34073D5E-70B8-26D8-A331-53BE3D391738}"/>
              </a:ext>
            </a:extLst>
          </p:cNvPr>
          <p:cNvSpPr/>
          <p:nvPr/>
        </p:nvSpPr>
        <p:spPr bwMode="auto">
          <a:xfrm>
            <a:off x="1828800" y="4495800"/>
            <a:ext cx="457200" cy="381000"/>
          </a:xfrm>
          <a:prstGeom prst="rect">
            <a:avLst/>
          </a:prstGeom>
          <a:solidFill>
            <a:srgbClr val="C000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الختم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الثالث</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8">
            <a:extLst>
              <a:ext uri="{FF2B5EF4-FFF2-40B4-BE49-F238E27FC236}">
                <a16:creationId xmlns:a16="http://schemas.microsoft.com/office/drawing/2014/main" id="{58B7106E-BBEE-4CEA-890D-782ADAC6AD7F}"/>
              </a:ext>
            </a:extLst>
          </p:cNvPr>
          <p:cNvSpPr/>
          <p:nvPr/>
        </p:nvSpPr>
        <p:spPr bwMode="auto">
          <a:xfrm>
            <a:off x="2322513" y="4038599"/>
            <a:ext cx="457201" cy="304801"/>
          </a:xfrm>
          <a:prstGeom prst="rect">
            <a:avLst/>
          </a:prstGeom>
          <a:solidFill>
            <a:srgbClr val="C000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الختم الرابع</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9">
            <a:extLst>
              <a:ext uri="{FF2B5EF4-FFF2-40B4-BE49-F238E27FC236}">
                <a16:creationId xmlns:a16="http://schemas.microsoft.com/office/drawing/2014/main" id="{482DF2B8-FE4B-7940-A5E6-0F38E4AC2598}"/>
              </a:ext>
            </a:extLst>
          </p:cNvPr>
          <p:cNvSpPr/>
          <p:nvPr/>
        </p:nvSpPr>
        <p:spPr bwMode="auto">
          <a:xfrm>
            <a:off x="2779713" y="3505201"/>
            <a:ext cx="457201" cy="380999"/>
          </a:xfrm>
          <a:prstGeom prst="rect">
            <a:avLst/>
          </a:prstGeom>
          <a:solidFill>
            <a:srgbClr val="C000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الختم الخامس</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10">
            <a:extLst>
              <a:ext uri="{FF2B5EF4-FFF2-40B4-BE49-F238E27FC236}">
                <a16:creationId xmlns:a16="http://schemas.microsoft.com/office/drawing/2014/main" id="{C7EE4732-E5C0-0EE2-3DD7-52FEC7784D33}"/>
              </a:ext>
            </a:extLst>
          </p:cNvPr>
          <p:cNvSpPr/>
          <p:nvPr/>
        </p:nvSpPr>
        <p:spPr bwMode="auto">
          <a:xfrm>
            <a:off x="3273427" y="3124201"/>
            <a:ext cx="457201" cy="380999"/>
          </a:xfrm>
          <a:prstGeom prst="rect">
            <a:avLst/>
          </a:prstGeom>
          <a:solidFill>
            <a:srgbClr val="C000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الختم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السادس</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Rectangle 11">
            <a:extLst>
              <a:ext uri="{FF2B5EF4-FFF2-40B4-BE49-F238E27FC236}">
                <a16:creationId xmlns:a16="http://schemas.microsoft.com/office/drawing/2014/main" id="{8800ED09-E22F-EB99-AE44-B28E30E41C6D}"/>
              </a:ext>
            </a:extLst>
          </p:cNvPr>
          <p:cNvSpPr/>
          <p:nvPr/>
        </p:nvSpPr>
        <p:spPr bwMode="auto">
          <a:xfrm>
            <a:off x="4572000" y="1997075"/>
            <a:ext cx="609600" cy="534990"/>
          </a:xfrm>
          <a:prstGeom prst="rect">
            <a:avLst/>
          </a:prstGeom>
          <a:solidFill>
            <a:srgbClr val="C000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الختم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السابع</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12">
            <a:extLst>
              <a:ext uri="{FF2B5EF4-FFF2-40B4-BE49-F238E27FC236}">
                <a16:creationId xmlns:a16="http://schemas.microsoft.com/office/drawing/2014/main" id="{A70B75E2-7E78-E110-2AA2-8F3536D37B6E}"/>
              </a:ext>
            </a:extLst>
          </p:cNvPr>
          <p:cNvSpPr/>
          <p:nvPr/>
        </p:nvSpPr>
        <p:spPr bwMode="auto">
          <a:xfrm>
            <a:off x="8039099" y="1447800"/>
            <a:ext cx="1066800" cy="549275"/>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000" b="1" dirty="0">
                <a:solidFill>
                  <a:srgbClr val="000000"/>
                </a:solidFill>
                <a:latin typeface="Arial" panose="020B0604020202020204" pitchFamily="34" charset="0"/>
                <a:cs typeface="Arial" panose="020B0604020202020204" pitchFamily="34" charset="0"/>
              </a:rPr>
              <a:t>المجيء الثاني</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Rectangle 13">
            <a:extLst>
              <a:ext uri="{FF2B5EF4-FFF2-40B4-BE49-F238E27FC236}">
                <a16:creationId xmlns:a16="http://schemas.microsoft.com/office/drawing/2014/main" id="{B3FA66E3-2173-6386-D1D0-17B049824C59}"/>
              </a:ext>
            </a:extLst>
          </p:cNvPr>
          <p:cNvSpPr/>
          <p:nvPr/>
        </p:nvSpPr>
        <p:spPr bwMode="auto">
          <a:xfrm>
            <a:off x="5257800" y="3429000"/>
            <a:ext cx="1219200" cy="3810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الأبواق</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 name="Rectangle 14">
            <a:extLst>
              <a:ext uri="{FF2B5EF4-FFF2-40B4-BE49-F238E27FC236}">
                <a16:creationId xmlns:a16="http://schemas.microsoft.com/office/drawing/2014/main" id="{1E66C403-CB3F-2545-4D99-D4D41D093466}"/>
              </a:ext>
            </a:extLst>
          </p:cNvPr>
          <p:cNvSpPr/>
          <p:nvPr/>
        </p:nvSpPr>
        <p:spPr bwMode="auto">
          <a:xfrm>
            <a:off x="7620000" y="3048001"/>
            <a:ext cx="914400" cy="227012"/>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الجامات</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15">
            <a:extLst>
              <a:ext uri="{FF2B5EF4-FFF2-40B4-BE49-F238E27FC236}">
                <a16:creationId xmlns:a16="http://schemas.microsoft.com/office/drawing/2014/main" id="{52C3DFC6-FB52-EF86-C4A1-88DAC9397A22}"/>
              </a:ext>
            </a:extLst>
          </p:cNvPr>
          <p:cNvSpPr/>
          <p:nvPr/>
        </p:nvSpPr>
        <p:spPr bwMode="auto">
          <a:xfrm>
            <a:off x="4267200" y="2341560"/>
            <a:ext cx="1295400" cy="3810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الأبواق السبعة</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16">
            <a:extLst>
              <a:ext uri="{FF2B5EF4-FFF2-40B4-BE49-F238E27FC236}">
                <a16:creationId xmlns:a16="http://schemas.microsoft.com/office/drawing/2014/main" id="{914D4BDA-FED9-5242-343C-6F2CDC7D271D}"/>
              </a:ext>
            </a:extLst>
          </p:cNvPr>
          <p:cNvSpPr/>
          <p:nvPr/>
        </p:nvSpPr>
        <p:spPr bwMode="auto">
          <a:xfrm>
            <a:off x="914400" y="5867395"/>
            <a:ext cx="7620000" cy="381003"/>
          </a:xfrm>
          <a:prstGeom prst="rect">
            <a:avLst/>
          </a:prstGeom>
          <a:solidFill>
            <a:srgbClr val="FF0066"/>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النصف الأول من الضيقة</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 name="Rectangle 17">
            <a:extLst>
              <a:ext uri="{FF2B5EF4-FFF2-40B4-BE49-F238E27FC236}">
                <a16:creationId xmlns:a16="http://schemas.microsoft.com/office/drawing/2014/main" id="{ABCCFF67-772E-BBF0-0B7B-19A9A94EB085}"/>
              </a:ext>
            </a:extLst>
          </p:cNvPr>
          <p:cNvSpPr/>
          <p:nvPr/>
        </p:nvSpPr>
        <p:spPr bwMode="auto">
          <a:xfrm>
            <a:off x="914400" y="6305546"/>
            <a:ext cx="6019800" cy="381003"/>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ثلاث سنوات ونصف</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1" descr="best Jesus on Mt Olive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152400" y="25400"/>
            <a:ext cx="8763000" cy="2751522"/>
          </a:xfrm>
          <a:prstGeom prst="rect">
            <a:avLst/>
          </a:prstGeom>
        </p:spPr>
        <p:txBody>
          <a:bodyPr>
            <a:spAutoFit/>
          </a:bodyPr>
          <a:lstStyle/>
          <a:p>
            <a:pPr algn="r">
              <a:lnSpc>
                <a:spcPct val="90000"/>
              </a:lnSpc>
              <a:defRPr/>
            </a:pPr>
            <a:endParaRPr lang="en-US" b="1" dirty="0">
              <a:solidFill>
                <a:srgbClr val="FFFCB8"/>
              </a:solidFill>
              <a:effectLst>
                <a:glow rad="76200">
                  <a:schemeClr val="tx1">
                    <a:alpha val="75000"/>
                  </a:schemeClr>
                </a:glow>
              </a:effectLst>
              <a:latin typeface="Arial Narrow"/>
              <a:cs typeface="Arial Narrow"/>
            </a:endParaRPr>
          </a:p>
          <a:p>
            <a:pPr algn="r">
              <a:lnSpc>
                <a:spcPct val="90000"/>
              </a:lnSpc>
              <a:defRPr/>
            </a:pPr>
            <a:r>
              <a:rPr lang="ar-JO" b="1" dirty="0">
                <a:solidFill>
                  <a:srgbClr val="FFFCB8"/>
                </a:solidFill>
                <a:effectLst>
                  <a:glow rad="76200">
                    <a:schemeClr val="tx1">
                      <a:alpha val="75000"/>
                    </a:schemeClr>
                  </a:glow>
                </a:effectLst>
                <a:latin typeface="Arial Narrow"/>
                <a:cs typeface="Arial Narrow"/>
              </a:rPr>
              <a:t>وسوف تسمعون بحروب وأخبار حروب انظروا لا ترتاعوا لأنه لا بد أن تكون هذه كلها ولكن ليس المنتهى بعد لأنه تقوم أمة على أمة ومملكة على مملكة وتكون مجاعات وأوبئة وزلازل في أماكن </a:t>
            </a:r>
            <a:r>
              <a:rPr lang="ar-JO" b="1" dirty="0">
                <a:solidFill>
                  <a:srgbClr val="FFCC66"/>
                </a:solidFill>
                <a:effectLst>
                  <a:glow rad="76200">
                    <a:schemeClr val="tx1">
                      <a:alpha val="75000"/>
                    </a:schemeClr>
                  </a:glow>
                </a:effectLst>
                <a:latin typeface="Arial Narrow"/>
                <a:cs typeface="Arial Narrow"/>
              </a:rPr>
              <a:t>ولكن هذه كلها مبتدأ الأوجاع </a:t>
            </a:r>
            <a:r>
              <a:rPr lang="ar-JO" b="1" dirty="0">
                <a:solidFill>
                  <a:srgbClr val="FFFCB8"/>
                </a:solidFill>
                <a:effectLst>
                  <a:glow rad="76200">
                    <a:schemeClr val="tx1">
                      <a:alpha val="75000"/>
                    </a:schemeClr>
                  </a:glow>
                </a:effectLst>
                <a:latin typeface="Arial Narrow"/>
                <a:cs typeface="Arial Narrow"/>
              </a:rPr>
              <a:t>حينئذ يسلمونكم إلى ضيق ويقتلونكم وتكونون مبغضين من جميع الأمم لأجل اسمي وحينئذ يعثر كثيرون ويسلمون بعضهم بعضاً ويبغضون بعضهم بعضاً ويقوم أنبياء كذبة كثيرون ويضلون كثيرين ولكثرة الإثم تبرد محبة الكثيرين. </a:t>
            </a:r>
            <a:r>
              <a:rPr lang="ar-JO" b="1" dirty="0">
                <a:solidFill>
                  <a:srgbClr val="FFCC66"/>
                </a:solidFill>
                <a:effectLst>
                  <a:glow rad="76200">
                    <a:schemeClr val="tx1">
                      <a:alpha val="75000"/>
                    </a:schemeClr>
                  </a:glow>
                </a:effectLst>
                <a:latin typeface="Arial Narrow"/>
                <a:cs typeface="Arial Narrow"/>
              </a:rPr>
              <a:t>متى 24: 6-12</a:t>
            </a:r>
          </a:p>
          <a:p>
            <a:pPr algn="r">
              <a:lnSpc>
                <a:spcPct val="90000"/>
              </a:lnSpc>
              <a:defRPr/>
            </a:pPr>
            <a:endParaRPr lang="en-US" b="1" dirty="0">
              <a:solidFill>
                <a:srgbClr val="FFFCB8"/>
              </a:solidFill>
              <a:effectLst>
                <a:glow rad="76200">
                  <a:schemeClr val="tx1">
                    <a:alpha val="75000"/>
                  </a:schemeClr>
                </a:glow>
              </a:effectLst>
              <a:latin typeface="Arial Narrow"/>
              <a:cs typeface="Arial Narrow"/>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4" descr="gold fog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0" y="228600"/>
            <a:ext cx="9207500" cy="523220"/>
          </a:xfrm>
          <a:prstGeom prst="rect">
            <a:avLst/>
          </a:prstGeom>
          <a:noFill/>
        </p:spPr>
        <p:txBody>
          <a:bodyPr wrap="square">
            <a:spAutoFit/>
          </a:bodyPr>
          <a:lstStyle/>
          <a:p>
            <a:pPr algn="ctr">
              <a:defRPr/>
            </a:pPr>
            <a:r>
              <a:rPr lang="ar-JO" sz="2800" dirty="0">
                <a:solidFill>
                  <a:schemeClr val="bg1"/>
                </a:solidFill>
                <a:effectLst>
                  <a:glow rad="63500">
                    <a:schemeClr val="tx1">
                      <a:alpha val="75000"/>
                    </a:schemeClr>
                  </a:glow>
                </a:effectLst>
                <a:latin typeface="Arial Black"/>
                <a:cs typeface="Arial Black"/>
              </a:rPr>
              <a:t>مقارنة الأحداث بين سفر الرؤيا والأناجيل</a:t>
            </a:r>
            <a:endParaRPr lang="en-US" sz="2800" dirty="0">
              <a:solidFill>
                <a:schemeClr val="bg1"/>
              </a:solidFill>
              <a:effectLst>
                <a:glow rad="63500">
                  <a:schemeClr val="tx1">
                    <a:alpha val="75000"/>
                  </a:schemeClr>
                </a:glow>
              </a:effectLst>
              <a:latin typeface="Arial Black"/>
              <a:cs typeface="Arial Black"/>
            </a:endParaRPr>
          </a:p>
        </p:txBody>
      </p:sp>
      <p:pic>
        <p:nvPicPr>
          <p:cNvPr id="151555" name="Picture 9" descr="Comparison Chart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965200"/>
            <a:ext cx="8801100" cy="588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2" name="Straight Connector 11"/>
          <p:cNvCxnSpPr/>
          <p:nvPr/>
        </p:nvCxnSpPr>
        <p:spPr bwMode="auto">
          <a:xfrm flipV="1">
            <a:off x="152400" y="2514600"/>
            <a:ext cx="8763000" cy="762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5" name="Straight Connector 14"/>
          <p:cNvCxnSpPr/>
          <p:nvPr/>
        </p:nvCxnSpPr>
        <p:spPr bwMode="auto">
          <a:xfrm flipV="1">
            <a:off x="152400" y="3657600"/>
            <a:ext cx="8763000" cy="762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Straight Connector 15"/>
          <p:cNvCxnSpPr/>
          <p:nvPr/>
        </p:nvCxnSpPr>
        <p:spPr bwMode="auto">
          <a:xfrm flipV="1">
            <a:off x="152400" y="4191000"/>
            <a:ext cx="8763000" cy="762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7" name="Straight Connector 16"/>
          <p:cNvCxnSpPr/>
          <p:nvPr/>
        </p:nvCxnSpPr>
        <p:spPr bwMode="auto">
          <a:xfrm flipV="1">
            <a:off x="152400" y="4572000"/>
            <a:ext cx="8763000" cy="762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 name="Straight Connector 17"/>
          <p:cNvCxnSpPr/>
          <p:nvPr/>
        </p:nvCxnSpPr>
        <p:spPr bwMode="auto">
          <a:xfrm flipV="1">
            <a:off x="152400" y="5334000"/>
            <a:ext cx="8763000" cy="762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9" name="Straight Connector 18"/>
          <p:cNvCxnSpPr/>
          <p:nvPr/>
        </p:nvCxnSpPr>
        <p:spPr bwMode="auto">
          <a:xfrm flipV="1">
            <a:off x="152400" y="5791200"/>
            <a:ext cx="8763000" cy="762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0" name="Straight Connector 19"/>
          <p:cNvCxnSpPr/>
          <p:nvPr/>
        </p:nvCxnSpPr>
        <p:spPr bwMode="auto">
          <a:xfrm flipV="1">
            <a:off x="152400" y="2971800"/>
            <a:ext cx="8763000" cy="762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3.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220200" cy="6934199"/>
          </a:xfrm>
          <a:prstGeom prst="rect">
            <a:avLst/>
          </a:prstGeom>
        </p:spPr>
      </p:pic>
      <p:sp>
        <p:nvSpPr>
          <p:cNvPr id="4" name="Rectangle 3"/>
          <p:cNvSpPr/>
          <p:nvPr/>
        </p:nvSpPr>
        <p:spPr>
          <a:xfrm>
            <a:off x="457200" y="381000"/>
            <a:ext cx="8382000" cy="1089529"/>
          </a:xfrm>
          <a:prstGeom prst="rect">
            <a:avLst/>
          </a:prstGeom>
        </p:spPr>
        <p:txBody>
          <a:bodyPr wrap="square">
            <a:spAutoFit/>
          </a:bodyPr>
          <a:lstStyle/>
          <a:p>
            <a:pPr algn="ctr">
              <a:lnSpc>
                <a:spcPct val="90000"/>
              </a:lnSpc>
            </a:pPr>
            <a:r>
              <a:rPr lang="ar-JO" b="1" dirty="0">
                <a:solidFill>
                  <a:schemeClr val="bg1"/>
                </a:solidFill>
                <a:effectLst>
                  <a:glow rad="127000">
                    <a:schemeClr val="tx1">
                      <a:alpha val="75000"/>
                    </a:schemeClr>
                  </a:glow>
                </a:effectLst>
                <a:latin typeface="Arial Narrow"/>
                <a:cs typeface="Arial Narrow"/>
              </a:rPr>
              <a:t>وسمعت عدد المختومين مئة وأربعة وأربعين ألفاً مختومين من كل سبط من بني إسرائيل. </a:t>
            </a:r>
            <a:r>
              <a:rPr lang="ar-JO" b="1" dirty="0">
                <a:solidFill>
                  <a:srgbClr val="FFF1B1"/>
                </a:solidFill>
                <a:effectLst>
                  <a:glow rad="127000">
                    <a:schemeClr val="tx1">
                      <a:alpha val="75000"/>
                    </a:schemeClr>
                  </a:glow>
                </a:effectLst>
                <a:latin typeface="Arial Narrow"/>
                <a:cs typeface="Arial Narrow"/>
              </a:rPr>
              <a:t>رؤيا 7: 4</a:t>
            </a:r>
            <a:endParaRPr lang="en-US" b="1" dirty="0">
              <a:solidFill>
                <a:srgbClr val="FFF1B1"/>
              </a:solidFill>
              <a:effectLst>
                <a:glow rad="127000">
                  <a:schemeClr val="tx1">
                    <a:alpha val="75000"/>
                  </a:schemeClr>
                </a:glow>
              </a:effectLst>
              <a:latin typeface="Arial Narrow"/>
              <a:cs typeface="Arial Narrow"/>
            </a:endParaRPr>
          </a:p>
          <a:p>
            <a:pPr>
              <a:lnSpc>
                <a:spcPct val="90000"/>
              </a:lnSpc>
            </a:pPr>
            <a:endParaRPr lang="en-US" b="1" dirty="0">
              <a:solidFill>
                <a:srgbClr val="FFF1B1"/>
              </a:solidFill>
              <a:effectLst>
                <a:glow rad="127000">
                  <a:schemeClr val="tx1">
                    <a:alpha val="75000"/>
                  </a:schemeClr>
                </a:glow>
              </a:effectLst>
              <a:latin typeface="Arial Narrow"/>
              <a:cs typeface="Arial Narrow"/>
            </a:endParaRPr>
          </a:p>
        </p:txBody>
      </p:sp>
    </p:spTree>
    <p:extLst>
      <p:ext uri="{BB962C8B-B14F-4D97-AF65-F5344CB8AC3E}">
        <p14:creationId xmlns:p14="http://schemas.microsoft.com/office/powerpoint/2010/main" val="53858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الصفحة الرئيسية على</a:t>
            </a:r>
            <a:r>
              <a:rPr lang="en-US" sz="2400" b="1" dirty="0">
                <a:solidFill>
                  <a:srgbClr val="FFFFFF"/>
                </a:solidFill>
                <a:latin typeface="Arial" panose="020B0604020202020204" pitchFamily="34" charset="0"/>
                <a:ea typeface="ＭＳ Ｐゴシック" charset="0"/>
                <a:cs typeface="Arial" panose="020B0604020202020204" pitchFamily="34" charset="0"/>
              </a:rPr>
              <a:t> BibleStudyDownloads.org</a:t>
            </a:r>
            <a:endParaRPr lang="en-US" sz="1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1"/>
            <a:ext cx="3345366" cy="32784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استخدم هذا</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QR Code </a:t>
            </a:r>
          </a:p>
          <a:p>
            <a:pPr marL="0" marR="0" lvl="0" indent="0" algn="ctr" defTabSz="9143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للدخول</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0" y="3579541"/>
            <a:ext cx="3425631" cy="2096430"/>
          </a:xfrm>
          <a:prstGeom prst="rect">
            <a:avLst/>
          </a:prstGeom>
        </p:spPr>
      </p:pic>
      <p:pic>
        <p:nvPicPr>
          <p:cNvPr id="5" name="Picture 4">
            <a:extLst>
              <a:ext uri="{FF2B5EF4-FFF2-40B4-BE49-F238E27FC236}">
                <a16:creationId xmlns:a16="http://schemas.microsoft.com/office/drawing/2014/main" id="{98B62EE6-866D-4143-9082-63CB2850C425}"/>
              </a:ext>
            </a:extLst>
          </p:cNvPr>
          <p:cNvPicPr>
            <a:picLocks noChangeAspect="1"/>
          </p:cNvPicPr>
          <p:nvPr/>
        </p:nvPicPr>
        <p:blipFill>
          <a:blip r:embed="rId4"/>
          <a:stretch>
            <a:fillRect/>
          </a:stretch>
        </p:blipFill>
        <p:spPr>
          <a:xfrm>
            <a:off x="3735659" y="318942"/>
            <a:ext cx="5357029" cy="5357029"/>
          </a:xfrm>
          <a:prstGeom prst="rect">
            <a:avLst/>
          </a:prstGeom>
        </p:spPr>
      </p:pic>
    </p:spTree>
    <p:extLst>
      <p:ext uri="{BB962C8B-B14F-4D97-AF65-F5344CB8AC3E}">
        <p14:creationId xmlns:p14="http://schemas.microsoft.com/office/powerpoint/2010/main" val="274219904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panose="020B0604020202020204" pitchFamily="34" charset="0"/>
                <a:ea typeface="ＭＳ Ｐゴシック" charset="0"/>
                <a:cs typeface="Arial" panose="020B0604020202020204" pitchFamily="34" charset="0"/>
              </a:rPr>
              <a:t>خطاب جبل الزيتون</a:t>
            </a:r>
            <a:r>
              <a:rPr lang="en-US" sz="2800" b="1" dirty="0">
                <a:solidFill>
                  <a:srgbClr val="FFFFFF"/>
                </a:solidFill>
                <a:latin typeface="Arial" panose="020B0604020202020204" pitchFamily="34" charset="0"/>
                <a:ea typeface="ＭＳ Ｐゴシック" charset="0"/>
                <a:cs typeface="Arial" panose="020B0604020202020204" pitchFamily="34" charset="0"/>
              </a:rPr>
              <a:t> at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على هذا العرض التقديمي مجاناً</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0101704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tra_heroimage_dynamic_lead_slid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400" y="0"/>
            <a:ext cx="9296400" cy="6858000"/>
          </a:xfrm>
          <a:prstGeom prst="rect">
            <a:avLst/>
          </a:prstGeom>
        </p:spPr>
      </p:pic>
      <p:sp>
        <p:nvSpPr>
          <p:cNvPr id="4" name="Rectangle 3"/>
          <p:cNvSpPr/>
          <p:nvPr/>
        </p:nvSpPr>
        <p:spPr>
          <a:xfrm>
            <a:off x="152400" y="100717"/>
            <a:ext cx="4724400" cy="4524315"/>
          </a:xfrm>
          <a:prstGeom prst="rect">
            <a:avLst/>
          </a:prstGeom>
        </p:spPr>
        <p:txBody>
          <a:bodyPr wrap="square">
            <a:spAutoFit/>
          </a:bodyPr>
          <a:lstStyle/>
          <a:p>
            <a:pPr algn="r">
              <a:lnSpc>
                <a:spcPct val="80000"/>
              </a:lnSpc>
            </a:pPr>
            <a:r>
              <a:rPr lang="ar-JO" b="1" dirty="0">
                <a:solidFill>
                  <a:srgbClr val="FFFCB8"/>
                </a:solidFill>
                <a:effectLst>
                  <a:glow rad="101600">
                    <a:schemeClr val="tx1">
                      <a:alpha val="75000"/>
                    </a:schemeClr>
                  </a:glow>
                </a:effectLst>
                <a:latin typeface="Arial" panose="020B0604020202020204" pitchFamily="34" charset="0"/>
                <a:cs typeface="Arial" panose="020B0604020202020204" pitchFamily="34" charset="0"/>
              </a:rPr>
              <a:t>يقول هذا المقطع أنه في اللحظة التي ترى فيها بقية اليهود (المختارون في الآيات 22 و24 و31) الحدث الفاصل لرجسة الخراب فعليهم أن يهربوا إلى تلال يهودا. لماذا يهربون على الفور؟ لأنه مع الحدث الفوري للوحش (ضد المسيح) الذي أقام رجسة الخراب في الهيكل اليهودي المعاد بناؤه انتقل من حماية إسرائيل إلى اضطهادها. لذلك كلما تمكنت البقية من الخروج من المدينة بشكل أسرع قل احتمال أن يتمكن ضد المسيح من اضطهاد اليهود. والسبب الآخر الذي يجعلهم قادرين على الفرار على الفور هو أنه سيتم توفير الحماية لهم بشكل معجزي وهم يشقون طريقهم إلى البتراء لمدة ثلاث سنوات ونصف من الحماية.         ت. آيس</a:t>
            </a:r>
            <a:endParaRPr lang="en-US" b="1" dirty="0">
              <a:solidFill>
                <a:srgbClr val="FFFCB8"/>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330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093" y="-76200"/>
            <a:ext cx="9399693" cy="6934200"/>
          </a:xfrm>
          <a:prstGeom prst="rect">
            <a:avLst/>
          </a:prstGeom>
        </p:spPr>
      </p:pic>
      <p:sp>
        <p:nvSpPr>
          <p:cNvPr id="4" name="Rectangle 3"/>
          <p:cNvSpPr/>
          <p:nvPr/>
        </p:nvSpPr>
        <p:spPr>
          <a:xfrm>
            <a:off x="609600" y="457200"/>
            <a:ext cx="8153400" cy="1421928"/>
          </a:xfrm>
          <a:prstGeom prst="rect">
            <a:avLst/>
          </a:prstGeom>
        </p:spPr>
        <p:txBody>
          <a:bodyPr wrap="square">
            <a:spAutoFit/>
          </a:bodyPr>
          <a:lstStyle/>
          <a:p>
            <a:pPr algn="r">
              <a:lnSpc>
                <a:spcPct val="90000"/>
              </a:lnSpc>
            </a:pPr>
            <a:r>
              <a:rPr lang="ar-JO"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والتنين وقف أمام المرأة العتيدة أن تلد حتى يبتلع ولدها متى ولدت فولدت ابناً ذكراً عتيداً أن يرعى جميع الأمم بعصا من حديد واختطف ولدها إلى الله وإلى عرشه والمرأة هربت إلى البرية حيث لها موضع معد من الله لكي يعولوها هناك ألفاً ومئتين وستين يوماً. </a:t>
            </a:r>
            <a:r>
              <a:rPr lang="ar-JO" b="1" dirty="0">
                <a:solidFill>
                  <a:srgbClr val="FFF2AF"/>
                </a:solidFill>
                <a:effectLst>
                  <a:glow rad="101600">
                    <a:schemeClr val="tx1">
                      <a:alpha val="75000"/>
                    </a:schemeClr>
                  </a:glow>
                </a:effectLst>
                <a:latin typeface="Arial" panose="020B0604020202020204" pitchFamily="34" charset="0"/>
                <a:cs typeface="Arial" panose="020B0604020202020204" pitchFamily="34" charset="0"/>
              </a:rPr>
              <a:t>رؤيا 12: 4-6</a:t>
            </a:r>
            <a:endParaRPr lang="en-US" b="1" dirty="0">
              <a:solidFill>
                <a:srgbClr val="FFF2AF"/>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6" name="Rectangle 5"/>
          <p:cNvSpPr/>
          <p:nvPr/>
        </p:nvSpPr>
        <p:spPr>
          <a:xfrm>
            <a:off x="304800" y="3429000"/>
            <a:ext cx="8458200" cy="757130"/>
          </a:xfrm>
          <a:prstGeom prst="rect">
            <a:avLst/>
          </a:prstGeom>
        </p:spPr>
        <p:txBody>
          <a:bodyPr wrap="square">
            <a:spAutoFit/>
          </a:bodyPr>
          <a:lstStyle/>
          <a:p>
            <a:pPr algn="r">
              <a:lnSpc>
                <a:spcPct val="90000"/>
              </a:lnSpc>
            </a:pPr>
            <a:r>
              <a:rPr lang="ar-JO"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إني أجمع جميعك يا يعقوب أضم بقية إسرائيل أضعهم معاً كغنم الحظيرة كقطيع في وسط مرعاه يضج من الناس. </a:t>
            </a:r>
            <a:r>
              <a:rPr lang="ar-JO" b="1" dirty="0">
                <a:solidFill>
                  <a:srgbClr val="FFF8A0"/>
                </a:solidFill>
                <a:effectLst>
                  <a:glow rad="101600">
                    <a:schemeClr val="tx1">
                      <a:alpha val="75000"/>
                    </a:schemeClr>
                  </a:glow>
                </a:effectLst>
                <a:latin typeface="Arial" panose="020B0604020202020204" pitchFamily="34" charset="0"/>
                <a:cs typeface="Arial" panose="020B0604020202020204" pitchFamily="34" charset="0"/>
              </a:rPr>
              <a:t>ميخا 2: 12</a:t>
            </a:r>
            <a:endParaRPr lang="en-US" b="1" dirty="0">
              <a:solidFill>
                <a:srgbClr val="FFF8A0"/>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7" name="Rectangle 6"/>
          <p:cNvSpPr/>
          <p:nvPr/>
        </p:nvSpPr>
        <p:spPr>
          <a:xfrm>
            <a:off x="609600" y="2275499"/>
            <a:ext cx="8153400" cy="757130"/>
          </a:xfrm>
          <a:prstGeom prst="rect">
            <a:avLst/>
          </a:prstGeom>
        </p:spPr>
        <p:txBody>
          <a:bodyPr wrap="square">
            <a:spAutoFit/>
          </a:bodyPr>
          <a:lstStyle/>
          <a:p>
            <a:pPr algn="r">
              <a:lnSpc>
                <a:spcPct val="90000"/>
              </a:lnSpc>
            </a:pPr>
            <a:r>
              <a:rPr lang="ar-JO"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فأعطيت المرأة جناحي النسر العظيم لكي تطير إلى البرية إلى موضعها حيث تعال زماناً وزمانين ونصف زمان من وجه الحية. </a:t>
            </a:r>
            <a:r>
              <a:rPr lang="ar-JO" b="1" dirty="0">
                <a:solidFill>
                  <a:srgbClr val="FFF2AF"/>
                </a:solidFill>
                <a:effectLst>
                  <a:glow rad="101600">
                    <a:schemeClr val="tx1">
                      <a:alpha val="75000"/>
                    </a:schemeClr>
                  </a:glow>
                </a:effectLst>
                <a:latin typeface="Arial" panose="020B0604020202020204" pitchFamily="34" charset="0"/>
                <a:cs typeface="Arial" panose="020B0604020202020204" pitchFamily="34" charset="0"/>
              </a:rPr>
              <a:t>رؤيا 12: 14</a:t>
            </a:r>
            <a:endParaRPr lang="en-US" b="1" dirty="0">
              <a:solidFill>
                <a:srgbClr val="FFF2AF"/>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7089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1" descr="Attack on Jerusalem.t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76200"/>
            <a:ext cx="92456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WordArt 8"/>
          <p:cNvSpPr>
            <a:spLocks noChangeArrowheads="1" noChangeShapeType="1" noTextEdit="1"/>
          </p:cNvSpPr>
          <p:nvPr/>
        </p:nvSpPr>
        <p:spPr bwMode="auto">
          <a:xfrm>
            <a:off x="381000" y="304800"/>
            <a:ext cx="8229600" cy="990600"/>
          </a:xfrm>
          <a:prstGeom prst="rect">
            <a:avLst/>
          </a:prstGeom>
        </p:spPr>
        <p:txBody>
          <a:bodyPr wrap="none" fromWordArt="1">
            <a:prstTxWarp prst="textPlain">
              <a:avLst>
                <a:gd name="adj" fmla="val 50000"/>
              </a:avLst>
            </a:prstTxWarp>
          </a:bodyPr>
          <a:lstStyle/>
          <a:p>
            <a:pPr algn="ctr">
              <a:defRPr/>
            </a:pPr>
            <a:r>
              <a:rPr lang="en-US" sz="3600" kern="10" dirty="0">
                <a:ln w="25400">
                  <a:solidFill>
                    <a:srgbClr val="FFFFFF"/>
                  </a:solidFill>
                  <a:round/>
                  <a:headEnd/>
                  <a:tailEnd/>
                </a:ln>
                <a:gradFill rotWithShape="0">
                  <a:gsLst>
                    <a:gs pos="0">
                      <a:schemeClr val="hlink">
                        <a:gamma/>
                        <a:shade val="46275"/>
                        <a:invGamma/>
                      </a:schemeClr>
                    </a:gs>
                    <a:gs pos="50000">
                      <a:schemeClr val="hlink"/>
                    </a:gs>
                    <a:gs pos="100000">
                      <a:schemeClr val="hlink">
                        <a:gamma/>
                        <a:shade val="46275"/>
                        <a:invGamma/>
                      </a:schemeClr>
                    </a:gs>
                  </a:gsLst>
                  <a:lin ang="5400000" scaled="1"/>
                </a:gradFill>
                <a:effectLst>
                  <a:outerShdw blurRad="63500" dist="177799" dir="8940009" algn="ctr" rotWithShape="0">
                    <a:schemeClr val="tx1">
                      <a:alpha val="91000"/>
                    </a:schemeClr>
                  </a:outerShdw>
                </a:effectLst>
                <a:latin typeface="Techno"/>
                <a:ea typeface="Techno"/>
                <a:cs typeface="Techno"/>
              </a:rPr>
              <a:t>                </a:t>
            </a:r>
          </a:p>
        </p:txBody>
      </p:sp>
      <p:sp>
        <p:nvSpPr>
          <p:cNvPr id="5" name="Rectangle 4">
            <a:extLst>
              <a:ext uri="{FF2B5EF4-FFF2-40B4-BE49-F238E27FC236}">
                <a16:creationId xmlns:a16="http://schemas.microsoft.com/office/drawing/2014/main" id="{711B33DA-329C-63CF-BA35-A101A89DDBE0}"/>
              </a:ext>
            </a:extLst>
          </p:cNvPr>
          <p:cNvSpPr/>
          <p:nvPr/>
        </p:nvSpPr>
        <p:spPr bwMode="auto">
          <a:xfrm>
            <a:off x="-76200" y="0"/>
            <a:ext cx="9220200" cy="1143000"/>
          </a:xfrm>
          <a:prstGeom prst="rect">
            <a:avLst/>
          </a:prstGeom>
          <a:no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9600" b="1" i="0" u="none" strike="noStrike" cap="none" normalizeH="0" baseline="0" dirty="0">
                <a:ln>
                  <a:noFill/>
                </a:ln>
                <a:solidFill>
                  <a:srgbClr val="FF6511"/>
                </a:solidFill>
                <a:effectLst>
                  <a:glow rad="127000">
                    <a:schemeClr val="tx1"/>
                  </a:glow>
                </a:effectLst>
                <a:latin typeface="Arial" panose="020B0604020202020204" pitchFamily="34" charset="0"/>
                <a:cs typeface="Arial" panose="020B0604020202020204" pitchFamily="34" charset="0"/>
              </a:rPr>
              <a:t>الضيقة</a:t>
            </a:r>
            <a:endParaRPr kumimoji="0" lang="en-US" sz="9600" b="1" i="0" u="none" strike="noStrike" cap="none" normalizeH="0" baseline="0" dirty="0">
              <a:ln>
                <a:noFill/>
              </a:ln>
              <a:solidFill>
                <a:srgbClr val="FF6511"/>
              </a:solidFill>
              <a:effectLst>
                <a:glow rad="127000">
                  <a:schemeClr val="tx1"/>
                </a:glow>
              </a:effectLs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D5480AA-E06B-E28F-F145-D232F7B5DC37}"/>
              </a:ext>
            </a:extLst>
          </p:cNvPr>
          <p:cNvSpPr/>
          <p:nvPr/>
        </p:nvSpPr>
        <p:spPr bwMode="auto">
          <a:xfrm>
            <a:off x="-76200" y="6019800"/>
            <a:ext cx="9245600" cy="838200"/>
          </a:xfrm>
          <a:prstGeom prst="rect">
            <a:avLst/>
          </a:prstGeom>
          <a:no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800" b="1" i="0" u="none" strike="noStrike" cap="none" normalizeH="0" baseline="0" dirty="0">
                <a:ln>
                  <a:noFill/>
                </a:ln>
                <a:solidFill>
                  <a:srgbClr val="FF6511"/>
                </a:solidFill>
                <a:effectLst>
                  <a:glow rad="127000">
                    <a:schemeClr val="tx1"/>
                  </a:glow>
                </a:effectLst>
                <a:latin typeface="Arial" panose="020B0604020202020204" pitchFamily="34" charset="0"/>
                <a:cs typeface="Arial" panose="020B0604020202020204" pitchFamily="34" charset="0"/>
              </a:rPr>
              <a:t>أيام العذاب والخلاص</a:t>
            </a:r>
            <a:endParaRPr kumimoji="0" lang="en-US" sz="4800" b="1" i="0" u="none" strike="noStrike" cap="none" normalizeH="0" baseline="0" dirty="0">
              <a:ln>
                <a:noFill/>
              </a:ln>
              <a:solidFill>
                <a:srgbClr val="FF6511"/>
              </a:solidFill>
              <a:effectLst>
                <a:glow rad="127000">
                  <a:schemeClr val="tx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588"/>
            <a:ext cx="9144000" cy="691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5411" name="Text Box 3"/>
          <p:cNvSpPr txBox="1">
            <a:spLocks noChangeArrowheads="1"/>
          </p:cNvSpPr>
          <p:nvPr/>
        </p:nvSpPr>
        <p:spPr bwMode="auto">
          <a:xfrm>
            <a:off x="152400" y="152400"/>
            <a:ext cx="8991600" cy="954107"/>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ar-JO" sz="2800" b="1" dirty="0">
                <a:solidFill>
                  <a:schemeClr val="bg1"/>
                </a:solidFill>
                <a:effectLst>
                  <a:glow rad="127000">
                    <a:schemeClr val="tx1">
                      <a:alpha val="75000"/>
                    </a:schemeClr>
                  </a:glow>
                </a:effectLst>
                <a:latin typeface="Arial" panose="020B0604020202020204" pitchFamily="34" charset="0"/>
                <a:cs typeface="Arial" panose="020B0604020202020204" pitchFamily="34" charset="0"/>
              </a:rPr>
              <a:t>آه لأن ذلك اليوم عظيم وليس مثله وهو وقت </a:t>
            </a:r>
            <a:r>
              <a:rPr lang="ar-JO" sz="2800" b="1" dirty="0">
                <a:solidFill>
                  <a:srgbClr val="FFF2AF"/>
                </a:solidFill>
                <a:effectLst>
                  <a:glow rad="127000">
                    <a:schemeClr val="tx1">
                      <a:alpha val="75000"/>
                    </a:schemeClr>
                  </a:glow>
                </a:effectLst>
                <a:latin typeface="Arial" panose="020B0604020202020204" pitchFamily="34" charset="0"/>
                <a:cs typeface="Arial" panose="020B0604020202020204" pitchFamily="34" charset="0"/>
              </a:rPr>
              <a:t>ضيق</a:t>
            </a:r>
            <a:r>
              <a:rPr lang="ar-JO" sz="2800" b="1" dirty="0">
                <a:solidFill>
                  <a:srgbClr val="FFCC66"/>
                </a:solidFill>
                <a:effectLst>
                  <a:glow rad="127000">
                    <a:schemeClr val="tx1">
                      <a:alpha val="75000"/>
                    </a:schemeClr>
                  </a:glow>
                </a:effectLst>
                <a:latin typeface="Arial" panose="020B0604020202020204" pitchFamily="34" charset="0"/>
                <a:cs typeface="Arial" panose="020B0604020202020204" pitchFamily="34" charset="0"/>
              </a:rPr>
              <a:t> </a:t>
            </a:r>
            <a:r>
              <a:rPr lang="ar-JO" sz="2800" b="1" dirty="0">
                <a:solidFill>
                  <a:schemeClr val="bg1"/>
                </a:solidFill>
                <a:effectLst>
                  <a:glow rad="127000">
                    <a:schemeClr val="tx1">
                      <a:alpha val="75000"/>
                    </a:schemeClr>
                  </a:glow>
                </a:effectLst>
                <a:latin typeface="Arial" panose="020B0604020202020204" pitchFamily="34" charset="0"/>
                <a:cs typeface="Arial" panose="020B0604020202020204" pitchFamily="34" charset="0"/>
              </a:rPr>
              <a:t>(ضيقة) على </a:t>
            </a:r>
            <a:r>
              <a:rPr lang="ar-JO" sz="2800" b="1" dirty="0">
                <a:solidFill>
                  <a:srgbClr val="FFF2AF"/>
                </a:solidFill>
                <a:effectLst>
                  <a:glow rad="127000">
                    <a:schemeClr val="tx1">
                      <a:alpha val="75000"/>
                    </a:schemeClr>
                  </a:glow>
                </a:effectLst>
                <a:latin typeface="Arial" panose="020B0604020202020204" pitchFamily="34" charset="0"/>
                <a:cs typeface="Arial" panose="020B0604020202020204" pitchFamily="34" charset="0"/>
              </a:rPr>
              <a:t>يعقوب (إسرائيل)</a:t>
            </a:r>
            <a:r>
              <a:rPr lang="ar-JO" sz="2800" b="1" dirty="0">
                <a:solidFill>
                  <a:srgbClr val="FFCC66"/>
                </a:solidFill>
                <a:effectLst>
                  <a:glow rad="127000">
                    <a:schemeClr val="tx1">
                      <a:alpha val="75000"/>
                    </a:schemeClr>
                  </a:glow>
                </a:effectLst>
                <a:latin typeface="Arial" panose="020B0604020202020204" pitchFamily="34" charset="0"/>
                <a:cs typeface="Arial" panose="020B0604020202020204" pitchFamily="34" charset="0"/>
              </a:rPr>
              <a:t> </a:t>
            </a:r>
            <a:r>
              <a:rPr lang="ar-JO" sz="2800" b="1" dirty="0">
                <a:solidFill>
                  <a:schemeClr val="bg1"/>
                </a:solidFill>
                <a:effectLst>
                  <a:glow rad="127000">
                    <a:schemeClr val="tx1">
                      <a:alpha val="75000"/>
                    </a:schemeClr>
                  </a:glow>
                </a:effectLst>
                <a:latin typeface="Arial" panose="020B0604020202020204" pitchFamily="34" charset="0"/>
                <a:cs typeface="Arial" panose="020B0604020202020204" pitchFamily="34" charset="0"/>
              </a:rPr>
              <a:t>ولكنه س</a:t>
            </a:r>
            <a:r>
              <a:rPr lang="ar-JO" sz="2800" b="1" dirty="0">
                <a:solidFill>
                  <a:srgbClr val="FFF2AF"/>
                </a:solidFill>
                <a:effectLst>
                  <a:glow rad="127000">
                    <a:schemeClr val="tx1">
                      <a:alpha val="75000"/>
                    </a:schemeClr>
                  </a:glow>
                </a:effectLst>
                <a:latin typeface="Arial" panose="020B0604020202020204" pitchFamily="34" charset="0"/>
                <a:cs typeface="Arial" panose="020B0604020202020204" pitchFamily="34" charset="0"/>
              </a:rPr>
              <a:t>يخلص</a:t>
            </a:r>
            <a:r>
              <a:rPr lang="ar-JO" sz="2800" b="1" dirty="0">
                <a:solidFill>
                  <a:srgbClr val="FFCC66"/>
                </a:solidFill>
                <a:effectLst>
                  <a:glow rad="127000">
                    <a:schemeClr val="tx1">
                      <a:alpha val="75000"/>
                    </a:schemeClr>
                  </a:glow>
                </a:effectLst>
                <a:latin typeface="Arial" panose="020B0604020202020204" pitchFamily="34" charset="0"/>
                <a:cs typeface="Arial" panose="020B0604020202020204" pitchFamily="34" charset="0"/>
              </a:rPr>
              <a:t> </a:t>
            </a:r>
            <a:r>
              <a:rPr lang="ar-JO" sz="2800" b="1" dirty="0">
                <a:solidFill>
                  <a:schemeClr val="bg1"/>
                </a:solidFill>
                <a:effectLst>
                  <a:glow rad="127000">
                    <a:schemeClr val="tx1">
                      <a:alpha val="75000"/>
                    </a:schemeClr>
                  </a:glow>
                </a:effectLst>
                <a:latin typeface="Arial" panose="020B0604020202020204" pitchFamily="34" charset="0"/>
                <a:cs typeface="Arial" panose="020B0604020202020204" pitchFamily="34" charset="0"/>
              </a:rPr>
              <a:t>(يتحرر) منه</a:t>
            </a:r>
            <a:r>
              <a:rPr lang="ar-JO" sz="2800" b="1" dirty="0">
                <a:solidFill>
                  <a:srgbClr val="FFCC66"/>
                </a:solidFill>
                <a:effectLst>
                  <a:glow rad="127000">
                    <a:schemeClr val="tx1">
                      <a:alpha val="75000"/>
                    </a:schemeClr>
                  </a:glow>
                </a:effectLst>
                <a:latin typeface="Arial" panose="020B0604020202020204" pitchFamily="34" charset="0"/>
                <a:cs typeface="Arial" panose="020B0604020202020204" pitchFamily="34" charset="0"/>
              </a:rPr>
              <a:t>. إرميا 30: 7</a:t>
            </a:r>
            <a:endParaRPr lang="en-US" sz="2800" b="1" dirty="0">
              <a:solidFill>
                <a:srgbClr val="FFCC66"/>
              </a:solidFill>
              <a:effectLst>
                <a:glow rad="127000">
                  <a:schemeClr val="tx1">
                    <a:alpha val="75000"/>
                  </a:schemeClr>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454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descr="soul_harvest"/>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solidFill>
            <a:srgbClr val="7477E2"/>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A152B3BB-742D-6CD7-8E22-BB69D65A1962}"/>
              </a:ext>
            </a:extLst>
          </p:cNvPr>
          <p:cNvSpPr/>
          <p:nvPr/>
        </p:nvSpPr>
        <p:spPr bwMode="auto">
          <a:xfrm>
            <a:off x="0" y="0"/>
            <a:ext cx="7239000" cy="1524000"/>
          </a:xfrm>
          <a:prstGeom prst="rect">
            <a:avLst/>
          </a:prstGeom>
          <a:no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chemeClr val="bg1"/>
                </a:solidFill>
                <a:effectLst>
                  <a:glow rad="127000">
                    <a:schemeClr val="tx1"/>
                  </a:glow>
                </a:effectLst>
                <a:latin typeface="Arial" panose="020B0604020202020204" pitchFamily="34" charset="0"/>
                <a:cs typeface="Arial" panose="020B0604020202020204" pitchFamily="34" charset="0"/>
              </a:rPr>
              <a:t>لأنه يكون حينئذ ضيق عظيم </a:t>
            </a:r>
            <a:r>
              <a:rPr kumimoji="0" lang="ar-JO" sz="2800" b="1" i="0" u="none" strike="noStrike" cap="none" normalizeH="0" baseline="0" dirty="0">
                <a:ln>
                  <a:noFill/>
                </a:ln>
                <a:solidFill>
                  <a:srgbClr val="FFF2AF"/>
                </a:solidFill>
                <a:effectLst>
                  <a:glow rad="127000">
                    <a:schemeClr val="tx1"/>
                  </a:glow>
                </a:effectLst>
                <a:latin typeface="Arial" panose="020B0604020202020204" pitchFamily="34" charset="0"/>
                <a:cs typeface="Arial" panose="020B0604020202020204" pitchFamily="34" charset="0"/>
              </a:rPr>
              <a:t>لم يكن مثله </a:t>
            </a:r>
            <a:r>
              <a:rPr kumimoji="0" lang="ar-JO" sz="2800" b="1" i="0" u="none" strike="noStrike" cap="none" normalizeH="0" baseline="0" dirty="0">
                <a:ln>
                  <a:noFill/>
                </a:ln>
                <a:solidFill>
                  <a:schemeClr val="bg1"/>
                </a:solidFill>
                <a:effectLst>
                  <a:glow rad="127000">
                    <a:schemeClr val="tx1"/>
                  </a:glow>
                </a:effectLst>
                <a:latin typeface="Arial" panose="020B0604020202020204" pitchFamily="34" charset="0"/>
                <a:cs typeface="Arial" panose="020B0604020202020204" pitchFamily="34" charset="0"/>
              </a:rPr>
              <a:t>منذ ابتداء العالم إلى الآن ولن يكون. </a:t>
            </a:r>
            <a:r>
              <a:rPr kumimoji="0" lang="ar-JO" sz="2800" b="1" i="0" u="none" strike="noStrike" cap="none" normalizeH="0" baseline="0" dirty="0">
                <a:ln>
                  <a:noFill/>
                </a:ln>
                <a:solidFill>
                  <a:srgbClr val="FFC000"/>
                </a:solidFill>
                <a:effectLst>
                  <a:glow rad="127000">
                    <a:schemeClr val="tx1"/>
                  </a:glow>
                </a:effectLst>
                <a:latin typeface="Arial" panose="020B0604020202020204" pitchFamily="34" charset="0"/>
                <a:cs typeface="Arial" panose="020B0604020202020204" pitchFamily="34" charset="0"/>
              </a:rPr>
              <a:t>مت 24: 21</a:t>
            </a:r>
            <a:endParaRPr kumimoji="0" lang="en-US" sz="2800" b="1" i="0" u="none" strike="noStrike" cap="none" normalizeH="0" baseline="0" dirty="0">
              <a:ln>
                <a:noFill/>
              </a:ln>
              <a:solidFill>
                <a:srgbClr val="FFC000"/>
              </a:solidFill>
              <a:effectLst>
                <a:glow rad="127000">
                  <a:schemeClr val="tx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1857" name="Object 5"/>
          <p:cNvGraphicFramePr>
            <a:graphicFrameLocks noChangeAspect="1"/>
          </p:cNvGraphicFramePr>
          <p:nvPr>
            <p:extLst>
              <p:ext uri="{D42A27DB-BD31-4B8C-83A1-F6EECF244321}">
                <p14:modId xmlns:p14="http://schemas.microsoft.com/office/powerpoint/2010/main" val="4273892343"/>
              </p:ext>
            </p:extLst>
          </p:nvPr>
        </p:nvGraphicFramePr>
        <p:xfrm>
          <a:off x="228600" y="838200"/>
          <a:ext cx="8763000" cy="6096000"/>
        </p:xfrm>
        <a:graphic>
          <a:graphicData uri="http://schemas.openxmlformats.org/presentationml/2006/ole">
            <mc:AlternateContent xmlns:mc="http://schemas.openxmlformats.org/markup-compatibility/2006">
              <mc:Choice xmlns:v="urn:schemas-microsoft-com:vml" Requires="v">
                <p:oleObj name="Document" r:id="rId2" imgW="6273569" imgH="7975306" progId="Word.Document.12">
                  <p:embed/>
                </p:oleObj>
              </mc:Choice>
              <mc:Fallback>
                <p:oleObj name="Document" r:id="rId2" imgW="6273569" imgH="7975306" progId="Word.Document.12">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838200"/>
                        <a:ext cx="8763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cxnSp>
        <p:nvCxnSpPr>
          <p:cNvPr id="8" name="Straight Connector 7"/>
          <p:cNvCxnSpPr/>
          <p:nvPr/>
        </p:nvCxnSpPr>
        <p:spPr bwMode="auto">
          <a:xfrm>
            <a:off x="228600" y="762000"/>
            <a:ext cx="0" cy="594360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 name="Straight Connector 8"/>
          <p:cNvCxnSpPr/>
          <p:nvPr/>
        </p:nvCxnSpPr>
        <p:spPr bwMode="auto">
          <a:xfrm>
            <a:off x="1295400" y="762000"/>
            <a:ext cx="0" cy="594360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 name="Straight Connector 9"/>
          <p:cNvCxnSpPr/>
          <p:nvPr/>
        </p:nvCxnSpPr>
        <p:spPr bwMode="auto">
          <a:xfrm>
            <a:off x="2438400" y="762000"/>
            <a:ext cx="0" cy="594360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 name="Straight Connector 10"/>
          <p:cNvCxnSpPr/>
          <p:nvPr/>
        </p:nvCxnSpPr>
        <p:spPr bwMode="auto">
          <a:xfrm>
            <a:off x="3505200" y="762000"/>
            <a:ext cx="0" cy="594360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2" name="Straight Connector 11"/>
          <p:cNvCxnSpPr/>
          <p:nvPr/>
        </p:nvCxnSpPr>
        <p:spPr bwMode="auto">
          <a:xfrm>
            <a:off x="4648200" y="762000"/>
            <a:ext cx="0" cy="594360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 name="Straight Connector 12"/>
          <p:cNvCxnSpPr/>
          <p:nvPr/>
        </p:nvCxnSpPr>
        <p:spPr bwMode="auto">
          <a:xfrm>
            <a:off x="5715000" y="762000"/>
            <a:ext cx="0" cy="594360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4" name="Straight Connector 13"/>
          <p:cNvCxnSpPr/>
          <p:nvPr/>
        </p:nvCxnSpPr>
        <p:spPr bwMode="auto">
          <a:xfrm>
            <a:off x="6781800" y="762000"/>
            <a:ext cx="0" cy="594360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5" name="Straight Connector 14"/>
          <p:cNvCxnSpPr/>
          <p:nvPr/>
        </p:nvCxnSpPr>
        <p:spPr bwMode="auto">
          <a:xfrm>
            <a:off x="7848600" y="762000"/>
            <a:ext cx="0" cy="594360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7" name="Straight Connector 16"/>
          <p:cNvCxnSpPr/>
          <p:nvPr/>
        </p:nvCxnSpPr>
        <p:spPr bwMode="auto">
          <a:xfrm>
            <a:off x="228600" y="1219200"/>
            <a:ext cx="8763000" cy="0"/>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 name="Straight Connector 17"/>
          <p:cNvCxnSpPr/>
          <p:nvPr/>
        </p:nvCxnSpPr>
        <p:spPr bwMode="auto">
          <a:xfrm>
            <a:off x="228600" y="1905000"/>
            <a:ext cx="8763000" cy="0"/>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9" name="Straight Connector 18"/>
          <p:cNvCxnSpPr/>
          <p:nvPr/>
        </p:nvCxnSpPr>
        <p:spPr bwMode="auto">
          <a:xfrm>
            <a:off x="228600" y="3048000"/>
            <a:ext cx="8763000" cy="0"/>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0" name="Straight Connector 19"/>
          <p:cNvCxnSpPr/>
          <p:nvPr/>
        </p:nvCxnSpPr>
        <p:spPr bwMode="auto">
          <a:xfrm>
            <a:off x="228600" y="4114800"/>
            <a:ext cx="8763000" cy="0"/>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1" name="Straight Connector 20"/>
          <p:cNvCxnSpPr/>
          <p:nvPr/>
        </p:nvCxnSpPr>
        <p:spPr bwMode="auto">
          <a:xfrm>
            <a:off x="228600" y="5029200"/>
            <a:ext cx="8763000" cy="0"/>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 name="Straight Connector 21"/>
          <p:cNvCxnSpPr/>
          <p:nvPr/>
        </p:nvCxnSpPr>
        <p:spPr bwMode="auto">
          <a:xfrm>
            <a:off x="228600" y="5867400"/>
            <a:ext cx="8763000" cy="0"/>
          </a:xfrm>
          <a:prstGeom prst="line">
            <a:avLst/>
          </a:prstGeom>
          <a:solidFill>
            <a:schemeClr val="accent1"/>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21872" name="Rectangle 22"/>
          <p:cNvSpPr>
            <a:spLocks noChangeArrowheads="1"/>
          </p:cNvSpPr>
          <p:nvPr/>
        </p:nvSpPr>
        <p:spPr bwMode="auto">
          <a:xfrm>
            <a:off x="-1" y="152400"/>
            <a:ext cx="9143999"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ar-JO" sz="2200" b="1" dirty="0">
                <a:latin typeface="Arial" panose="020B0604020202020204" pitchFamily="34" charset="0"/>
                <a:cs typeface="Arial" panose="020B0604020202020204" pitchFamily="34" charset="0"/>
              </a:rPr>
              <a:t>مقارنة نصوص الضيقة في العهدين القديم والجديد</a:t>
            </a:r>
            <a:endParaRPr lang="en-US" sz="2200" b="1" dirty="0">
              <a:latin typeface="Arial" panose="020B0604020202020204" pitchFamily="34" charset="0"/>
              <a:cs typeface="Arial" panose="020B0604020202020204" pitchFamily="34" charset="0"/>
            </a:endParaRPr>
          </a:p>
        </p:txBody>
      </p:sp>
      <p:sp>
        <p:nvSpPr>
          <p:cNvPr id="121873" name="TextBox 23"/>
          <p:cNvSpPr txBox="1">
            <a:spLocks noChangeArrowheads="1"/>
          </p:cNvSpPr>
          <p:nvPr/>
        </p:nvSpPr>
        <p:spPr bwMode="auto">
          <a:xfrm>
            <a:off x="6858000" y="3200400"/>
            <a:ext cx="914400" cy="77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80000"/>
              </a:lnSpc>
            </a:pPr>
            <a:r>
              <a:rPr lang="en-US" sz="1100">
                <a:latin typeface="Arial" panose="020B0604020202020204" pitchFamily="34" charset="0"/>
                <a:cs typeface="Arial" panose="020B0604020202020204" pitchFamily="34" charset="0"/>
              </a:rPr>
              <a:t>All may be judged who did not believe </a:t>
            </a:r>
          </a:p>
          <a:p>
            <a:pPr algn="ctr">
              <a:lnSpc>
                <a:spcPct val="80000"/>
              </a:lnSpc>
            </a:pPr>
            <a:r>
              <a:rPr lang="en-US" sz="1100">
                <a:latin typeface="Arial" panose="020B0604020202020204" pitchFamily="34" charset="0"/>
                <a:cs typeface="Arial" panose="020B0604020202020204" pitchFamily="34" charset="0"/>
              </a:rPr>
              <a:t>(vs. 12)</a:t>
            </a:r>
          </a:p>
        </p:txBody>
      </p:sp>
      <p:sp>
        <p:nvSpPr>
          <p:cNvPr id="2" name="Rectangle 1">
            <a:extLst>
              <a:ext uri="{FF2B5EF4-FFF2-40B4-BE49-F238E27FC236}">
                <a16:creationId xmlns:a16="http://schemas.microsoft.com/office/drawing/2014/main" id="{714837B2-C535-A798-319F-EB7EDE178FD8}"/>
              </a:ext>
            </a:extLst>
          </p:cNvPr>
          <p:cNvSpPr/>
          <p:nvPr/>
        </p:nvSpPr>
        <p:spPr bwMode="auto">
          <a:xfrm>
            <a:off x="228599" y="838200"/>
            <a:ext cx="1066796" cy="380990"/>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النص الكتابي</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5790F65F-0BA8-DC47-2F28-420FDF4016F9}"/>
              </a:ext>
            </a:extLst>
          </p:cNvPr>
          <p:cNvSpPr/>
          <p:nvPr/>
        </p:nvSpPr>
        <p:spPr bwMode="auto">
          <a:xfrm>
            <a:off x="1295395" y="838200"/>
            <a:ext cx="1143005" cy="380990"/>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تث 4</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73DADD04-1DE4-CD8C-610E-7670DB4A37EB}"/>
              </a:ext>
            </a:extLst>
          </p:cNvPr>
          <p:cNvSpPr/>
          <p:nvPr/>
        </p:nvSpPr>
        <p:spPr bwMode="auto">
          <a:xfrm>
            <a:off x="2438399" y="838191"/>
            <a:ext cx="1066800" cy="380991"/>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1200" b="1" dirty="0">
                <a:solidFill>
                  <a:srgbClr val="000000"/>
                </a:solidFill>
                <a:latin typeface="Arial" panose="020B0604020202020204" pitchFamily="34" charset="0"/>
                <a:ea typeface="ＭＳ Ｐゴシック" charset="0"/>
                <a:cs typeface="Arial" panose="020B0604020202020204" pitchFamily="34" charset="0"/>
              </a:rPr>
              <a:t>إر 30</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55ADA6C5-8BD5-F89D-1E13-D430741F933A}"/>
              </a:ext>
            </a:extLst>
          </p:cNvPr>
          <p:cNvSpPr/>
          <p:nvPr/>
        </p:nvSpPr>
        <p:spPr bwMode="auto">
          <a:xfrm>
            <a:off x="3505199" y="838175"/>
            <a:ext cx="1142997" cy="381008"/>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1200" b="1" dirty="0">
                <a:solidFill>
                  <a:srgbClr val="000000"/>
                </a:solidFill>
                <a:latin typeface="Arial" panose="020B0604020202020204" pitchFamily="34" charset="0"/>
                <a:ea typeface="ＭＳ Ｐゴシック" charset="0"/>
                <a:cs typeface="Arial" panose="020B0604020202020204" pitchFamily="34" charset="0"/>
              </a:rPr>
              <a:t>دا 9</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AB311967-EF2D-276A-0020-E32FC8A6EA13}"/>
              </a:ext>
            </a:extLst>
          </p:cNvPr>
          <p:cNvSpPr/>
          <p:nvPr/>
        </p:nvSpPr>
        <p:spPr bwMode="auto">
          <a:xfrm>
            <a:off x="4648196" y="838159"/>
            <a:ext cx="1066797" cy="381024"/>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دا 12</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16" name="Rectangle 15">
            <a:extLst>
              <a:ext uri="{FF2B5EF4-FFF2-40B4-BE49-F238E27FC236}">
                <a16:creationId xmlns:a16="http://schemas.microsoft.com/office/drawing/2014/main" id="{2E254666-BF49-C8AF-8D1C-A2917689BC3F}"/>
              </a:ext>
            </a:extLst>
          </p:cNvPr>
          <p:cNvSpPr/>
          <p:nvPr/>
        </p:nvSpPr>
        <p:spPr bwMode="auto">
          <a:xfrm>
            <a:off x="5714993" y="838143"/>
            <a:ext cx="1066801" cy="381039"/>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مت 24/مر 13</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23" name="Rectangle 22">
            <a:extLst>
              <a:ext uri="{FF2B5EF4-FFF2-40B4-BE49-F238E27FC236}">
                <a16:creationId xmlns:a16="http://schemas.microsoft.com/office/drawing/2014/main" id="{42C90047-D986-63C8-8463-55827E4B06CC}"/>
              </a:ext>
            </a:extLst>
          </p:cNvPr>
          <p:cNvSpPr/>
          <p:nvPr/>
        </p:nvSpPr>
        <p:spPr bwMode="auto">
          <a:xfrm>
            <a:off x="6781794" y="838126"/>
            <a:ext cx="1066800" cy="381055"/>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تس 2</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24" name="Rectangle 23">
            <a:extLst>
              <a:ext uri="{FF2B5EF4-FFF2-40B4-BE49-F238E27FC236}">
                <a16:creationId xmlns:a16="http://schemas.microsoft.com/office/drawing/2014/main" id="{CFB3E4C2-D539-9A52-61EE-2E975DBE5787}"/>
              </a:ext>
            </a:extLst>
          </p:cNvPr>
          <p:cNvSpPr/>
          <p:nvPr/>
        </p:nvSpPr>
        <p:spPr bwMode="auto">
          <a:xfrm>
            <a:off x="7848594" y="838109"/>
            <a:ext cx="1143004" cy="381072"/>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رؤ 6-19</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25" name="Rectangle 24">
            <a:extLst>
              <a:ext uri="{FF2B5EF4-FFF2-40B4-BE49-F238E27FC236}">
                <a16:creationId xmlns:a16="http://schemas.microsoft.com/office/drawing/2014/main" id="{2AA3AD16-9A64-DB9D-89FD-7968F84A8741}"/>
              </a:ext>
            </a:extLst>
          </p:cNvPr>
          <p:cNvSpPr/>
          <p:nvPr/>
        </p:nvSpPr>
        <p:spPr bwMode="auto">
          <a:xfrm>
            <a:off x="228599" y="1219182"/>
            <a:ext cx="1066789" cy="685818"/>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الحدث</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26" name="Rectangle 25">
            <a:extLst>
              <a:ext uri="{FF2B5EF4-FFF2-40B4-BE49-F238E27FC236}">
                <a16:creationId xmlns:a16="http://schemas.microsoft.com/office/drawing/2014/main" id="{B622D06E-DD7E-A985-88F8-ED46A02C2685}"/>
              </a:ext>
            </a:extLst>
          </p:cNvPr>
          <p:cNvSpPr/>
          <p:nvPr/>
        </p:nvSpPr>
        <p:spPr bwMode="auto">
          <a:xfrm>
            <a:off x="1295355" y="1219181"/>
            <a:ext cx="1143005" cy="685798"/>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الضيقة</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1200" b="1" dirty="0">
                <a:solidFill>
                  <a:srgbClr val="000000"/>
                </a:solidFill>
                <a:latin typeface="Arial" panose="020B0604020202020204" pitchFamily="34" charset="0"/>
                <a:ea typeface="ＭＳ Ｐゴシック" charset="0"/>
                <a:cs typeface="Arial" panose="020B0604020202020204" pitchFamily="34" charset="0"/>
              </a:rPr>
              <a:t>Sar</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 30)</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27" name="Rectangle 26">
            <a:extLst>
              <a:ext uri="{FF2B5EF4-FFF2-40B4-BE49-F238E27FC236}">
                <a16:creationId xmlns:a16="http://schemas.microsoft.com/office/drawing/2014/main" id="{FBA22C1E-0834-3582-262B-E087E5A9F2CB}"/>
              </a:ext>
            </a:extLst>
          </p:cNvPr>
          <p:cNvSpPr/>
          <p:nvPr/>
        </p:nvSpPr>
        <p:spPr bwMode="auto">
          <a:xfrm>
            <a:off x="2438360" y="1219162"/>
            <a:ext cx="1066834" cy="685797"/>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الضيقة</a:t>
            </a:r>
          </a:p>
          <a:p>
            <a:pPr marL="0" marR="0" indent="0" algn="ctr" defTabSz="914400" rtl="0" eaLnBrk="0" fontAlgn="base" latinLnBrk="0" hangingPunct="0">
              <a:lnSpc>
                <a:spcPct val="100000"/>
              </a:lnSpc>
              <a:spcBef>
                <a:spcPct val="0"/>
              </a:spcBef>
              <a:spcAft>
                <a:spcPct val="0"/>
              </a:spcAft>
              <a:buClrTx/>
              <a:buSzTx/>
              <a:buFontTx/>
              <a:buNone/>
              <a:tabLst/>
            </a:pPr>
            <a:r>
              <a:rPr lang="en-US" sz="1200" b="1" dirty="0">
                <a:solidFill>
                  <a:srgbClr val="000000"/>
                </a:solidFill>
                <a:latin typeface="Arial" panose="020B0604020202020204" pitchFamily="34" charset="0"/>
                <a:ea typeface="ＭＳ Ｐゴシック" charset="0"/>
                <a:cs typeface="Arial" panose="020B0604020202020204" pitchFamily="34" charset="0"/>
              </a:rPr>
              <a:t>Sar</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 7)</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28" name="Rectangle 27">
            <a:extLst>
              <a:ext uri="{FF2B5EF4-FFF2-40B4-BE49-F238E27FC236}">
                <a16:creationId xmlns:a16="http://schemas.microsoft.com/office/drawing/2014/main" id="{F2999A0A-F2C3-50C0-ADC2-10DC7957A0DD}"/>
              </a:ext>
            </a:extLst>
          </p:cNvPr>
          <p:cNvSpPr/>
          <p:nvPr/>
        </p:nvSpPr>
        <p:spPr bwMode="auto">
          <a:xfrm>
            <a:off x="3505194" y="1219122"/>
            <a:ext cx="1142996" cy="685836"/>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معاهدة السبع سنوات</a:t>
            </a:r>
          </a:p>
          <a:p>
            <a:pPr marL="0" marR="0" indent="0" algn="ctr" defTabSz="914400" rtl="0" eaLnBrk="0" fontAlgn="base" latinLnBrk="0" hangingPunct="0">
              <a:lnSpc>
                <a:spcPct val="100000"/>
              </a:lnSpc>
              <a:spcBef>
                <a:spcPct val="0"/>
              </a:spcBef>
              <a:spcAft>
                <a:spcPct val="0"/>
              </a:spcAft>
              <a:buClrTx/>
              <a:buSzTx/>
              <a:buFontTx/>
              <a:buNone/>
              <a:tabLst/>
            </a:pPr>
            <a:r>
              <a:rPr lang="ar-JO" sz="1200" b="1" dirty="0">
                <a:solidFill>
                  <a:srgbClr val="000000"/>
                </a:solidFill>
                <a:latin typeface="Arial" panose="020B0604020202020204" pitchFamily="34" charset="0"/>
                <a:ea typeface="ＭＳ Ｐゴシック" charset="0"/>
                <a:cs typeface="Arial" panose="020B0604020202020204" pitchFamily="34" charset="0"/>
              </a:rPr>
              <a:t>(ع 27أ)</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29" name="Rectangle 28">
            <a:extLst>
              <a:ext uri="{FF2B5EF4-FFF2-40B4-BE49-F238E27FC236}">
                <a16:creationId xmlns:a16="http://schemas.microsoft.com/office/drawing/2014/main" id="{2B8FB4CA-E062-D3D0-CE07-78B292837354}"/>
              </a:ext>
            </a:extLst>
          </p:cNvPr>
          <p:cNvSpPr/>
          <p:nvPr/>
        </p:nvSpPr>
        <p:spPr bwMode="auto">
          <a:xfrm>
            <a:off x="4648190" y="1219081"/>
            <a:ext cx="1066802" cy="685878"/>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الضيقة</a:t>
            </a:r>
          </a:p>
          <a:p>
            <a:pPr marL="0" marR="0" indent="0" algn="ctr" defTabSz="914400" rtl="0" eaLnBrk="0" fontAlgn="base" latinLnBrk="0" hangingPunct="0">
              <a:lnSpc>
                <a:spcPct val="100000"/>
              </a:lnSpc>
              <a:spcBef>
                <a:spcPct val="0"/>
              </a:spcBef>
              <a:spcAft>
                <a:spcPct val="0"/>
              </a:spcAft>
              <a:buClrTx/>
              <a:buSzTx/>
              <a:buFontTx/>
              <a:buNone/>
              <a:tabLst/>
            </a:pPr>
            <a:r>
              <a:rPr lang="en-US" sz="1200" b="1" dirty="0">
                <a:solidFill>
                  <a:srgbClr val="000000"/>
                </a:solidFill>
                <a:latin typeface="Arial" panose="020B0604020202020204" pitchFamily="34" charset="0"/>
                <a:ea typeface="ＭＳ Ｐゴシック" charset="0"/>
                <a:cs typeface="Arial" panose="020B0604020202020204" pitchFamily="34" charset="0"/>
              </a:rPr>
              <a:t>Sar</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 1ب)</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30" name="Rectangle 29">
            <a:extLst>
              <a:ext uri="{FF2B5EF4-FFF2-40B4-BE49-F238E27FC236}">
                <a16:creationId xmlns:a16="http://schemas.microsoft.com/office/drawing/2014/main" id="{47B9A3C4-691F-5E43-0EB5-88DA1E8869C1}"/>
              </a:ext>
            </a:extLst>
          </p:cNvPr>
          <p:cNvSpPr/>
          <p:nvPr/>
        </p:nvSpPr>
        <p:spPr bwMode="auto">
          <a:xfrm>
            <a:off x="5714992" y="1219045"/>
            <a:ext cx="1066802" cy="685914"/>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1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الضيقة</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en-US" sz="1100" b="1" i="0" u="none" strike="noStrike" cap="none" normalizeH="0" baseline="0" dirty="0" err="1">
                <a:ln>
                  <a:noFill/>
                </a:ln>
                <a:solidFill>
                  <a:srgbClr val="000000"/>
                </a:solidFill>
                <a:effectLst/>
                <a:latin typeface="Arial" panose="020B0604020202020204" pitchFamily="34" charset="0"/>
                <a:ea typeface="ＭＳ Ｐゴシック" charset="0"/>
                <a:cs typeface="Arial" panose="020B0604020202020204" pitchFamily="34" charset="0"/>
              </a:rPr>
              <a:t>thlipsis</a:t>
            </a:r>
            <a:r>
              <a:rPr kumimoji="0" lang="en-US" sz="11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p>
          <a:p>
            <a:pPr algn="ctr"/>
            <a:r>
              <a:rPr lang="ar-JO" sz="1100" b="1" dirty="0">
                <a:solidFill>
                  <a:srgbClr val="000000"/>
                </a:solidFill>
                <a:latin typeface="Arial" panose="020B0604020202020204" pitchFamily="34" charset="0"/>
                <a:ea typeface="ＭＳ Ｐゴシック" charset="0"/>
                <a:cs typeface="Arial" panose="020B0604020202020204" pitchFamily="34" charset="0"/>
              </a:rPr>
              <a:t>2413: 21، : 19</a:t>
            </a:r>
            <a:endParaRPr kumimoji="0" lang="en-US" sz="11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31" name="Rectangle 30">
            <a:extLst>
              <a:ext uri="{FF2B5EF4-FFF2-40B4-BE49-F238E27FC236}">
                <a16:creationId xmlns:a16="http://schemas.microsoft.com/office/drawing/2014/main" id="{9C1DEB79-1167-F917-721A-0E25A9153D1B}"/>
              </a:ext>
            </a:extLst>
          </p:cNvPr>
          <p:cNvSpPr/>
          <p:nvPr/>
        </p:nvSpPr>
        <p:spPr bwMode="auto">
          <a:xfrm>
            <a:off x="6781794" y="1219006"/>
            <a:ext cx="1066797" cy="685913"/>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1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استعلان          ضد المسيح (الأعداد 3، 8)</a:t>
            </a:r>
            <a:endParaRPr kumimoji="0" lang="en-US" sz="11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32" name="Rectangle 31">
            <a:extLst>
              <a:ext uri="{FF2B5EF4-FFF2-40B4-BE49-F238E27FC236}">
                <a16:creationId xmlns:a16="http://schemas.microsoft.com/office/drawing/2014/main" id="{933FC612-14E5-D923-8113-72CCB57BDB72}"/>
              </a:ext>
            </a:extLst>
          </p:cNvPr>
          <p:cNvSpPr/>
          <p:nvPr/>
        </p:nvSpPr>
        <p:spPr bwMode="auto">
          <a:xfrm>
            <a:off x="7848591" y="1218928"/>
            <a:ext cx="1143005" cy="685912"/>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الضيقة العظيمة</a:t>
            </a:r>
          </a:p>
          <a:p>
            <a:pPr marL="0" marR="0" indent="0" algn="ctr" defTabSz="914400" rtl="0" eaLnBrk="0" fontAlgn="base" latinLnBrk="0" hangingPunct="0">
              <a:lnSpc>
                <a:spcPct val="100000"/>
              </a:lnSpc>
              <a:spcBef>
                <a:spcPct val="0"/>
              </a:spcBef>
              <a:spcAft>
                <a:spcPct val="0"/>
              </a:spcAft>
              <a:buClrTx/>
              <a:buSzTx/>
              <a:buFontTx/>
              <a:buNone/>
              <a:tabLst/>
            </a:pPr>
            <a:r>
              <a:rPr lang="ar-JO" sz="1200" b="1" dirty="0">
                <a:solidFill>
                  <a:srgbClr val="000000"/>
                </a:solidFill>
                <a:latin typeface="Arial" panose="020B0604020202020204" pitchFamily="34" charset="0"/>
                <a:ea typeface="ＭＳ Ｐゴシック" charset="0"/>
                <a:cs typeface="Arial" panose="020B0604020202020204" pitchFamily="34" charset="0"/>
              </a:rPr>
              <a:t>(7: 14)</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33" name="Rectangle 32">
            <a:extLst>
              <a:ext uri="{FF2B5EF4-FFF2-40B4-BE49-F238E27FC236}">
                <a16:creationId xmlns:a16="http://schemas.microsoft.com/office/drawing/2014/main" id="{5096831B-500A-A3FE-08C2-51ADF52CBAC8}"/>
              </a:ext>
            </a:extLst>
          </p:cNvPr>
          <p:cNvSpPr/>
          <p:nvPr/>
        </p:nvSpPr>
        <p:spPr bwMode="auto">
          <a:xfrm>
            <a:off x="228600" y="1904840"/>
            <a:ext cx="1066716" cy="1143137"/>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المرجع الزمني</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34" name="Rectangle 33">
            <a:extLst>
              <a:ext uri="{FF2B5EF4-FFF2-40B4-BE49-F238E27FC236}">
                <a16:creationId xmlns:a16="http://schemas.microsoft.com/office/drawing/2014/main" id="{6A132E22-4FE9-A9E7-CACC-D7E3F5EC6228}"/>
              </a:ext>
            </a:extLst>
          </p:cNvPr>
          <p:cNvSpPr/>
          <p:nvPr/>
        </p:nvSpPr>
        <p:spPr bwMode="auto">
          <a:xfrm>
            <a:off x="1295316" y="1904841"/>
            <a:ext cx="1142956" cy="1143118"/>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بعد السبي السابق، آخر الأيام</a:t>
            </a:r>
          </a:p>
          <a:p>
            <a:pPr marL="0" marR="0" indent="0" algn="ctr" defTabSz="914400" rtl="0" eaLnBrk="0" fontAlgn="base" latinLnBrk="0" hangingPunct="0">
              <a:lnSpc>
                <a:spcPct val="100000"/>
              </a:lnSpc>
              <a:spcBef>
                <a:spcPct val="0"/>
              </a:spcBef>
              <a:spcAft>
                <a:spcPct val="0"/>
              </a:spcAft>
              <a:buClrTx/>
              <a:buSzTx/>
              <a:buFontTx/>
              <a:buNone/>
              <a:tabLst/>
            </a:pPr>
            <a:r>
              <a:rPr lang="ar-JO" sz="1200" b="1" dirty="0">
                <a:solidFill>
                  <a:srgbClr val="000000"/>
                </a:solidFill>
                <a:latin typeface="Arial" panose="020B0604020202020204" pitchFamily="34" charset="0"/>
                <a:ea typeface="ＭＳ Ｐゴシック" charset="0"/>
                <a:cs typeface="Arial" panose="020B0604020202020204" pitchFamily="34" charset="0"/>
              </a:rPr>
              <a:t>(ع 30)</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35" name="Rectangle 34">
            <a:extLst>
              <a:ext uri="{FF2B5EF4-FFF2-40B4-BE49-F238E27FC236}">
                <a16:creationId xmlns:a16="http://schemas.microsoft.com/office/drawing/2014/main" id="{318F5419-AB01-FE06-89F8-6441222B86BA}"/>
              </a:ext>
            </a:extLst>
          </p:cNvPr>
          <p:cNvSpPr/>
          <p:nvPr/>
        </p:nvSpPr>
        <p:spPr bwMode="auto">
          <a:xfrm>
            <a:off x="2438272" y="1904801"/>
            <a:ext cx="1066922" cy="1143119"/>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يوم عظيم، ذلك اليوم</a:t>
            </a:r>
          </a:p>
          <a:p>
            <a:pPr marL="0" marR="0" indent="0" algn="ctr" defTabSz="914400" rtl="0" eaLnBrk="0" fontAlgn="base" latinLnBrk="0" hangingPunct="0">
              <a:lnSpc>
                <a:spcPct val="100000"/>
              </a:lnSpc>
              <a:spcBef>
                <a:spcPct val="0"/>
              </a:spcBef>
              <a:spcAft>
                <a:spcPct val="0"/>
              </a:spcAft>
              <a:buClrTx/>
              <a:buSzTx/>
              <a:buFontTx/>
              <a:buNone/>
              <a:tabLst/>
            </a:pPr>
            <a:r>
              <a:rPr lang="ar-JO" sz="1200" b="1" dirty="0">
                <a:solidFill>
                  <a:srgbClr val="000000"/>
                </a:solidFill>
                <a:latin typeface="Arial" panose="020B0604020202020204" pitchFamily="34" charset="0"/>
                <a:ea typeface="ＭＳ Ｐゴシック" charset="0"/>
                <a:cs typeface="Arial" panose="020B0604020202020204" pitchFamily="34" charset="0"/>
              </a:rPr>
              <a:t>(الأعداد 7-8)</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36" name="Rectangle 35">
            <a:extLst>
              <a:ext uri="{FF2B5EF4-FFF2-40B4-BE49-F238E27FC236}">
                <a16:creationId xmlns:a16="http://schemas.microsoft.com/office/drawing/2014/main" id="{E997FA65-4F14-D1DD-3E8A-81A6D9B51709}"/>
              </a:ext>
            </a:extLst>
          </p:cNvPr>
          <p:cNvSpPr/>
          <p:nvPr/>
        </p:nvSpPr>
        <p:spPr bwMode="auto">
          <a:xfrm>
            <a:off x="3505194" y="1904722"/>
            <a:ext cx="1142992" cy="1143119"/>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الأسبوع السبعون</a:t>
            </a:r>
          </a:p>
          <a:p>
            <a:pPr marL="0" marR="0" indent="0" algn="ctr" defTabSz="914400" rtl="0" eaLnBrk="0" fontAlgn="base" latinLnBrk="0" hangingPunct="0">
              <a:lnSpc>
                <a:spcPct val="100000"/>
              </a:lnSpc>
              <a:spcBef>
                <a:spcPct val="0"/>
              </a:spcBef>
              <a:spcAft>
                <a:spcPct val="0"/>
              </a:spcAft>
              <a:buClrTx/>
              <a:buSzTx/>
              <a:buFontTx/>
              <a:buNone/>
              <a:tabLst/>
            </a:pPr>
            <a:r>
              <a:rPr lang="ar-JO" sz="1200" b="1" dirty="0">
                <a:solidFill>
                  <a:srgbClr val="000000"/>
                </a:solidFill>
                <a:latin typeface="Arial" panose="020B0604020202020204" pitchFamily="34" charset="0"/>
                <a:ea typeface="ＭＳ Ｐゴシック" charset="0"/>
                <a:cs typeface="Arial" panose="020B0604020202020204" pitchFamily="34" charset="0"/>
              </a:rPr>
              <a:t>(ع 27)</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37" name="Rectangle 36">
            <a:extLst>
              <a:ext uri="{FF2B5EF4-FFF2-40B4-BE49-F238E27FC236}">
                <a16:creationId xmlns:a16="http://schemas.microsoft.com/office/drawing/2014/main" id="{34F1B325-9930-D6E1-5DEF-4F88C6EAE1B7}"/>
              </a:ext>
            </a:extLst>
          </p:cNvPr>
          <p:cNvSpPr/>
          <p:nvPr/>
        </p:nvSpPr>
        <p:spPr bwMode="auto">
          <a:xfrm>
            <a:off x="4648186" y="1904564"/>
            <a:ext cx="1066804" cy="1143117"/>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الزمان الأخير</a:t>
            </a:r>
          </a:p>
          <a:p>
            <a:pPr marL="0" marR="0" indent="0" algn="ctr" defTabSz="914400" rtl="0" eaLnBrk="0" fontAlgn="base" latinLnBrk="0" hangingPunct="0">
              <a:lnSpc>
                <a:spcPct val="100000"/>
              </a:lnSpc>
              <a:spcBef>
                <a:spcPct val="0"/>
              </a:spcBef>
              <a:spcAft>
                <a:spcPct val="0"/>
              </a:spcAft>
              <a:buClrTx/>
              <a:buSzTx/>
              <a:buFontTx/>
              <a:buNone/>
              <a:tabLst/>
            </a:pPr>
            <a:r>
              <a:rPr lang="ar-JO" sz="1200" b="1" dirty="0">
                <a:solidFill>
                  <a:srgbClr val="000000"/>
                </a:solidFill>
                <a:latin typeface="Arial" panose="020B0604020202020204" pitchFamily="34" charset="0"/>
                <a:ea typeface="ＭＳ Ｐゴシック" charset="0"/>
                <a:cs typeface="Arial" panose="020B0604020202020204" pitchFamily="34" charset="0"/>
              </a:rPr>
              <a:t>(11: 40)</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38" name="Rectangle 37">
            <a:extLst>
              <a:ext uri="{FF2B5EF4-FFF2-40B4-BE49-F238E27FC236}">
                <a16:creationId xmlns:a16="http://schemas.microsoft.com/office/drawing/2014/main" id="{A7DDEE48-91A6-54EE-F731-390F1C135F85}"/>
              </a:ext>
            </a:extLst>
          </p:cNvPr>
          <p:cNvSpPr/>
          <p:nvPr/>
        </p:nvSpPr>
        <p:spPr bwMode="auto">
          <a:xfrm>
            <a:off x="5714990" y="1904246"/>
            <a:ext cx="1066800" cy="1143117"/>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1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تلك الأيام، قبل المجيء الثاني مباشرة (الأعداد 22، 29)</a:t>
            </a:r>
            <a:endParaRPr kumimoji="0" lang="en-US" sz="11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39" name="Rectangle 38">
            <a:extLst>
              <a:ext uri="{FF2B5EF4-FFF2-40B4-BE49-F238E27FC236}">
                <a16:creationId xmlns:a16="http://schemas.microsoft.com/office/drawing/2014/main" id="{AB4551D3-FBBF-5958-D86D-4DA97ABAD03F}"/>
              </a:ext>
            </a:extLst>
          </p:cNvPr>
          <p:cNvSpPr/>
          <p:nvPr/>
        </p:nvSpPr>
        <p:spPr bwMode="auto">
          <a:xfrm>
            <a:off x="6781790" y="1903614"/>
            <a:ext cx="1066796" cy="1143750"/>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يوم الرب (ع 2)، في وقته (أي يوم ضد المسيح     (ع 6)</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40" name="Rectangle 39">
            <a:extLst>
              <a:ext uri="{FF2B5EF4-FFF2-40B4-BE49-F238E27FC236}">
                <a16:creationId xmlns:a16="http://schemas.microsoft.com/office/drawing/2014/main" id="{279D64EC-DDE9-702B-8E81-8CD219C0E335}"/>
              </a:ext>
            </a:extLst>
          </p:cNvPr>
          <p:cNvSpPr/>
          <p:nvPr/>
        </p:nvSpPr>
        <p:spPr bwMode="auto">
          <a:xfrm>
            <a:off x="7848586" y="1902980"/>
            <a:ext cx="1143008" cy="1144384"/>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يوم الغضب العظيم (6: 17)      ساعة الدينونة (14: 7)         يوم الرب العظيم (16: 14)</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41" name="Rectangle 40">
            <a:extLst>
              <a:ext uri="{FF2B5EF4-FFF2-40B4-BE49-F238E27FC236}">
                <a16:creationId xmlns:a16="http://schemas.microsoft.com/office/drawing/2014/main" id="{7C14F38B-A6F2-C180-E742-643C4F05618F}"/>
              </a:ext>
            </a:extLst>
          </p:cNvPr>
          <p:cNvSpPr/>
          <p:nvPr/>
        </p:nvSpPr>
        <p:spPr bwMode="auto">
          <a:xfrm>
            <a:off x="228474" y="3047364"/>
            <a:ext cx="1066714" cy="1067436"/>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المدى</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42" name="Rectangle 41">
            <a:extLst>
              <a:ext uri="{FF2B5EF4-FFF2-40B4-BE49-F238E27FC236}">
                <a16:creationId xmlns:a16="http://schemas.microsoft.com/office/drawing/2014/main" id="{C27B3887-B397-A20C-4198-C6949EE94086}"/>
              </a:ext>
            </a:extLst>
          </p:cNvPr>
          <p:cNvSpPr/>
          <p:nvPr/>
        </p:nvSpPr>
        <p:spPr bwMode="auto">
          <a:xfrm>
            <a:off x="1295188" y="3047364"/>
            <a:ext cx="1142868" cy="1066760"/>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هل حدث شيء كهذا (المرجع من خروج)</a:t>
            </a:r>
          </a:p>
          <a:p>
            <a:pPr marL="0" marR="0" indent="0" algn="ctr" defTabSz="914400" rtl="0" eaLnBrk="0" fontAlgn="base" latinLnBrk="0" hangingPunct="0">
              <a:lnSpc>
                <a:spcPct val="100000"/>
              </a:lnSpc>
              <a:spcBef>
                <a:spcPct val="0"/>
              </a:spcBef>
              <a:spcAft>
                <a:spcPct val="0"/>
              </a:spcAft>
              <a:buClrTx/>
              <a:buSzTx/>
              <a:buFontTx/>
              <a:buNone/>
              <a:tabLst/>
            </a:pPr>
            <a:r>
              <a:rPr lang="ar-JO" sz="1200" b="1" dirty="0">
                <a:solidFill>
                  <a:srgbClr val="000000"/>
                </a:solidFill>
                <a:latin typeface="Arial" panose="020B0604020202020204" pitchFamily="34" charset="0"/>
                <a:cs typeface="Arial" panose="020B0604020202020204" pitchFamily="34" charset="0"/>
              </a:rPr>
              <a:t>(ع 32)</a:t>
            </a:r>
            <a:endParaRPr kumimoji="0" lang="en-US"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BF9F3E28-43F0-107D-3374-B022A9E9EAAE}"/>
              </a:ext>
            </a:extLst>
          </p:cNvPr>
          <p:cNvSpPr/>
          <p:nvPr/>
        </p:nvSpPr>
        <p:spPr bwMode="auto">
          <a:xfrm>
            <a:off x="2438056" y="3046690"/>
            <a:ext cx="1067134" cy="1067433"/>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ليس مثله</a:t>
            </a:r>
          </a:p>
          <a:p>
            <a:pPr marL="0" marR="0" indent="0" algn="ctr" defTabSz="914400" rtl="0" eaLnBrk="0" fontAlgn="base" latinLnBrk="0" hangingPunct="0">
              <a:lnSpc>
                <a:spcPct val="100000"/>
              </a:lnSpc>
              <a:spcBef>
                <a:spcPct val="0"/>
              </a:spcBef>
              <a:spcAft>
                <a:spcPct val="0"/>
              </a:spcAft>
              <a:buClrTx/>
              <a:buSzTx/>
              <a:buFontTx/>
              <a:buNone/>
              <a:tabLst/>
            </a:pPr>
            <a:r>
              <a:rPr lang="ar-JO" sz="1200" b="1" dirty="0">
                <a:solidFill>
                  <a:srgbClr val="000000"/>
                </a:solidFill>
                <a:latin typeface="Arial" panose="020B0604020202020204" pitchFamily="34" charset="0"/>
                <a:ea typeface="ＭＳ Ｐゴシック" charset="0"/>
                <a:cs typeface="Arial" panose="020B0604020202020204" pitchFamily="34" charset="0"/>
              </a:rPr>
              <a:t>(ع 7)</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دمار كامل</a:t>
            </a:r>
          </a:p>
          <a:p>
            <a:pPr marL="0" marR="0" indent="0" algn="ctr" defTabSz="914400" rtl="0" eaLnBrk="0" fontAlgn="base" latinLnBrk="0" hangingPunct="0">
              <a:lnSpc>
                <a:spcPct val="100000"/>
              </a:lnSpc>
              <a:spcBef>
                <a:spcPct val="0"/>
              </a:spcBef>
              <a:spcAft>
                <a:spcPct val="0"/>
              </a:spcAft>
              <a:buClrTx/>
              <a:buSzTx/>
              <a:buFontTx/>
              <a:buNone/>
              <a:tabLst/>
            </a:pPr>
            <a:r>
              <a:rPr lang="ar-JO" sz="1200" b="1" dirty="0">
                <a:solidFill>
                  <a:srgbClr val="000000"/>
                </a:solidFill>
                <a:latin typeface="Arial" panose="020B0604020202020204" pitchFamily="34" charset="0"/>
                <a:ea typeface="ＭＳ Ｐゴシック" charset="0"/>
                <a:cs typeface="Arial" panose="020B0604020202020204" pitchFamily="34" charset="0"/>
              </a:rPr>
              <a:t>(ع 11)</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44" name="Rectangle 43">
            <a:extLst>
              <a:ext uri="{FF2B5EF4-FFF2-40B4-BE49-F238E27FC236}">
                <a16:creationId xmlns:a16="http://schemas.microsoft.com/office/drawing/2014/main" id="{13F3AD41-05AC-2090-7531-41342BCE5F02}"/>
              </a:ext>
            </a:extLst>
          </p:cNvPr>
          <p:cNvSpPr/>
          <p:nvPr/>
        </p:nvSpPr>
        <p:spPr bwMode="auto">
          <a:xfrm>
            <a:off x="3504643" y="3046014"/>
            <a:ext cx="1143199" cy="1067431"/>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دمار كامل</a:t>
            </a:r>
          </a:p>
          <a:p>
            <a:pPr marL="0" marR="0" indent="0" algn="ctr" defTabSz="914400" rtl="0" eaLnBrk="0" fontAlgn="base" latinLnBrk="0" hangingPunct="0">
              <a:lnSpc>
                <a:spcPct val="100000"/>
              </a:lnSpc>
              <a:spcBef>
                <a:spcPct val="0"/>
              </a:spcBef>
              <a:spcAft>
                <a:spcPct val="0"/>
              </a:spcAft>
              <a:buClrTx/>
              <a:buSzTx/>
              <a:buFontTx/>
              <a:buNone/>
              <a:tabLst/>
            </a:pPr>
            <a:r>
              <a:rPr lang="ar-JO" sz="1200" b="1" dirty="0">
                <a:solidFill>
                  <a:srgbClr val="000000"/>
                </a:solidFill>
                <a:latin typeface="Arial" panose="020B0604020202020204" pitchFamily="34" charset="0"/>
                <a:ea typeface="ＭＳ Ｐゴシック" charset="0"/>
                <a:cs typeface="Arial" panose="020B0604020202020204" pitchFamily="34" charset="0"/>
              </a:rPr>
              <a:t>(27ت)</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45" name="Rectangle 44">
            <a:extLst>
              <a:ext uri="{FF2B5EF4-FFF2-40B4-BE49-F238E27FC236}">
                <a16:creationId xmlns:a16="http://schemas.microsoft.com/office/drawing/2014/main" id="{5B5EF3A8-624E-5026-9AD5-26919F872205}"/>
              </a:ext>
            </a:extLst>
          </p:cNvPr>
          <p:cNvSpPr/>
          <p:nvPr/>
        </p:nvSpPr>
        <p:spPr bwMode="auto">
          <a:xfrm>
            <a:off x="4647842" y="3044662"/>
            <a:ext cx="1067144" cy="1068784"/>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كما لم يحدث     من قبل </a:t>
            </a:r>
          </a:p>
          <a:p>
            <a:pPr marL="0" marR="0" indent="0" algn="ctr" defTabSz="914400" rtl="0" eaLnBrk="0" fontAlgn="base" latinLnBrk="0" hangingPunct="0">
              <a:lnSpc>
                <a:spcPct val="100000"/>
              </a:lnSpc>
              <a:spcBef>
                <a:spcPct val="0"/>
              </a:spcBef>
              <a:spcAft>
                <a:spcPct val="0"/>
              </a:spcAft>
              <a:buClrTx/>
              <a:buSzTx/>
              <a:buFontTx/>
              <a:buNone/>
              <a:tabLst/>
            </a:pPr>
            <a:r>
              <a:rPr lang="ar-JO" sz="1200" b="1" dirty="0">
                <a:solidFill>
                  <a:srgbClr val="000000"/>
                </a:solidFill>
                <a:latin typeface="Arial" panose="020B0604020202020204" pitchFamily="34" charset="0"/>
                <a:ea typeface="ＭＳ Ｐゴシック" charset="0"/>
                <a:cs typeface="Arial" panose="020B0604020202020204" pitchFamily="34" charset="0"/>
              </a:rPr>
              <a:t>(ع 1)</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46" name="Rectangle 45">
            <a:extLst>
              <a:ext uri="{FF2B5EF4-FFF2-40B4-BE49-F238E27FC236}">
                <a16:creationId xmlns:a16="http://schemas.microsoft.com/office/drawing/2014/main" id="{6229F4C5-062E-10BF-8965-E627D48003F3}"/>
              </a:ext>
            </a:extLst>
          </p:cNvPr>
          <p:cNvSpPr/>
          <p:nvPr/>
        </p:nvSpPr>
        <p:spPr bwMode="auto">
          <a:xfrm>
            <a:off x="5714986" y="3043309"/>
            <a:ext cx="1066800" cy="1068784"/>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كما لم يحدث     من قبل ولن يحدث </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24: 21، 13: 19</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47" name="Rectangle 46">
            <a:extLst>
              <a:ext uri="{FF2B5EF4-FFF2-40B4-BE49-F238E27FC236}">
                <a16:creationId xmlns:a16="http://schemas.microsoft.com/office/drawing/2014/main" id="{DDCFB8A8-28EC-BAA1-3EB1-C14694BF95A2}"/>
              </a:ext>
            </a:extLst>
          </p:cNvPr>
          <p:cNvSpPr/>
          <p:nvPr/>
        </p:nvSpPr>
        <p:spPr bwMode="auto">
          <a:xfrm>
            <a:off x="6781786" y="3047364"/>
            <a:ext cx="1066796" cy="1064730"/>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كل من لم     يؤمن سيدان    (ع 12)</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48" name="Rectangle 47">
            <a:extLst>
              <a:ext uri="{FF2B5EF4-FFF2-40B4-BE49-F238E27FC236}">
                <a16:creationId xmlns:a16="http://schemas.microsoft.com/office/drawing/2014/main" id="{80038299-9461-0E4C-C697-5D5F08CAE82C}"/>
              </a:ext>
            </a:extLst>
          </p:cNvPr>
          <p:cNvSpPr/>
          <p:nvPr/>
        </p:nvSpPr>
        <p:spPr bwMode="auto">
          <a:xfrm>
            <a:off x="7848582" y="3051420"/>
            <a:ext cx="1143012" cy="1060671"/>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لم يحدث مثل ذلك منذ أن وجد الإنسان على الرض</a:t>
            </a:r>
          </a:p>
          <a:p>
            <a:pPr marL="0" marR="0" indent="0" algn="ctr" defTabSz="914400" rtl="0" eaLnBrk="0" fontAlgn="base" latinLnBrk="0" hangingPunct="0">
              <a:lnSpc>
                <a:spcPct val="100000"/>
              </a:lnSpc>
              <a:spcBef>
                <a:spcPct val="0"/>
              </a:spcBef>
              <a:spcAft>
                <a:spcPct val="0"/>
              </a:spcAft>
              <a:buClrTx/>
              <a:buSzTx/>
              <a:buFontTx/>
              <a:buNone/>
              <a:tabLst/>
            </a:pPr>
            <a:r>
              <a:rPr lang="ar-JO" sz="1200" b="1" dirty="0">
                <a:solidFill>
                  <a:srgbClr val="000000"/>
                </a:solidFill>
                <a:latin typeface="Arial" panose="020B0604020202020204" pitchFamily="34" charset="0"/>
                <a:ea typeface="ＭＳ Ｐゴシック" charset="0"/>
                <a:cs typeface="Arial" panose="020B0604020202020204" pitchFamily="34" charset="0"/>
              </a:rPr>
              <a:t>(16: 18)</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49" name="Rectangle 48">
            <a:extLst>
              <a:ext uri="{FF2B5EF4-FFF2-40B4-BE49-F238E27FC236}">
                <a16:creationId xmlns:a16="http://schemas.microsoft.com/office/drawing/2014/main" id="{B8C03EF3-4CD3-6A99-8217-B037A71CEC17}"/>
              </a:ext>
            </a:extLst>
          </p:cNvPr>
          <p:cNvSpPr/>
          <p:nvPr/>
        </p:nvSpPr>
        <p:spPr bwMode="auto">
          <a:xfrm>
            <a:off x="228474" y="4112092"/>
            <a:ext cx="1066712" cy="917108"/>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السياق الديني</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50" name="Rectangle 49">
            <a:extLst>
              <a:ext uri="{FF2B5EF4-FFF2-40B4-BE49-F238E27FC236}">
                <a16:creationId xmlns:a16="http://schemas.microsoft.com/office/drawing/2014/main" id="{5514A99F-CC48-884A-4035-CC54441F04BB}"/>
              </a:ext>
            </a:extLst>
          </p:cNvPr>
          <p:cNvSpPr/>
          <p:nvPr/>
        </p:nvSpPr>
        <p:spPr bwMode="auto">
          <a:xfrm>
            <a:off x="1294846" y="4112011"/>
            <a:ext cx="1142850" cy="916507"/>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الوثنية</a:t>
            </a:r>
          </a:p>
          <a:p>
            <a:pPr marL="0" marR="0" indent="0" algn="ctr" defTabSz="914400" rtl="0" eaLnBrk="0" fontAlgn="base" latinLnBrk="0" hangingPunct="0">
              <a:lnSpc>
                <a:spcPct val="100000"/>
              </a:lnSpc>
              <a:spcBef>
                <a:spcPct val="0"/>
              </a:spcBef>
              <a:spcAft>
                <a:spcPct val="0"/>
              </a:spcAft>
              <a:buClrTx/>
              <a:buSzTx/>
              <a:buFontTx/>
              <a:buNone/>
              <a:tabLst/>
            </a:pPr>
            <a:r>
              <a:rPr lang="ar-JO" sz="1200" b="1" dirty="0">
                <a:solidFill>
                  <a:srgbClr val="000000"/>
                </a:solidFill>
                <a:latin typeface="Arial" panose="020B0604020202020204" pitchFamily="34" charset="0"/>
                <a:ea typeface="ＭＳ Ｐゴシック" charset="0"/>
                <a:cs typeface="Arial" panose="020B0604020202020204" pitchFamily="34" charset="0"/>
              </a:rPr>
              <a:t>(الأعداد 25، 28)</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51" name="Rectangle 50">
            <a:extLst>
              <a:ext uri="{FF2B5EF4-FFF2-40B4-BE49-F238E27FC236}">
                <a16:creationId xmlns:a16="http://schemas.microsoft.com/office/drawing/2014/main" id="{A3E3711A-E05D-630A-3C04-E0AB57922C21}"/>
              </a:ext>
            </a:extLst>
          </p:cNvPr>
          <p:cNvSpPr/>
          <p:nvPr/>
        </p:nvSpPr>
        <p:spPr bwMode="auto">
          <a:xfrm>
            <a:off x="2437148" y="4111329"/>
            <a:ext cx="1067135" cy="916513"/>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الأنبياء الكذبة</a:t>
            </a:r>
          </a:p>
          <a:p>
            <a:pPr marL="0" marR="0" indent="0" algn="ctr" defTabSz="914400" rtl="0" eaLnBrk="0" fontAlgn="base" latinLnBrk="0" hangingPunct="0">
              <a:lnSpc>
                <a:spcPct val="100000"/>
              </a:lnSpc>
              <a:spcBef>
                <a:spcPct val="0"/>
              </a:spcBef>
              <a:spcAft>
                <a:spcPct val="0"/>
              </a:spcAft>
              <a:buClrTx/>
              <a:buSzTx/>
              <a:buFontTx/>
              <a:buNone/>
              <a:tabLst/>
            </a:pPr>
            <a:r>
              <a:rPr lang="ar-JO" sz="1200" b="1" dirty="0">
                <a:solidFill>
                  <a:srgbClr val="000000"/>
                </a:solidFill>
                <a:latin typeface="Arial" panose="020B0604020202020204" pitchFamily="34" charset="0"/>
                <a:ea typeface="ＭＳ Ｐゴシック" charset="0"/>
                <a:cs typeface="Arial" panose="020B0604020202020204" pitchFamily="34" charset="0"/>
              </a:rPr>
              <a:t>(29: 24-32)</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52" name="Rectangle 51">
            <a:extLst>
              <a:ext uri="{FF2B5EF4-FFF2-40B4-BE49-F238E27FC236}">
                <a16:creationId xmlns:a16="http://schemas.microsoft.com/office/drawing/2014/main" id="{8A2B87B8-E0E5-4F05-C035-25928479C2A4}"/>
              </a:ext>
            </a:extLst>
          </p:cNvPr>
          <p:cNvSpPr/>
          <p:nvPr/>
        </p:nvSpPr>
        <p:spPr bwMode="auto">
          <a:xfrm>
            <a:off x="3503940" y="4109971"/>
            <a:ext cx="1142089" cy="916519"/>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رئيس آت     (ضد المسيح) رجسة الخراب  (ع 27)</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53" name="Rectangle 52">
            <a:extLst>
              <a:ext uri="{FF2B5EF4-FFF2-40B4-BE49-F238E27FC236}">
                <a16:creationId xmlns:a16="http://schemas.microsoft.com/office/drawing/2014/main" id="{220A6690-5B44-996B-2F35-8BAAB3BFB169}"/>
              </a:ext>
            </a:extLst>
          </p:cNvPr>
          <p:cNvSpPr/>
          <p:nvPr/>
        </p:nvSpPr>
        <p:spPr bwMode="auto">
          <a:xfrm>
            <a:off x="4646030" y="4107260"/>
            <a:ext cx="1065538" cy="919229"/>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ضد المسيح</a:t>
            </a:r>
          </a:p>
          <a:p>
            <a:pPr marL="0" marR="0" indent="0" algn="ctr" defTabSz="914400" rtl="0" eaLnBrk="0" fontAlgn="base" latinLnBrk="0" hangingPunct="0">
              <a:lnSpc>
                <a:spcPct val="100000"/>
              </a:lnSpc>
              <a:spcBef>
                <a:spcPct val="0"/>
              </a:spcBef>
              <a:spcAft>
                <a:spcPct val="0"/>
              </a:spcAft>
              <a:buClrTx/>
              <a:buSzTx/>
              <a:buFontTx/>
              <a:buNone/>
              <a:tabLst/>
            </a:pPr>
            <a:r>
              <a:rPr lang="ar-JO" sz="1200" b="1" dirty="0">
                <a:solidFill>
                  <a:srgbClr val="000000"/>
                </a:solidFill>
                <a:latin typeface="Arial" panose="020B0604020202020204" pitchFamily="34" charset="0"/>
                <a:ea typeface="ＭＳ Ｐゴシック" charset="0"/>
                <a:cs typeface="Arial" panose="020B0604020202020204" pitchFamily="34" charset="0"/>
              </a:rPr>
              <a:t>(11: 36-45)</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شرير</a:t>
            </a:r>
          </a:p>
          <a:p>
            <a:pPr marL="0" marR="0" indent="0" algn="ctr" defTabSz="914400" rtl="0" eaLnBrk="0" fontAlgn="base" latinLnBrk="0" hangingPunct="0">
              <a:lnSpc>
                <a:spcPct val="100000"/>
              </a:lnSpc>
              <a:spcBef>
                <a:spcPct val="0"/>
              </a:spcBef>
              <a:spcAft>
                <a:spcPct val="0"/>
              </a:spcAft>
              <a:buClrTx/>
              <a:buSzTx/>
              <a:buFontTx/>
              <a:buNone/>
              <a:tabLst/>
            </a:pPr>
            <a:r>
              <a:rPr lang="ar-JO" sz="1200" b="1" dirty="0">
                <a:solidFill>
                  <a:srgbClr val="000000"/>
                </a:solidFill>
                <a:latin typeface="Arial" panose="020B0604020202020204" pitchFamily="34" charset="0"/>
                <a:ea typeface="ＭＳ Ｐゴシック" charset="0"/>
                <a:cs typeface="Arial" panose="020B0604020202020204" pitchFamily="34" charset="0"/>
              </a:rPr>
              <a:t>(12: 10)</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54" name="Rectangle 53">
            <a:extLst>
              <a:ext uri="{FF2B5EF4-FFF2-40B4-BE49-F238E27FC236}">
                <a16:creationId xmlns:a16="http://schemas.microsoft.com/office/drawing/2014/main" id="{6DC78401-E050-0454-36C8-38312064FE2B}"/>
              </a:ext>
            </a:extLst>
          </p:cNvPr>
          <p:cNvSpPr/>
          <p:nvPr/>
        </p:nvSpPr>
        <p:spPr bwMode="auto">
          <a:xfrm>
            <a:off x="5711548" y="4111329"/>
            <a:ext cx="1066800" cy="915157"/>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أنبياء كذبة  وآيات وعجائب </a:t>
            </a:r>
          </a:p>
          <a:p>
            <a:pPr marL="0" marR="0" indent="0" algn="ctr" defTabSz="914400" rtl="0" eaLnBrk="0" fontAlgn="base" latinLnBrk="0" hangingPunct="0">
              <a:lnSpc>
                <a:spcPct val="100000"/>
              </a:lnSpc>
              <a:spcBef>
                <a:spcPct val="0"/>
              </a:spcBef>
              <a:spcAft>
                <a:spcPct val="0"/>
              </a:spcAft>
              <a:buClrTx/>
              <a:buSzTx/>
              <a:buFontTx/>
              <a:buNone/>
              <a:tabLst/>
            </a:pPr>
            <a:r>
              <a:rPr lang="ar-JO" sz="1200" b="1" dirty="0">
                <a:solidFill>
                  <a:srgbClr val="000000"/>
                </a:solidFill>
                <a:latin typeface="Arial" panose="020B0604020202020204" pitchFamily="34" charset="0"/>
                <a:ea typeface="ＭＳ Ｐゴシック" charset="0"/>
                <a:cs typeface="Arial" panose="020B0604020202020204" pitchFamily="34" charset="0"/>
              </a:rPr>
              <a:t>24: 24،     13: 22</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55" name="Rectangle 54">
            <a:extLst>
              <a:ext uri="{FF2B5EF4-FFF2-40B4-BE49-F238E27FC236}">
                <a16:creationId xmlns:a16="http://schemas.microsoft.com/office/drawing/2014/main" id="{9C0C7BA4-BACA-0747-22CF-8E10B052DF8B}"/>
              </a:ext>
            </a:extLst>
          </p:cNvPr>
          <p:cNvSpPr/>
          <p:nvPr/>
        </p:nvSpPr>
        <p:spPr bwMode="auto">
          <a:xfrm>
            <a:off x="6774915" y="4117507"/>
            <a:ext cx="1073657" cy="908977"/>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ضد المسيح، علامات وعجائب كاذبة</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(الأعداد 4-9)</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57" name="Rectangle 56">
            <a:extLst>
              <a:ext uri="{FF2B5EF4-FFF2-40B4-BE49-F238E27FC236}">
                <a16:creationId xmlns:a16="http://schemas.microsoft.com/office/drawing/2014/main" id="{0D343038-0FDC-086A-6206-CC78DCF19DE0}"/>
              </a:ext>
            </a:extLst>
          </p:cNvPr>
          <p:cNvSpPr/>
          <p:nvPr/>
        </p:nvSpPr>
        <p:spPr bwMode="auto">
          <a:xfrm>
            <a:off x="7838262" y="4117503"/>
            <a:ext cx="1153332" cy="908977"/>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ضد المسيح    أنبياء كذبة      آيات وعجائب</a:t>
            </a:r>
          </a:p>
          <a:p>
            <a:pPr marL="0" marR="0" indent="0" algn="ctr" defTabSz="914400" rtl="0" eaLnBrk="0" fontAlgn="base" latinLnBrk="0" hangingPunct="0">
              <a:lnSpc>
                <a:spcPct val="100000"/>
              </a:lnSpc>
              <a:spcBef>
                <a:spcPct val="0"/>
              </a:spcBef>
              <a:spcAft>
                <a:spcPct val="0"/>
              </a:spcAft>
              <a:buClrTx/>
              <a:buSzTx/>
              <a:buFontTx/>
              <a:buNone/>
              <a:tabLst/>
            </a:pPr>
            <a:r>
              <a:rPr lang="ar-JO" sz="1200" b="1" dirty="0">
                <a:solidFill>
                  <a:srgbClr val="000000"/>
                </a:solidFill>
                <a:latin typeface="Arial" panose="020B0604020202020204" pitchFamily="34" charset="0"/>
                <a:ea typeface="ＭＳ Ｐゴシック" charset="0"/>
                <a:cs typeface="Arial" panose="020B0604020202020204" pitchFamily="34" charset="0"/>
              </a:rPr>
              <a:t>(13: 1-10)</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58" name="Rectangle 57">
            <a:extLst>
              <a:ext uri="{FF2B5EF4-FFF2-40B4-BE49-F238E27FC236}">
                <a16:creationId xmlns:a16="http://schemas.microsoft.com/office/drawing/2014/main" id="{EEC0B894-A12F-07AB-38C9-CBB98AF5A5B9}"/>
              </a:ext>
            </a:extLst>
          </p:cNvPr>
          <p:cNvSpPr/>
          <p:nvPr/>
        </p:nvSpPr>
        <p:spPr bwMode="auto">
          <a:xfrm>
            <a:off x="238922" y="5026480"/>
            <a:ext cx="1066602" cy="840914"/>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نشاط الهيكل</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59" name="Rectangle 58">
            <a:extLst>
              <a:ext uri="{FF2B5EF4-FFF2-40B4-BE49-F238E27FC236}">
                <a16:creationId xmlns:a16="http://schemas.microsoft.com/office/drawing/2014/main" id="{B395BDAA-C55F-669A-B10C-874448DAF32B}"/>
              </a:ext>
            </a:extLst>
          </p:cNvPr>
          <p:cNvSpPr/>
          <p:nvPr/>
        </p:nvSpPr>
        <p:spPr bwMode="auto">
          <a:xfrm>
            <a:off x="1305506" y="5025803"/>
            <a:ext cx="1121302" cy="841587"/>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وعد الإسترداد الروحي </a:t>
            </a:r>
          </a:p>
          <a:p>
            <a:pPr marL="0" marR="0" indent="0" algn="ctr" defTabSz="914400" rtl="0" eaLnBrk="0" fontAlgn="base" latinLnBrk="0" hangingPunct="0">
              <a:lnSpc>
                <a:spcPct val="100000"/>
              </a:lnSpc>
              <a:spcBef>
                <a:spcPct val="0"/>
              </a:spcBef>
              <a:spcAft>
                <a:spcPct val="0"/>
              </a:spcAft>
              <a:buClrTx/>
              <a:buSzTx/>
              <a:buFontTx/>
              <a:buNone/>
              <a:tabLst/>
            </a:pPr>
            <a:r>
              <a:rPr lang="ar-JO" sz="1200" b="1" dirty="0">
                <a:solidFill>
                  <a:srgbClr val="000000"/>
                </a:solidFill>
                <a:latin typeface="Arial" panose="020B0604020202020204" pitchFamily="34" charset="0"/>
                <a:ea typeface="ＭＳ Ｐゴシック" charset="0"/>
                <a:cs typeface="Arial" panose="020B0604020202020204" pitchFamily="34" charset="0"/>
              </a:rPr>
              <a:t>(ع 30)</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60" name="Rectangle 59">
            <a:extLst>
              <a:ext uri="{FF2B5EF4-FFF2-40B4-BE49-F238E27FC236}">
                <a16:creationId xmlns:a16="http://schemas.microsoft.com/office/drawing/2014/main" id="{B5C0BD0F-6762-7203-3DE6-79D9D1E6DC3B}"/>
              </a:ext>
            </a:extLst>
          </p:cNvPr>
          <p:cNvSpPr/>
          <p:nvPr/>
        </p:nvSpPr>
        <p:spPr bwMode="auto">
          <a:xfrm>
            <a:off x="2426808" y="5025803"/>
            <a:ext cx="1070802" cy="841581"/>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وعد الإسترداد الروحي والثيوقراطي</a:t>
            </a:r>
          </a:p>
          <a:p>
            <a:pPr marL="0" marR="0" indent="0" algn="ctr" defTabSz="914400" rtl="0" eaLnBrk="0" fontAlgn="base" latinLnBrk="0" hangingPunct="0">
              <a:lnSpc>
                <a:spcPct val="100000"/>
              </a:lnSpc>
              <a:spcBef>
                <a:spcPct val="0"/>
              </a:spcBef>
              <a:spcAft>
                <a:spcPct val="0"/>
              </a:spcAft>
              <a:buClrTx/>
              <a:buSzTx/>
              <a:buFontTx/>
              <a:buNone/>
              <a:tabLst/>
            </a:pPr>
            <a:r>
              <a:rPr lang="ar-JO" sz="1200" b="1" dirty="0">
                <a:solidFill>
                  <a:srgbClr val="000000"/>
                </a:solidFill>
                <a:latin typeface="Arial" panose="020B0604020202020204" pitchFamily="34" charset="0"/>
                <a:ea typeface="ＭＳ Ｐゴシック" charset="0"/>
                <a:cs typeface="Arial" panose="020B0604020202020204" pitchFamily="34" charset="0"/>
              </a:rPr>
              <a:t>(ع 9)</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61" name="Rectangle 60">
            <a:extLst>
              <a:ext uri="{FF2B5EF4-FFF2-40B4-BE49-F238E27FC236}">
                <a16:creationId xmlns:a16="http://schemas.microsoft.com/office/drawing/2014/main" id="{0399995F-35CF-4C11-2CE4-FD5DBBA26D5A}"/>
              </a:ext>
            </a:extLst>
          </p:cNvPr>
          <p:cNvSpPr/>
          <p:nvPr/>
        </p:nvSpPr>
        <p:spPr bwMode="auto">
          <a:xfrm>
            <a:off x="3511168" y="5025803"/>
            <a:ext cx="1145197" cy="841577"/>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1200" b="1" dirty="0">
                <a:solidFill>
                  <a:srgbClr val="000000"/>
                </a:solidFill>
                <a:latin typeface="Arial" panose="020B0604020202020204" pitchFamily="34" charset="0"/>
                <a:ea typeface="ＭＳ Ｐゴシック" charset="0"/>
                <a:cs typeface="Arial" panose="020B0604020202020204" pitchFamily="34" charset="0"/>
              </a:rPr>
              <a:t>تدنيس الهيكل </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 27)</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62" name="Rectangle 61">
            <a:extLst>
              <a:ext uri="{FF2B5EF4-FFF2-40B4-BE49-F238E27FC236}">
                <a16:creationId xmlns:a16="http://schemas.microsoft.com/office/drawing/2014/main" id="{4D843617-6F3B-342C-FD30-C0BEA26EBE6F}"/>
              </a:ext>
            </a:extLst>
          </p:cNvPr>
          <p:cNvSpPr/>
          <p:nvPr/>
        </p:nvSpPr>
        <p:spPr bwMode="auto">
          <a:xfrm>
            <a:off x="4662332" y="5023097"/>
            <a:ext cx="1049216" cy="841570"/>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1200" b="1" dirty="0">
                <a:solidFill>
                  <a:srgbClr val="000000"/>
                </a:solidFill>
                <a:latin typeface="Arial" panose="020B0604020202020204" pitchFamily="34" charset="0"/>
                <a:ea typeface="ＭＳ Ｐゴシック" charset="0"/>
                <a:cs typeface="Arial" panose="020B0604020202020204" pitchFamily="34" charset="0"/>
              </a:rPr>
              <a:t>تدنيس الهيكل </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 11)</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63" name="Rectangle 62">
            <a:extLst>
              <a:ext uri="{FF2B5EF4-FFF2-40B4-BE49-F238E27FC236}">
                <a16:creationId xmlns:a16="http://schemas.microsoft.com/office/drawing/2014/main" id="{D07CD484-0D2F-270A-642B-645558E559A7}"/>
              </a:ext>
            </a:extLst>
          </p:cNvPr>
          <p:cNvSpPr/>
          <p:nvPr/>
        </p:nvSpPr>
        <p:spPr bwMode="auto">
          <a:xfrm>
            <a:off x="5718432" y="5023098"/>
            <a:ext cx="1056481" cy="841570"/>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1200" b="1" dirty="0">
                <a:solidFill>
                  <a:srgbClr val="000000"/>
                </a:solidFill>
                <a:latin typeface="Arial" panose="020B0604020202020204" pitchFamily="34" charset="0"/>
                <a:ea typeface="ＭＳ Ｐゴシック" charset="0"/>
                <a:cs typeface="Arial" panose="020B0604020202020204" pitchFamily="34" charset="0"/>
              </a:rPr>
              <a:t>تدنيس الهيكل </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24: 15، 13: 14</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121856" name="Rectangle 121855">
            <a:extLst>
              <a:ext uri="{FF2B5EF4-FFF2-40B4-BE49-F238E27FC236}">
                <a16:creationId xmlns:a16="http://schemas.microsoft.com/office/drawing/2014/main" id="{3DB7C820-8679-DCCE-4B5C-8FDDCB997094}"/>
              </a:ext>
            </a:extLst>
          </p:cNvPr>
          <p:cNvSpPr/>
          <p:nvPr/>
        </p:nvSpPr>
        <p:spPr bwMode="auto">
          <a:xfrm>
            <a:off x="6770182" y="5025804"/>
            <a:ext cx="1078389" cy="838864"/>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1200" b="1" dirty="0">
                <a:solidFill>
                  <a:srgbClr val="000000"/>
                </a:solidFill>
                <a:latin typeface="Arial" panose="020B0604020202020204" pitchFamily="34" charset="0"/>
                <a:ea typeface="ＭＳ Ｐゴシック" charset="0"/>
                <a:cs typeface="Arial" panose="020B0604020202020204" pitchFamily="34" charset="0"/>
              </a:rPr>
              <a:t>تدنيس الهيكل </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 4)</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121858" name="Rectangle 121857">
            <a:extLst>
              <a:ext uri="{FF2B5EF4-FFF2-40B4-BE49-F238E27FC236}">
                <a16:creationId xmlns:a16="http://schemas.microsoft.com/office/drawing/2014/main" id="{B2DA639C-AEF2-4566-6C11-EC3B90E6DD42}"/>
              </a:ext>
            </a:extLst>
          </p:cNvPr>
          <p:cNvSpPr/>
          <p:nvPr/>
        </p:nvSpPr>
        <p:spPr bwMode="auto">
          <a:xfrm>
            <a:off x="7826663" y="5027843"/>
            <a:ext cx="1164930" cy="836823"/>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1200" b="1" dirty="0">
                <a:solidFill>
                  <a:srgbClr val="000000"/>
                </a:solidFill>
                <a:latin typeface="Arial" panose="020B0604020202020204" pitchFamily="34" charset="0"/>
                <a:ea typeface="ＭＳ Ｐゴシック" charset="0"/>
                <a:cs typeface="Arial" panose="020B0604020202020204" pitchFamily="34" charset="0"/>
              </a:rPr>
              <a:t>تدنيس الهيكل </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(11: 1-2)</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121859" name="Rectangle 121858">
            <a:extLst>
              <a:ext uri="{FF2B5EF4-FFF2-40B4-BE49-F238E27FC236}">
                <a16:creationId xmlns:a16="http://schemas.microsoft.com/office/drawing/2014/main" id="{ACD1E045-F1B5-FAA4-B1DB-836EC621625F}"/>
              </a:ext>
            </a:extLst>
          </p:cNvPr>
          <p:cNvSpPr/>
          <p:nvPr/>
        </p:nvSpPr>
        <p:spPr bwMode="auto">
          <a:xfrm>
            <a:off x="218282" y="5868751"/>
            <a:ext cx="1079634" cy="910322"/>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1200" b="1" dirty="0">
                <a:solidFill>
                  <a:srgbClr val="000000"/>
                </a:solidFill>
                <a:latin typeface="Arial" panose="020B0604020202020204" pitchFamily="34" charset="0"/>
                <a:ea typeface="ＭＳ Ｐゴシック" charset="0"/>
                <a:cs typeface="Arial" panose="020B0604020202020204" pitchFamily="34" charset="0"/>
              </a:rPr>
              <a:t>رسالة الخلاص</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121860" name="Rectangle 121859">
            <a:extLst>
              <a:ext uri="{FF2B5EF4-FFF2-40B4-BE49-F238E27FC236}">
                <a16:creationId xmlns:a16="http://schemas.microsoft.com/office/drawing/2014/main" id="{900FEA4E-2072-A22F-2C90-6F61F6050728}"/>
              </a:ext>
            </a:extLst>
          </p:cNvPr>
          <p:cNvSpPr/>
          <p:nvPr/>
        </p:nvSpPr>
        <p:spPr bwMode="auto">
          <a:xfrm>
            <a:off x="1293916" y="5864665"/>
            <a:ext cx="1147916" cy="913715"/>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1200" b="1" dirty="0">
                <a:solidFill>
                  <a:srgbClr val="000000"/>
                </a:solidFill>
                <a:latin typeface="Arial" panose="020B0604020202020204" pitchFamily="34" charset="0"/>
                <a:ea typeface="ＭＳ Ｐゴシック" charset="0"/>
                <a:cs typeface="Arial" panose="020B0604020202020204" pitchFamily="34" charset="0"/>
              </a:rPr>
              <a:t>سوف تعودون</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 30)</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121861" name="Rectangle 121860">
            <a:extLst>
              <a:ext uri="{FF2B5EF4-FFF2-40B4-BE49-F238E27FC236}">
                <a16:creationId xmlns:a16="http://schemas.microsoft.com/office/drawing/2014/main" id="{E54EDC23-AC0A-5441-C85E-4D1887BF4A02}"/>
              </a:ext>
            </a:extLst>
          </p:cNvPr>
          <p:cNvSpPr/>
          <p:nvPr/>
        </p:nvSpPr>
        <p:spPr bwMode="auto">
          <a:xfrm>
            <a:off x="2436914" y="5868737"/>
            <a:ext cx="1070233" cy="909641"/>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الخلاص من الزمن</a:t>
            </a:r>
          </a:p>
          <a:p>
            <a:pPr marL="0" marR="0" indent="0" algn="ctr" defTabSz="914400" rtl="0" eaLnBrk="0" fontAlgn="base" latinLnBrk="0" hangingPunct="0">
              <a:lnSpc>
                <a:spcPct val="100000"/>
              </a:lnSpc>
              <a:spcBef>
                <a:spcPct val="0"/>
              </a:spcBef>
              <a:spcAft>
                <a:spcPct val="0"/>
              </a:spcAft>
              <a:buClrTx/>
              <a:buSzTx/>
              <a:buFontTx/>
              <a:buNone/>
              <a:tabLst/>
            </a:pPr>
            <a:r>
              <a:rPr lang="ar-JO" sz="1200" b="1" dirty="0">
                <a:solidFill>
                  <a:srgbClr val="000000"/>
                </a:solidFill>
                <a:latin typeface="Arial" panose="020B0604020202020204" pitchFamily="34" charset="0"/>
                <a:ea typeface="ＭＳ Ｐゴシック" charset="0"/>
                <a:cs typeface="Arial" panose="020B0604020202020204" pitchFamily="34" charset="0"/>
              </a:rPr>
              <a:t>(ع 7)</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121862" name="Rectangle 121861">
            <a:extLst>
              <a:ext uri="{FF2B5EF4-FFF2-40B4-BE49-F238E27FC236}">
                <a16:creationId xmlns:a16="http://schemas.microsoft.com/office/drawing/2014/main" id="{230A2EE2-CD55-5645-4B4E-0F3CB982AD20}"/>
              </a:ext>
            </a:extLst>
          </p:cNvPr>
          <p:cNvSpPr/>
          <p:nvPr/>
        </p:nvSpPr>
        <p:spPr bwMode="auto">
          <a:xfrm>
            <a:off x="3521279" y="5863321"/>
            <a:ext cx="1130354" cy="909641"/>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1200" b="1" dirty="0">
                <a:solidFill>
                  <a:srgbClr val="000000"/>
                </a:solidFill>
                <a:latin typeface="Arial" panose="020B0604020202020204" pitchFamily="34" charset="0"/>
                <a:ea typeface="ＭＳ Ｐゴシック" charset="0"/>
                <a:cs typeface="Arial" panose="020B0604020202020204" pitchFamily="34" charset="0"/>
              </a:rPr>
              <a:t>تتضمن دمار المخرب</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 27</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121863" name="Rectangle 121862">
            <a:extLst>
              <a:ext uri="{FF2B5EF4-FFF2-40B4-BE49-F238E27FC236}">
                <a16:creationId xmlns:a16="http://schemas.microsoft.com/office/drawing/2014/main" id="{8AECF1E9-DB82-236B-7A8E-8081C702FB45}"/>
              </a:ext>
            </a:extLst>
          </p:cNvPr>
          <p:cNvSpPr/>
          <p:nvPr/>
        </p:nvSpPr>
        <p:spPr bwMode="auto">
          <a:xfrm>
            <a:off x="4651632" y="5870086"/>
            <a:ext cx="1044861" cy="911672"/>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1200" b="1" dirty="0">
                <a:solidFill>
                  <a:srgbClr val="000000"/>
                </a:solidFill>
                <a:latin typeface="Arial" panose="020B0604020202020204" pitchFamily="34" charset="0"/>
                <a:ea typeface="ＭＳ Ｐゴシック" charset="0"/>
                <a:cs typeface="Arial" panose="020B0604020202020204" pitchFamily="34" charset="0"/>
              </a:rPr>
              <a:t>خلاص المختارين</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 1)</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121864" name="Rectangle 121863">
            <a:extLst>
              <a:ext uri="{FF2B5EF4-FFF2-40B4-BE49-F238E27FC236}">
                <a16:creationId xmlns:a16="http://schemas.microsoft.com/office/drawing/2014/main" id="{8C06EB28-63AE-88DC-B778-1E577D28DE15}"/>
              </a:ext>
            </a:extLst>
          </p:cNvPr>
          <p:cNvSpPr/>
          <p:nvPr/>
        </p:nvSpPr>
        <p:spPr bwMode="auto">
          <a:xfrm>
            <a:off x="5714986" y="5870085"/>
            <a:ext cx="1063358" cy="908291"/>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1200" b="1" dirty="0">
                <a:solidFill>
                  <a:srgbClr val="000000"/>
                </a:solidFill>
                <a:latin typeface="Arial" panose="020B0604020202020204" pitchFamily="34" charset="0"/>
                <a:ea typeface="ＭＳ Ｐゴシック" charset="0"/>
                <a:cs typeface="Arial" panose="020B0604020202020204" pitchFamily="34" charset="0"/>
              </a:rPr>
              <a:t>خلاص المختارين</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24: 22، 13: 20</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121865" name="Rectangle 121864">
            <a:extLst>
              <a:ext uri="{FF2B5EF4-FFF2-40B4-BE49-F238E27FC236}">
                <a16:creationId xmlns:a16="http://schemas.microsoft.com/office/drawing/2014/main" id="{C6BC6977-C3D0-32C0-AAF8-9DE9C9A97C5E}"/>
              </a:ext>
            </a:extLst>
          </p:cNvPr>
          <p:cNvSpPr/>
          <p:nvPr/>
        </p:nvSpPr>
        <p:spPr bwMode="auto">
          <a:xfrm>
            <a:off x="6763292" y="5863321"/>
            <a:ext cx="1074970" cy="915055"/>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اليوم لن يأتي</a:t>
            </a:r>
          </a:p>
          <a:p>
            <a:pPr marL="0" marR="0" indent="0" algn="ctr" defTabSz="914400" rtl="0" eaLnBrk="0" fontAlgn="base" latinLnBrk="0" hangingPunct="0">
              <a:lnSpc>
                <a:spcPct val="100000"/>
              </a:lnSpc>
              <a:spcBef>
                <a:spcPct val="0"/>
              </a:spcBef>
              <a:spcAft>
                <a:spcPct val="0"/>
              </a:spcAft>
              <a:buClrTx/>
              <a:buSzTx/>
              <a:buFontTx/>
              <a:buNone/>
              <a:tabLst/>
            </a:pPr>
            <a:r>
              <a:rPr lang="ar-JO" sz="1200" b="1" dirty="0">
                <a:solidFill>
                  <a:srgbClr val="000000"/>
                </a:solidFill>
                <a:latin typeface="Arial" panose="020B0604020202020204" pitchFamily="34" charset="0"/>
                <a:ea typeface="ＭＳ Ｐゴシック" charset="0"/>
                <a:cs typeface="Arial" panose="020B0604020202020204" pitchFamily="34" charset="0"/>
              </a:rPr>
              <a:t>حتى يخلص المختارين</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 3، 13)</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121866" name="Rectangle 121865">
            <a:extLst>
              <a:ext uri="{FF2B5EF4-FFF2-40B4-BE49-F238E27FC236}">
                <a16:creationId xmlns:a16="http://schemas.microsoft.com/office/drawing/2014/main" id="{EAB41786-AD06-D2E3-3B2B-52AAEC08D3F7}"/>
              </a:ext>
            </a:extLst>
          </p:cNvPr>
          <p:cNvSpPr/>
          <p:nvPr/>
        </p:nvSpPr>
        <p:spPr bwMode="auto">
          <a:xfrm>
            <a:off x="7836964" y="5860599"/>
            <a:ext cx="1154627" cy="917773"/>
          </a:xfrm>
          <a:prstGeom prst="rect">
            <a:avLst/>
          </a:prstGeom>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1200" b="1" dirty="0">
                <a:solidFill>
                  <a:srgbClr val="000000"/>
                </a:solidFill>
                <a:latin typeface="Arial" panose="020B0604020202020204" pitchFamily="34" charset="0"/>
                <a:ea typeface="ＭＳ Ｐゴシック" charset="0"/>
                <a:cs typeface="Arial" panose="020B0604020202020204" pitchFamily="34" charset="0"/>
              </a:rPr>
              <a:t>خلاص عبيد الله</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(19: 1-2)</a:t>
            </a:r>
            <a:endParaRPr kumimoji="0" lang="en-US" sz="1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Blank Presentation">
  <a:themeElements>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CCFFFF"/>
        </a:lt1>
        <a:dk2>
          <a:srgbClr val="000000"/>
        </a:dk2>
        <a:lt2>
          <a:srgbClr val="808080"/>
        </a:lt2>
        <a:accent1>
          <a:srgbClr val="00CC99"/>
        </a:accent1>
        <a:accent2>
          <a:srgbClr val="3333CC"/>
        </a:accent2>
        <a:accent3>
          <a:srgbClr val="E2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CCFFFF"/>
        </a:lt1>
        <a:dk2>
          <a:srgbClr val="000000"/>
        </a:dk2>
        <a:lt2>
          <a:srgbClr val="808080"/>
        </a:lt2>
        <a:accent1>
          <a:srgbClr val="00CC99"/>
        </a:accent1>
        <a:accent2>
          <a:srgbClr val="3333CC"/>
        </a:accent2>
        <a:accent3>
          <a:srgbClr val="E2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Generic (Standard)">
  <a:themeElements>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3630</TotalTime>
  <Words>1751</Words>
  <Application>Microsoft Macintosh PowerPoint</Application>
  <PresentationFormat>On-screen Show (4:3)</PresentationFormat>
  <Paragraphs>339</Paragraphs>
  <Slides>36</Slides>
  <Notes>10</Notes>
  <HiddenSlides>0</HiddenSlides>
  <MMClips>0</MMClips>
  <ScaleCrop>false</ScaleCrop>
  <HeadingPairs>
    <vt:vector size="8" baseType="variant">
      <vt:variant>
        <vt:lpstr>Fonts Used</vt:lpstr>
      </vt:variant>
      <vt:variant>
        <vt:i4>11</vt:i4>
      </vt:variant>
      <vt:variant>
        <vt:lpstr>Theme</vt:lpstr>
      </vt:variant>
      <vt:variant>
        <vt:i4>6</vt:i4>
      </vt:variant>
      <vt:variant>
        <vt:lpstr>Embedded OLE Servers</vt:lpstr>
      </vt:variant>
      <vt:variant>
        <vt:i4>1</vt:i4>
      </vt:variant>
      <vt:variant>
        <vt:lpstr>Slide Titles</vt:lpstr>
      </vt:variant>
      <vt:variant>
        <vt:i4>36</vt:i4>
      </vt:variant>
    </vt:vector>
  </HeadingPairs>
  <TitlesOfParts>
    <vt:vector size="54" baseType="lpstr">
      <vt:lpstr>ＭＳ Ｐゴシック</vt:lpstr>
      <vt:lpstr>Techno</vt:lpstr>
      <vt:lpstr>Times</vt:lpstr>
      <vt:lpstr>Arial</vt:lpstr>
      <vt:lpstr>Arial Black</vt:lpstr>
      <vt:lpstr>Arial Narrow</vt:lpstr>
      <vt:lpstr>Calibri</vt:lpstr>
      <vt:lpstr>Helvetica</vt:lpstr>
      <vt:lpstr>Monotype Sorts</vt:lpstr>
      <vt:lpstr>Times New Roman</vt:lpstr>
      <vt:lpstr>Wingdings</vt:lpstr>
      <vt:lpstr>Blank Presentation</vt:lpstr>
      <vt:lpstr>1_Blank Presentation</vt:lpstr>
      <vt:lpstr>Default Design</vt:lpstr>
      <vt:lpstr>8_Blank Presentation</vt:lpstr>
      <vt:lpstr>Orbit</vt:lpstr>
      <vt:lpstr>Generic (Standard)</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الصفحة الرئيسية على BibleStudyDownloads.org</vt:lpstr>
      <vt:lpstr>خطاب جبل الزيتون at BibleStudyDownloads.org</vt:lpstr>
    </vt:vector>
  </TitlesOfParts>
  <Company>World of the Bible Ministries,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Rick Griffith</cp:lastModifiedBy>
  <cp:revision>200</cp:revision>
  <dcterms:modified xsi:type="dcterms:W3CDTF">2024-01-02T16:04:20Z</dcterms:modified>
</cp:coreProperties>
</file>