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8" r:id="rId4"/>
    <p:sldMasterId id="2147483710" r:id="rId5"/>
    <p:sldMasterId id="2147483722" r:id="rId6"/>
    <p:sldMasterId id="2147483726" r:id="rId7"/>
    <p:sldMasterId id="2147483738" r:id="rId8"/>
    <p:sldMasterId id="2147483750" r:id="rId9"/>
    <p:sldMasterId id="2147483764" r:id="rId10"/>
    <p:sldMasterId id="2147483776" r:id="rId11"/>
    <p:sldMasterId id="2147483778" r:id="rId12"/>
    <p:sldMasterId id="2147483804" r:id="rId13"/>
    <p:sldMasterId id="2147483816" r:id="rId14"/>
    <p:sldMasterId id="2147483828" r:id="rId15"/>
    <p:sldMasterId id="2147483830" r:id="rId16"/>
    <p:sldMasterId id="2147483835" r:id="rId17"/>
    <p:sldMasterId id="2147483840" r:id="rId18"/>
    <p:sldMasterId id="2147483852" r:id="rId19"/>
    <p:sldMasterId id="2147483864" r:id="rId20"/>
    <p:sldMasterId id="2147483878" r:id="rId21"/>
    <p:sldMasterId id="2147483890" r:id="rId22"/>
    <p:sldMasterId id="2147483903" r:id="rId23"/>
    <p:sldMasterId id="2147483915" r:id="rId24"/>
    <p:sldMasterId id="2147483927" r:id="rId25"/>
    <p:sldMasterId id="2147483939" r:id="rId26"/>
    <p:sldMasterId id="2147483941" r:id="rId27"/>
    <p:sldMasterId id="2147483946" r:id="rId28"/>
    <p:sldMasterId id="2147483958" r:id="rId29"/>
    <p:sldMasterId id="2147483970" r:id="rId30"/>
  </p:sldMasterIdLst>
  <p:notesMasterIdLst>
    <p:notesMasterId r:id="rId96"/>
  </p:notesMasterIdLst>
  <p:sldIdLst>
    <p:sldId id="428" r:id="rId31"/>
    <p:sldId id="306" r:id="rId32"/>
    <p:sldId id="269" r:id="rId33"/>
    <p:sldId id="273" r:id="rId34"/>
    <p:sldId id="320" r:id="rId35"/>
    <p:sldId id="271" r:id="rId36"/>
    <p:sldId id="304" r:id="rId37"/>
    <p:sldId id="305" r:id="rId38"/>
    <p:sldId id="321" r:id="rId39"/>
    <p:sldId id="257" r:id="rId40"/>
    <p:sldId id="307" r:id="rId41"/>
    <p:sldId id="262" r:id="rId42"/>
    <p:sldId id="258" r:id="rId43"/>
    <p:sldId id="259" r:id="rId44"/>
    <p:sldId id="260" r:id="rId45"/>
    <p:sldId id="261" r:id="rId46"/>
    <p:sldId id="263" r:id="rId47"/>
    <p:sldId id="264" r:id="rId48"/>
    <p:sldId id="265" r:id="rId49"/>
    <p:sldId id="266" r:id="rId50"/>
    <p:sldId id="267" r:id="rId51"/>
    <p:sldId id="300" r:id="rId52"/>
    <p:sldId id="301" r:id="rId53"/>
    <p:sldId id="302" r:id="rId54"/>
    <p:sldId id="303" r:id="rId55"/>
    <p:sldId id="274" r:id="rId56"/>
    <p:sldId id="316" r:id="rId57"/>
    <p:sldId id="317" r:id="rId58"/>
    <p:sldId id="318" r:id="rId59"/>
    <p:sldId id="319" r:id="rId60"/>
    <p:sldId id="275" r:id="rId61"/>
    <p:sldId id="276" r:id="rId62"/>
    <p:sldId id="277"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290" r:id="rId76"/>
    <p:sldId id="291" r:id="rId77"/>
    <p:sldId id="292" r:id="rId78"/>
    <p:sldId id="293" r:id="rId79"/>
    <p:sldId id="294" r:id="rId80"/>
    <p:sldId id="295" r:id="rId81"/>
    <p:sldId id="296" r:id="rId82"/>
    <p:sldId id="309" r:id="rId83"/>
    <p:sldId id="311" r:id="rId84"/>
    <p:sldId id="312" r:id="rId85"/>
    <p:sldId id="313" r:id="rId86"/>
    <p:sldId id="314" r:id="rId87"/>
    <p:sldId id="315" r:id="rId88"/>
    <p:sldId id="310" r:id="rId89"/>
    <p:sldId id="297" r:id="rId90"/>
    <p:sldId id="871" r:id="rId91"/>
    <p:sldId id="872" r:id="rId92"/>
    <p:sldId id="308" r:id="rId93"/>
    <p:sldId id="873" r:id="rId94"/>
    <p:sldId id="874" r:id="rId95"/>
  </p:sldIdLst>
  <p:sldSz cx="9144000" cy="6858000" type="screen4x3"/>
  <p:notesSz cx="6858000" cy="9144000"/>
  <p:defaultText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19" algn="l" defTabSz="457160" rtl="0" eaLnBrk="1" latinLnBrk="0" hangingPunct="1">
      <a:defRPr sz="1800" kern="1200">
        <a:solidFill>
          <a:schemeClr val="tx1"/>
        </a:solidFill>
        <a:latin typeface="+mn-lt"/>
        <a:ea typeface="+mn-ea"/>
        <a:cs typeface="+mn-cs"/>
      </a:defRPr>
    </a:lvl3pPr>
    <a:lvl4pPr marL="1371479" algn="l" defTabSz="457160" rtl="0" eaLnBrk="1" latinLnBrk="0" hangingPunct="1">
      <a:defRPr sz="1800" kern="1200">
        <a:solidFill>
          <a:schemeClr val="tx1"/>
        </a:solidFill>
        <a:latin typeface="+mn-lt"/>
        <a:ea typeface="+mn-ea"/>
        <a:cs typeface="+mn-cs"/>
      </a:defRPr>
    </a:lvl4pPr>
    <a:lvl5pPr marL="1828638" algn="l" defTabSz="457160" rtl="0" eaLnBrk="1" latinLnBrk="0" hangingPunct="1">
      <a:defRPr sz="1800" kern="1200">
        <a:solidFill>
          <a:schemeClr val="tx1"/>
        </a:solidFill>
        <a:latin typeface="+mn-lt"/>
        <a:ea typeface="+mn-ea"/>
        <a:cs typeface="+mn-cs"/>
      </a:defRPr>
    </a:lvl5pPr>
    <a:lvl6pPr marL="2285798" algn="l" defTabSz="457160" rtl="0" eaLnBrk="1" latinLnBrk="0" hangingPunct="1">
      <a:defRPr sz="1800" kern="1200">
        <a:solidFill>
          <a:schemeClr val="tx1"/>
        </a:solidFill>
        <a:latin typeface="+mn-lt"/>
        <a:ea typeface="+mn-ea"/>
        <a:cs typeface="+mn-cs"/>
      </a:defRPr>
    </a:lvl6pPr>
    <a:lvl7pPr marL="2742957" algn="l" defTabSz="457160" rtl="0" eaLnBrk="1" latinLnBrk="0" hangingPunct="1">
      <a:defRPr sz="1800" kern="1200">
        <a:solidFill>
          <a:schemeClr val="tx1"/>
        </a:solidFill>
        <a:latin typeface="+mn-lt"/>
        <a:ea typeface="+mn-ea"/>
        <a:cs typeface="+mn-cs"/>
      </a:defRPr>
    </a:lvl7pPr>
    <a:lvl8pPr marL="3200112" algn="l" defTabSz="457160" rtl="0" eaLnBrk="1" latinLnBrk="0" hangingPunct="1">
      <a:defRPr sz="1800" kern="1200">
        <a:solidFill>
          <a:schemeClr val="tx1"/>
        </a:solidFill>
        <a:latin typeface="+mn-lt"/>
        <a:ea typeface="+mn-ea"/>
        <a:cs typeface="+mn-cs"/>
      </a:defRPr>
    </a:lvl8pPr>
    <a:lvl9pPr marL="3657272" algn="l" defTabSz="45716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FFFCE9"/>
    <a:srgbClr val="FFFB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89" autoAdjust="0"/>
    <p:restoredTop sz="94249" autoAdjust="0"/>
  </p:normalViewPr>
  <p:slideViewPr>
    <p:cSldViewPr snapToGrid="0" snapToObjects="1">
      <p:cViewPr varScale="1">
        <p:scale>
          <a:sx n="105" d="100"/>
          <a:sy n="105" d="100"/>
        </p:scale>
        <p:origin x="208" y="1112"/>
      </p:cViewPr>
      <p:guideLst>
        <p:guide orient="horz" pos="2160"/>
        <p:guide pos="2880"/>
      </p:guideLst>
    </p:cSldViewPr>
  </p:slideViewPr>
  <p:outlineViewPr>
    <p:cViewPr>
      <p:scale>
        <a:sx n="33" d="100"/>
        <a:sy n="33" d="100"/>
      </p:scale>
      <p:origin x="0" y="-6096"/>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51CC7-E5D9-EA4F-9443-96B9E9136D8F}" type="datetimeFigureOut">
              <a:rPr lang="en-US" smtClean="0"/>
              <a:t>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31D7A9-FBD8-0F40-B62E-AE790439ACC7}" type="slidenum">
              <a:rPr lang="en-US" smtClean="0"/>
              <a:t>‹#›</a:t>
            </a:fld>
            <a:endParaRPr lang="en-US"/>
          </a:p>
        </p:txBody>
      </p:sp>
    </p:spTree>
    <p:extLst>
      <p:ext uri="{BB962C8B-B14F-4D97-AF65-F5344CB8AC3E}">
        <p14:creationId xmlns:p14="http://schemas.microsoft.com/office/powerpoint/2010/main" val="263985984"/>
      </p:ext>
    </p:extLst>
  </p:cSld>
  <p:clrMap bg1="lt1" tx1="dk1" bg2="lt2" tx2="dk2" accent1="accent1" accent2="accent2" accent3="accent3" accent4="accent4" accent5="accent5" accent6="accent6" hlink="hlink" folHlink="folHlink"/>
  <p:notesStyle>
    <a:lvl1pPr marL="0" algn="l" defTabSz="457160" rtl="0" eaLnBrk="1" latinLnBrk="0" hangingPunct="1">
      <a:defRPr sz="1200" kern="1200">
        <a:solidFill>
          <a:schemeClr val="tx1"/>
        </a:solidFill>
        <a:latin typeface="+mn-lt"/>
        <a:ea typeface="+mn-ea"/>
        <a:cs typeface="+mn-cs"/>
      </a:defRPr>
    </a:lvl1pPr>
    <a:lvl2pPr marL="457160" algn="l" defTabSz="457160" rtl="0" eaLnBrk="1" latinLnBrk="0" hangingPunct="1">
      <a:defRPr sz="1200" kern="1200">
        <a:solidFill>
          <a:schemeClr val="tx1"/>
        </a:solidFill>
        <a:latin typeface="+mn-lt"/>
        <a:ea typeface="+mn-ea"/>
        <a:cs typeface="+mn-cs"/>
      </a:defRPr>
    </a:lvl2pPr>
    <a:lvl3pPr marL="914319" algn="l" defTabSz="457160" rtl="0" eaLnBrk="1" latinLnBrk="0" hangingPunct="1">
      <a:defRPr sz="1200" kern="1200">
        <a:solidFill>
          <a:schemeClr val="tx1"/>
        </a:solidFill>
        <a:latin typeface="+mn-lt"/>
        <a:ea typeface="+mn-ea"/>
        <a:cs typeface="+mn-cs"/>
      </a:defRPr>
    </a:lvl3pPr>
    <a:lvl4pPr marL="1371479" algn="l" defTabSz="457160" rtl="0" eaLnBrk="1" latinLnBrk="0" hangingPunct="1">
      <a:defRPr sz="1200" kern="1200">
        <a:solidFill>
          <a:schemeClr val="tx1"/>
        </a:solidFill>
        <a:latin typeface="+mn-lt"/>
        <a:ea typeface="+mn-ea"/>
        <a:cs typeface="+mn-cs"/>
      </a:defRPr>
    </a:lvl4pPr>
    <a:lvl5pPr marL="1828638" algn="l" defTabSz="457160" rtl="0" eaLnBrk="1" latinLnBrk="0" hangingPunct="1">
      <a:defRPr sz="1200" kern="1200">
        <a:solidFill>
          <a:schemeClr val="tx1"/>
        </a:solidFill>
        <a:latin typeface="+mn-lt"/>
        <a:ea typeface="+mn-ea"/>
        <a:cs typeface="+mn-cs"/>
      </a:defRPr>
    </a:lvl5pPr>
    <a:lvl6pPr marL="2285798" algn="l" defTabSz="457160" rtl="0" eaLnBrk="1" latinLnBrk="0" hangingPunct="1">
      <a:defRPr sz="1200" kern="1200">
        <a:solidFill>
          <a:schemeClr val="tx1"/>
        </a:solidFill>
        <a:latin typeface="+mn-lt"/>
        <a:ea typeface="+mn-ea"/>
        <a:cs typeface="+mn-cs"/>
      </a:defRPr>
    </a:lvl6pPr>
    <a:lvl7pPr marL="2742957" algn="l" defTabSz="457160" rtl="0" eaLnBrk="1" latinLnBrk="0" hangingPunct="1">
      <a:defRPr sz="1200" kern="1200">
        <a:solidFill>
          <a:schemeClr val="tx1"/>
        </a:solidFill>
        <a:latin typeface="+mn-lt"/>
        <a:ea typeface="+mn-ea"/>
        <a:cs typeface="+mn-cs"/>
      </a:defRPr>
    </a:lvl7pPr>
    <a:lvl8pPr marL="3200112" algn="l" defTabSz="457160" rtl="0" eaLnBrk="1" latinLnBrk="0" hangingPunct="1">
      <a:defRPr sz="1200" kern="1200">
        <a:solidFill>
          <a:schemeClr val="tx1"/>
        </a:solidFill>
        <a:latin typeface="+mn-lt"/>
        <a:ea typeface="+mn-ea"/>
        <a:cs typeface="+mn-cs"/>
      </a:defRPr>
    </a:lvl8pPr>
    <a:lvl9pPr marL="3657272" algn="l" defTabSz="4571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89CCD0-96A0-7547-AF16-A7B8F1919C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65860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6F62D2F5-D4D7-5E49-B36C-36BF5AB74110}" type="slidenum">
              <a:rPr lang="en-US" sz="1200"/>
              <a:pPr eaLnBrk="1" hangingPunct="1"/>
              <a:t>28</a:t>
            </a:fld>
            <a:endParaRPr lang="en-US" sz="1200"/>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2F440D6-8F40-D442-9382-816E1D1EC897}" type="slidenum">
              <a:rPr lang="en-US">
                <a:solidFill>
                  <a:prstClr val="black"/>
                </a:solidFill>
                <a:latin typeface="Calibri"/>
              </a:rPr>
              <a:pPr/>
              <a:t>33</a:t>
            </a:fld>
            <a:endParaRPr lang="en-US">
              <a:solidFill>
                <a:prstClr val="black"/>
              </a:solidFill>
              <a:latin typeface="Calibri"/>
            </a:endParaRPr>
          </a:p>
        </p:txBody>
      </p:sp>
      <p:sp>
        <p:nvSpPr>
          <p:cNvPr id="9041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9041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A40A6715-3C3F-104D-A71A-8A4CBE7DB643}" type="slidenum">
              <a:rPr lang="en-US" sz="1200">
                <a:solidFill>
                  <a:srgbClr val="000000"/>
                </a:solidFill>
              </a:rPr>
              <a:pPr eaLnBrk="1" hangingPunct="1"/>
              <a:t>36</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FE64F645-55A2-B948-89E0-C0401EF60E82}" type="slidenum">
              <a:rPr lang="en-US" sz="1200">
                <a:solidFill>
                  <a:srgbClr val="000000"/>
                </a:solidFill>
              </a:rPr>
              <a:pPr eaLnBrk="1" hangingPunct="1"/>
              <a:t>37</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2CDE580C-4D6A-D749-A341-6D0DA34407A8}" type="slidenum">
              <a:rPr lang="en-US" sz="1200">
                <a:solidFill>
                  <a:srgbClr val="000000"/>
                </a:solidFill>
              </a:rPr>
              <a:pPr eaLnBrk="1" hangingPunct="1"/>
              <a:t>43</a:t>
            </a:fld>
            <a:endParaRPr lang="en-US" sz="1200">
              <a:solidFill>
                <a:srgbClr val="000000"/>
              </a:solidFill>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5685EB91-573F-204B-A8A4-8D03CD82E61B}" type="slidenum">
              <a:rPr lang="en-US" sz="1200">
                <a:solidFill>
                  <a:prstClr val="black"/>
                </a:solidFill>
              </a:rPr>
              <a:pPr eaLnBrk="1" hangingPunct="1"/>
              <a:t>52</a:t>
            </a:fld>
            <a:endParaRPr lang="en-US" sz="1200">
              <a:solidFill>
                <a:prstClr val="black"/>
              </a:solidFill>
            </a:endParaRPr>
          </a:p>
        </p:txBody>
      </p:sp>
      <p:sp>
        <p:nvSpPr>
          <p:cNvPr id="63490" name="Rectangle 2"/>
          <p:cNvSpPr>
            <a:spLocks noGrp="1" noRot="1" noChangeAspect="1" noChangeArrowheads="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23A1862D-5CDC-0749-AFB2-931ADB9228DF}" type="slidenum">
              <a:rPr lang="en-US" sz="1200">
                <a:solidFill>
                  <a:prstClr val="black"/>
                </a:solidFill>
              </a:rPr>
              <a:pPr eaLnBrk="1" hangingPunct="1"/>
              <a:t>53</a:t>
            </a:fld>
            <a:endParaRPr lang="en-US" sz="1200">
              <a:solidFill>
                <a:prstClr val="black"/>
              </a:solidFill>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73060525-3256-BD43-82D5-180ADCBF648A}" type="slidenum">
              <a:rPr lang="en-US" sz="1200">
                <a:solidFill>
                  <a:prstClr val="black"/>
                </a:solidFill>
              </a:rPr>
              <a:pPr eaLnBrk="1" hangingPunct="1"/>
              <a:t>54</a:t>
            </a:fld>
            <a:endParaRPr lang="en-US" sz="1200">
              <a:solidFill>
                <a:prstClr val="black"/>
              </a:solidFill>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3EFE64CD-7555-6147-B85E-09B1ED0245ED}" type="slidenum">
              <a:rPr lang="he-IL" sz="1200">
                <a:solidFill>
                  <a:srgbClr val="FFFFFF"/>
                </a:solidFill>
              </a:rPr>
              <a:pPr eaLnBrk="1" hangingPunct="1"/>
              <a:t>55</a:t>
            </a:fld>
            <a:endParaRPr lang="en-US" sz="1200">
              <a:solidFill>
                <a:srgbClr val="FFFFFF"/>
              </a:solidFill>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A1C0B3CD-4E21-A64C-B1B0-5E00D4C7D486}" type="slidenum">
              <a:rPr lang="en-US" sz="1200">
                <a:solidFill>
                  <a:prstClr val="black"/>
                </a:solidFill>
              </a:rPr>
              <a:pPr eaLnBrk="1" hangingPunct="1"/>
              <a:t>56</a:t>
            </a:fld>
            <a:endParaRPr lang="en-US" sz="1200">
              <a:solidFill>
                <a:prstClr val="black"/>
              </a:solidFill>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latin typeface="Calibri"/>
              </a:rPr>
              <a:pPr>
                <a:defRPr/>
              </a:pPr>
              <a:t>9</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3404093C-8307-0A42-958F-AA5BCB7F813E}" type="slidenum">
              <a:rPr lang="en-US" sz="1200">
                <a:solidFill>
                  <a:prstClr val="black"/>
                </a:solidFill>
              </a:rPr>
              <a:pPr eaLnBrk="1" hangingPunct="1"/>
              <a:t>57</a:t>
            </a:fld>
            <a:endParaRPr lang="en-US" sz="1200">
              <a:solidFill>
                <a:prstClr val="black"/>
              </a:solidFill>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B7765AC1-E4FE-5842-B4BD-E07810888255}" type="slidenum">
              <a:rPr lang="en-US" sz="1200">
                <a:solidFill>
                  <a:prstClr val="black"/>
                </a:solidFill>
              </a:rPr>
              <a:pPr eaLnBrk="1" hangingPunct="1"/>
              <a:t>59</a:t>
            </a:fld>
            <a:endParaRPr lang="en-US" sz="1200">
              <a:solidFill>
                <a:prstClr val="black"/>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D7A9-FBD8-0F40-B62E-AE790439ACC7}" type="slidenum">
              <a:rPr lang="en-US" smtClean="0"/>
              <a:t>63</a:t>
            </a:fld>
            <a:endParaRPr lang="en-US"/>
          </a:p>
        </p:txBody>
      </p:sp>
    </p:spTree>
    <p:extLst>
      <p:ext uri="{BB962C8B-B14F-4D97-AF65-F5344CB8AC3E}">
        <p14:creationId xmlns:p14="http://schemas.microsoft.com/office/powerpoint/2010/main" val="3238511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eaLnBrk="1" hangingPunct="1"/>
            <a:fld id="{26E1F57A-BE07-0E43-9645-3DC74736BF72}" type="slidenum">
              <a:rPr lang="en-US" sz="1200">
                <a:solidFill>
                  <a:prstClr val="black"/>
                </a:solidFill>
              </a:rPr>
              <a:pPr eaLnBrk="1" hangingPunct="1"/>
              <a:t>13</a:t>
            </a:fld>
            <a:endParaRPr lang="en-US" sz="1200">
              <a:solidFill>
                <a:prstClr val="black"/>
              </a:solidFill>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345BA2C-9D55-3147-8C7C-B1C6D6A8C00E}" type="slidenum">
              <a:rPr lang="en-US">
                <a:solidFill>
                  <a:prstClr val="black"/>
                </a:solidFill>
                <a:latin typeface="Calibri"/>
              </a:rPr>
              <a:pPr/>
              <a:t>15</a:t>
            </a:fld>
            <a:endParaRPr lang="en-US">
              <a:solidFill>
                <a:prstClr val="black"/>
              </a:solidFill>
              <a:latin typeface="Calibri"/>
            </a:endParaRPr>
          </a:p>
        </p:txBody>
      </p:sp>
      <p:sp>
        <p:nvSpPr>
          <p:cNvPr id="1222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22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8189377-9064-ED4F-BAD3-1EE89E00086F}" type="slidenum">
              <a:rPr lang="en-US">
                <a:solidFill>
                  <a:prstClr val="black"/>
                </a:solidFill>
                <a:latin typeface="Calibri"/>
              </a:rPr>
              <a:pPr/>
              <a:t>16</a:t>
            </a:fld>
            <a:endParaRPr lang="en-US">
              <a:solidFill>
                <a:prstClr val="black"/>
              </a:solidFill>
              <a:latin typeface="Calibri"/>
            </a:endParaRPr>
          </a:p>
        </p:txBody>
      </p:sp>
      <p:sp>
        <p:nvSpPr>
          <p:cNvPr id="1220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20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FB039D34-D1E1-1445-AA3B-B3A97D4658ED}" type="slidenum">
              <a:rPr lang="en-US" sz="1200">
                <a:solidFill>
                  <a:prstClr val="black"/>
                </a:solidFill>
              </a:rPr>
              <a:pPr eaLnBrk="1" hangingPunct="1"/>
              <a:t>20</a:t>
            </a:fld>
            <a:endParaRPr 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fld id="{9025ECD6-CF3B-1F49-B2C3-0D2ABD857BF7}" type="datetime1">
              <a:rPr kumimoji="0" lang="en-US" sz="1200">
                <a:solidFill>
                  <a:prstClr val="black"/>
                </a:solidFill>
              </a:rPr>
              <a:pPr/>
              <a:t>1/1/24</a:t>
            </a:fld>
            <a:endParaRPr kumimoji="0" lang="en-US" sz="1200">
              <a:solidFill>
                <a:prstClr val="black"/>
              </a:solidFill>
            </a:endParaRPr>
          </a:p>
        </p:txBody>
      </p:sp>
      <p:sp>
        <p:nvSpPr>
          <p:cNvPr id="159746"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fld id="{AC77FB56-C9C2-4740-862E-6246ECB00179}" type="slidenum">
              <a:rPr kumimoji="0" lang="en-US" sz="1200">
                <a:solidFill>
                  <a:prstClr val="black"/>
                </a:solidFill>
              </a:rPr>
              <a:pPr/>
              <a:t>22</a:t>
            </a:fld>
            <a:endParaRPr kumimoji="0" lang="en-US" sz="1200">
              <a:solidFill>
                <a:prstClr val="black"/>
              </a:solidFill>
            </a:endParaRPr>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B7AEFEBA-2BE9-084E-9781-62D76CDE8F93}" type="slidenum">
              <a:rPr lang="en-US" sz="1200">
                <a:solidFill>
                  <a:prstClr val="black"/>
                </a:solidFill>
              </a:rPr>
              <a:pPr eaLnBrk="1" hangingPunct="1"/>
              <a:t>23</a:t>
            </a:fld>
            <a:endParaRPr lang="en-US" sz="1200">
              <a:solidFill>
                <a:prstClr val="black"/>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eaLnBrk="1" hangingPunct="1"/>
            <a:fld id="{434439DC-493B-B94F-AF1A-286531C51432}" type="slidenum">
              <a:rPr lang="en-US" sz="1200">
                <a:solidFill>
                  <a:prstClr val="black"/>
                </a:solidFill>
              </a:rPr>
              <a:pPr eaLnBrk="1" hangingPunct="1"/>
              <a:t>25</a:t>
            </a:fld>
            <a:endParaRPr lang="en-US" sz="1200">
              <a:solidFill>
                <a:prstClr val="black"/>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illSan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48" indent="0" algn="ctr">
              <a:buNone/>
              <a:defRPr/>
            </a:lvl2pPr>
            <a:lvl3pPr marL="913896" indent="0" algn="ctr">
              <a:buNone/>
              <a:defRPr/>
            </a:lvl3pPr>
            <a:lvl4pPr marL="1370844" indent="0" algn="ctr">
              <a:buNone/>
              <a:defRPr/>
            </a:lvl4pPr>
            <a:lvl5pPr marL="1827792" indent="0" algn="ctr">
              <a:buNone/>
              <a:defRPr/>
            </a:lvl5pPr>
            <a:lvl6pPr marL="2284740" indent="0" algn="ctr">
              <a:buNone/>
              <a:defRPr/>
            </a:lvl6pPr>
            <a:lvl7pPr marL="2741688" indent="0" algn="ctr">
              <a:buNone/>
              <a:defRPr/>
            </a:lvl7pPr>
            <a:lvl8pPr marL="3198608" indent="0" algn="ctr">
              <a:buNone/>
              <a:defRPr/>
            </a:lvl8pPr>
            <a:lvl9pPr marL="365558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68034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515497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0" indent="0">
              <a:buNone/>
              <a:defRPr sz="2000" b="1"/>
            </a:lvl2pPr>
            <a:lvl3pPr marL="914139" indent="0">
              <a:buNone/>
              <a:defRPr sz="1800" b="1"/>
            </a:lvl3pPr>
            <a:lvl4pPr marL="1371209" indent="0">
              <a:buNone/>
              <a:defRPr sz="1600" b="1"/>
            </a:lvl4pPr>
            <a:lvl5pPr marL="1828278" indent="0">
              <a:buNone/>
              <a:defRPr sz="1600" b="1"/>
            </a:lvl5pPr>
            <a:lvl6pPr marL="2285348" indent="0">
              <a:buNone/>
              <a:defRPr sz="1600" b="1"/>
            </a:lvl6pPr>
            <a:lvl7pPr marL="2742417" indent="0">
              <a:buNone/>
              <a:defRPr sz="1600" b="1"/>
            </a:lvl7pPr>
            <a:lvl8pPr marL="3199472" indent="0">
              <a:buNone/>
              <a:defRPr sz="1600" b="1"/>
            </a:lvl8pPr>
            <a:lvl9pPr marL="36565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7070" indent="0">
              <a:buNone/>
              <a:defRPr sz="2000" b="1"/>
            </a:lvl2pPr>
            <a:lvl3pPr marL="914139" indent="0">
              <a:buNone/>
              <a:defRPr sz="1800" b="1"/>
            </a:lvl3pPr>
            <a:lvl4pPr marL="1371209" indent="0">
              <a:buNone/>
              <a:defRPr sz="1600" b="1"/>
            </a:lvl4pPr>
            <a:lvl5pPr marL="1828278" indent="0">
              <a:buNone/>
              <a:defRPr sz="1600" b="1"/>
            </a:lvl5pPr>
            <a:lvl6pPr marL="2285348" indent="0">
              <a:buNone/>
              <a:defRPr sz="1600" b="1"/>
            </a:lvl6pPr>
            <a:lvl7pPr marL="2742417" indent="0">
              <a:buNone/>
              <a:defRPr sz="1600" b="1"/>
            </a:lvl7pPr>
            <a:lvl8pPr marL="3199472" indent="0">
              <a:buNone/>
              <a:defRPr sz="1600" b="1"/>
            </a:lvl8pPr>
            <a:lvl9pPr marL="36565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6279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8661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1682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070" indent="0">
              <a:buNone/>
              <a:defRPr sz="1200"/>
            </a:lvl2pPr>
            <a:lvl3pPr marL="914139" indent="0">
              <a:buNone/>
              <a:defRPr sz="1000"/>
            </a:lvl3pPr>
            <a:lvl4pPr marL="1371209" indent="0">
              <a:buNone/>
              <a:defRPr sz="900"/>
            </a:lvl4pPr>
            <a:lvl5pPr marL="1828278" indent="0">
              <a:buNone/>
              <a:defRPr sz="900"/>
            </a:lvl5pPr>
            <a:lvl6pPr marL="2285348" indent="0">
              <a:buNone/>
              <a:defRPr sz="900"/>
            </a:lvl6pPr>
            <a:lvl7pPr marL="2742417" indent="0">
              <a:buNone/>
              <a:defRPr sz="900"/>
            </a:lvl7pPr>
            <a:lvl8pPr marL="3199472" indent="0">
              <a:buNone/>
              <a:defRPr sz="900"/>
            </a:lvl8pPr>
            <a:lvl9pPr marL="36565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349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0" indent="0">
              <a:buNone/>
              <a:defRPr sz="2800"/>
            </a:lvl2pPr>
            <a:lvl3pPr marL="914139" indent="0">
              <a:buNone/>
              <a:defRPr sz="2400"/>
            </a:lvl3pPr>
            <a:lvl4pPr marL="1371209" indent="0">
              <a:buNone/>
              <a:defRPr sz="2000"/>
            </a:lvl4pPr>
            <a:lvl5pPr marL="1828278" indent="0">
              <a:buNone/>
              <a:defRPr sz="2000"/>
            </a:lvl5pPr>
            <a:lvl6pPr marL="2285348" indent="0">
              <a:buNone/>
              <a:defRPr sz="2000"/>
            </a:lvl6pPr>
            <a:lvl7pPr marL="2742417" indent="0">
              <a:buNone/>
              <a:defRPr sz="2000"/>
            </a:lvl7pPr>
            <a:lvl8pPr marL="3199472" indent="0">
              <a:buNone/>
              <a:defRPr sz="2000"/>
            </a:lvl8pPr>
            <a:lvl9pPr marL="3656552"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70" indent="0">
              <a:buNone/>
              <a:defRPr sz="1200"/>
            </a:lvl2pPr>
            <a:lvl3pPr marL="914139" indent="0">
              <a:buNone/>
              <a:defRPr sz="1000"/>
            </a:lvl3pPr>
            <a:lvl4pPr marL="1371209" indent="0">
              <a:buNone/>
              <a:defRPr sz="900"/>
            </a:lvl4pPr>
            <a:lvl5pPr marL="1828278" indent="0">
              <a:buNone/>
              <a:defRPr sz="900"/>
            </a:lvl5pPr>
            <a:lvl6pPr marL="2285348" indent="0">
              <a:buNone/>
              <a:defRPr sz="900"/>
            </a:lvl6pPr>
            <a:lvl7pPr marL="2742417" indent="0">
              <a:buNone/>
              <a:defRPr sz="900"/>
            </a:lvl7pPr>
            <a:lvl8pPr marL="3199472" indent="0">
              <a:buNone/>
              <a:defRPr sz="900"/>
            </a:lvl8pPr>
            <a:lvl9pPr marL="36565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4862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056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8124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CE4329-5C50-B545-A180-9D1E9724E0AB}"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1404999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solidFill>
                <a:srgbClr val="FFFFFF">
                  <a:shade val="50000"/>
                </a:srgbClr>
              </a:solidFill>
              <a:latin typeface="Book Antiqua"/>
            </a:endParaRPr>
          </a:p>
        </p:txBody>
      </p:sp>
      <p:sp>
        <p:nvSpPr>
          <p:cNvPr id="17" name="Footer Placeholder 16"/>
          <p:cNvSpPr>
            <a:spLocks noGrp="1"/>
          </p:cNvSpPr>
          <p:nvPr>
            <p:ph type="ftr" sz="quarter" idx="11"/>
          </p:nvPr>
        </p:nvSpPr>
        <p:spPr/>
        <p:txBody>
          <a:bodyPr/>
          <a:lstStyle/>
          <a:p>
            <a:pPr>
              <a:defRPr/>
            </a:pPr>
            <a:endParaRPr lang="en-US">
              <a:solidFill>
                <a:srgbClr val="FFFFFF">
                  <a:shade val="50000"/>
                </a:srgbClr>
              </a:solidFill>
              <a:latin typeface="Book Antiqua"/>
            </a:endParaRPr>
          </a:p>
        </p:txBody>
      </p:sp>
      <p:sp>
        <p:nvSpPr>
          <p:cNvPr id="29" name="Slide Number Placeholder 28"/>
          <p:cNvSpPr>
            <a:spLocks noGrp="1"/>
          </p:cNvSpPr>
          <p:nvPr>
            <p:ph type="sldNum" sz="quarter" idx="12"/>
          </p:nvPr>
        </p:nvSpPr>
        <p:spPr/>
        <p:txBody>
          <a:bodyPr/>
          <a:lstStyle/>
          <a:p>
            <a:pPr>
              <a:defRPr/>
            </a:pPr>
            <a:fld id="{ECE0CD8B-8CE4-433D-ACFD-63419755F215}" type="slidenum">
              <a:rPr lang="en-US" smtClean="0">
                <a:solidFill>
                  <a:srgbClr val="FFFFFF">
                    <a:shade val="50000"/>
                  </a:srgbClr>
                </a:solidFill>
                <a:latin typeface="Book Antiqua"/>
              </a:rPr>
              <a:pPr>
                <a:defRPr/>
              </a:pPr>
              <a:t>‹#›</a:t>
            </a:fld>
            <a:endParaRPr lang="en-US">
              <a:solidFill>
                <a:srgbClr val="FFFFFF">
                  <a:shade val="50000"/>
                </a:srgbClr>
              </a:solidFill>
              <a:latin typeface="Book Antiqua"/>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071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29" indent="0" algn="ctr">
              <a:buNone/>
              <a:defRPr/>
            </a:lvl2pPr>
            <a:lvl3pPr marL="914058" indent="0" algn="ctr">
              <a:buNone/>
              <a:defRPr/>
            </a:lvl3pPr>
            <a:lvl4pPr marL="1371087" indent="0" algn="ctr">
              <a:buNone/>
              <a:defRPr/>
            </a:lvl4pPr>
            <a:lvl5pPr marL="1828116" indent="0" algn="ctr">
              <a:buNone/>
              <a:defRPr/>
            </a:lvl5pPr>
            <a:lvl6pPr marL="2285145" indent="0" algn="ctr">
              <a:buNone/>
              <a:defRPr/>
            </a:lvl6pPr>
            <a:lvl7pPr marL="2742174" indent="0" algn="ctr">
              <a:buNone/>
              <a:defRPr/>
            </a:lvl7pPr>
            <a:lvl8pPr marL="3199184" indent="0" algn="ctr">
              <a:buNone/>
              <a:defRPr/>
            </a:lvl8pPr>
            <a:lvl9pPr marL="3656228" indent="0" algn="ctr">
              <a:buNone/>
              <a:defRPr/>
            </a:lvl9pPr>
          </a:lstStyle>
          <a:p>
            <a:r>
              <a:rPr lang="en-US"/>
              <a:t>Click to edit Master subtitle style</a:t>
            </a:r>
          </a:p>
        </p:txBody>
      </p:sp>
    </p:spTree>
    <p:extLst>
      <p:ext uri="{BB962C8B-B14F-4D97-AF65-F5344CB8AC3E}">
        <p14:creationId xmlns:p14="http://schemas.microsoft.com/office/powerpoint/2010/main" val="58464130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1405747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63595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029" indent="0">
              <a:buNone/>
              <a:defRPr sz="1800"/>
            </a:lvl2pPr>
            <a:lvl3pPr marL="914058" indent="0">
              <a:buNone/>
              <a:defRPr sz="1600"/>
            </a:lvl3pPr>
            <a:lvl4pPr marL="1371087" indent="0">
              <a:buNone/>
              <a:defRPr sz="1400"/>
            </a:lvl4pPr>
            <a:lvl5pPr marL="1828116" indent="0">
              <a:buNone/>
              <a:defRPr sz="1400"/>
            </a:lvl5pPr>
            <a:lvl6pPr marL="2285145" indent="0">
              <a:buNone/>
              <a:defRPr sz="1400"/>
            </a:lvl6pPr>
            <a:lvl7pPr marL="2742174" indent="0">
              <a:buNone/>
              <a:defRPr sz="1400"/>
            </a:lvl7pPr>
            <a:lvl8pPr marL="3199184" indent="0">
              <a:buNone/>
              <a:defRPr sz="1400"/>
            </a:lvl8pPr>
            <a:lvl9pPr marL="3656228" indent="0">
              <a:buNone/>
              <a:defRPr sz="1400"/>
            </a:lvl9pPr>
          </a:lstStyle>
          <a:p>
            <a:pPr lvl="0"/>
            <a:r>
              <a:rPr lang="en-US"/>
              <a:t>Click to edit Master text styles</a:t>
            </a:r>
          </a:p>
        </p:txBody>
      </p:sp>
    </p:spTree>
    <p:extLst>
      <p:ext uri="{BB962C8B-B14F-4D97-AF65-F5344CB8AC3E}">
        <p14:creationId xmlns:p14="http://schemas.microsoft.com/office/powerpoint/2010/main" val="130679633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99189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9" indent="0">
              <a:buNone/>
              <a:defRPr sz="2000" b="1"/>
            </a:lvl2pPr>
            <a:lvl3pPr marL="914058" indent="0">
              <a:buNone/>
              <a:defRPr sz="1800" b="1"/>
            </a:lvl3pPr>
            <a:lvl4pPr marL="1371087" indent="0">
              <a:buNone/>
              <a:defRPr sz="1600" b="1"/>
            </a:lvl4pPr>
            <a:lvl5pPr marL="1828116" indent="0">
              <a:buNone/>
              <a:defRPr sz="1600" b="1"/>
            </a:lvl5pPr>
            <a:lvl6pPr marL="2285145" indent="0">
              <a:buNone/>
              <a:defRPr sz="1600" b="1"/>
            </a:lvl6pPr>
            <a:lvl7pPr marL="2742174" indent="0">
              <a:buNone/>
              <a:defRPr sz="1600" b="1"/>
            </a:lvl7pPr>
            <a:lvl8pPr marL="3199184" indent="0">
              <a:buNone/>
              <a:defRPr sz="1600" b="1"/>
            </a:lvl8pPr>
            <a:lvl9pPr marL="36562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029" indent="0">
              <a:buNone/>
              <a:defRPr sz="2000" b="1"/>
            </a:lvl2pPr>
            <a:lvl3pPr marL="914058" indent="0">
              <a:buNone/>
              <a:defRPr sz="1800" b="1"/>
            </a:lvl3pPr>
            <a:lvl4pPr marL="1371087" indent="0">
              <a:buNone/>
              <a:defRPr sz="1600" b="1"/>
            </a:lvl4pPr>
            <a:lvl5pPr marL="1828116" indent="0">
              <a:buNone/>
              <a:defRPr sz="1600" b="1"/>
            </a:lvl5pPr>
            <a:lvl6pPr marL="2285145" indent="0">
              <a:buNone/>
              <a:defRPr sz="1600" b="1"/>
            </a:lvl6pPr>
            <a:lvl7pPr marL="2742174" indent="0">
              <a:buNone/>
              <a:defRPr sz="1600" b="1"/>
            </a:lvl7pPr>
            <a:lvl8pPr marL="3199184" indent="0">
              <a:buNone/>
              <a:defRPr sz="1600" b="1"/>
            </a:lvl8pPr>
            <a:lvl9pPr marL="36562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86408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2251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6794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029" indent="0">
              <a:buNone/>
              <a:defRPr sz="1200"/>
            </a:lvl2pPr>
            <a:lvl3pPr marL="914058" indent="0">
              <a:buNone/>
              <a:defRPr sz="1000"/>
            </a:lvl3pPr>
            <a:lvl4pPr marL="1371087" indent="0">
              <a:buNone/>
              <a:defRPr sz="900"/>
            </a:lvl4pPr>
            <a:lvl5pPr marL="1828116" indent="0">
              <a:buNone/>
              <a:defRPr sz="900"/>
            </a:lvl5pPr>
            <a:lvl6pPr marL="2285145" indent="0">
              <a:buNone/>
              <a:defRPr sz="900"/>
            </a:lvl6pPr>
            <a:lvl7pPr marL="2742174" indent="0">
              <a:buNone/>
              <a:defRPr sz="900"/>
            </a:lvl7pPr>
            <a:lvl8pPr marL="3199184" indent="0">
              <a:buNone/>
              <a:defRPr sz="900"/>
            </a:lvl8pPr>
            <a:lvl9pPr marL="3656228" indent="0">
              <a:buNone/>
              <a:defRPr sz="900"/>
            </a:lvl9pPr>
          </a:lstStyle>
          <a:p>
            <a:pPr lvl="0"/>
            <a:r>
              <a:rPr lang="en-US"/>
              <a:t>Click to edit Master text styles</a:t>
            </a:r>
          </a:p>
        </p:txBody>
      </p:sp>
    </p:spTree>
    <p:extLst>
      <p:ext uri="{BB962C8B-B14F-4D97-AF65-F5344CB8AC3E}">
        <p14:creationId xmlns:p14="http://schemas.microsoft.com/office/powerpoint/2010/main" val="260825701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9" indent="0">
              <a:buNone/>
              <a:defRPr sz="2800"/>
            </a:lvl2pPr>
            <a:lvl3pPr marL="914058" indent="0">
              <a:buNone/>
              <a:defRPr sz="2400"/>
            </a:lvl3pPr>
            <a:lvl4pPr marL="1371087" indent="0">
              <a:buNone/>
              <a:defRPr sz="2000"/>
            </a:lvl4pPr>
            <a:lvl5pPr marL="1828116" indent="0">
              <a:buNone/>
              <a:defRPr sz="2000"/>
            </a:lvl5pPr>
            <a:lvl6pPr marL="2285145" indent="0">
              <a:buNone/>
              <a:defRPr sz="2000"/>
            </a:lvl6pPr>
            <a:lvl7pPr marL="2742174" indent="0">
              <a:buNone/>
              <a:defRPr sz="2000"/>
            </a:lvl7pPr>
            <a:lvl8pPr marL="3199184" indent="0">
              <a:buNone/>
              <a:defRPr sz="2000"/>
            </a:lvl8pPr>
            <a:lvl9pPr marL="3656228"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29" indent="0">
              <a:buNone/>
              <a:defRPr sz="1200"/>
            </a:lvl2pPr>
            <a:lvl3pPr marL="914058" indent="0">
              <a:buNone/>
              <a:defRPr sz="1000"/>
            </a:lvl3pPr>
            <a:lvl4pPr marL="1371087" indent="0">
              <a:buNone/>
              <a:defRPr sz="900"/>
            </a:lvl4pPr>
            <a:lvl5pPr marL="1828116" indent="0">
              <a:buNone/>
              <a:defRPr sz="900"/>
            </a:lvl5pPr>
            <a:lvl6pPr marL="2285145" indent="0">
              <a:buNone/>
              <a:defRPr sz="900"/>
            </a:lvl6pPr>
            <a:lvl7pPr marL="2742174" indent="0">
              <a:buNone/>
              <a:defRPr sz="900"/>
            </a:lvl7pPr>
            <a:lvl8pPr marL="3199184" indent="0">
              <a:buNone/>
              <a:defRPr sz="900"/>
            </a:lvl8pPr>
            <a:lvl9pPr marL="3656228" indent="0">
              <a:buNone/>
              <a:defRPr sz="900"/>
            </a:lvl9pPr>
          </a:lstStyle>
          <a:p>
            <a:pPr lvl="0"/>
            <a:r>
              <a:rPr lang="en-US"/>
              <a:t>Click to edit Master text styles</a:t>
            </a:r>
          </a:p>
        </p:txBody>
      </p:sp>
    </p:spTree>
    <p:extLst>
      <p:ext uri="{BB962C8B-B14F-4D97-AF65-F5344CB8AC3E}">
        <p14:creationId xmlns:p14="http://schemas.microsoft.com/office/powerpoint/2010/main" val="378197683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16465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3325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7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11"/>
            <a:ext cx="6400800" cy="1753077"/>
          </a:xfrm>
        </p:spPr>
        <p:txBody>
          <a:bodyPr/>
          <a:lstStyle>
            <a:lvl1pPr marL="0" indent="0" algn="ctr">
              <a:buNone/>
              <a:defRPr/>
            </a:lvl1pPr>
            <a:lvl2pPr marL="411436" indent="0" algn="ctr">
              <a:buNone/>
              <a:defRPr/>
            </a:lvl2pPr>
            <a:lvl3pPr marL="822866" indent="0" algn="ctr">
              <a:buNone/>
              <a:defRPr/>
            </a:lvl3pPr>
            <a:lvl4pPr marL="1234307" indent="0" algn="ctr">
              <a:buNone/>
              <a:defRPr/>
            </a:lvl4pPr>
            <a:lvl5pPr marL="1645738" indent="0" algn="ctr">
              <a:buNone/>
              <a:defRPr/>
            </a:lvl5pPr>
            <a:lvl6pPr marL="2057174" indent="0" algn="ctr">
              <a:buNone/>
              <a:defRPr/>
            </a:lvl6pPr>
            <a:lvl7pPr marL="2468608" indent="0" algn="ctr">
              <a:buNone/>
              <a:defRPr/>
            </a:lvl7pPr>
            <a:lvl8pPr marL="2880043" indent="0" algn="ctr">
              <a:buNone/>
              <a:defRPr/>
            </a:lvl8pPr>
            <a:lvl9pPr marL="3291477" indent="0" algn="ctr">
              <a:buNone/>
              <a:defRPr/>
            </a:lvl9pPr>
          </a:lstStyle>
          <a:p>
            <a:r>
              <a:rPr lang="en-US"/>
              <a:t>Click to edit Master subtitle style</a:t>
            </a:r>
          </a:p>
        </p:txBody>
      </p:sp>
    </p:spTree>
    <p:extLst>
      <p:ext uri="{BB962C8B-B14F-4D97-AF65-F5344CB8AC3E}">
        <p14:creationId xmlns:p14="http://schemas.microsoft.com/office/powerpoint/2010/main" val="321394612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454" indent="0" algn="ctr">
              <a:buNone/>
              <a:defRPr>
                <a:solidFill>
                  <a:schemeClr val="tx1">
                    <a:tint val="75000"/>
                  </a:schemeClr>
                </a:solidFill>
              </a:defRPr>
            </a:lvl2pPr>
            <a:lvl3pPr marL="910933" indent="0" algn="ctr">
              <a:buNone/>
              <a:defRPr>
                <a:solidFill>
                  <a:schemeClr val="tx1">
                    <a:tint val="75000"/>
                  </a:schemeClr>
                </a:solidFill>
              </a:defRPr>
            </a:lvl3pPr>
            <a:lvl4pPr marL="1366407" indent="0" algn="ctr">
              <a:buNone/>
              <a:defRPr>
                <a:solidFill>
                  <a:schemeClr val="tx1">
                    <a:tint val="75000"/>
                  </a:schemeClr>
                </a:solidFill>
              </a:defRPr>
            </a:lvl4pPr>
            <a:lvl5pPr marL="1821870" indent="0" algn="ctr">
              <a:buNone/>
              <a:defRPr>
                <a:solidFill>
                  <a:schemeClr val="tx1">
                    <a:tint val="75000"/>
                  </a:schemeClr>
                </a:solidFill>
              </a:defRPr>
            </a:lvl5pPr>
            <a:lvl6pPr marL="2277346" indent="0" algn="ctr">
              <a:buNone/>
              <a:defRPr>
                <a:solidFill>
                  <a:schemeClr val="tx1">
                    <a:tint val="75000"/>
                  </a:schemeClr>
                </a:solidFill>
              </a:defRPr>
            </a:lvl6pPr>
            <a:lvl7pPr marL="2732813" indent="0" algn="ctr">
              <a:buNone/>
              <a:defRPr>
                <a:solidFill>
                  <a:schemeClr val="tx1">
                    <a:tint val="75000"/>
                  </a:schemeClr>
                </a:solidFill>
              </a:defRPr>
            </a:lvl7pPr>
            <a:lvl8pPr marL="3188250" indent="0" algn="ctr">
              <a:buNone/>
              <a:defRPr>
                <a:solidFill>
                  <a:schemeClr val="tx1">
                    <a:tint val="75000"/>
                  </a:schemeClr>
                </a:solidFill>
              </a:defRPr>
            </a:lvl8pPr>
            <a:lvl9pPr marL="36437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6556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2069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454" indent="0">
              <a:buNone/>
              <a:defRPr sz="1800">
                <a:solidFill>
                  <a:schemeClr val="tx1">
                    <a:tint val="75000"/>
                  </a:schemeClr>
                </a:solidFill>
              </a:defRPr>
            </a:lvl2pPr>
            <a:lvl3pPr marL="910933" indent="0">
              <a:buNone/>
              <a:defRPr sz="1600">
                <a:solidFill>
                  <a:schemeClr val="tx1">
                    <a:tint val="75000"/>
                  </a:schemeClr>
                </a:solidFill>
              </a:defRPr>
            </a:lvl3pPr>
            <a:lvl4pPr marL="1366407" indent="0">
              <a:buNone/>
              <a:defRPr sz="1400">
                <a:solidFill>
                  <a:schemeClr val="tx1">
                    <a:tint val="75000"/>
                  </a:schemeClr>
                </a:solidFill>
              </a:defRPr>
            </a:lvl4pPr>
            <a:lvl5pPr marL="1821870" indent="0">
              <a:buNone/>
              <a:defRPr sz="1400">
                <a:solidFill>
                  <a:schemeClr val="tx1">
                    <a:tint val="75000"/>
                  </a:schemeClr>
                </a:solidFill>
              </a:defRPr>
            </a:lvl5pPr>
            <a:lvl6pPr marL="2277346" indent="0">
              <a:buNone/>
              <a:defRPr sz="1400">
                <a:solidFill>
                  <a:schemeClr val="tx1">
                    <a:tint val="75000"/>
                  </a:schemeClr>
                </a:solidFill>
              </a:defRPr>
            </a:lvl6pPr>
            <a:lvl7pPr marL="2732813" indent="0">
              <a:buNone/>
              <a:defRPr sz="1400">
                <a:solidFill>
                  <a:schemeClr val="tx1">
                    <a:tint val="75000"/>
                  </a:schemeClr>
                </a:solidFill>
              </a:defRPr>
            </a:lvl7pPr>
            <a:lvl8pPr marL="3188250" indent="0">
              <a:buNone/>
              <a:defRPr sz="1400">
                <a:solidFill>
                  <a:schemeClr val="tx1">
                    <a:tint val="75000"/>
                  </a:schemeClr>
                </a:solidFill>
              </a:defRPr>
            </a:lvl8pPr>
            <a:lvl9pPr marL="36437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4278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0049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454" indent="0">
              <a:buNone/>
              <a:defRPr sz="2000" b="1"/>
            </a:lvl2pPr>
            <a:lvl3pPr marL="910933" indent="0">
              <a:buNone/>
              <a:defRPr sz="1800" b="1"/>
            </a:lvl3pPr>
            <a:lvl4pPr marL="1366407" indent="0">
              <a:buNone/>
              <a:defRPr sz="1600" b="1"/>
            </a:lvl4pPr>
            <a:lvl5pPr marL="1821870" indent="0">
              <a:buNone/>
              <a:defRPr sz="1600" b="1"/>
            </a:lvl5pPr>
            <a:lvl6pPr marL="2277346" indent="0">
              <a:buNone/>
              <a:defRPr sz="1600" b="1"/>
            </a:lvl6pPr>
            <a:lvl7pPr marL="2732813" indent="0">
              <a:buNone/>
              <a:defRPr sz="1600" b="1"/>
            </a:lvl7pPr>
            <a:lvl8pPr marL="3188250" indent="0">
              <a:buNone/>
              <a:defRPr sz="1600" b="1"/>
            </a:lvl8pPr>
            <a:lvl9pPr marL="36437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0" y="1535113"/>
            <a:ext cx="4041775" cy="639762"/>
          </a:xfrm>
        </p:spPr>
        <p:txBody>
          <a:bodyPr anchor="b"/>
          <a:lstStyle>
            <a:lvl1pPr marL="0" indent="0">
              <a:buNone/>
              <a:defRPr sz="2400" b="1"/>
            </a:lvl1pPr>
            <a:lvl2pPr marL="455454" indent="0">
              <a:buNone/>
              <a:defRPr sz="2000" b="1"/>
            </a:lvl2pPr>
            <a:lvl3pPr marL="910933" indent="0">
              <a:buNone/>
              <a:defRPr sz="1800" b="1"/>
            </a:lvl3pPr>
            <a:lvl4pPr marL="1366407" indent="0">
              <a:buNone/>
              <a:defRPr sz="1600" b="1"/>
            </a:lvl4pPr>
            <a:lvl5pPr marL="1821870" indent="0">
              <a:buNone/>
              <a:defRPr sz="1600" b="1"/>
            </a:lvl5pPr>
            <a:lvl6pPr marL="2277346" indent="0">
              <a:buNone/>
              <a:defRPr sz="1600" b="1"/>
            </a:lvl6pPr>
            <a:lvl7pPr marL="2732813" indent="0">
              <a:buNone/>
              <a:defRPr sz="1600" b="1"/>
            </a:lvl7pPr>
            <a:lvl8pPr marL="3188250" indent="0">
              <a:buNone/>
              <a:defRPr sz="1600" b="1"/>
            </a:lvl8pPr>
            <a:lvl9pPr marL="36437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81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50459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03528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1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1"/>
            <a:ext cx="3008313" cy="4691063"/>
          </a:xfrm>
        </p:spPr>
        <p:txBody>
          <a:bodyPr/>
          <a:lstStyle>
            <a:lvl1pPr marL="0" indent="0">
              <a:buNone/>
              <a:defRPr sz="1400"/>
            </a:lvl1pPr>
            <a:lvl2pPr marL="455454" indent="0">
              <a:buNone/>
              <a:defRPr sz="1200"/>
            </a:lvl2pPr>
            <a:lvl3pPr marL="910933" indent="0">
              <a:buNone/>
              <a:defRPr sz="1000"/>
            </a:lvl3pPr>
            <a:lvl4pPr marL="1366407" indent="0">
              <a:buNone/>
              <a:defRPr sz="900"/>
            </a:lvl4pPr>
            <a:lvl5pPr marL="1821870" indent="0">
              <a:buNone/>
              <a:defRPr sz="900"/>
            </a:lvl5pPr>
            <a:lvl6pPr marL="2277346" indent="0">
              <a:buNone/>
              <a:defRPr sz="900"/>
            </a:lvl6pPr>
            <a:lvl7pPr marL="2732813" indent="0">
              <a:buNone/>
              <a:defRPr sz="900"/>
            </a:lvl7pPr>
            <a:lvl8pPr marL="3188250" indent="0">
              <a:buNone/>
              <a:defRPr sz="900"/>
            </a:lvl8pPr>
            <a:lvl9pPr marL="36437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4882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54" indent="0">
              <a:buNone/>
              <a:defRPr sz="2800"/>
            </a:lvl2pPr>
            <a:lvl3pPr marL="910933" indent="0">
              <a:buNone/>
              <a:defRPr sz="2400"/>
            </a:lvl3pPr>
            <a:lvl4pPr marL="1366407" indent="0">
              <a:buNone/>
              <a:defRPr sz="2000"/>
            </a:lvl4pPr>
            <a:lvl5pPr marL="1821870" indent="0">
              <a:buNone/>
              <a:defRPr sz="2000"/>
            </a:lvl5pPr>
            <a:lvl6pPr marL="2277346" indent="0">
              <a:buNone/>
              <a:defRPr sz="2000"/>
            </a:lvl6pPr>
            <a:lvl7pPr marL="2732813" indent="0">
              <a:buNone/>
              <a:defRPr sz="2000"/>
            </a:lvl7pPr>
            <a:lvl8pPr marL="3188250" indent="0">
              <a:buNone/>
              <a:defRPr sz="2000"/>
            </a:lvl8pPr>
            <a:lvl9pPr marL="3643733"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5454" indent="0">
              <a:buNone/>
              <a:defRPr sz="1200"/>
            </a:lvl2pPr>
            <a:lvl3pPr marL="910933" indent="0">
              <a:buNone/>
              <a:defRPr sz="1000"/>
            </a:lvl3pPr>
            <a:lvl4pPr marL="1366407" indent="0">
              <a:buNone/>
              <a:defRPr sz="900"/>
            </a:lvl4pPr>
            <a:lvl5pPr marL="1821870" indent="0">
              <a:buNone/>
              <a:defRPr sz="900"/>
            </a:lvl5pPr>
            <a:lvl6pPr marL="2277346" indent="0">
              <a:buNone/>
              <a:defRPr sz="900"/>
            </a:lvl6pPr>
            <a:lvl7pPr marL="2732813" indent="0">
              <a:buNone/>
              <a:defRPr sz="900"/>
            </a:lvl7pPr>
            <a:lvl8pPr marL="3188250" indent="0">
              <a:buNone/>
              <a:defRPr sz="900"/>
            </a:lvl8pPr>
            <a:lvl9pPr marL="36437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593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406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4670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ED413-90A7-6E49-8A45-FD49E761A13E}"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109E6D-0C6B-2A4E-846F-7603BAAF31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9329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8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13"/>
            <a:ext cx="6400800" cy="1753077"/>
          </a:xfrm>
        </p:spPr>
        <p:txBody>
          <a:bodyPr/>
          <a:lstStyle>
            <a:lvl1pPr marL="0" indent="0" algn="ctr">
              <a:buNone/>
              <a:defRPr/>
            </a:lvl1pPr>
            <a:lvl2pPr marL="409922" indent="0" algn="ctr">
              <a:buNone/>
              <a:defRPr/>
            </a:lvl2pPr>
            <a:lvl3pPr marL="819806" indent="0" algn="ctr">
              <a:buNone/>
              <a:defRPr/>
            </a:lvl3pPr>
            <a:lvl4pPr marL="1229765" indent="0" algn="ctr">
              <a:buNone/>
              <a:defRPr/>
            </a:lvl4pPr>
            <a:lvl5pPr marL="1639662" indent="0" algn="ctr">
              <a:buNone/>
              <a:defRPr/>
            </a:lvl5pPr>
            <a:lvl6pPr marL="2049586" indent="0" algn="ctr">
              <a:buNone/>
              <a:defRPr/>
            </a:lvl6pPr>
            <a:lvl7pPr marL="2459498" indent="0" algn="ctr">
              <a:buNone/>
              <a:defRPr/>
            </a:lvl7pPr>
            <a:lvl8pPr marL="2869419" indent="0" algn="ctr">
              <a:buNone/>
              <a:defRPr/>
            </a:lvl8pPr>
            <a:lvl9pPr marL="3279323" indent="0" algn="ctr">
              <a:buNone/>
              <a:defRPr/>
            </a:lvl9pPr>
          </a:lstStyle>
          <a:p>
            <a:r>
              <a:rPr lang="en-US"/>
              <a:t>Click to edit Master subtitle style</a:t>
            </a:r>
          </a:p>
        </p:txBody>
      </p:sp>
    </p:spTree>
    <p:extLst>
      <p:ext uri="{BB962C8B-B14F-4D97-AF65-F5344CB8AC3E}">
        <p14:creationId xmlns:p14="http://schemas.microsoft.com/office/powerpoint/2010/main" val="339035690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73290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09922" indent="0">
              <a:buNone/>
              <a:defRPr sz="1600"/>
            </a:lvl2pPr>
            <a:lvl3pPr marL="819806" indent="0">
              <a:buNone/>
              <a:defRPr sz="1400"/>
            </a:lvl3pPr>
            <a:lvl4pPr marL="1229765" indent="0">
              <a:buNone/>
              <a:defRPr sz="1300"/>
            </a:lvl4pPr>
            <a:lvl5pPr marL="1639662" indent="0">
              <a:buNone/>
              <a:defRPr sz="1300"/>
            </a:lvl5pPr>
            <a:lvl6pPr marL="2049586" indent="0">
              <a:buNone/>
              <a:defRPr sz="1300"/>
            </a:lvl6pPr>
            <a:lvl7pPr marL="2459498" indent="0">
              <a:buNone/>
              <a:defRPr sz="1300"/>
            </a:lvl7pPr>
            <a:lvl8pPr marL="2869419" indent="0">
              <a:buNone/>
              <a:defRPr sz="1300"/>
            </a:lvl8pPr>
            <a:lvl9pPr marL="3279323" indent="0">
              <a:buNone/>
              <a:defRPr sz="1300"/>
            </a:lvl9pPr>
          </a:lstStyle>
          <a:p>
            <a:pPr lvl="0"/>
            <a:r>
              <a:rPr lang="en-US"/>
              <a:t>Click to edit Master text styles</a:t>
            </a:r>
          </a:p>
        </p:txBody>
      </p:sp>
    </p:spTree>
    <p:extLst>
      <p:ext uri="{BB962C8B-B14F-4D97-AF65-F5344CB8AC3E}">
        <p14:creationId xmlns:p14="http://schemas.microsoft.com/office/powerpoint/2010/main" val="280441091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71985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09922" indent="0">
              <a:buNone/>
              <a:defRPr sz="1800" b="1"/>
            </a:lvl2pPr>
            <a:lvl3pPr marL="819806" indent="0">
              <a:buNone/>
              <a:defRPr sz="1600" b="1"/>
            </a:lvl3pPr>
            <a:lvl4pPr marL="1229765" indent="0">
              <a:buNone/>
              <a:defRPr sz="1400" b="1"/>
            </a:lvl4pPr>
            <a:lvl5pPr marL="1639662" indent="0">
              <a:buNone/>
              <a:defRPr sz="1400" b="1"/>
            </a:lvl5pPr>
            <a:lvl6pPr marL="2049586" indent="0">
              <a:buNone/>
              <a:defRPr sz="1400" b="1"/>
            </a:lvl6pPr>
            <a:lvl7pPr marL="2459498" indent="0">
              <a:buNone/>
              <a:defRPr sz="1400" b="1"/>
            </a:lvl7pPr>
            <a:lvl8pPr marL="2869419" indent="0">
              <a:buNone/>
              <a:defRPr sz="1400" b="1"/>
            </a:lvl8pPr>
            <a:lvl9pPr marL="3279323"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23"/>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80" y="1534478"/>
            <a:ext cx="4041933" cy="640080"/>
          </a:xfrm>
        </p:spPr>
        <p:txBody>
          <a:bodyPr anchor="b"/>
          <a:lstStyle>
            <a:lvl1pPr marL="0" indent="0">
              <a:buNone/>
              <a:defRPr sz="2200" b="1"/>
            </a:lvl1pPr>
            <a:lvl2pPr marL="409922" indent="0">
              <a:buNone/>
              <a:defRPr sz="1800" b="1"/>
            </a:lvl2pPr>
            <a:lvl3pPr marL="819806" indent="0">
              <a:buNone/>
              <a:defRPr sz="1600" b="1"/>
            </a:lvl3pPr>
            <a:lvl4pPr marL="1229765" indent="0">
              <a:buNone/>
              <a:defRPr sz="1400" b="1"/>
            </a:lvl4pPr>
            <a:lvl5pPr marL="1639662" indent="0">
              <a:buNone/>
              <a:defRPr sz="1400" b="1"/>
            </a:lvl5pPr>
            <a:lvl6pPr marL="2049586" indent="0">
              <a:buNone/>
              <a:defRPr sz="1400" b="1"/>
            </a:lvl6pPr>
            <a:lvl7pPr marL="2459498" indent="0">
              <a:buNone/>
              <a:defRPr sz="1400" b="1"/>
            </a:lvl7pPr>
            <a:lvl8pPr marL="2869419" indent="0">
              <a:buNone/>
              <a:defRPr sz="1400" b="1"/>
            </a:lvl8pPr>
            <a:lvl9pPr marL="3279323"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80" y="2174623"/>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45224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96587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660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0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09922" indent="0">
              <a:buNone/>
              <a:defRPr sz="1100"/>
            </a:lvl2pPr>
            <a:lvl3pPr marL="819806" indent="0">
              <a:buNone/>
              <a:defRPr sz="900"/>
            </a:lvl3pPr>
            <a:lvl4pPr marL="1229765" indent="0">
              <a:buNone/>
              <a:defRPr sz="800"/>
            </a:lvl4pPr>
            <a:lvl5pPr marL="1639662" indent="0">
              <a:buNone/>
              <a:defRPr sz="800"/>
            </a:lvl5pPr>
            <a:lvl6pPr marL="2049586" indent="0">
              <a:buNone/>
              <a:defRPr sz="800"/>
            </a:lvl6pPr>
            <a:lvl7pPr marL="2459498" indent="0">
              <a:buNone/>
              <a:defRPr sz="800"/>
            </a:lvl7pPr>
            <a:lvl8pPr marL="2869419" indent="0">
              <a:buNone/>
              <a:defRPr sz="800"/>
            </a:lvl8pPr>
            <a:lvl9pPr marL="3279323" indent="0">
              <a:buNone/>
              <a:defRPr sz="800"/>
            </a:lvl9pPr>
          </a:lstStyle>
          <a:p>
            <a:pPr lvl="0"/>
            <a:r>
              <a:rPr lang="en-US"/>
              <a:t>Click to edit Master text styles</a:t>
            </a:r>
          </a:p>
        </p:txBody>
      </p:sp>
    </p:spTree>
    <p:extLst>
      <p:ext uri="{BB962C8B-B14F-4D97-AF65-F5344CB8AC3E}">
        <p14:creationId xmlns:p14="http://schemas.microsoft.com/office/powerpoint/2010/main" val="13134304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09922" indent="0">
              <a:buNone/>
              <a:defRPr sz="2500"/>
            </a:lvl2pPr>
            <a:lvl3pPr marL="819806" indent="0">
              <a:buNone/>
              <a:defRPr sz="2200"/>
            </a:lvl3pPr>
            <a:lvl4pPr marL="1229765" indent="0">
              <a:buNone/>
              <a:defRPr sz="1800"/>
            </a:lvl4pPr>
            <a:lvl5pPr marL="1639662" indent="0">
              <a:buNone/>
              <a:defRPr sz="1800"/>
            </a:lvl5pPr>
            <a:lvl6pPr marL="2049586" indent="0">
              <a:buNone/>
              <a:defRPr sz="1800"/>
            </a:lvl6pPr>
            <a:lvl7pPr marL="2459498" indent="0">
              <a:buNone/>
              <a:defRPr sz="1800"/>
            </a:lvl7pPr>
            <a:lvl8pPr marL="2869419" indent="0">
              <a:buNone/>
              <a:defRPr sz="1800"/>
            </a:lvl8pPr>
            <a:lvl9pPr marL="3279323"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09922" indent="0">
              <a:buNone/>
              <a:defRPr sz="1100"/>
            </a:lvl2pPr>
            <a:lvl3pPr marL="819806" indent="0">
              <a:buNone/>
              <a:defRPr sz="900"/>
            </a:lvl3pPr>
            <a:lvl4pPr marL="1229765" indent="0">
              <a:buNone/>
              <a:defRPr sz="800"/>
            </a:lvl4pPr>
            <a:lvl5pPr marL="1639662" indent="0">
              <a:buNone/>
              <a:defRPr sz="800"/>
            </a:lvl5pPr>
            <a:lvl6pPr marL="2049586" indent="0">
              <a:buNone/>
              <a:defRPr sz="800"/>
            </a:lvl6pPr>
            <a:lvl7pPr marL="2459498" indent="0">
              <a:buNone/>
              <a:defRPr sz="800"/>
            </a:lvl7pPr>
            <a:lvl8pPr marL="2869419" indent="0">
              <a:buNone/>
              <a:defRPr sz="800"/>
            </a:lvl8pPr>
            <a:lvl9pPr marL="3279323" indent="0">
              <a:buNone/>
              <a:defRPr sz="800"/>
            </a:lvl9pPr>
          </a:lstStyle>
          <a:p>
            <a:pPr lvl="0"/>
            <a:r>
              <a:rPr lang="en-US"/>
              <a:t>Click to edit Master text styles</a:t>
            </a:r>
          </a:p>
        </p:txBody>
      </p:sp>
    </p:spTree>
    <p:extLst>
      <p:ext uri="{BB962C8B-B14F-4D97-AF65-F5344CB8AC3E}">
        <p14:creationId xmlns:p14="http://schemas.microsoft.com/office/powerpoint/2010/main" val="8737232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36" indent="0">
              <a:buNone/>
              <a:defRPr sz="1600"/>
            </a:lvl2pPr>
            <a:lvl3pPr marL="822866" indent="0">
              <a:buNone/>
              <a:defRPr sz="1400"/>
            </a:lvl3pPr>
            <a:lvl4pPr marL="1234307" indent="0">
              <a:buNone/>
              <a:defRPr sz="1300"/>
            </a:lvl4pPr>
            <a:lvl5pPr marL="1645738" indent="0">
              <a:buNone/>
              <a:defRPr sz="1300"/>
            </a:lvl5pPr>
            <a:lvl6pPr marL="2057174" indent="0">
              <a:buNone/>
              <a:defRPr sz="1300"/>
            </a:lvl6pPr>
            <a:lvl7pPr marL="2468608" indent="0">
              <a:buNone/>
              <a:defRPr sz="1300"/>
            </a:lvl7pPr>
            <a:lvl8pPr marL="2880043" indent="0">
              <a:buNone/>
              <a:defRPr sz="1300"/>
            </a:lvl8pPr>
            <a:lvl9pPr marL="3291477" indent="0">
              <a:buNone/>
              <a:defRPr sz="1300"/>
            </a:lvl9pPr>
          </a:lstStyle>
          <a:p>
            <a:pPr lvl="0"/>
            <a:r>
              <a:rPr lang="en-US"/>
              <a:t>Click to edit Master text styles</a:t>
            </a:r>
          </a:p>
        </p:txBody>
      </p:sp>
    </p:spTree>
    <p:extLst>
      <p:ext uri="{BB962C8B-B14F-4D97-AF65-F5344CB8AC3E}">
        <p14:creationId xmlns:p14="http://schemas.microsoft.com/office/powerpoint/2010/main" val="327186002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336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65627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lgn="l">
              <a:defRPr/>
            </a:lvl1pPr>
          </a:lstStyle>
          <a:p>
            <a:pPr>
              <a:defRPr/>
            </a:pPr>
            <a:fld id="{455038FE-6F73-F94E-BF0B-133D7DBB43DE}" type="slidenum">
              <a:rPr lang="en-US">
                <a:latin typeface="Times New Roman"/>
                <a:ea typeface="ヒラギノ明朝 ProN W3"/>
              </a:rPr>
              <a:pPr>
                <a:defRPr/>
              </a:pPr>
              <a:t>‹#›</a:t>
            </a:fld>
            <a:endParaRPr lang="en-US">
              <a:latin typeface="Times New Roman"/>
              <a:ea typeface="ヒラギノ明朝 ProN W3"/>
            </a:endParaRPr>
          </a:p>
        </p:txBody>
      </p:sp>
    </p:spTree>
    <p:extLst>
      <p:ext uri="{BB962C8B-B14F-4D97-AF65-F5344CB8AC3E}">
        <p14:creationId xmlns:p14="http://schemas.microsoft.com/office/powerpoint/2010/main" val="404145117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4" name="Slide Number Placeholder 3"/>
          <p:cNvSpPr>
            <a:spLocks noGrp="1"/>
          </p:cNvSpPr>
          <p:nvPr>
            <p:ph type="sldNum" sz="quarter" idx="12"/>
          </p:nvPr>
        </p:nvSpPr>
        <p:spPr/>
        <p:txBody>
          <a:bodyPr/>
          <a:lstStyle>
            <a:lvl1pPr>
              <a:defRPr smtClean="0"/>
            </a:lvl1pPr>
          </a:lstStyle>
          <a:p>
            <a:fld id="{DB9962FF-E079-B04D-AC6B-1806DC6CA54D}"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9561701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3727806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89985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4" name="Slide Number Placeholder 3"/>
          <p:cNvSpPr>
            <a:spLocks noGrp="1"/>
          </p:cNvSpPr>
          <p:nvPr>
            <p:ph type="sldNum" sz="quarter" idx="12"/>
          </p:nvPr>
        </p:nvSpPr>
        <p:spPr/>
        <p:txBody>
          <a:bodyPr/>
          <a:lstStyle>
            <a:lvl1pPr>
              <a:defRPr smtClean="0"/>
            </a:lvl1pPr>
          </a:lstStyle>
          <a:p>
            <a:fld id="{DB9962FF-E079-B04D-AC6B-1806DC6CA54D}"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9562281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53" indent="0" algn="ctr">
              <a:buNone/>
              <a:defRPr/>
            </a:lvl3pPr>
            <a:lvl4pPr marL="1367339" indent="0" algn="ctr">
              <a:buNone/>
              <a:defRPr/>
            </a:lvl4pPr>
            <a:lvl5pPr marL="1823111" indent="0" algn="ctr">
              <a:buNone/>
              <a:defRPr/>
            </a:lvl5pPr>
            <a:lvl6pPr marL="2278890" indent="0" algn="ctr">
              <a:buNone/>
              <a:defRPr/>
            </a:lvl6pPr>
            <a:lvl7pPr marL="2734673" indent="0" algn="ctr">
              <a:buNone/>
              <a:defRPr/>
            </a:lvl7pPr>
            <a:lvl8pPr marL="3190442" indent="0" algn="ctr">
              <a:buNone/>
              <a:defRPr/>
            </a:lvl8pPr>
            <a:lvl9pPr marL="364621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p:txBody>
          <a:bodyPr/>
          <a:lstStyle>
            <a:lvl1pPr>
              <a:defRPr smtClean="0"/>
            </a:lvl1pPr>
          </a:lstStyle>
          <a:p>
            <a:fld id="{CE3E28AF-AF16-D540-B6D3-7D66750BC35A}"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4317712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36054663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45062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28179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873" indent="0" algn="ctr">
              <a:buNone/>
              <a:defRPr>
                <a:solidFill>
                  <a:schemeClr val="tx1">
                    <a:tint val="75000"/>
                  </a:schemeClr>
                </a:solidFill>
              </a:defRPr>
            </a:lvl2pPr>
            <a:lvl3pPr marL="911767" indent="0" algn="ctr">
              <a:buNone/>
              <a:defRPr>
                <a:solidFill>
                  <a:schemeClr val="tx1">
                    <a:tint val="75000"/>
                  </a:schemeClr>
                </a:solidFill>
              </a:defRPr>
            </a:lvl3pPr>
            <a:lvl4pPr marL="1367663" indent="0" algn="ctr">
              <a:buNone/>
              <a:defRPr>
                <a:solidFill>
                  <a:schemeClr val="tx1">
                    <a:tint val="75000"/>
                  </a:schemeClr>
                </a:solidFill>
              </a:defRPr>
            </a:lvl4pPr>
            <a:lvl5pPr marL="1823544" indent="0" algn="ctr">
              <a:buNone/>
              <a:defRPr>
                <a:solidFill>
                  <a:schemeClr val="tx1">
                    <a:tint val="75000"/>
                  </a:schemeClr>
                </a:solidFill>
              </a:defRPr>
            </a:lvl5pPr>
            <a:lvl6pPr marL="2279430" indent="0" algn="ctr">
              <a:buNone/>
              <a:defRPr>
                <a:solidFill>
                  <a:schemeClr val="tx1">
                    <a:tint val="75000"/>
                  </a:schemeClr>
                </a:solidFill>
              </a:defRPr>
            </a:lvl6pPr>
            <a:lvl7pPr marL="2735321" indent="0" algn="ctr">
              <a:buNone/>
              <a:defRPr>
                <a:solidFill>
                  <a:schemeClr val="tx1">
                    <a:tint val="75000"/>
                  </a:schemeClr>
                </a:solidFill>
              </a:defRPr>
            </a:lvl7pPr>
            <a:lvl8pPr marL="3191202" indent="0" algn="ctr">
              <a:buNone/>
              <a:defRPr>
                <a:solidFill>
                  <a:schemeClr val="tx1">
                    <a:tint val="75000"/>
                  </a:schemeClr>
                </a:solidFill>
              </a:defRPr>
            </a:lvl8pPr>
            <a:lvl9pPr marL="36470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36637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42960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873" indent="0">
              <a:buNone/>
              <a:defRPr sz="1800">
                <a:solidFill>
                  <a:schemeClr val="tx1">
                    <a:tint val="75000"/>
                  </a:schemeClr>
                </a:solidFill>
              </a:defRPr>
            </a:lvl2pPr>
            <a:lvl3pPr marL="911767" indent="0">
              <a:buNone/>
              <a:defRPr sz="1600">
                <a:solidFill>
                  <a:schemeClr val="tx1">
                    <a:tint val="75000"/>
                  </a:schemeClr>
                </a:solidFill>
              </a:defRPr>
            </a:lvl3pPr>
            <a:lvl4pPr marL="1367663" indent="0">
              <a:buNone/>
              <a:defRPr sz="1400">
                <a:solidFill>
                  <a:schemeClr val="tx1">
                    <a:tint val="75000"/>
                  </a:schemeClr>
                </a:solidFill>
              </a:defRPr>
            </a:lvl4pPr>
            <a:lvl5pPr marL="1823544" indent="0">
              <a:buNone/>
              <a:defRPr sz="1400">
                <a:solidFill>
                  <a:schemeClr val="tx1">
                    <a:tint val="75000"/>
                  </a:schemeClr>
                </a:solidFill>
              </a:defRPr>
            </a:lvl5pPr>
            <a:lvl6pPr marL="2279430" indent="0">
              <a:buNone/>
              <a:defRPr sz="1400">
                <a:solidFill>
                  <a:schemeClr val="tx1">
                    <a:tint val="75000"/>
                  </a:schemeClr>
                </a:solidFill>
              </a:defRPr>
            </a:lvl6pPr>
            <a:lvl7pPr marL="2735321" indent="0">
              <a:buNone/>
              <a:defRPr sz="1400">
                <a:solidFill>
                  <a:schemeClr val="tx1">
                    <a:tint val="75000"/>
                  </a:schemeClr>
                </a:solidFill>
              </a:defRPr>
            </a:lvl7pPr>
            <a:lvl8pPr marL="3191202" indent="0">
              <a:buNone/>
              <a:defRPr sz="1400">
                <a:solidFill>
                  <a:schemeClr val="tx1">
                    <a:tint val="75000"/>
                  </a:schemeClr>
                </a:solidFill>
              </a:defRPr>
            </a:lvl8pPr>
            <a:lvl9pPr marL="364708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34265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33592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873" indent="0">
              <a:buNone/>
              <a:defRPr sz="2000" b="1"/>
            </a:lvl2pPr>
            <a:lvl3pPr marL="911767" indent="0">
              <a:buNone/>
              <a:defRPr sz="1800" b="1"/>
            </a:lvl3pPr>
            <a:lvl4pPr marL="1367663" indent="0">
              <a:buNone/>
              <a:defRPr sz="1600" b="1"/>
            </a:lvl4pPr>
            <a:lvl5pPr marL="1823544" indent="0">
              <a:buNone/>
              <a:defRPr sz="1600" b="1"/>
            </a:lvl5pPr>
            <a:lvl6pPr marL="2279430" indent="0">
              <a:buNone/>
              <a:defRPr sz="1600" b="1"/>
            </a:lvl6pPr>
            <a:lvl7pPr marL="2735321" indent="0">
              <a:buNone/>
              <a:defRPr sz="1600" b="1"/>
            </a:lvl7pPr>
            <a:lvl8pPr marL="3191202" indent="0">
              <a:buNone/>
              <a:defRPr sz="1600" b="1"/>
            </a:lvl8pPr>
            <a:lvl9pPr marL="36470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5873" indent="0">
              <a:buNone/>
              <a:defRPr sz="2000" b="1"/>
            </a:lvl2pPr>
            <a:lvl3pPr marL="911767" indent="0">
              <a:buNone/>
              <a:defRPr sz="1800" b="1"/>
            </a:lvl3pPr>
            <a:lvl4pPr marL="1367663" indent="0">
              <a:buNone/>
              <a:defRPr sz="1600" b="1"/>
            </a:lvl4pPr>
            <a:lvl5pPr marL="1823544" indent="0">
              <a:buNone/>
              <a:defRPr sz="1600" b="1"/>
            </a:lvl5pPr>
            <a:lvl6pPr marL="2279430" indent="0">
              <a:buNone/>
              <a:defRPr sz="1600" b="1"/>
            </a:lvl6pPr>
            <a:lvl7pPr marL="2735321" indent="0">
              <a:buNone/>
              <a:defRPr sz="1600" b="1"/>
            </a:lvl7pPr>
            <a:lvl8pPr marL="3191202" indent="0">
              <a:buNone/>
              <a:defRPr sz="1600" b="1"/>
            </a:lvl8pPr>
            <a:lvl9pPr marL="36470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0996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7934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6541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5873" indent="0">
              <a:buNone/>
              <a:defRPr sz="1200"/>
            </a:lvl2pPr>
            <a:lvl3pPr marL="911767" indent="0">
              <a:buNone/>
              <a:defRPr sz="1000"/>
            </a:lvl3pPr>
            <a:lvl4pPr marL="1367663" indent="0">
              <a:buNone/>
              <a:defRPr sz="900"/>
            </a:lvl4pPr>
            <a:lvl5pPr marL="1823544" indent="0">
              <a:buNone/>
              <a:defRPr sz="900"/>
            </a:lvl5pPr>
            <a:lvl6pPr marL="2279430" indent="0">
              <a:buNone/>
              <a:defRPr sz="900"/>
            </a:lvl6pPr>
            <a:lvl7pPr marL="2735321" indent="0">
              <a:buNone/>
              <a:defRPr sz="900"/>
            </a:lvl7pPr>
            <a:lvl8pPr marL="3191202" indent="0">
              <a:buNone/>
              <a:defRPr sz="900"/>
            </a:lvl8pPr>
            <a:lvl9pPr marL="36470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5458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873" indent="0">
              <a:buNone/>
              <a:defRPr sz="2800"/>
            </a:lvl2pPr>
            <a:lvl3pPr marL="911767" indent="0">
              <a:buNone/>
              <a:defRPr sz="2400"/>
            </a:lvl3pPr>
            <a:lvl4pPr marL="1367663" indent="0">
              <a:buNone/>
              <a:defRPr sz="2000"/>
            </a:lvl4pPr>
            <a:lvl5pPr marL="1823544" indent="0">
              <a:buNone/>
              <a:defRPr sz="2000"/>
            </a:lvl5pPr>
            <a:lvl6pPr marL="2279430" indent="0">
              <a:buNone/>
              <a:defRPr sz="2000"/>
            </a:lvl6pPr>
            <a:lvl7pPr marL="2735321" indent="0">
              <a:buNone/>
              <a:defRPr sz="2000"/>
            </a:lvl7pPr>
            <a:lvl8pPr marL="3191202" indent="0">
              <a:buNone/>
              <a:defRPr sz="2000"/>
            </a:lvl8pPr>
            <a:lvl9pPr marL="3647084"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5873" indent="0">
              <a:buNone/>
              <a:defRPr sz="1200"/>
            </a:lvl2pPr>
            <a:lvl3pPr marL="911767" indent="0">
              <a:buNone/>
              <a:defRPr sz="1000"/>
            </a:lvl3pPr>
            <a:lvl4pPr marL="1367663" indent="0">
              <a:buNone/>
              <a:defRPr sz="900"/>
            </a:lvl4pPr>
            <a:lvl5pPr marL="1823544" indent="0">
              <a:buNone/>
              <a:defRPr sz="900"/>
            </a:lvl5pPr>
            <a:lvl6pPr marL="2279430" indent="0">
              <a:buNone/>
              <a:defRPr sz="900"/>
            </a:lvl6pPr>
            <a:lvl7pPr marL="2735321" indent="0">
              <a:buNone/>
              <a:defRPr sz="900"/>
            </a:lvl7pPr>
            <a:lvl8pPr marL="3191202" indent="0">
              <a:buNone/>
              <a:defRPr sz="900"/>
            </a:lvl8pPr>
            <a:lvl9pPr marL="364708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4943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04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78" y="1534478"/>
            <a:ext cx="4041933"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7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21599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9392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1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48"/>
            <a:ext cx="6400800" cy="1753077"/>
          </a:xfrm>
        </p:spPr>
        <p:txBody>
          <a:bodyPr/>
          <a:lstStyle>
            <a:lvl1pPr marL="0" indent="0" algn="ctr">
              <a:buNone/>
              <a:defRPr/>
            </a:lvl1pPr>
            <a:lvl2pPr marL="410004" indent="0" algn="ctr">
              <a:buNone/>
              <a:defRPr/>
            </a:lvl2pPr>
            <a:lvl3pPr marL="819923" indent="0" algn="ctr">
              <a:buNone/>
              <a:defRPr/>
            </a:lvl3pPr>
            <a:lvl4pPr marL="1230011" indent="0" algn="ctr">
              <a:buNone/>
              <a:defRPr/>
            </a:lvl4pPr>
            <a:lvl5pPr marL="1639969" indent="0" algn="ctr">
              <a:buNone/>
              <a:defRPr/>
            </a:lvl5pPr>
            <a:lvl6pPr marL="2049971" indent="0" algn="ctr">
              <a:buNone/>
              <a:defRPr/>
            </a:lvl6pPr>
            <a:lvl7pPr marL="2459950" indent="0" algn="ctr">
              <a:buNone/>
              <a:defRPr/>
            </a:lvl7pPr>
            <a:lvl8pPr marL="2869955" indent="0" algn="ctr">
              <a:buNone/>
              <a:defRPr/>
            </a:lvl8pPr>
            <a:lvl9pPr marL="3279935" indent="0" algn="ctr">
              <a:buNone/>
              <a:defRPr/>
            </a:lvl9pPr>
          </a:lstStyle>
          <a:p>
            <a:r>
              <a:rPr lang="en-US"/>
              <a:t>Click to edit Master subtitle style</a:t>
            </a:r>
          </a:p>
        </p:txBody>
      </p:sp>
    </p:spTree>
    <p:extLst>
      <p:ext uri="{BB962C8B-B14F-4D97-AF65-F5344CB8AC3E}">
        <p14:creationId xmlns:p14="http://schemas.microsoft.com/office/powerpoint/2010/main" val="215221173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43482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004" indent="0">
              <a:buNone/>
              <a:defRPr sz="1600"/>
            </a:lvl2pPr>
            <a:lvl3pPr marL="819923" indent="0">
              <a:buNone/>
              <a:defRPr sz="1400"/>
            </a:lvl3pPr>
            <a:lvl4pPr marL="1230011" indent="0">
              <a:buNone/>
              <a:defRPr sz="1300"/>
            </a:lvl4pPr>
            <a:lvl5pPr marL="1639969" indent="0">
              <a:buNone/>
              <a:defRPr sz="1300"/>
            </a:lvl5pPr>
            <a:lvl6pPr marL="2049971" indent="0">
              <a:buNone/>
              <a:defRPr sz="1300"/>
            </a:lvl6pPr>
            <a:lvl7pPr marL="2459950" indent="0">
              <a:buNone/>
              <a:defRPr sz="1300"/>
            </a:lvl7pPr>
            <a:lvl8pPr marL="2869955" indent="0">
              <a:buNone/>
              <a:defRPr sz="1300"/>
            </a:lvl8pPr>
            <a:lvl9pPr marL="3279935" indent="0">
              <a:buNone/>
              <a:defRPr sz="1300"/>
            </a:lvl9pPr>
          </a:lstStyle>
          <a:p>
            <a:pPr lvl="0"/>
            <a:r>
              <a:rPr lang="en-US"/>
              <a:t>Click to edit Master text styles</a:t>
            </a:r>
          </a:p>
        </p:txBody>
      </p:sp>
    </p:spTree>
    <p:extLst>
      <p:ext uri="{BB962C8B-B14F-4D97-AF65-F5344CB8AC3E}">
        <p14:creationId xmlns:p14="http://schemas.microsoft.com/office/powerpoint/2010/main" val="211053159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52627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004" indent="0">
              <a:buNone/>
              <a:defRPr sz="1800" b="1"/>
            </a:lvl2pPr>
            <a:lvl3pPr marL="819923" indent="0">
              <a:buNone/>
              <a:defRPr sz="1600" b="1"/>
            </a:lvl3pPr>
            <a:lvl4pPr marL="1230011" indent="0">
              <a:buNone/>
              <a:defRPr sz="1400" b="1"/>
            </a:lvl4pPr>
            <a:lvl5pPr marL="1639969" indent="0">
              <a:buNone/>
              <a:defRPr sz="1400" b="1"/>
            </a:lvl5pPr>
            <a:lvl6pPr marL="2049971" indent="0">
              <a:buNone/>
              <a:defRPr sz="1400" b="1"/>
            </a:lvl6pPr>
            <a:lvl7pPr marL="2459950" indent="0">
              <a:buNone/>
              <a:defRPr sz="1400" b="1"/>
            </a:lvl7pPr>
            <a:lvl8pPr marL="2869955" indent="0">
              <a:buNone/>
              <a:defRPr sz="1400" b="1"/>
            </a:lvl8pPr>
            <a:lvl9pPr marL="327993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14"/>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02" y="1534478"/>
            <a:ext cx="4041933" cy="640080"/>
          </a:xfrm>
        </p:spPr>
        <p:txBody>
          <a:bodyPr anchor="b"/>
          <a:lstStyle>
            <a:lvl1pPr marL="0" indent="0">
              <a:buNone/>
              <a:defRPr sz="2200" b="1"/>
            </a:lvl1pPr>
            <a:lvl2pPr marL="410004" indent="0">
              <a:buNone/>
              <a:defRPr sz="1800" b="1"/>
            </a:lvl2pPr>
            <a:lvl3pPr marL="819923" indent="0">
              <a:buNone/>
              <a:defRPr sz="1600" b="1"/>
            </a:lvl3pPr>
            <a:lvl4pPr marL="1230011" indent="0">
              <a:buNone/>
              <a:defRPr sz="1400" b="1"/>
            </a:lvl4pPr>
            <a:lvl5pPr marL="1639969" indent="0">
              <a:buNone/>
              <a:defRPr sz="1400" b="1"/>
            </a:lvl5pPr>
            <a:lvl6pPr marL="2049971" indent="0">
              <a:buNone/>
              <a:defRPr sz="1400" b="1"/>
            </a:lvl6pPr>
            <a:lvl7pPr marL="2459950" indent="0">
              <a:buNone/>
              <a:defRPr sz="1400" b="1"/>
            </a:lvl7pPr>
            <a:lvl8pPr marL="2869955" indent="0">
              <a:buNone/>
              <a:defRPr sz="1400" b="1"/>
            </a:lvl8pPr>
            <a:lvl9pPr marL="327993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02" y="2174614"/>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7336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39995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218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004" indent="0">
              <a:buNone/>
              <a:defRPr sz="1100"/>
            </a:lvl2pPr>
            <a:lvl3pPr marL="819923" indent="0">
              <a:buNone/>
              <a:defRPr sz="900"/>
            </a:lvl3pPr>
            <a:lvl4pPr marL="1230011" indent="0">
              <a:buNone/>
              <a:defRPr sz="800"/>
            </a:lvl4pPr>
            <a:lvl5pPr marL="1639969" indent="0">
              <a:buNone/>
              <a:defRPr sz="800"/>
            </a:lvl5pPr>
            <a:lvl6pPr marL="2049971" indent="0">
              <a:buNone/>
              <a:defRPr sz="800"/>
            </a:lvl6pPr>
            <a:lvl7pPr marL="2459950" indent="0">
              <a:buNone/>
              <a:defRPr sz="800"/>
            </a:lvl7pPr>
            <a:lvl8pPr marL="2869955" indent="0">
              <a:buNone/>
              <a:defRPr sz="800"/>
            </a:lvl8pPr>
            <a:lvl9pPr marL="3279935" indent="0">
              <a:buNone/>
              <a:defRPr sz="800"/>
            </a:lvl9pPr>
          </a:lstStyle>
          <a:p>
            <a:pPr lvl="0"/>
            <a:r>
              <a:rPr lang="en-US"/>
              <a:t>Click to edit Master text styles</a:t>
            </a:r>
          </a:p>
        </p:txBody>
      </p:sp>
    </p:spTree>
    <p:extLst>
      <p:ext uri="{BB962C8B-B14F-4D97-AF65-F5344CB8AC3E}">
        <p14:creationId xmlns:p14="http://schemas.microsoft.com/office/powerpoint/2010/main" val="234769715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004" indent="0">
              <a:buNone/>
              <a:defRPr sz="2500"/>
            </a:lvl2pPr>
            <a:lvl3pPr marL="819923" indent="0">
              <a:buNone/>
              <a:defRPr sz="2200"/>
            </a:lvl3pPr>
            <a:lvl4pPr marL="1230011" indent="0">
              <a:buNone/>
              <a:defRPr sz="1800"/>
            </a:lvl4pPr>
            <a:lvl5pPr marL="1639969" indent="0">
              <a:buNone/>
              <a:defRPr sz="1800"/>
            </a:lvl5pPr>
            <a:lvl6pPr marL="2049971" indent="0">
              <a:buNone/>
              <a:defRPr sz="1800"/>
            </a:lvl6pPr>
            <a:lvl7pPr marL="2459950" indent="0">
              <a:buNone/>
              <a:defRPr sz="1800"/>
            </a:lvl7pPr>
            <a:lvl8pPr marL="2869955" indent="0">
              <a:buNone/>
              <a:defRPr sz="1800"/>
            </a:lvl8pPr>
            <a:lvl9pPr marL="3279935"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0004" indent="0">
              <a:buNone/>
              <a:defRPr sz="1100"/>
            </a:lvl2pPr>
            <a:lvl3pPr marL="819923" indent="0">
              <a:buNone/>
              <a:defRPr sz="900"/>
            </a:lvl3pPr>
            <a:lvl4pPr marL="1230011" indent="0">
              <a:buNone/>
              <a:defRPr sz="800"/>
            </a:lvl4pPr>
            <a:lvl5pPr marL="1639969" indent="0">
              <a:buNone/>
              <a:defRPr sz="800"/>
            </a:lvl5pPr>
            <a:lvl6pPr marL="2049971" indent="0">
              <a:buNone/>
              <a:defRPr sz="800"/>
            </a:lvl6pPr>
            <a:lvl7pPr marL="2459950" indent="0">
              <a:buNone/>
              <a:defRPr sz="800"/>
            </a:lvl7pPr>
            <a:lvl8pPr marL="2869955" indent="0">
              <a:buNone/>
              <a:defRPr sz="800"/>
            </a:lvl8pPr>
            <a:lvl9pPr marL="3279935" indent="0">
              <a:buNone/>
              <a:defRPr sz="800"/>
            </a:lvl9pPr>
          </a:lstStyle>
          <a:p>
            <a:pPr lvl="0"/>
            <a:r>
              <a:rPr lang="en-US"/>
              <a:t>Click to edit Master text styles</a:t>
            </a:r>
          </a:p>
        </p:txBody>
      </p:sp>
    </p:spTree>
    <p:extLst>
      <p:ext uri="{BB962C8B-B14F-4D97-AF65-F5344CB8AC3E}">
        <p14:creationId xmlns:p14="http://schemas.microsoft.com/office/powerpoint/2010/main" val="20632197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568909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25440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25674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8"/>
            <a:ext cx="6400800" cy="1753077"/>
          </a:xfrm>
        </p:spPr>
        <p:txBody>
          <a:bodyPr/>
          <a:lstStyle>
            <a:lvl1pPr marL="0" indent="0" algn="ctr">
              <a:buNone/>
              <a:defRPr/>
            </a:lvl1pPr>
            <a:lvl2pPr marL="410164" indent="0" algn="ctr">
              <a:buNone/>
              <a:defRPr/>
            </a:lvl2pPr>
            <a:lvl3pPr marL="820283" indent="0" algn="ctr">
              <a:buNone/>
              <a:defRPr/>
            </a:lvl3pPr>
            <a:lvl4pPr marL="1230491" indent="0" algn="ctr">
              <a:buNone/>
              <a:defRPr/>
            </a:lvl4pPr>
            <a:lvl5pPr marL="1640628" indent="0" algn="ctr">
              <a:buNone/>
              <a:defRPr/>
            </a:lvl5pPr>
            <a:lvl6pPr marL="2050795" indent="0" algn="ctr">
              <a:buNone/>
              <a:defRPr/>
            </a:lvl6pPr>
            <a:lvl7pPr marL="2460938" indent="0" algn="ctr">
              <a:buNone/>
              <a:defRPr/>
            </a:lvl7pPr>
            <a:lvl8pPr marL="2871107" indent="0" algn="ctr">
              <a:buNone/>
              <a:defRPr/>
            </a:lvl8pPr>
            <a:lvl9pPr marL="328125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fld id="{A9C43367-D24C-8241-B4C7-79E9200C32C1}"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413241713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354254A5-7905-D549-9DEB-63E5A369AEC0}"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163954762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164" indent="0">
              <a:buNone/>
              <a:defRPr sz="1600"/>
            </a:lvl2pPr>
            <a:lvl3pPr marL="820283" indent="0">
              <a:buNone/>
              <a:defRPr sz="1400"/>
            </a:lvl3pPr>
            <a:lvl4pPr marL="1230491" indent="0">
              <a:buNone/>
              <a:defRPr sz="1300"/>
            </a:lvl4pPr>
            <a:lvl5pPr marL="1640628" indent="0">
              <a:buNone/>
              <a:defRPr sz="1300"/>
            </a:lvl5pPr>
            <a:lvl6pPr marL="2050795" indent="0">
              <a:buNone/>
              <a:defRPr sz="1300"/>
            </a:lvl6pPr>
            <a:lvl7pPr marL="2460938" indent="0">
              <a:buNone/>
              <a:defRPr sz="1300"/>
            </a:lvl7pPr>
            <a:lvl8pPr marL="2871107" indent="0">
              <a:buNone/>
              <a:defRPr sz="1300"/>
            </a:lvl8pPr>
            <a:lvl9pPr marL="3281252" indent="0">
              <a:buNone/>
              <a:defRPr sz="13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3A1B6FFD-7A3E-0C4F-A445-072A24D97D8B}"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401941516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fld id="{66DA0429-1C2A-3A45-A09E-AD33C9F56ED6}"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384551038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164" indent="0">
              <a:buNone/>
              <a:defRPr sz="1800" b="1"/>
            </a:lvl2pPr>
            <a:lvl3pPr marL="820283" indent="0">
              <a:buNone/>
              <a:defRPr sz="1600" b="1"/>
            </a:lvl3pPr>
            <a:lvl4pPr marL="1230491" indent="0">
              <a:buNone/>
              <a:defRPr sz="1400" b="1"/>
            </a:lvl4pPr>
            <a:lvl5pPr marL="1640628" indent="0">
              <a:buNone/>
              <a:defRPr sz="1400" b="1"/>
            </a:lvl5pPr>
            <a:lvl6pPr marL="2050795" indent="0">
              <a:buNone/>
              <a:defRPr sz="1400" b="1"/>
            </a:lvl6pPr>
            <a:lvl7pPr marL="2460938" indent="0">
              <a:buNone/>
              <a:defRPr sz="1400" b="1"/>
            </a:lvl7pPr>
            <a:lvl8pPr marL="2871107" indent="0">
              <a:buNone/>
              <a:defRPr sz="1400" b="1"/>
            </a:lvl8pPr>
            <a:lvl9pPr marL="328125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14"/>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75" y="1534478"/>
            <a:ext cx="4041933" cy="640080"/>
          </a:xfrm>
        </p:spPr>
        <p:txBody>
          <a:bodyPr anchor="b"/>
          <a:lstStyle>
            <a:lvl1pPr marL="0" indent="0">
              <a:buNone/>
              <a:defRPr sz="2200" b="1"/>
            </a:lvl1pPr>
            <a:lvl2pPr marL="410164" indent="0">
              <a:buNone/>
              <a:defRPr sz="1800" b="1"/>
            </a:lvl2pPr>
            <a:lvl3pPr marL="820283" indent="0">
              <a:buNone/>
              <a:defRPr sz="1600" b="1"/>
            </a:lvl3pPr>
            <a:lvl4pPr marL="1230491" indent="0">
              <a:buNone/>
              <a:defRPr sz="1400" b="1"/>
            </a:lvl4pPr>
            <a:lvl5pPr marL="1640628" indent="0">
              <a:buNone/>
              <a:defRPr sz="1400" b="1"/>
            </a:lvl5pPr>
            <a:lvl6pPr marL="2050795" indent="0">
              <a:buNone/>
              <a:defRPr sz="1400" b="1"/>
            </a:lvl6pPr>
            <a:lvl7pPr marL="2460938" indent="0">
              <a:buNone/>
              <a:defRPr sz="1400" b="1"/>
            </a:lvl7pPr>
            <a:lvl8pPr marL="2871107" indent="0">
              <a:buNone/>
              <a:defRPr sz="1400" b="1"/>
            </a:lvl8pPr>
            <a:lvl9pPr marL="328125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75" y="2174614"/>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fld id="{2858BAEE-9169-BD49-97DE-7924DB84C17E}"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44169942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fld id="{77D3A8AC-73B6-CD4E-8492-7BBA06B30C06}"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321589618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F423F7E0-D733-924A-B5E0-DFBDD318EAD9}"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75526031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0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164" indent="0">
              <a:buNone/>
              <a:defRPr sz="1100"/>
            </a:lvl2pPr>
            <a:lvl3pPr marL="820283" indent="0">
              <a:buNone/>
              <a:defRPr sz="900"/>
            </a:lvl3pPr>
            <a:lvl4pPr marL="1230491" indent="0">
              <a:buNone/>
              <a:defRPr sz="800"/>
            </a:lvl4pPr>
            <a:lvl5pPr marL="1640628" indent="0">
              <a:buNone/>
              <a:defRPr sz="800"/>
            </a:lvl5pPr>
            <a:lvl6pPr marL="2050795" indent="0">
              <a:buNone/>
              <a:defRPr sz="800"/>
            </a:lvl6pPr>
            <a:lvl7pPr marL="2460938" indent="0">
              <a:buNone/>
              <a:defRPr sz="800"/>
            </a:lvl7pPr>
            <a:lvl8pPr marL="2871107" indent="0">
              <a:buNone/>
              <a:defRPr sz="800"/>
            </a:lvl8pPr>
            <a:lvl9pPr marL="3281252" indent="0">
              <a:buNone/>
              <a:defRPr sz="8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5A6778CA-6A1D-CC4D-8602-7945EFFDA10A}"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9817727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05077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164" indent="0">
              <a:buNone/>
              <a:defRPr sz="2500"/>
            </a:lvl2pPr>
            <a:lvl3pPr marL="820283" indent="0">
              <a:buNone/>
              <a:defRPr sz="2200"/>
            </a:lvl3pPr>
            <a:lvl4pPr marL="1230491" indent="0">
              <a:buNone/>
              <a:defRPr sz="1800"/>
            </a:lvl4pPr>
            <a:lvl5pPr marL="1640628" indent="0">
              <a:buNone/>
              <a:defRPr sz="1800"/>
            </a:lvl5pPr>
            <a:lvl6pPr marL="2050795" indent="0">
              <a:buNone/>
              <a:defRPr sz="1800"/>
            </a:lvl6pPr>
            <a:lvl7pPr marL="2460938" indent="0">
              <a:buNone/>
              <a:defRPr sz="1800"/>
            </a:lvl7pPr>
            <a:lvl8pPr marL="2871107" indent="0">
              <a:buNone/>
              <a:defRPr sz="1800"/>
            </a:lvl8pPr>
            <a:lvl9pPr marL="3281252" indent="0">
              <a:buNone/>
              <a:defRPr sz="1800"/>
            </a:lvl9pPr>
          </a:lstStyle>
          <a:p>
            <a:pPr lvl="0"/>
            <a:endParaRPr lang="en-US" noProof="0">
              <a:sym typeface="Arial"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0164" indent="0">
              <a:buNone/>
              <a:defRPr sz="1100"/>
            </a:lvl2pPr>
            <a:lvl3pPr marL="820283" indent="0">
              <a:buNone/>
              <a:defRPr sz="900"/>
            </a:lvl3pPr>
            <a:lvl4pPr marL="1230491" indent="0">
              <a:buNone/>
              <a:defRPr sz="800"/>
            </a:lvl4pPr>
            <a:lvl5pPr marL="1640628" indent="0">
              <a:buNone/>
              <a:defRPr sz="800"/>
            </a:lvl5pPr>
            <a:lvl6pPr marL="2050795" indent="0">
              <a:buNone/>
              <a:defRPr sz="800"/>
            </a:lvl6pPr>
            <a:lvl7pPr marL="2460938" indent="0">
              <a:buNone/>
              <a:defRPr sz="800"/>
            </a:lvl7pPr>
            <a:lvl8pPr marL="2871107" indent="0">
              <a:buNone/>
              <a:defRPr sz="800"/>
            </a:lvl8pPr>
            <a:lvl9pPr marL="3281252" indent="0">
              <a:buNone/>
              <a:defRPr sz="8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E7EAB52D-A84F-A041-BCFA-8D7425199218}"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27702837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75E54A70-0734-024D-9109-7091690F17EC}"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310353868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77190"/>
            <a:ext cx="1943100" cy="64808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77190"/>
            <a:ext cx="5692140" cy="64808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BE739255-AE9E-D247-90BF-852B7EAE61E5}"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272332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77190"/>
            <a:ext cx="7772400" cy="64808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Box 3"/>
          <p:cNvSpPr txBox="1">
            <a:spLocks noGrp="1" noChangeArrowheads="1"/>
          </p:cNvSpPr>
          <p:nvPr>
            <p:ph type="sldNum" sz="quarter" idx="10"/>
          </p:nvPr>
        </p:nvSpPr>
        <p:spPr>
          <a:ln/>
        </p:spPr>
        <p:txBody>
          <a:bodyPr/>
          <a:lstStyle>
            <a:lvl1pPr>
              <a:defRPr/>
            </a:lvl1pPr>
          </a:lstStyle>
          <a:p>
            <a:fld id="{32D439D6-6CBF-BB41-89A4-03D1BC250CCA}"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144493915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77190"/>
            <a:ext cx="7772400" cy="1600200"/>
          </a:xfrm>
        </p:spPr>
        <p:txBody>
          <a:bodyPr/>
          <a:lstStyle/>
          <a:p>
            <a:r>
              <a:rPr lang="en-US"/>
              <a:t>Click to edit Master title style</a:t>
            </a:r>
          </a:p>
        </p:txBody>
      </p:sp>
      <p:sp>
        <p:nvSpPr>
          <p:cNvPr id="3" name="Content Placeholder 2"/>
          <p:cNvSpPr>
            <a:spLocks noGrp="1"/>
          </p:cNvSpPr>
          <p:nvPr>
            <p:ph sz="quarter" idx="1"/>
          </p:nvPr>
        </p:nvSpPr>
        <p:spPr>
          <a:xfrm>
            <a:off x="685800" y="1977396"/>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0580" y="1977396"/>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486281"/>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0580" y="4486281"/>
            <a:ext cx="381762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fld id="{BD441741-746D-074D-8D31-25F125FB2D98}" type="slidenum">
              <a:rPr lang="en-US">
                <a:solidFill>
                  <a:srgbClr val="000000"/>
                </a:solidFill>
                <a:ea typeface="Arial"/>
              </a:rPr>
              <a:pPr/>
              <a:t>‹#›</a:t>
            </a:fld>
            <a:endParaRPr lang="en-US">
              <a:solidFill>
                <a:srgbClr val="000000"/>
              </a:solidFill>
              <a:ea typeface="Arial"/>
            </a:endParaRPr>
          </a:p>
        </p:txBody>
      </p:sp>
    </p:spTree>
    <p:extLst>
      <p:ext uri="{BB962C8B-B14F-4D97-AF65-F5344CB8AC3E}">
        <p14:creationId xmlns:p14="http://schemas.microsoft.com/office/powerpoint/2010/main" val="108110926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91" indent="0" algn="ctr">
              <a:buNone/>
              <a:defRPr/>
            </a:lvl2pPr>
            <a:lvl3pPr marL="913581" indent="0" algn="ctr">
              <a:buNone/>
              <a:defRPr/>
            </a:lvl3pPr>
            <a:lvl4pPr marL="1370372" indent="0" algn="ctr">
              <a:buNone/>
              <a:defRPr/>
            </a:lvl4pPr>
            <a:lvl5pPr marL="1827162" indent="0" algn="ctr">
              <a:buNone/>
              <a:defRPr/>
            </a:lvl5pPr>
            <a:lvl6pPr marL="2283953" indent="0" algn="ctr">
              <a:buNone/>
              <a:defRPr/>
            </a:lvl6pPr>
            <a:lvl7pPr marL="2740743" indent="0" algn="ctr">
              <a:buNone/>
              <a:defRPr/>
            </a:lvl7pPr>
            <a:lvl8pPr marL="3197488" indent="0" algn="ctr">
              <a:buNone/>
              <a:defRPr/>
            </a:lvl8pPr>
            <a:lvl9pPr marL="365432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6C4989D-03D9-C045-B3B3-5190F4B4F7FE}"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5235215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1D0CCEE-76BB-D845-9F82-BF3FCEE37C51}"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2175611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791" indent="0">
              <a:buNone/>
              <a:defRPr sz="1800"/>
            </a:lvl2pPr>
            <a:lvl3pPr marL="913581" indent="0">
              <a:buNone/>
              <a:defRPr sz="1600"/>
            </a:lvl3pPr>
            <a:lvl4pPr marL="1370372" indent="0">
              <a:buNone/>
              <a:defRPr sz="1400"/>
            </a:lvl4pPr>
            <a:lvl5pPr marL="1827162" indent="0">
              <a:buNone/>
              <a:defRPr sz="1400"/>
            </a:lvl5pPr>
            <a:lvl6pPr marL="2283953" indent="0">
              <a:buNone/>
              <a:defRPr sz="1400"/>
            </a:lvl6pPr>
            <a:lvl7pPr marL="2740743" indent="0">
              <a:buNone/>
              <a:defRPr sz="1400"/>
            </a:lvl7pPr>
            <a:lvl8pPr marL="3197488" indent="0">
              <a:buNone/>
              <a:defRPr sz="1400"/>
            </a:lvl8pPr>
            <a:lvl9pPr marL="365432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7458DF0-3444-FA4F-A21E-13EB5BA4D774}"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456255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4235C06-5988-A248-9019-5358616F7470}"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5109818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91" indent="0">
              <a:buNone/>
              <a:defRPr sz="2000" b="1"/>
            </a:lvl2pPr>
            <a:lvl3pPr marL="913581" indent="0">
              <a:buNone/>
              <a:defRPr sz="1800" b="1"/>
            </a:lvl3pPr>
            <a:lvl4pPr marL="1370372" indent="0">
              <a:buNone/>
              <a:defRPr sz="1600" b="1"/>
            </a:lvl4pPr>
            <a:lvl5pPr marL="1827162" indent="0">
              <a:buNone/>
              <a:defRPr sz="1600" b="1"/>
            </a:lvl5pPr>
            <a:lvl6pPr marL="2283953" indent="0">
              <a:buNone/>
              <a:defRPr sz="1600" b="1"/>
            </a:lvl6pPr>
            <a:lvl7pPr marL="2740743" indent="0">
              <a:buNone/>
              <a:defRPr sz="1600" b="1"/>
            </a:lvl7pPr>
            <a:lvl8pPr marL="3197488" indent="0">
              <a:buNone/>
              <a:defRPr sz="1600" b="1"/>
            </a:lvl8pPr>
            <a:lvl9pPr marL="3654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6" y="1535113"/>
            <a:ext cx="4041775" cy="639762"/>
          </a:xfrm>
        </p:spPr>
        <p:txBody>
          <a:bodyPr anchor="b"/>
          <a:lstStyle>
            <a:lvl1pPr marL="0" indent="0">
              <a:buNone/>
              <a:defRPr sz="2400" b="1"/>
            </a:lvl1pPr>
            <a:lvl2pPr marL="456791" indent="0">
              <a:buNone/>
              <a:defRPr sz="2000" b="1"/>
            </a:lvl2pPr>
            <a:lvl3pPr marL="913581" indent="0">
              <a:buNone/>
              <a:defRPr sz="1800" b="1"/>
            </a:lvl3pPr>
            <a:lvl4pPr marL="1370372" indent="0">
              <a:buNone/>
              <a:defRPr sz="1600" b="1"/>
            </a:lvl4pPr>
            <a:lvl5pPr marL="1827162" indent="0">
              <a:buNone/>
              <a:defRPr sz="1600" b="1"/>
            </a:lvl5pPr>
            <a:lvl6pPr marL="2283953" indent="0">
              <a:buNone/>
              <a:defRPr sz="1600" b="1"/>
            </a:lvl6pPr>
            <a:lvl7pPr marL="2740743" indent="0">
              <a:buNone/>
              <a:defRPr sz="1600" b="1"/>
            </a:lvl7pPr>
            <a:lvl8pPr marL="3197488" indent="0">
              <a:buNone/>
              <a:defRPr sz="1600" b="1"/>
            </a:lvl8pPr>
            <a:lvl9pPr marL="3654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1683AD6A-D48D-1B46-8617-9E659A974231}"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221963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0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en-US"/>
              <a:t>Click to edit Master text styles</a:t>
            </a:r>
          </a:p>
        </p:txBody>
      </p:sp>
    </p:spTree>
    <p:extLst>
      <p:ext uri="{BB962C8B-B14F-4D97-AF65-F5344CB8AC3E}">
        <p14:creationId xmlns:p14="http://schemas.microsoft.com/office/powerpoint/2010/main" val="336329234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BF9C7D8B-1E72-924F-837D-133D623E85DD}"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1434883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4DABBB6A-C7C9-0843-96DF-C213AE703082}"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6502641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791" indent="0">
              <a:buNone/>
              <a:defRPr sz="1200"/>
            </a:lvl2pPr>
            <a:lvl3pPr marL="913581" indent="0">
              <a:buNone/>
              <a:defRPr sz="1000"/>
            </a:lvl3pPr>
            <a:lvl4pPr marL="1370372" indent="0">
              <a:buNone/>
              <a:defRPr sz="900"/>
            </a:lvl4pPr>
            <a:lvl5pPr marL="1827162" indent="0">
              <a:buNone/>
              <a:defRPr sz="900"/>
            </a:lvl5pPr>
            <a:lvl6pPr marL="2283953" indent="0">
              <a:buNone/>
              <a:defRPr sz="900"/>
            </a:lvl6pPr>
            <a:lvl7pPr marL="2740743" indent="0">
              <a:buNone/>
              <a:defRPr sz="900"/>
            </a:lvl7pPr>
            <a:lvl8pPr marL="3197488" indent="0">
              <a:buNone/>
              <a:defRPr sz="900"/>
            </a:lvl8pPr>
            <a:lvl9pPr marL="3654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0E8DB00-6DE3-434B-ADDA-3CD9C3E77409}"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7015349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1" indent="0">
              <a:buNone/>
              <a:defRPr sz="2400"/>
            </a:lvl3pPr>
            <a:lvl4pPr marL="1370372" indent="0">
              <a:buNone/>
              <a:defRPr sz="2000"/>
            </a:lvl4pPr>
            <a:lvl5pPr marL="1827162" indent="0">
              <a:buNone/>
              <a:defRPr sz="2000"/>
            </a:lvl5pPr>
            <a:lvl6pPr marL="2283953" indent="0">
              <a:buNone/>
              <a:defRPr sz="2000"/>
            </a:lvl6pPr>
            <a:lvl7pPr marL="2740743" indent="0">
              <a:buNone/>
              <a:defRPr sz="2000"/>
            </a:lvl7pPr>
            <a:lvl8pPr marL="3197488" indent="0">
              <a:buNone/>
              <a:defRPr sz="2000"/>
            </a:lvl8pPr>
            <a:lvl9pPr marL="365432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791" indent="0">
              <a:buNone/>
              <a:defRPr sz="1200"/>
            </a:lvl2pPr>
            <a:lvl3pPr marL="913581" indent="0">
              <a:buNone/>
              <a:defRPr sz="1000"/>
            </a:lvl3pPr>
            <a:lvl4pPr marL="1370372" indent="0">
              <a:buNone/>
              <a:defRPr sz="900"/>
            </a:lvl4pPr>
            <a:lvl5pPr marL="1827162" indent="0">
              <a:buNone/>
              <a:defRPr sz="900"/>
            </a:lvl5pPr>
            <a:lvl6pPr marL="2283953" indent="0">
              <a:buNone/>
              <a:defRPr sz="900"/>
            </a:lvl6pPr>
            <a:lvl7pPr marL="2740743" indent="0">
              <a:buNone/>
              <a:defRPr sz="900"/>
            </a:lvl7pPr>
            <a:lvl8pPr marL="3197488" indent="0">
              <a:buNone/>
              <a:defRPr sz="900"/>
            </a:lvl8pPr>
            <a:lvl9pPr marL="3654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02053CE-B0E5-9E43-A2A2-6A50D78164D2}"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932053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750555B-5FDB-A14D-B38D-D38454153896}"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17818784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B226076-9F47-BB4C-9E5B-141D520F17A6}" type="slidenum">
              <a:rPr lang="en-US">
                <a:solidFill>
                  <a:srgbClr val="000000"/>
                </a:solidFill>
                <a:latin typeface="Times"/>
                <a:ea typeface="ＭＳ Ｐゴシック"/>
              </a:rPr>
              <a:pPr/>
              <a:t>‹#›</a:t>
            </a:fld>
            <a:endParaRPr lang="en-US">
              <a:solidFill>
                <a:srgbClr val="000000"/>
              </a:solidFill>
              <a:latin typeface="Times"/>
              <a:ea typeface="ＭＳ Ｐゴシック"/>
            </a:endParaRPr>
          </a:p>
        </p:txBody>
      </p:sp>
    </p:spTree>
    <p:extLst>
      <p:ext uri="{BB962C8B-B14F-4D97-AF65-F5344CB8AC3E}">
        <p14:creationId xmlns:p14="http://schemas.microsoft.com/office/powerpoint/2010/main" val="315264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3365500"/>
            <a:chOff x="0" y="0"/>
            <a:chExt cx="5760" cy="2120"/>
          </a:xfrm>
        </p:grpSpPr>
        <p:pic>
          <p:nvPicPr>
            <p:cNvPr id="5" name="Picture 3" descr="ARTBANNA"/>
            <p:cNvPicPr>
              <a:picLocks noChangeAspect="1" noChangeArrowheads="1"/>
            </p:cNvPicPr>
            <p:nvPr userDrawn="1"/>
          </p:nvPicPr>
          <p:blipFill>
            <a:blip r:embed="rId2" cstate="screen">
              <a:extLst>
                <a:ext uri="{28A0092B-C50C-407E-A947-70E740481C1C}">
                  <a14:useLocalDpi xmlns:a14="http://schemas.microsoft.com/office/drawing/2010/main"/>
                </a:ext>
              </a:extLst>
            </a:blip>
            <a:srcRect l="8125"/>
            <a:stretch>
              <a:fillRect/>
            </a:stretch>
          </p:blipFill>
          <p:spPr bwMode="invGray">
            <a:xfrm>
              <a:off x="0" y="0"/>
              <a:ext cx="5760"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Arthsepa"/>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688" y="2059"/>
              <a:ext cx="2832" cy="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269" name="Rectangle 5"/>
          <p:cNvSpPr>
            <a:spLocks noGrp="1" noChangeArrowheads="1"/>
          </p:cNvSpPr>
          <p:nvPr>
            <p:ph type="ctrTitle"/>
          </p:nvPr>
        </p:nvSpPr>
        <p:spPr>
          <a:xfrm>
            <a:off x="990600" y="2277095"/>
            <a:ext cx="7772400" cy="770979"/>
          </a:xfrm>
        </p:spPr>
        <p:txBody>
          <a:bodyPr/>
          <a:lstStyle>
            <a:lvl1pPr algn="r">
              <a:defRPr/>
            </a:lvl1pPr>
          </a:lstStyle>
          <a:p>
            <a:r>
              <a:rPr lang="en-US"/>
              <a:t>Click to edit Master title style</a:t>
            </a:r>
          </a:p>
        </p:txBody>
      </p:sp>
      <p:sp>
        <p:nvSpPr>
          <p:cNvPr id="11270" name="Rectangle 6"/>
          <p:cNvSpPr>
            <a:spLocks noGrp="1" noChangeArrowheads="1"/>
          </p:cNvSpPr>
          <p:nvPr>
            <p:ph type="subTitle" idx="1"/>
          </p:nvPr>
        </p:nvSpPr>
        <p:spPr>
          <a:xfrm>
            <a:off x="2686051" y="3492503"/>
            <a:ext cx="6102350" cy="1752600"/>
          </a:xfrm>
        </p:spPr>
        <p:txBody>
          <a:bodyPr/>
          <a:lstStyle>
            <a:lvl1pPr marL="0" indent="0" algn="r">
              <a:buFont typeface="Wingdings" charset="2"/>
              <a:buNone/>
              <a:defRPr/>
            </a:lvl1pPr>
          </a:lstStyle>
          <a:p>
            <a:r>
              <a:rPr lang="en-US"/>
              <a:t>Click to edit Master subtitle style</a:t>
            </a:r>
          </a:p>
        </p:txBody>
      </p:sp>
      <p:sp>
        <p:nvSpPr>
          <p:cNvPr id="7" name="Rectangle 7"/>
          <p:cNvSpPr>
            <a:spLocks noGrp="1" noChangeArrowheads="1"/>
          </p:cNvSpPr>
          <p:nvPr>
            <p:ph type="dt" sz="half" idx="10"/>
          </p:nvPr>
        </p:nvSpPr>
        <p:spPr>
          <a:xfrm>
            <a:off x="3359153" y="6343650"/>
            <a:ext cx="1905000" cy="457200"/>
          </a:xfrm>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xfrm>
            <a:off x="6019802" y="6343650"/>
            <a:ext cx="2895600" cy="457200"/>
          </a:xfrm>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xfrm>
            <a:off x="125417" y="6361113"/>
            <a:ext cx="1905000" cy="457200"/>
          </a:xfrm>
        </p:spPr>
        <p:txBody>
          <a:bodyPr/>
          <a:lstStyle>
            <a:lvl1pPr>
              <a:defRPr/>
            </a:lvl1pPr>
          </a:lstStyle>
          <a:p>
            <a:pPr>
              <a:defRPr/>
            </a:pPr>
            <a:fld id="{43888585-CFAA-4C43-93AA-023CE9EBF6B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93954064"/>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7B6E32B-6B7C-524B-BC3C-99FEC2A51B0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70395977"/>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867" indent="0">
              <a:buNone/>
              <a:defRPr sz="1800"/>
            </a:lvl2pPr>
            <a:lvl3pPr marL="913734" indent="0">
              <a:buNone/>
              <a:defRPr sz="1600"/>
            </a:lvl3pPr>
            <a:lvl4pPr marL="1370601" indent="0">
              <a:buNone/>
              <a:defRPr sz="1400"/>
            </a:lvl4pPr>
            <a:lvl5pPr marL="1827468" indent="0">
              <a:buNone/>
              <a:defRPr sz="1400"/>
            </a:lvl5pPr>
            <a:lvl6pPr marL="2284335" indent="0">
              <a:buNone/>
              <a:defRPr sz="1400"/>
            </a:lvl6pPr>
            <a:lvl7pPr marL="2741202" indent="0">
              <a:buNone/>
              <a:defRPr sz="1400"/>
            </a:lvl7pPr>
            <a:lvl8pPr marL="3198032" indent="0">
              <a:buNone/>
              <a:defRPr sz="1400"/>
            </a:lvl8pPr>
            <a:lvl9pPr marL="3654932"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EE796D-ECD0-D848-AB53-69536926F48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47420958"/>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8615"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269E96B-09F8-D64C-A8F0-7014A22D865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287322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114902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36" indent="0">
              <a:buNone/>
              <a:defRPr sz="2500"/>
            </a:lvl2pPr>
            <a:lvl3pPr marL="822866" indent="0">
              <a:buNone/>
              <a:defRPr sz="2200"/>
            </a:lvl3pPr>
            <a:lvl4pPr marL="1234307" indent="0">
              <a:buNone/>
              <a:defRPr sz="1800"/>
            </a:lvl4pPr>
            <a:lvl5pPr marL="1645738" indent="0">
              <a:buNone/>
              <a:defRPr sz="1800"/>
            </a:lvl5pPr>
            <a:lvl6pPr marL="2057174" indent="0">
              <a:buNone/>
              <a:defRPr sz="1800"/>
            </a:lvl6pPr>
            <a:lvl7pPr marL="2468608" indent="0">
              <a:buNone/>
              <a:defRPr sz="1800"/>
            </a:lvl7pPr>
            <a:lvl8pPr marL="2880043" indent="0">
              <a:buNone/>
              <a:defRPr sz="1800"/>
            </a:lvl8pPr>
            <a:lvl9pPr marL="3291477"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en-US"/>
              <a:t>Click to edit Master text styles</a:t>
            </a:r>
          </a:p>
        </p:txBody>
      </p:sp>
    </p:spTree>
    <p:extLst>
      <p:ext uri="{BB962C8B-B14F-4D97-AF65-F5344CB8AC3E}">
        <p14:creationId xmlns:p14="http://schemas.microsoft.com/office/powerpoint/2010/main" val="262546763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6732"/>
            <a:ext cx="8229600" cy="77097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7" indent="0">
              <a:buNone/>
              <a:defRPr sz="2000" b="1"/>
            </a:lvl2pPr>
            <a:lvl3pPr marL="913734" indent="0">
              <a:buNone/>
              <a:defRPr sz="1800" b="1"/>
            </a:lvl3pPr>
            <a:lvl4pPr marL="1370601" indent="0">
              <a:buNone/>
              <a:defRPr sz="1600" b="1"/>
            </a:lvl4pPr>
            <a:lvl5pPr marL="1827468" indent="0">
              <a:buNone/>
              <a:defRPr sz="1600" b="1"/>
            </a:lvl5pPr>
            <a:lvl6pPr marL="2284335" indent="0">
              <a:buNone/>
              <a:defRPr sz="1600" b="1"/>
            </a:lvl6pPr>
            <a:lvl7pPr marL="2741202" indent="0">
              <a:buNone/>
              <a:defRPr sz="1600" b="1"/>
            </a:lvl7pPr>
            <a:lvl8pPr marL="3198032" indent="0">
              <a:buNone/>
              <a:defRPr sz="1600" b="1"/>
            </a:lvl8pPr>
            <a:lvl9pPr marL="36549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9" y="1535113"/>
            <a:ext cx="4041775" cy="639762"/>
          </a:xfrm>
        </p:spPr>
        <p:txBody>
          <a:bodyPr anchor="b"/>
          <a:lstStyle>
            <a:lvl1pPr marL="0" indent="0">
              <a:buNone/>
              <a:defRPr sz="2400" b="1"/>
            </a:lvl1pPr>
            <a:lvl2pPr marL="456867" indent="0">
              <a:buNone/>
              <a:defRPr sz="2000" b="1"/>
            </a:lvl2pPr>
            <a:lvl3pPr marL="913734" indent="0">
              <a:buNone/>
              <a:defRPr sz="1800" b="1"/>
            </a:lvl3pPr>
            <a:lvl4pPr marL="1370601" indent="0">
              <a:buNone/>
              <a:defRPr sz="1600" b="1"/>
            </a:lvl4pPr>
            <a:lvl5pPr marL="1827468" indent="0">
              <a:buNone/>
              <a:defRPr sz="1600" b="1"/>
            </a:lvl5pPr>
            <a:lvl6pPr marL="2284335" indent="0">
              <a:buNone/>
              <a:defRPr sz="1600" b="1"/>
            </a:lvl6pPr>
            <a:lvl7pPr marL="2741202" indent="0">
              <a:buNone/>
              <a:defRPr sz="1600" b="1"/>
            </a:lvl7pPr>
            <a:lvl8pPr marL="3198032" indent="0">
              <a:buNone/>
              <a:defRPr sz="1600" b="1"/>
            </a:lvl8pPr>
            <a:lvl9pPr marL="36549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ln/>
        </p:spPr>
        <p:txBody>
          <a:bodyPr/>
          <a:lstStyle>
            <a:lvl1pPr>
              <a:defRPr/>
            </a:lvl1pPr>
          </a:lstStyle>
          <a:p>
            <a:pPr>
              <a:defRPr/>
            </a:pPr>
            <a:fld id="{F112D318-AF28-D743-8F5C-6307DAD6B0F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48623885"/>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65D192D-A8DF-624F-B215-20C177CD27E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24813537"/>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293DD9F-BEC4-DA4E-8DD8-F39E3B950E6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59874961"/>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33445"/>
            <a:ext cx="3008313" cy="701729"/>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867" indent="0">
              <a:buNone/>
              <a:defRPr sz="1200"/>
            </a:lvl2pPr>
            <a:lvl3pPr marL="913734" indent="0">
              <a:buNone/>
              <a:defRPr sz="1000"/>
            </a:lvl3pPr>
            <a:lvl4pPr marL="1370601" indent="0">
              <a:buNone/>
              <a:defRPr sz="900"/>
            </a:lvl4pPr>
            <a:lvl5pPr marL="1827468" indent="0">
              <a:buNone/>
              <a:defRPr sz="900"/>
            </a:lvl5pPr>
            <a:lvl6pPr marL="2284335" indent="0">
              <a:buNone/>
              <a:defRPr sz="900"/>
            </a:lvl6pPr>
            <a:lvl7pPr marL="2741202" indent="0">
              <a:buNone/>
              <a:defRPr sz="900"/>
            </a:lvl7pPr>
            <a:lvl8pPr marL="3198032" indent="0">
              <a:buNone/>
              <a:defRPr sz="900"/>
            </a:lvl8pPr>
            <a:lvl9pPr marL="3654932"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973788-0711-FD41-915D-5E5F53CC30A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06275805"/>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0308"/>
            <a:ext cx="5486400" cy="39703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4" indent="0">
              <a:buNone/>
              <a:defRPr sz="2400"/>
            </a:lvl3pPr>
            <a:lvl4pPr marL="1370601" indent="0">
              <a:buNone/>
              <a:defRPr sz="2000"/>
            </a:lvl4pPr>
            <a:lvl5pPr marL="1827468" indent="0">
              <a:buNone/>
              <a:defRPr sz="2000"/>
            </a:lvl5pPr>
            <a:lvl6pPr marL="2284335" indent="0">
              <a:buNone/>
              <a:defRPr sz="2000"/>
            </a:lvl6pPr>
            <a:lvl7pPr marL="2741202" indent="0">
              <a:buNone/>
              <a:defRPr sz="2000"/>
            </a:lvl7pPr>
            <a:lvl8pPr marL="3198032" indent="0">
              <a:buNone/>
              <a:defRPr sz="2000"/>
            </a:lvl8pPr>
            <a:lvl9pPr marL="3654932"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67" indent="0">
              <a:buNone/>
              <a:defRPr sz="1200"/>
            </a:lvl2pPr>
            <a:lvl3pPr marL="913734" indent="0">
              <a:buNone/>
              <a:defRPr sz="1000"/>
            </a:lvl3pPr>
            <a:lvl4pPr marL="1370601" indent="0">
              <a:buNone/>
              <a:defRPr sz="900"/>
            </a:lvl4pPr>
            <a:lvl5pPr marL="1827468" indent="0">
              <a:buNone/>
              <a:defRPr sz="900"/>
            </a:lvl5pPr>
            <a:lvl6pPr marL="2284335" indent="0">
              <a:buNone/>
              <a:defRPr sz="900"/>
            </a:lvl6pPr>
            <a:lvl7pPr marL="2741202" indent="0">
              <a:buNone/>
              <a:defRPr sz="900"/>
            </a:lvl7pPr>
            <a:lvl8pPr marL="3198032" indent="0">
              <a:buNone/>
              <a:defRPr sz="900"/>
            </a:lvl8pPr>
            <a:lvl9pPr marL="3654932"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FC9687-FD37-3B40-A95A-306A9E16047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15027834"/>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3A6F02-A12D-D943-AE03-1B9E324C0FD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7633627"/>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167" y="722315"/>
            <a:ext cx="1538875"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0" y="722315"/>
            <a:ext cx="6326188"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35167B7-C576-2548-9E61-F555D4AF4C0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6333694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3408"/>
            <a:ext cx="8637588" cy="770979"/>
          </a:xfrm>
        </p:spPr>
        <p:txBody>
          <a:bodyPr/>
          <a:lstStyle/>
          <a:p>
            <a:r>
              <a:rPr lang="en-US"/>
              <a:t>Click to edit Master title style</a:t>
            </a:r>
          </a:p>
        </p:txBody>
      </p:sp>
      <p:sp>
        <p:nvSpPr>
          <p:cNvPr id="3" name="ClipArt Placeholder 2"/>
          <p:cNvSpPr>
            <a:spLocks noGrp="1"/>
          </p:cNvSpPr>
          <p:nvPr>
            <p:ph type="clipArt" sz="half" idx="1"/>
          </p:nvPr>
        </p:nvSpPr>
        <p:spPr>
          <a:xfrm>
            <a:off x="328615"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0A89116-8797-2C48-949F-376D9733D0C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14940586"/>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16"/>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49"/>
            <a:ext cx="6400800" cy="1753077"/>
          </a:xfrm>
        </p:spPr>
        <p:txBody>
          <a:bodyPr/>
          <a:lstStyle>
            <a:lvl1pPr marL="0" indent="0" algn="ctr">
              <a:buNone/>
              <a:defRPr/>
            </a:lvl1pPr>
            <a:lvl2pPr marL="409912" indent="0" algn="ctr">
              <a:buNone/>
              <a:defRPr/>
            </a:lvl2pPr>
            <a:lvl3pPr marL="819743" indent="0" algn="ctr">
              <a:buNone/>
              <a:defRPr/>
            </a:lvl3pPr>
            <a:lvl4pPr marL="1229732" indent="0" algn="ctr">
              <a:buNone/>
              <a:defRPr/>
            </a:lvl4pPr>
            <a:lvl5pPr marL="1639597" indent="0" algn="ctr">
              <a:buNone/>
              <a:defRPr/>
            </a:lvl5pPr>
            <a:lvl6pPr marL="2049510" indent="0" algn="ctr">
              <a:buNone/>
              <a:defRPr/>
            </a:lvl6pPr>
            <a:lvl7pPr marL="2459394" indent="0" algn="ctr">
              <a:buNone/>
              <a:defRPr/>
            </a:lvl7pPr>
            <a:lvl8pPr marL="2869307" indent="0" algn="ctr">
              <a:buNone/>
              <a:defRPr/>
            </a:lvl8pPr>
            <a:lvl9pPr marL="3279194" indent="0" algn="ctr">
              <a:buNone/>
              <a:defRPr/>
            </a:lvl9pPr>
          </a:lstStyle>
          <a:p>
            <a:r>
              <a:rPr lang="en-US"/>
              <a:t>Click to edit Master subtitle style</a:t>
            </a:r>
          </a:p>
        </p:txBody>
      </p:sp>
    </p:spTree>
    <p:extLst>
      <p:ext uri="{BB962C8B-B14F-4D97-AF65-F5344CB8AC3E}">
        <p14:creationId xmlns:p14="http://schemas.microsoft.com/office/powerpoint/2010/main" val="182097117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0760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477635"/>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09912" indent="0">
              <a:buNone/>
              <a:defRPr sz="1600"/>
            </a:lvl2pPr>
            <a:lvl3pPr marL="819743" indent="0">
              <a:buNone/>
              <a:defRPr sz="1400"/>
            </a:lvl3pPr>
            <a:lvl4pPr marL="1229732" indent="0">
              <a:buNone/>
              <a:defRPr sz="1300"/>
            </a:lvl4pPr>
            <a:lvl5pPr marL="1639597" indent="0">
              <a:buNone/>
              <a:defRPr sz="1300"/>
            </a:lvl5pPr>
            <a:lvl6pPr marL="2049510" indent="0">
              <a:buNone/>
              <a:defRPr sz="1300"/>
            </a:lvl6pPr>
            <a:lvl7pPr marL="2459394" indent="0">
              <a:buNone/>
              <a:defRPr sz="1300"/>
            </a:lvl7pPr>
            <a:lvl8pPr marL="2869307" indent="0">
              <a:buNone/>
              <a:defRPr sz="1300"/>
            </a:lvl8pPr>
            <a:lvl9pPr marL="3279194" indent="0">
              <a:buNone/>
              <a:defRPr sz="1300"/>
            </a:lvl9pPr>
          </a:lstStyle>
          <a:p>
            <a:pPr lvl="0"/>
            <a:r>
              <a:rPr lang="en-US"/>
              <a:t>Click to edit Master text styles</a:t>
            </a:r>
          </a:p>
        </p:txBody>
      </p:sp>
    </p:spTree>
    <p:extLst>
      <p:ext uri="{BB962C8B-B14F-4D97-AF65-F5344CB8AC3E}">
        <p14:creationId xmlns:p14="http://schemas.microsoft.com/office/powerpoint/2010/main" val="424077131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085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09912" indent="0">
              <a:buNone/>
              <a:defRPr sz="1800" b="1"/>
            </a:lvl2pPr>
            <a:lvl3pPr marL="819743" indent="0">
              <a:buNone/>
              <a:defRPr sz="1600" b="1"/>
            </a:lvl3pPr>
            <a:lvl4pPr marL="1229732" indent="0">
              <a:buNone/>
              <a:defRPr sz="1400" b="1"/>
            </a:lvl4pPr>
            <a:lvl5pPr marL="1639597" indent="0">
              <a:buNone/>
              <a:defRPr sz="1400" b="1"/>
            </a:lvl5pPr>
            <a:lvl6pPr marL="2049510" indent="0">
              <a:buNone/>
              <a:defRPr sz="1400" b="1"/>
            </a:lvl6pPr>
            <a:lvl7pPr marL="2459394" indent="0">
              <a:buNone/>
              <a:defRPr sz="1400" b="1"/>
            </a:lvl7pPr>
            <a:lvl8pPr marL="2869307" indent="0">
              <a:buNone/>
              <a:defRPr sz="1400" b="1"/>
            </a:lvl8pPr>
            <a:lvl9pPr marL="32791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614"/>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02" y="1534478"/>
            <a:ext cx="4041933" cy="640080"/>
          </a:xfrm>
        </p:spPr>
        <p:txBody>
          <a:bodyPr anchor="b"/>
          <a:lstStyle>
            <a:lvl1pPr marL="0" indent="0">
              <a:buNone/>
              <a:defRPr sz="2200" b="1"/>
            </a:lvl1pPr>
            <a:lvl2pPr marL="409912" indent="0">
              <a:buNone/>
              <a:defRPr sz="1800" b="1"/>
            </a:lvl2pPr>
            <a:lvl3pPr marL="819743" indent="0">
              <a:buNone/>
              <a:defRPr sz="1600" b="1"/>
            </a:lvl3pPr>
            <a:lvl4pPr marL="1229732" indent="0">
              <a:buNone/>
              <a:defRPr sz="1400" b="1"/>
            </a:lvl4pPr>
            <a:lvl5pPr marL="1639597" indent="0">
              <a:buNone/>
              <a:defRPr sz="1400" b="1"/>
            </a:lvl5pPr>
            <a:lvl6pPr marL="2049510" indent="0">
              <a:buNone/>
              <a:defRPr sz="1400" b="1"/>
            </a:lvl6pPr>
            <a:lvl7pPr marL="2459394" indent="0">
              <a:buNone/>
              <a:defRPr sz="1400" b="1"/>
            </a:lvl7pPr>
            <a:lvl8pPr marL="2869307" indent="0">
              <a:buNone/>
              <a:defRPr sz="1400" b="1"/>
            </a:lvl8pPr>
            <a:lvl9pPr marL="32791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02" y="2174614"/>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44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6185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0053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1"/>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09912" indent="0">
              <a:buNone/>
              <a:defRPr sz="1100"/>
            </a:lvl2pPr>
            <a:lvl3pPr marL="819743" indent="0">
              <a:buNone/>
              <a:defRPr sz="900"/>
            </a:lvl3pPr>
            <a:lvl4pPr marL="1229732" indent="0">
              <a:buNone/>
              <a:defRPr sz="800"/>
            </a:lvl4pPr>
            <a:lvl5pPr marL="1639597" indent="0">
              <a:buNone/>
              <a:defRPr sz="800"/>
            </a:lvl5pPr>
            <a:lvl6pPr marL="2049510" indent="0">
              <a:buNone/>
              <a:defRPr sz="800"/>
            </a:lvl6pPr>
            <a:lvl7pPr marL="2459394" indent="0">
              <a:buNone/>
              <a:defRPr sz="800"/>
            </a:lvl7pPr>
            <a:lvl8pPr marL="2869307" indent="0">
              <a:buNone/>
              <a:defRPr sz="800"/>
            </a:lvl8pPr>
            <a:lvl9pPr marL="3279194" indent="0">
              <a:buNone/>
              <a:defRPr sz="800"/>
            </a:lvl9pPr>
          </a:lstStyle>
          <a:p>
            <a:pPr lvl="0"/>
            <a:r>
              <a:rPr lang="en-US"/>
              <a:t>Click to edit Master text styles</a:t>
            </a:r>
          </a:p>
        </p:txBody>
      </p:sp>
    </p:spTree>
    <p:extLst>
      <p:ext uri="{BB962C8B-B14F-4D97-AF65-F5344CB8AC3E}">
        <p14:creationId xmlns:p14="http://schemas.microsoft.com/office/powerpoint/2010/main" val="254073976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09912" indent="0">
              <a:buNone/>
              <a:defRPr sz="2500"/>
            </a:lvl2pPr>
            <a:lvl3pPr marL="819743" indent="0">
              <a:buNone/>
              <a:defRPr sz="2200"/>
            </a:lvl3pPr>
            <a:lvl4pPr marL="1229732" indent="0">
              <a:buNone/>
              <a:defRPr sz="1800"/>
            </a:lvl4pPr>
            <a:lvl5pPr marL="1639597" indent="0">
              <a:buNone/>
              <a:defRPr sz="1800"/>
            </a:lvl5pPr>
            <a:lvl6pPr marL="2049510" indent="0">
              <a:buNone/>
              <a:defRPr sz="1800"/>
            </a:lvl6pPr>
            <a:lvl7pPr marL="2459394" indent="0">
              <a:buNone/>
              <a:defRPr sz="1800"/>
            </a:lvl7pPr>
            <a:lvl8pPr marL="2869307" indent="0">
              <a:buNone/>
              <a:defRPr sz="1800"/>
            </a:lvl8pPr>
            <a:lvl9pPr marL="32791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09912" indent="0">
              <a:buNone/>
              <a:defRPr sz="1100"/>
            </a:lvl2pPr>
            <a:lvl3pPr marL="819743" indent="0">
              <a:buNone/>
              <a:defRPr sz="900"/>
            </a:lvl3pPr>
            <a:lvl4pPr marL="1229732" indent="0">
              <a:buNone/>
              <a:defRPr sz="800"/>
            </a:lvl4pPr>
            <a:lvl5pPr marL="1639597" indent="0">
              <a:buNone/>
              <a:defRPr sz="800"/>
            </a:lvl5pPr>
            <a:lvl6pPr marL="2049510" indent="0">
              <a:buNone/>
              <a:defRPr sz="800"/>
            </a:lvl6pPr>
            <a:lvl7pPr marL="2459394" indent="0">
              <a:buNone/>
              <a:defRPr sz="800"/>
            </a:lvl7pPr>
            <a:lvl8pPr marL="2869307" indent="0">
              <a:buNone/>
              <a:defRPr sz="800"/>
            </a:lvl8pPr>
            <a:lvl9pPr marL="3279194" indent="0">
              <a:buNone/>
              <a:defRPr sz="800"/>
            </a:lvl9pPr>
          </a:lstStyle>
          <a:p>
            <a:pPr lvl="0"/>
            <a:r>
              <a:rPr lang="en-US"/>
              <a:t>Click to edit Master text styles</a:t>
            </a:r>
          </a:p>
        </p:txBody>
      </p:sp>
    </p:spTree>
    <p:extLst>
      <p:ext uri="{BB962C8B-B14F-4D97-AF65-F5344CB8AC3E}">
        <p14:creationId xmlns:p14="http://schemas.microsoft.com/office/powerpoint/2010/main" val="360282565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46768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9158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21"/>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54"/>
            <a:ext cx="6400800" cy="1753077"/>
          </a:xfrm>
        </p:spPr>
        <p:txBody>
          <a:bodyPr/>
          <a:lstStyle>
            <a:lvl1pPr marL="0" indent="0" algn="ctr">
              <a:buNone/>
              <a:defRPr/>
            </a:lvl1pPr>
            <a:lvl2pPr marL="411264" indent="0" algn="ctr">
              <a:buNone/>
              <a:defRPr/>
            </a:lvl2pPr>
            <a:lvl3pPr marL="822479" indent="0" algn="ctr">
              <a:buNone/>
              <a:defRPr/>
            </a:lvl3pPr>
            <a:lvl4pPr marL="1233791" indent="0" algn="ctr">
              <a:buNone/>
              <a:defRPr/>
            </a:lvl4pPr>
            <a:lvl5pPr marL="1645028" indent="0" algn="ctr">
              <a:buNone/>
              <a:defRPr/>
            </a:lvl5pPr>
            <a:lvl6pPr marL="2056289" indent="0" algn="ctr">
              <a:buNone/>
              <a:defRPr/>
            </a:lvl6pPr>
            <a:lvl7pPr marL="2467544" indent="0" algn="ctr">
              <a:buNone/>
              <a:defRPr/>
            </a:lvl7pPr>
            <a:lvl8pPr marL="2878805" indent="0" algn="ctr">
              <a:buNone/>
              <a:defRPr/>
            </a:lvl8pPr>
            <a:lvl9pPr marL="3290058" indent="0" algn="ctr">
              <a:buNone/>
              <a:defRPr/>
            </a:lvl9pPr>
          </a:lstStyle>
          <a:p>
            <a:r>
              <a:rPr lang="en-US"/>
              <a:t>Click to edit Master subtitle style</a:t>
            </a:r>
          </a:p>
        </p:txBody>
      </p:sp>
    </p:spTree>
    <p:extLst>
      <p:ext uri="{BB962C8B-B14F-4D97-AF65-F5344CB8AC3E}">
        <p14:creationId xmlns:p14="http://schemas.microsoft.com/office/powerpoint/2010/main" val="29257052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47244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74739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264" indent="0">
              <a:buNone/>
              <a:defRPr sz="1600"/>
            </a:lvl2pPr>
            <a:lvl3pPr marL="822479" indent="0">
              <a:buNone/>
              <a:defRPr sz="1400"/>
            </a:lvl3pPr>
            <a:lvl4pPr marL="1233791" indent="0">
              <a:buNone/>
              <a:defRPr sz="1300"/>
            </a:lvl4pPr>
            <a:lvl5pPr marL="1645028" indent="0">
              <a:buNone/>
              <a:defRPr sz="1300"/>
            </a:lvl5pPr>
            <a:lvl6pPr marL="2056289" indent="0">
              <a:buNone/>
              <a:defRPr sz="1300"/>
            </a:lvl6pPr>
            <a:lvl7pPr marL="2467544" indent="0">
              <a:buNone/>
              <a:defRPr sz="1300"/>
            </a:lvl7pPr>
            <a:lvl8pPr marL="2878805" indent="0">
              <a:buNone/>
              <a:defRPr sz="1300"/>
            </a:lvl8pPr>
            <a:lvl9pPr marL="3290058" indent="0">
              <a:buNone/>
              <a:defRPr sz="1300"/>
            </a:lvl9pPr>
          </a:lstStyle>
          <a:p>
            <a:pPr lvl="0"/>
            <a:r>
              <a:rPr lang="en-US"/>
              <a:t>Click to edit Master text styles</a:t>
            </a:r>
          </a:p>
        </p:txBody>
      </p:sp>
    </p:spTree>
    <p:extLst>
      <p:ext uri="{BB962C8B-B14F-4D97-AF65-F5344CB8AC3E}">
        <p14:creationId xmlns:p14="http://schemas.microsoft.com/office/powerpoint/2010/main" val="185215780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7424"/>
            <a:ext cx="3397568" cy="435911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4808" y="1817424"/>
            <a:ext cx="3397568" cy="435911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10995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264" indent="0">
              <a:buNone/>
              <a:defRPr sz="1800" b="1"/>
            </a:lvl2pPr>
            <a:lvl3pPr marL="822479" indent="0">
              <a:buNone/>
              <a:defRPr sz="1600" b="1"/>
            </a:lvl3pPr>
            <a:lvl4pPr marL="1233791" indent="0">
              <a:buNone/>
              <a:defRPr sz="1400" b="1"/>
            </a:lvl4pPr>
            <a:lvl5pPr marL="1645028" indent="0">
              <a:buNone/>
              <a:defRPr sz="1400" b="1"/>
            </a:lvl5pPr>
            <a:lvl6pPr marL="2056289" indent="0">
              <a:buNone/>
              <a:defRPr sz="1400" b="1"/>
            </a:lvl6pPr>
            <a:lvl7pPr marL="2467544" indent="0">
              <a:buNone/>
              <a:defRPr sz="1400" b="1"/>
            </a:lvl7pPr>
            <a:lvl8pPr marL="2878805" indent="0">
              <a:buNone/>
              <a:defRPr sz="1400" b="1"/>
            </a:lvl8pPr>
            <a:lvl9pPr marL="32900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1" y="1534478"/>
            <a:ext cx="4041933" cy="640080"/>
          </a:xfrm>
        </p:spPr>
        <p:txBody>
          <a:bodyPr anchor="b"/>
          <a:lstStyle>
            <a:lvl1pPr marL="0" indent="0">
              <a:buNone/>
              <a:defRPr sz="2200" b="1"/>
            </a:lvl1pPr>
            <a:lvl2pPr marL="411264" indent="0">
              <a:buNone/>
              <a:defRPr sz="1800" b="1"/>
            </a:lvl2pPr>
            <a:lvl3pPr marL="822479" indent="0">
              <a:buNone/>
              <a:defRPr sz="1600" b="1"/>
            </a:lvl3pPr>
            <a:lvl4pPr marL="1233791" indent="0">
              <a:buNone/>
              <a:defRPr sz="1400" b="1"/>
            </a:lvl4pPr>
            <a:lvl5pPr marL="1645028" indent="0">
              <a:buNone/>
              <a:defRPr sz="1400" b="1"/>
            </a:lvl5pPr>
            <a:lvl6pPr marL="2056289" indent="0">
              <a:buNone/>
              <a:defRPr sz="1400" b="1"/>
            </a:lvl6pPr>
            <a:lvl7pPr marL="2467544" indent="0">
              <a:buNone/>
              <a:defRPr sz="1400" b="1"/>
            </a:lvl7pPr>
            <a:lvl8pPr marL="2878805" indent="0">
              <a:buNone/>
              <a:defRPr sz="1400" b="1"/>
            </a:lvl8pPr>
            <a:lvl9pPr marL="32900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1"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181126"/>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933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1778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46"/>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264" indent="0">
              <a:buNone/>
              <a:defRPr sz="1100"/>
            </a:lvl2pPr>
            <a:lvl3pPr marL="822479" indent="0">
              <a:buNone/>
              <a:defRPr sz="900"/>
            </a:lvl3pPr>
            <a:lvl4pPr marL="1233791" indent="0">
              <a:buNone/>
              <a:defRPr sz="800"/>
            </a:lvl4pPr>
            <a:lvl5pPr marL="1645028" indent="0">
              <a:buNone/>
              <a:defRPr sz="800"/>
            </a:lvl5pPr>
            <a:lvl6pPr marL="2056289" indent="0">
              <a:buNone/>
              <a:defRPr sz="800"/>
            </a:lvl6pPr>
            <a:lvl7pPr marL="2467544" indent="0">
              <a:buNone/>
              <a:defRPr sz="800"/>
            </a:lvl7pPr>
            <a:lvl8pPr marL="2878805" indent="0">
              <a:buNone/>
              <a:defRPr sz="800"/>
            </a:lvl8pPr>
            <a:lvl9pPr marL="3290058" indent="0">
              <a:buNone/>
              <a:defRPr sz="800"/>
            </a:lvl9pPr>
          </a:lstStyle>
          <a:p>
            <a:pPr lvl="0"/>
            <a:r>
              <a:rPr lang="en-US"/>
              <a:t>Click to edit Master text styles</a:t>
            </a:r>
          </a:p>
        </p:txBody>
      </p:sp>
    </p:spTree>
    <p:extLst>
      <p:ext uri="{BB962C8B-B14F-4D97-AF65-F5344CB8AC3E}">
        <p14:creationId xmlns:p14="http://schemas.microsoft.com/office/powerpoint/2010/main" val="219746862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264" indent="0">
              <a:buNone/>
              <a:defRPr sz="2500"/>
            </a:lvl2pPr>
            <a:lvl3pPr marL="822479" indent="0">
              <a:buNone/>
              <a:defRPr sz="2200"/>
            </a:lvl3pPr>
            <a:lvl4pPr marL="1233791" indent="0">
              <a:buNone/>
              <a:defRPr sz="1800"/>
            </a:lvl4pPr>
            <a:lvl5pPr marL="1645028" indent="0">
              <a:buNone/>
              <a:defRPr sz="1800"/>
            </a:lvl5pPr>
            <a:lvl6pPr marL="2056289" indent="0">
              <a:buNone/>
              <a:defRPr sz="1800"/>
            </a:lvl6pPr>
            <a:lvl7pPr marL="2467544" indent="0">
              <a:buNone/>
              <a:defRPr sz="1800"/>
            </a:lvl7pPr>
            <a:lvl8pPr marL="2878805" indent="0">
              <a:buNone/>
              <a:defRPr sz="1800"/>
            </a:lvl8pPr>
            <a:lvl9pPr marL="3290058"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264" indent="0">
              <a:buNone/>
              <a:defRPr sz="1100"/>
            </a:lvl2pPr>
            <a:lvl3pPr marL="822479" indent="0">
              <a:buNone/>
              <a:defRPr sz="900"/>
            </a:lvl3pPr>
            <a:lvl4pPr marL="1233791" indent="0">
              <a:buNone/>
              <a:defRPr sz="800"/>
            </a:lvl4pPr>
            <a:lvl5pPr marL="1645028" indent="0">
              <a:buNone/>
              <a:defRPr sz="800"/>
            </a:lvl5pPr>
            <a:lvl6pPr marL="2056289" indent="0">
              <a:buNone/>
              <a:defRPr sz="800"/>
            </a:lvl6pPr>
            <a:lvl7pPr marL="2467544" indent="0">
              <a:buNone/>
              <a:defRPr sz="800"/>
            </a:lvl7pPr>
            <a:lvl8pPr marL="2878805" indent="0">
              <a:buNone/>
              <a:defRPr sz="800"/>
            </a:lvl8pPr>
            <a:lvl9pPr marL="3290058" indent="0">
              <a:buNone/>
              <a:defRPr sz="800"/>
            </a:lvl9pPr>
          </a:lstStyle>
          <a:p>
            <a:pPr lvl="0"/>
            <a:r>
              <a:rPr lang="en-US"/>
              <a:t>Click to edit Master text styles</a:t>
            </a:r>
          </a:p>
        </p:txBody>
      </p:sp>
    </p:spTree>
    <p:extLst>
      <p:ext uri="{BB962C8B-B14F-4D97-AF65-F5344CB8AC3E}">
        <p14:creationId xmlns:p14="http://schemas.microsoft.com/office/powerpoint/2010/main" val="373857463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9682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3600" y="54"/>
            <a:ext cx="1788795" cy="6176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7215" y="54"/>
            <a:ext cx="5229225" cy="6176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1189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36" tIns="45716" rIns="91436" bIns="45716"/>
          <a:lstStyle/>
          <a:p>
            <a:pPr defTabSz="913572" eaLnBrk="0" fontAlgn="base" hangingPunct="0">
              <a:spcBef>
                <a:spcPct val="0"/>
              </a:spcBef>
              <a:spcAft>
                <a:spcPct val="0"/>
              </a:spcAft>
            </a:pPr>
            <a:endParaRPr kumimoji="1" lang="en-US" sz="3200">
              <a:solidFill>
                <a:srgbClr val="009999"/>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2743292" y="427040"/>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5"/>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AB6EB1B8-E3D9-784D-8254-0CBBCA520D0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9131966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17"/>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50"/>
            <a:ext cx="6400800" cy="1753077"/>
          </a:xfrm>
        </p:spPr>
        <p:txBody>
          <a:bodyPr/>
          <a:lstStyle>
            <a:lvl1pPr marL="0" indent="0" algn="ctr">
              <a:buNone/>
              <a:defRPr/>
            </a:lvl1pPr>
            <a:lvl2pPr marL="411280" indent="0" algn="ctr">
              <a:buNone/>
              <a:defRPr/>
            </a:lvl2pPr>
            <a:lvl3pPr marL="822515" indent="0" algn="ctr">
              <a:buNone/>
              <a:defRPr/>
            </a:lvl3pPr>
            <a:lvl4pPr marL="1233839" indent="0" algn="ctr">
              <a:buNone/>
              <a:defRPr/>
            </a:lvl4pPr>
            <a:lvl5pPr marL="1645095" indent="0" algn="ctr">
              <a:buNone/>
              <a:defRPr/>
            </a:lvl5pPr>
            <a:lvl6pPr marL="2056371" indent="0" algn="ctr">
              <a:buNone/>
              <a:defRPr/>
            </a:lvl6pPr>
            <a:lvl7pPr marL="2467643" indent="0" algn="ctr">
              <a:buNone/>
              <a:defRPr/>
            </a:lvl7pPr>
            <a:lvl8pPr marL="2878920" indent="0" algn="ctr">
              <a:buNone/>
              <a:defRPr/>
            </a:lvl8pPr>
            <a:lvl9pPr marL="3290190" indent="0" algn="ctr">
              <a:buNone/>
              <a:defRPr/>
            </a:lvl9pPr>
          </a:lstStyle>
          <a:p>
            <a:r>
              <a:rPr lang="en-US"/>
              <a:t>Click to edit Master subtitle style</a:t>
            </a:r>
          </a:p>
        </p:txBody>
      </p:sp>
    </p:spTree>
    <p:extLst>
      <p:ext uri="{BB962C8B-B14F-4D97-AF65-F5344CB8AC3E}">
        <p14:creationId xmlns:p14="http://schemas.microsoft.com/office/powerpoint/2010/main" val="3046987889"/>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65556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280" indent="0">
              <a:buNone/>
              <a:defRPr sz="1600"/>
            </a:lvl2pPr>
            <a:lvl3pPr marL="822515" indent="0">
              <a:buNone/>
              <a:defRPr sz="1400"/>
            </a:lvl3pPr>
            <a:lvl4pPr marL="1233839" indent="0">
              <a:buNone/>
              <a:defRPr sz="1300"/>
            </a:lvl4pPr>
            <a:lvl5pPr marL="1645095" indent="0">
              <a:buNone/>
              <a:defRPr sz="1300"/>
            </a:lvl5pPr>
            <a:lvl6pPr marL="2056371" indent="0">
              <a:buNone/>
              <a:defRPr sz="1300"/>
            </a:lvl6pPr>
            <a:lvl7pPr marL="2467643" indent="0">
              <a:buNone/>
              <a:defRPr sz="1300"/>
            </a:lvl7pPr>
            <a:lvl8pPr marL="2878920" indent="0">
              <a:buNone/>
              <a:defRPr sz="1300"/>
            </a:lvl8pPr>
            <a:lvl9pPr marL="3290190" indent="0">
              <a:buNone/>
              <a:defRPr sz="1300"/>
            </a:lvl9pPr>
          </a:lstStyle>
          <a:p>
            <a:pPr lvl="0"/>
            <a:r>
              <a:rPr lang="en-US"/>
              <a:t>Click to edit Master text styles</a:t>
            </a:r>
          </a:p>
        </p:txBody>
      </p:sp>
    </p:spTree>
    <p:extLst>
      <p:ext uri="{BB962C8B-B14F-4D97-AF65-F5344CB8AC3E}">
        <p14:creationId xmlns:p14="http://schemas.microsoft.com/office/powerpoint/2010/main" val="83041116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41615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280" indent="0">
              <a:buNone/>
              <a:defRPr sz="1800" b="1"/>
            </a:lvl2pPr>
            <a:lvl3pPr marL="822515" indent="0">
              <a:buNone/>
              <a:defRPr sz="1600" b="1"/>
            </a:lvl3pPr>
            <a:lvl4pPr marL="1233839" indent="0">
              <a:buNone/>
              <a:defRPr sz="1400" b="1"/>
            </a:lvl4pPr>
            <a:lvl5pPr marL="1645095" indent="0">
              <a:buNone/>
              <a:defRPr sz="1400" b="1"/>
            </a:lvl5pPr>
            <a:lvl6pPr marL="2056371" indent="0">
              <a:buNone/>
              <a:defRPr sz="1400" b="1"/>
            </a:lvl6pPr>
            <a:lvl7pPr marL="2467643" indent="0">
              <a:buNone/>
              <a:defRPr sz="1400" b="1"/>
            </a:lvl7pPr>
            <a:lvl8pPr marL="2878920" indent="0">
              <a:buNone/>
              <a:defRPr sz="1400" b="1"/>
            </a:lvl8pPr>
            <a:lvl9pPr marL="329019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17" y="1534478"/>
            <a:ext cx="4041933" cy="640080"/>
          </a:xfrm>
        </p:spPr>
        <p:txBody>
          <a:bodyPr anchor="b"/>
          <a:lstStyle>
            <a:lvl1pPr marL="0" indent="0">
              <a:buNone/>
              <a:defRPr sz="2200" b="1"/>
            </a:lvl1pPr>
            <a:lvl2pPr marL="411280" indent="0">
              <a:buNone/>
              <a:defRPr sz="1800" b="1"/>
            </a:lvl2pPr>
            <a:lvl3pPr marL="822515" indent="0">
              <a:buNone/>
              <a:defRPr sz="1600" b="1"/>
            </a:lvl3pPr>
            <a:lvl4pPr marL="1233839" indent="0">
              <a:buNone/>
              <a:defRPr sz="1400" b="1"/>
            </a:lvl4pPr>
            <a:lvl5pPr marL="1645095" indent="0">
              <a:buNone/>
              <a:defRPr sz="1400" b="1"/>
            </a:lvl5pPr>
            <a:lvl6pPr marL="2056371" indent="0">
              <a:buNone/>
              <a:defRPr sz="1400" b="1"/>
            </a:lvl6pPr>
            <a:lvl7pPr marL="2467643" indent="0">
              <a:buNone/>
              <a:defRPr sz="1400" b="1"/>
            </a:lvl7pPr>
            <a:lvl8pPr marL="2878920" indent="0">
              <a:buNone/>
              <a:defRPr sz="1400" b="1"/>
            </a:lvl8pPr>
            <a:lvl9pPr marL="329019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17"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73778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0217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73879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42"/>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280" indent="0">
              <a:buNone/>
              <a:defRPr sz="1100"/>
            </a:lvl2pPr>
            <a:lvl3pPr marL="822515" indent="0">
              <a:buNone/>
              <a:defRPr sz="900"/>
            </a:lvl3pPr>
            <a:lvl4pPr marL="1233839" indent="0">
              <a:buNone/>
              <a:defRPr sz="800"/>
            </a:lvl4pPr>
            <a:lvl5pPr marL="1645095" indent="0">
              <a:buNone/>
              <a:defRPr sz="800"/>
            </a:lvl5pPr>
            <a:lvl6pPr marL="2056371" indent="0">
              <a:buNone/>
              <a:defRPr sz="800"/>
            </a:lvl6pPr>
            <a:lvl7pPr marL="2467643" indent="0">
              <a:buNone/>
              <a:defRPr sz="800"/>
            </a:lvl7pPr>
            <a:lvl8pPr marL="2878920" indent="0">
              <a:buNone/>
              <a:defRPr sz="800"/>
            </a:lvl8pPr>
            <a:lvl9pPr marL="3290190" indent="0">
              <a:buNone/>
              <a:defRPr sz="800"/>
            </a:lvl9pPr>
          </a:lstStyle>
          <a:p>
            <a:pPr lvl="0"/>
            <a:r>
              <a:rPr lang="en-US"/>
              <a:t>Click to edit Master text styles</a:t>
            </a:r>
          </a:p>
        </p:txBody>
      </p:sp>
    </p:spTree>
    <p:extLst>
      <p:ext uri="{BB962C8B-B14F-4D97-AF65-F5344CB8AC3E}">
        <p14:creationId xmlns:p14="http://schemas.microsoft.com/office/powerpoint/2010/main" val="322846238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280" indent="0">
              <a:buNone/>
              <a:defRPr sz="2500"/>
            </a:lvl2pPr>
            <a:lvl3pPr marL="822515" indent="0">
              <a:buNone/>
              <a:defRPr sz="2200"/>
            </a:lvl3pPr>
            <a:lvl4pPr marL="1233839" indent="0">
              <a:buNone/>
              <a:defRPr sz="1800"/>
            </a:lvl4pPr>
            <a:lvl5pPr marL="1645095" indent="0">
              <a:buNone/>
              <a:defRPr sz="1800"/>
            </a:lvl5pPr>
            <a:lvl6pPr marL="2056371" indent="0">
              <a:buNone/>
              <a:defRPr sz="1800"/>
            </a:lvl6pPr>
            <a:lvl7pPr marL="2467643" indent="0">
              <a:buNone/>
              <a:defRPr sz="1800"/>
            </a:lvl7pPr>
            <a:lvl8pPr marL="2878920" indent="0">
              <a:buNone/>
              <a:defRPr sz="1800"/>
            </a:lvl8pPr>
            <a:lvl9pPr marL="3290190"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280" indent="0">
              <a:buNone/>
              <a:defRPr sz="1100"/>
            </a:lvl2pPr>
            <a:lvl3pPr marL="822515" indent="0">
              <a:buNone/>
              <a:defRPr sz="900"/>
            </a:lvl3pPr>
            <a:lvl4pPr marL="1233839" indent="0">
              <a:buNone/>
              <a:defRPr sz="800"/>
            </a:lvl4pPr>
            <a:lvl5pPr marL="1645095" indent="0">
              <a:buNone/>
              <a:defRPr sz="800"/>
            </a:lvl5pPr>
            <a:lvl6pPr marL="2056371" indent="0">
              <a:buNone/>
              <a:defRPr sz="800"/>
            </a:lvl6pPr>
            <a:lvl7pPr marL="2467643" indent="0">
              <a:buNone/>
              <a:defRPr sz="800"/>
            </a:lvl7pPr>
            <a:lvl8pPr marL="2878920" indent="0">
              <a:buNone/>
              <a:defRPr sz="800"/>
            </a:lvl8pPr>
            <a:lvl9pPr marL="3290190" indent="0">
              <a:buNone/>
              <a:defRPr sz="800"/>
            </a:lvl9pPr>
          </a:lstStyle>
          <a:p>
            <a:pPr lvl="0"/>
            <a:r>
              <a:rPr lang="en-US"/>
              <a:t>Click to edit Master text styles</a:t>
            </a:r>
          </a:p>
        </p:txBody>
      </p:sp>
    </p:spTree>
    <p:extLst>
      <p:ext uri="{BB962C8B-B14F-4D97-AF65-F5344CB8AC3E}">
        <p14:creationId xmlns:p14="http://schemas.microsoft.com/office/powerpoint/2010/main" val="221471144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5668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792DE8-DB70-1C41-8B56-A7D11BEA5579}"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5495111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05969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rtl="0">
              <a:defRPr>
                <a:latin typeface="GillSans" pitchFamily="1" charset="0"/>
                <a:cs typeface="GillSans" pitchFamily="1" charset="0"/>
              </a:defRPr>
            </a:lvl1pPr>
          </a:lstStyle>
          <a:p>
            <a:pPr>
              <a:defRPr/>
            </a:pPr>
            <a:endParaRPr lang="en-US"/>
          </a:p>
        </p:txBody>
      </p:sp>
      <p:sp>
        <p:nvSpPr>
          <p:cNvPr id="3" name="Rectangle 5"/>
          <p:cNvSpPr>
            <a:spLocks noGrp="1" noChangeArrowheads="1"/>
          </p:cNvSpPr>
          <p:nvPr>
            <p:ph type="ftr" sz="quarter" idx="11"/>
          </p:nvPr>
        </p:nvSpPr>
        <p:spPr/>
        <p:txBody>
          <a:bodyPr/>
          <a:lstStyle>
            <a:lvl1pPr rtl="0">
              <a:defRPr>
                <a:latin typeface="GillSans" pitchFamily="1" charset="0"/>
                <a:cs typeface="GillSans" pitchFamily="1" charset="0"/>
              </a:defRPr>
            </a:lvl1pPr>
          </a:lstStyle>
          <a:p>
            <a:pPr>
              <a:defRPr/>
            </a:pPr>
            <a:endParaRPr lang="en-US"/>
          </a:p>
        </p:txBody>
      </p:sp>
      <p:sp>
        <p:nvSpPr>
          <p:cNvPr id="4" name="Rectangle 6"/>
          <p:cNvSpPr>
            <a:spLocks noGrp="1" noChangeArrowheads="1"/>
          </p:cNvSpPr>
          <p:nvPr>
            <p:ph type="sldNum" sz="quarter" idx="12"/>
          </p:nvPr>
        </p:nvSpPr>
        <p:spPr/>
        <p:txBody>
          <a:bodyPr/>
          <a:lstStyle>
            <a:lvl1pPr rtl="0">
              <a:defRPr>
                <a:latin typeface="GillSans" charset="0"/>
                <a:ea typeface="GillSans" charset="0"/>
                <a:cs typeface="GillSans" charset="0"/>
              </a:defRPr>
            </a:lvl1pPr>
          </a:lstStyle>
          <a:p>
            <a:fld id="{4581F8C0-5FC5-D243-B9D1-BD942025E837}" type="slidenum">
              <a:rPr lang="he-IL"/>
              <a:pPr/>
              <a:t>‹#›</a:t>
            </a:fld>
            <a:endParaRPr lang="en-US"/>
          </a:p>
        </p:txBody>
      </p:sp>
    </p:spTree>
    <p:extLst>
      <p:ext uri="{BB962C8B-B14F-4D97-AF65-F5344CB8AC3E}">
        <p14:creationId xmlns:p14="http://schemas.microsoft.com/office/powerpoint/2010/main" val="7058385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latin typeface="GillSans" charset="0"/>
                <a:ea typeface="GillSans" charset="0"/>
                <a:cs typeface="GillSans"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GillSans" charset="0"/>
                <a:ea typeface="GillSans" charset="0"/>
                <a:cs typeface="GillSan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GillSans" charset="0"/>
              </a:defRPr>
            </a:lvl1pPr>
          </a:lstStyle>
          <a:p>
            <a:fld id="{3C47F554-E47E-534A-801E-55EF916D0509}" type="slidenum">
              <a:rPr lang="en-US"/>
              <a:pPr/>
              <a:t>‹#›</a:t>
            </a:fld>
            <a:endParaRPr lang="en-US"/>
          </a:p>
        </p:txBody>
      </p:sp>
    </p:spTree>
    <p:extLst>
      <p:ext uri="{BB962C8B-B14F-4D97-AF65-F5344CB8AC3E}">
        <p14:creationId xmlns:p14="http://schemas.microsoft.com/office/powerpoint/2010/main" val="1914837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6526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73"/>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06"/>
            <a:ext cx="6400800" cy="1753077"/>
          </a:xfrm>
        </p:spPr>
        <p:txBody>
          <a:bodyPr/>
          <a:lstStyle>
            <a:lvl1pPr marL="0" indent="0" algn="ctr">
              <a:buNone/>
              <a:defRPr/>
            </a:lvl1pPr>
            <a:lvl2pPr marL="411456" indent="0" algn="ctr">
              <a:buNone/>
              <a:defRPr/>
            </a:lvl2pPr>
            <a:lvl3pPr marL="822911" indent="0" algn="ctr">
              <a:buNone/>
              <a:defRPr/>
            </a:lvl3pPr>
            <a:lvl4pPr marL="1234367" indent="0" algn="ctr">
              <a:buNone/>
              <a:defRPr/>
            </a:lvl4pPr>
            <a:lvl5pPr marL="1645820" indent="0" algn="ctr">
              <a:buNone/>
              <a:defRPr/>
            </a:lvl5pPr>
            <a:lvl6pPr marL="2057277" indent="0" algn="ctr">
              <a:buNone/>
              <a:defRPr/>
            </a:lvl6pPr>
            <a:lvl7pPr marL="2468732" indent="0" algn="ctr">
              <a:buNone/>
              <a:defRPr/>
            </a:lvl7pPr>
            <a:lvl8pPr marL="2880187" indent="0" algn="ctr">
              <a:buNone/>
              <a:defRPr/>
            </a:lvl8pPr>
            <a:lvl9pPr marL="3291642" indent="0" algn="ctr">
              <a:buNone/>
              <a:defRPr/>
            </a:lvl9pPr>
          </a:lstStyle>
          <a:p>
            <a:r>
              <a:rPr lang="en-US"/>
              <a:t>Click to edit Master subtitle style</a:t>
            </a:r>
          </a:p>
        </p:txBody>
      </p:sp>
    </p:spTree>
    <p:extLst>
      <p:ext uri="{BB962C8B-B14F-4D97-AF65-F5344CB8AC3E}">
        <p14:creationId xmlns:p14="http://schemas.microsoft.com/office/powerpoint/2010/main" val="34369537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9270166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360241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9856363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0567213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03418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786" indent="0">
              <a:buNone/>
              <a:defRPr sz="1800"/>
            </a:lvl2pPr>
            <a:lvl3pPr marL="913572" indent="0">
              <a:buNone/>
              <a:defRPr sz="1600"/>
            </a:lvl3pPr>
            <a:lvl4pPr marL="1370358" indent="0">
              <a:buNone/>
              <a:defRPr sz="1400"/>
            </a:lvl4pPr>
            <a:lvl5pPr marL="1827144" indent="0">
              <a:buNone/>
              <a:defRPr sz="1400"/>
            </a:lvl5pPr>
            <a:lvl6pPr marL="2283930" indent="0">
              <a:buNone/>
              <a:defRPr sz="1400"/>
            </a:lvl6pPr>
            <a:lvl7pPr marL="2740716" indent="0">
              <a:buNone/>
              <a:defRPr sz="1400"/>
            </a:lvl7pPr>
            <a:lvl8pPr marL="3197456" indent="0">
              <a:buNone/>
              <a:defRPr sz="1400"/>
            </a:lvl8pPr>
            <a:lvl9pPr marL="3654284"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9284E4-42B0-9545-84A2-1C5DB46B647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1444777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499164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010829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248945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0942553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4863818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7491774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pPr>
                <a:defRPr/>
              </a:pPr>
              <a:t>‹#›</a:t>
            </a:fld>
            <a:endParaRPr lang="en-US"/>
          </a:p>
        </p:txBody>
      </p:sp>
    </p:spTree>
    <p:extLst>
      <p:ext uri="{BB962C8B-B14F-4D97-AF65-F5344CB8AC3E}">
        <p14:creationId xmlns:p14="http://schemas.microsoft.com/office/powerpoint/2010/main" val="15528682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pPr>
                <a:defRPr/>
              </a:pPr>
              <a:t>‹#›</a:t>
            </a:fld>
            <a:endParaRPr lang="en-US"/>
          </a:p>
        </p:txBody>
      </p:sp>
    </p:spTree>
    <p:extLst>
      <p:ext uri="{BB962C8B-B14F-4D97-AF65-F5344CB8AC3E}">
        <p14:creationId xmlns:p14="http://schemas.microsoft.com/office/powerpoint/2010/main" val="29974383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pPr>
                <a:defRPr/>
              </a:pPr>
              <a:t>‹#›</a:t>
            </a:fld>
            <a:endParaRPr lang="en-US"/>
          </a:p>
        </p:txBody>
      </p:sp>
    </p:spTree>
    <p:extLst>
      <p:ext uri="{BB962C8B-B14F-4D97-AF65-F5344CB8AC3E}">
        <p14:creationId xmlns:p14="http://schemas.microsoft.com/office/powerpoint/2010/main" val="5422355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pPr>
                <a:defRPr/>
              </a:pPr>
              <a:t>‹#›</a:t>
            </a:fld>
            <a:endParaRPr lang="en-US"/>
          </a:p>
        </p:txBody>
      </p:sp>
    </p:spTree>
    <p:extLst>
      <p:ext uri="{BB962C8B-B14F-4D97-AF65-F5344CB8AC3E}">
        <p14:creationId xmlns:p14="http://schemas.microsoft.com/office/powerpoint/2010/main" val="65867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5C21E31-E76C-0E48-8BE9-7EE861D1FA16}"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386360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pPr>
                <a:defRPr/>
              </a:pPr>
              <a:t>‹#›</a:t>
            </a:fld>
            <a:endParaRPr lang="en-US"/>
          </a:p>
        </p:txBody>
      </p:sp>
    </p:spTree>
    <p:extLst>
      <p:ext uri="{BB962C8B-B14F-4D97-AF65-F5344CB8AC3E}">
        <p14:creationId xmlns:p14="http://schemas.microsoft.com/office/powerpoint/2010/main" val="23202472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pPr>
                <a:defRPr/>
              </a:pPr>
              <a:t>‹#›</a:t>
            </a:fld>
            <a:endParaRPr lang="en-US"/>
          </a:p>
        </p:txBody>
      </p:sp>
    </p:spTree>
    <p:extLst>
      <p:ext uri="{BB962C8B-B14F-4D97-AF65-F5344CB8AC3E}">
        <p14:creationId xmlns:p14="http://schemas.microsoft.com/office/powerpoint/2010/main" val="29807467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pPr>
                <a:defRPr/>
              </a:pPr>
              <a:t>‹#›</a:t>
            </a:fld>
            <a:endParaRPr lang="en-US"/>
          </a:p>
        </p:txBody>
      </p:sp>
    </p:spTree>
    <p:extLst>
      <p:ext uri="{BB962C8B-B14F-4D97-AF65-F5344CB8AC3E}">
        <p14:creationId xmlns:p14="http://schemas.microsoft.com/office/powerpoint/2010/main" val="2127630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pPr>
                <a:defRPr/>
              </a:pPr>
              <a:t>‹#›</a:t>
            </a:fld>
            <a:endParaRPr lang="en-US"/>
          </a:p>
        </p:txBody>
      </p:sp>
    </p:spTree>
    <p:extLst>
      <p:ext uri="{BB962C8B-B14F-4D97-AF65-F5344CB8AC3E}">
        <p14:creationId xmlns:p14="http://schemas.microsoft.com/office/powerpoint/2010/main" val="40760595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pPr>
                <a:defRPr/>
              </a:pPr>
              <a:t>‹#›</a:t>
            </a:fld>
            <a:endParaRPr lang="en-US"/>
          </a:p>
        </p:txBody>
      </p:sp>
    </p:spTree>
    <p:extLst>
      <p:ext uri="{BB962C8B-B14F-4D97-AF65-F5344CB8AC3E}">
        <p14:creationId xmlns:p14="http://schemas.microsoft.com/office/powerpoint/2010/main" val="22025837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pPr>
                <a:defRPr/>
              </a:pPr>
              <a:t>‹#›</a:t>
            </a:fld>
            <a:endParaRPr lang="en-US"/>
          </a:p>
        </p:txBody>
      </p:sp>
    </p:spTree>
    <p:extLst>
      <p:ext uri="{BB962C8B-B14F-4D97-AF65-F5344CB8AC3E}">
        <p14:creationId xmlns:p14="http://schemas.microsoft.com/office/powerpoint/2010/main" val="39196469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pPr>
                <a:defRPr/>
              </a:pPr>
              <a:t>‹#›</a:t>
            </a:fld>
            <a:endParaRPr lang="en-US"/>
          </a:p>
        </p:txBody>
      </p:sp>
    </p:spTree>
    <p:extLst>
      <p:ext uri="{BB962C8B-B14F-4D97-AF65-F5344CB8AC3E}">
        <p14:creationId xmlns:p14="http://schemas.microsoft.com/office/powerpoint/2010/main" val="2429244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851798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5493189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198314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86" indent="0">
              <a:buNone/>
              <a:defRPr sz="2000" b="1"/>
            </a:lvl2pPr>
            <a:lvl3pPr marL="913572" indent="0">
              <a:buNone/>
              <a:defRPr sz="1800" b="1"/>
            </a:lvl3pPr>
            <a:lvl4pPr marL="1370358" indent="0">
              <a:buNone/>
              <a:defRPr sz="1600" b="1"/>
            </a:lvl4pPr>
            <a:lvl5pPr marL="1827144" indent="0">
              <a:buNone/>
              <a:defRPr sz="1600" b="1"/>
            </a:lvl5pPr>
            <a:lvl6pPr marL="2283930" indent="0">
              <a:buNone/>
              <a:defRPr sz="1600" b="1"/>
            </a:lvl6pPr>
            <a:lvl7pPr marL="2740716" indent="0">
              <a:buNone/>
              <a:defRPr sz="1600" b="1"/>
            </a:lvl7pPr>
            <a:lvl8pPr marL="3197456" indent="0">
              <a:buNone/>
              <a:defRPr sz="1600" b="1"/>
            </a:lvl8pPr>
            <a:lvl9pPr marL="36542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6786" indent="0">
              <a:buNone/>
              <a:defRPr sz="2000" b="1"/>
            </a:lvl2pPr>
            <a:lvl3pPr marL="913572" indent="0">
              <a:buNone/>
              <a:defRPr sz="1800" b="1"/>
            </a:lvl3pPr>
            <a:lvl4pPr marL="1370358" indent="0">
              <a:buNone/>
              <a:defRPr sz="1600" b="1"/>
            </a:lvl4pPr>
            <a:lvl5pPr marL="1827144" indent="0">
              <a:buNone/>
              <a:defRPr sz="1600" b="1"/>
            </a:lvl5pPr>
            <a:lvl6pPr marL="2283930" indent="0">
              <a:buNone/>
              <a:defRPr sz="1600" b="1"/>
            </a:lvl6pPr>
            <a:lvl7pPr marL="2740716" indent="0">
              <a:buNone/>
              <a:defRPr sz="1600" b="1"/>
            </a:lvl7pPr>
            <a:lvl8pPr marL="3197456" indent="0">
              <a:buNone/>
              <a:defRPr sz="1600" b="1"/>
            </a:lvl8pPr>
            <a:lvl9pPr marL="36542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2A2C9D33-74AB-0B41-892F-7644CAB1E431}"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3957488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532279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8705900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6610846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41789345"/>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4212703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5691517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9777393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67880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1634784-BAD4-7F48-BA22-80FAB352214F}"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294972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C2C8034-163E-9D4B-839E-729AF68152E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98368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48" indent="0">
              <a:buNone/>
              <a:defRPr sz="1800"/>
            </a:lvl2pPr>
            <a:lvl3pPr marL="913896" indent="0">
              <a:buNone/>
              <a:defRPr sz="1600"/>
            </a:lvl3pPr>
            <a:lvl4pPr marL="1370844" indent="0">
              <a:buNone/>
              <a:defRPr sz="1400"/>
            </a:lvl4pPr>
            <a:lvl5pPr marL="1827792" indent="0">
              <a:buNone/>
              <a:defRPr sz="1400"/>
            </a:lvl5pPr>
            <a:lvl6pPr marL="2284740" indent="0">
              <a:buNone/>
              <a:defRPr sz="1400"/>
            </a:lvl6pPr>
            <a:lvl7pPr marL="2741688" indent="0">
              <a:buNone/>
              <a:defRPr sz="1400"/>
            </a:lvl7pPr>
            <a:lvl8pPr marL="3198608" indent="0">
              <a:buNone/>
              <a:defRPr sz="1400"/>
            </a:lvl8pPr>
            <a:lvl9pPr marL="365558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20781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786" indent="0">
              <a:buNone/>
              <a:defRPr sz="1200"/>
            </a:lvl2pPr>
            <a:lvl3pPr marL="913572" indent="0">
              <a:buNone/>
              <a:defRPr sz="1000"/>
            </a:lvl3pPr>
            <a:lvl4pPr marL="1370358" indent="0">
              <a:buNone/>
              <a:defRPr sz="900"/>
            </a:lvl4pPr>
            <a:lvl5pPr marL="1827144" indent="0">
              <a:buNone/>
              <a:defRPr sz="900"/>
            </a:lvl5pPr>
            <a:lvl6pPr marL="2283930" indent="0">
              <a:buNone/>
              <a:defRPr sz="900"/>
            </a:lvl6pPr>
            <a:lvl7pPr marL="2740716" indent="0">
              <a:buNone/>
              <a:defRPr sz="900"/>
            </a:lvl7pPr>
            <a:lvl8pPr marL="3197456" indent="0">
              <a:buNone/>
              <a:defRPr sz="900"/>
            </a:lvl8pPr>
            <a:lvl9pPr marL="3654284"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14955A9-A148-B246-A70F-22DB0DCFDF97}"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582562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86" indent="0">
              <a:buNone/>
              <a:defRPr sz="2800"/>
            </a:lvl2pPr>
            <a:lvl3pPr marL="913572" indent="0">
              <a:buNone/>
              <a:defRPr sz="2400"/>
            </a:lvl3pPr>
            <a:lvl4pPr marL="1370358" indent="0">
              <a:buNone/>
              <a:defRPr sz="2000"/>
            </a:lvl4pPr>
            <a:lvl5pPr marL="1827144" indent="0">
              <a:buNone/>
              <a:defRPr sz="2000"/>
            </a:lvl5pPr>
            <a:lvl6pPr marL="2283930" indent="0">
              <a:buNone/>
              <a:defRPr sz="2000"/>
            </a:lvl6pPr>
            <a:lvl7pPr marL="2740716" indent="0">
              <a:buNone/>
              <a:defRPr sz="2000"/>
            </a:lvl7pPr>
            <a:lvl8pPr marL="3197456" indent="0">
              <a:buNone/>
              <a:defRPr sz="2000"/>
            </a:lvl8pPr>
            <a:lvl9pPr marL="365428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786" indent="0">
              <a:buNone/>
              <a:defRPr sz="1200"/>
            </a:lvl2pPr>
            <a:lvl3pPr marL="913572" indent="0">
              <a:buNone/>
              <a:defRPr sz="1000"/>
            </a:lvl3pPr>
            <a:lvl4pPr marL="1370358" indent="0">
              <a:buNone/>
              <a:defRPr sz="900"/>
            </a:lvl4pPr>
            <a:lvl5pPr marL="1827144" indent="0">
              <a:buNone/>
              <a:defRPr sz="900"/>
            </a:lvl5pPr>
            <a:lvl6pPr marL="2283930" indent="0">
              <a:buNone/>
              <a:defRPr sz="900"/>
            </a:lvl6pPr>
            <a:lvl7pPr marL="2740716" indent="0">
              <a:buNone/>
              <a:defRPr sz="900"/>
            </a:lvl7pPr>
            <a:lvl8pPr marL="3197456" indent="0">
              <a:buNone/>
              <a:defRPr sz="900"/>
            </a:lvl8pPr>
            <a:lvl9pPr marL="3654284"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3C12F15-9DD8-D647-A6A6-E40B6468E4C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920201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FF9A76C-2CFD-FE46-9825-DB216ABE4AAB}"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7012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2"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5"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9DE275-F6FE-F042-9E29-F9DFB3EC1944}"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311517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2"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00FB563F-2E23-AE4B-990F-355A549A365A}"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260640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2"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3A14C8F-F527-8644-95C2-01754F434FEA}"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622506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98"/>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31"/>
            <a:ext cx="6400800" cy="1753077"/>
          </a:xfrm>
        </p:spPr>
        <p:txBody>
          <a:bodyPr/>
          <a:lstStyle>
            <a:lvl1pPr marL="0" indent="0" algn="ctr">
              <a:buNone/>
              <a:defRPr/>
            </a:lvl1pPr>
            <a:lvl2pPr marL="411356" indent="0" algn="ctr">
              <a:buNone/>
              <a:defRPr/>
            </a:lvl2pPr>
            <a:lvl3pPr marL="822686" indent="0" algn="ctr">
              <a:buNone/>
              <a:defRPr/>
            </a:lvl3pPr>
            <a:lvl4pPr marL="1234067" indent="0" algn="ctr">
              <a:buNone/>
              <a:defRPr/>
            </a:lvl4pPr>
            <a:lvl5pPr marL="1645408" indent="0" algn="ctr">
              <a:buNone/>
              <a:defRPr/>
            </a:lvl5pPr>
            <a:lvl6pPr marL="2056763" indent="0" algn="ctr">
              <a:buNone/>
              <a:defRPr/>
            </a:lvl6pPr>
            <a:lvl7pPr marL="2468113" indent="0" algn="ctr">
              <a:buNone/>
              <a:defRPr/>
            </a:lvl7pPr>
            <a:lvl8pPr marL="2879467" indent="0" algn="ctr">
              <a:buNone/>
              <a:defRPr/>
            </a:lvl8pPr>
            <a:lvl9pPr marL="3290817" indent="0" algn="ctr">
              <a:buNone/>
              <a:defRPr/>
            </a:lvl9pPr>
          </a:lstStyle>
          <a:p>
            <a:r>
              <a:rPr lang="en-US"/>
              <a:t>Click to edit Master subtitle style</a:t>
            </a:r>
          </a:p>
        </p:txBody>
      </p:sp>
    </p:spTree>
    <p:extLst>
      <p:ext uri="{BB962C8B-B14F-4D97-AF65-F5344CB8AC3E}">
        <p14:creationId xmlns:p14="http://schemas.microsoft.com/office/powerpoint/2010/main" val="395525404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53278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356" indent="0">
              <a:buNone/>
              <a:defRPr sz="1600"/>
            </a:lvl2pPr>
            <a:lvl3pPr marL="822686" indent="0">
              <a:buNone/>
              <a:defRPr sz="1400"/>
            </a:lvl3pPr>
            <a:lvl4pPr marL="1234067" indent="0">
              <a:buNone/>
              <a:defRPr sz="1300"/>
            </a:lvl4pPr>
            <a:lvl5pPr marL="1645408" indent="0">
              <a:buNone/>
              <a:defRPr sz="1300"/>
            </a:lvl5pPr>
            <a:lvl6pPr marL="2056763" indent="0">
              <a:buNone/>
              <a:defRPr sz="1300"/>
            </a:lvl6pPr>
            <a:lvl7pPr marL="2468113" indent="0">
              <a:buNone/>
              <a:defRPr sz="1300"/>
            </a:lvl7pPr>
            <a:lvl8pPr marL="2879467" indent="0">
              <a:buNone/>
              <a:defRPr sz="1300"/>
            </a:lvl8pPr>
            <a:lvl9pPr marL="3290817" indent="0">
              <a:buNone/>
              <a:defRPr sz="1300"/>
            </a:lvl9pPr>
          </a:lstStyle>
          <a:p>
            <a:pPr lvl="0"/>
            <a:r>
              <a:rPr lang="en-US"/>
              <a:t>Click to edit Master text styles</a:t>
            </a:r>
          </a:p>
        </p:txBody>
      </p:sp>
    </p:spTree>
    <p:extLst>
      <p:ext uri="{BB962C8B-B14F-4D97-AF65-F5344CB8AC3E}">
        <p14:creationId xmlns:p14="http://schemas.microsoft.com/office/powerpoint/2010/main" val="51492863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9873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392100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356" indent="0">
              <a:buNone/>
              <a:defRPr sz="1800" b="1"/>
            </a:lvl2pPr>
            <a:lvl3pPr marL="822686" indent="0">
              <a:buNone/>
              <a:defRPr sz="1600" b="1"/>
            </a:lvl3pPr>
            <a:lvl4pPr marL="1234067" indent="0">
              <a:buNone/>
              <a:defRPr sz="1400" b="1"/>
            </a:lvl4pPr>
            <a:lvl5pPr marL="1645408" indent="0">
              <a:buNone/>
              <a:defRPr sz="1400" b="1"/>
            </a:lvl5pPr>
            <a:lvl6pPr marL="2056763" indent="0">
              <a:buNone/>
              <a:defRPr sz="1400" b="1"/>
            </a:lvl6pPr>
            <a:lvl7pPr marL="2468113" indent="0">
              <a:buNone/>
              <a:defRPr sz="1400" b="1"/>
            </a:lvl7pPr>
            <a:lvl8pPr marL="2879467" indent="0">
              <a:buNone/>
              <a:defRPr sz="1400" b="1"/>
            </a:lvl8pPr>
            <a:lvl9pPr marL="329081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98" y="1534478"/>
            <a:ext cx="4041933" cy="640080"/>
          </a:xfrm>
        </p:spPr>
        <p:txBody>
          <a:bodyPr anchor="b"/>
          <a:lstStyle>
            <a:lvl1pPr marL="0" indent="0">
              <a:buNone/>
              <a:defRPr sz="2200" b="1"/>
            </a:lvl1pPr>
            <a:lvl2pPr marL="411356" indent="0">
              <a:buNone/>
              <a:defRPr sz="1800" b="1"/>
            </a:lvl2pPr>
            <a:lvl3pPr marL="822686" indent="0">
              <a:buNone/>
              <a:defRPr sz="1600" b="1"/>
            </a:lvl3pPr>
            <a:lvl4pPr marL="1234067" indent="0">
              <a:buNone/>
              <a:defRPr sz="1400" b="1"/>
            </a:lvl4pPr>
            <a:lvl5pPr marL="1645408" indent="0">
              <a:buNone/>
              <a:defRPr sz="1400" b="1"/>
            </a:lvl5pPr>
            <a:lvl6pPr marL="2056763" indent="0">
              <a:buNone/>
              <a:defRPr sz="1400" b="1"/>
            </a:lvl6pPr>
            <a:lvl7pPr marL="2468113" indent="0">
              <a:buNone/>
              <a:defRPr sz="1400" b="1"/>
            </a:lvl7pPr>
            <a:lvl8pPr marL="2879467" indent="0">
              <a:buNone/>
              <a:defRPr sz="1400" b="1"/>
            </a:lvl8pPr>
            <a:lvl9pPr marL="329081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9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2293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676615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5852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23"/>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356" indent="0">
              <a:buNone/>
              <a:defRPr sz="1100"/>
            </a:lvl2pPr>
            <a:lvl3pPr marL="822686" indent="0">
              <a:buNone/>
              <a:defRPr sz="900"/>
            </a:lvl3pPr>
            <a:lvl4pPr marL="1234067" indent="0">
              <a:buNone/>
              <a:defRPr sz="800"/>
            </a:lvl4pPr>
            <a:lvl5pPr marL="1645408" indent="0">
              <a:buNone/>
              <a:defRPr sz="800"/>
            </a:lvl5pPr>
            <a:lvl6pPr marL="2056763" indent="0">
              <a:buNone/>
              <a:defRPr sz="800"/>
            </a:lvl6pPr>
            <a:lvl7pPr marL="2468113" indent="0">
              <a:buNone/>
              <a:defRPr sz="800"/>
            </a:lvl7pPr>
            <a:lvl8pPr marL="2879467" indent="0">
              <a:buNone/>
              <a:defRPr sz="800"/>
            </a:lvl8pPr>
            <a:lvl9pPr marL="3290817" indent="0">
              <a:buNone/>
              <a:defRPr sz="800"/>
            </a:lvl9pPr>
          </a:lstStyle>
          <a:p>
            <a:pPr lvl="0"/>
            <a:r>
              <a:rPr lang="en-US"/>
              <a:t>Click to edit Master text styles</a:t>
            </a:r>
          </a:p>
        </p:txBody>
      </p:sp>
    </p:spTree>
    <p:extLst>
      <p:ext uri="{BB962C8B-B14F-4D97-AF65-F5344CB8AC3E}">
        <p14:creationId xmlns:p14="http://schemas.microsoft.com/office/powerpoint/2010/main" val="322210591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356" indent="0">
              <a:buNone/>
              <a:defRPr sz="2500"/>
            </a:lvl2pPr>
            <a:lvl3pPr marL="822686" indent="0">
              <a:buNone/>
              <a:defRPr sz="2200"/>
            </a:lvl3pPr>
            <a:lvl4pPr marL="1234067" indent="0">
              <a:buNone/>
              <a:defRPr sz="1800"/>
            </a:lvl4pPr>
            <a:lvl5pPr marL="1645408" indent="0">
              <a:buNone/>
              <a:defRPr sz="1800"/>
            </a:lvl5pPr>
            <a:lvl6pPr marL="2056763" indent="0">
              <a:buNone/>
              <a:defRPr sz="1800"/>
            </a:lvl6pPr>
            <a:lvl7pPr marL="2468113" indent="0">
              <a:buNone/>
              <a:defRPr sz="1800"/>
            </a:lvl7pPr>
            <a:lvl8pPr marL="2879467" indent="0">
              <a:buNone/>
              <a:defRPr sz="1800"/>
            </a:lvl8pPr>
            <a:lvl9pPr marL="3290817" indent="0">
              <a:buNone/>
              <a:defRPr sz="1800"/>
            </a:lvl9pPr>
          </a:lstStyle>
          <a:p>
            <a:endParaRPr lang="en-US"/>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356" indent="0">
              <a:buNone/>
              <a:defRPr sz="1100"/>
            </a:lvl2pPr>
            <a:lvl3pPr marL="822686" indent="0">
              <a:buNone/>
              <a:defRPr sz="900"/>
            </a:lvl3pPr>
            <a:lvl4pPr marL="1234067" indent="0">
              <a:buNone/>
              <a:defRPr sz="800"/>
            </a:lvl4pPr>
            <a:lvl5pPr marL="1645408" indent="0">
              <a:buNone/>
              <a:defRPr sz="800"/>
            </a:lvl5pPr>
            <a:lvl6pPr marL="2056763" indent="0">
              <a:buNone/>
              <a:defRPr sz="800"/>
            </a:lvl6pPr>
            <a:lvl7pPr marL="2468113" indent="0">
              <a:buNone/>
              <a:defRPr sz="800"/>
            </a:lvl7pPr>
            <a:lvl8pPr marL="2879467" indent="0">
              <a:buNone/>
              <a:defRPr sz="800"/>
            </a:lvl8pPr>
            <a:lvl9pPr marL="3290817" indent="0">
              <a:buNone/>
              <a:defRPr sz="800"/>
            </a:lvl9pPr>
          </a:lstStyle>
          <a:p>
            <a:pPr lvl="0"/>
            <a:r>
              <a:rPr lang="en-US"/>
              <a:t>Click to edit Master text styles</a:t>
            </a:r>
          </a:p>
        </p:txBody>
      </p:sp>
    </p:spTree>
    <p:extLst>
      <p:ext uri="{BB962C8B-B14F-4D97-AF65-F5344CB8AC3E}">
        <p14:creationId xmlns:p14="http://schemas.microsoft.com/office/powerpoint/2010/main" val="29133580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79218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6996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414" indent="0" algn="ctr">
              <a:buNone/>
              <a:defRPr>
                <a:solidFill>
                  <a:schemeClr val="tx1">
                    <a:tint val="75000"/>
                  </a:schemeClr>
                </a:solidFill>
              </a:defRPr>
            </a:lvl2pPr>
            <a:lvl3pPr marL="910849" indent="0" algn="ctr">
              <a:buNone/>
              <a:defRPr>
                <a:solidFill>
                  <a:schemeClr val="tx1">
                    <a:tint val="75000"/>
                  </a:schemeClr>
                </a:solidFill>
              </a:defRPr>
            </a:lvl3pPr>
            <a:lvl4pPr marL="1366286" indent="0" algn="ctr">
              <a:buNone/>
              <a:defRPr>
                <a:solidFill>
                  <a:schemeClr val="tx1">
                    <a:tint val="75000"/>
                  </a:schemeClr>
                </a:solidFill>
              </a:defRPr>
            </a:lvl4pPr>
            <a:lvl5pPr marL="1821708" indent="0" algn="ctr">
              <a:buNone/>
              <a:defRPr>
                <a:solidFill>
                  <a:schemeClr val="tx1">
                    <a:tint val="75000"/>
                  </a:schemeClr>
                </a:solidFill>
              </a:defRPr>
            </a:lvl5pPr>
            <a:lvl6pPr marL="2277135" indent="0" algn="ctr">
              <a:buNone/>
              <a:defRPr>
                <a:solidFill>
                  <a:schemeClr val="tx1">
                    <a:tint val="75000"/>
                  </a:schemeClr>
                </a:solidFill>
              </a:defRPr>
            </a:lvl6pPr>
            <a:lvl7pPr marL="2732567" indent="0" algn="ctr">
              <a:buNone/>
              <a:defRPr>
                <a:solidFill>
                  <a:schemeClr val="tx1">
                    <a:tint val="75000"/>
                  </a:schemeClr>
                </a:solidFill>
              </a:defRPr>
            </a:lvl7pPr>
            <a:lvl8pPr marL="3187989" indent="0" algn="ctr">
              <a:buNone/>
              <a:defRPr>
                <a:solidFill>
                  <a:schemeClr val="tx1">
                    <a:tint val="75000"/>
                  </a:schemeClr>
                </a:solidFill>
              </a:defRPr>
            </a:lvl8pPr>
            <a:lvl9pPr marL="3643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4372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177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69"/>
            <a:ext cx="7772400" cy="1500187"/>
          </a:xfrm>
        </p:spPr>
        <p:txBody>
          <a:bodyPr anchor="b"/>
          <a:lstStyle>
            <a:lvl1pPr marL="0" indent="0">
              <a:buNone/>
              <a:defRPr sz="2000">
                <a:solidFill>
                  <a:schemeClr val="tx1">
                    <a:tint val="75000"/>
                  </a:schemeClr>
                </a:solidFill>
              </a:defRPr>
            </a:lvl1pPr>
            <a:lvl2pPr marL="455414" indent="0">
              <a:buNone/>
              <a:defRPr sz="1800">
                <a:solidFill>
                  <a:schemeClr val="tx1">
                    <a:tint val="75000"/>
                  </a:schemeClr>
                </a:solidFill>
              </a:defRPr>
            </a:lvl2pPr>
            <a:lvl3pPr marL="910849" indent="0">
              <a:buNone/>
              <a:defRPr sz="1600">
                <a:solidFill>
                  <a:schemeClr val="tx1">
                    <a:tint val="75000"/>
                  </a:schemeClr>
                </a:solidFill>
              </a:defRPr>
            </a:lvl3pPr>
            <a:lvl4pPr marL="1366286" indent="0">
              <a:buNone/>
              <a:defRPr sz="1400">
                <a:solidFill>
                  <a:schemeClr val="tx1">
                    <a:tint val="75000"/>
                  </a:schemeClr>
                </a:solidFill>
              </a:defRPr>
            </a:lvl4pPr>
            <a:lvl5pPr marL="1821708" indent="0">
              <a:buNone/>
              <a:defRPr sz="1400">
                <a:solidFill>
                  <a:schemeClr val="tx1">
                    <a:tint val="75000"/>
                  </a:schemeClr>
                </a:solidFill>
              </a:defRPr>
            </a:lvl5pPr>
            <a:lvl6pPr marL="2277135" indent="0">
              <a:buNone/>
              <a:defRPr sz="1400">
                <a:solidFill>
                  <a:schemeClr val="tx1">
                    <a:tint val="75000"/>
                  </a:schemeClr>
                </a:solidFill>
              </a:defRPr>
            </a:lvl6pPr>
            <a:lvl7pPr marL="2732567" indent="0">
              <a:buNone/>
              <a:defRPr sz="1400">
                <a:solidFill>
                  <a:schemeClr val="tx1">
                    <a:tint val="75000"/>
                  </a:schemeClr>
                </a:solidFill>
              </a:defRPr>
            </a:lvl7pPr>
            <a:lvl8pPr marL="3187989" indent="0">
              <a:buNone/>
              <a:defRPr sz="1400">
                <a:solidFill>
                  <a:schemeClr val="tx1">
                    <a:tint val="75000"/>
                  </a:schemeClr>
                </a:solidFill>
              </a:defRPr>
            </a:lvl8pPr>
            <a:lvl9pPr marL="36434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788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08" indent="0">
              <a:buNone/>
              <a:defRPr sz="1600" b="1"/>
            </a:lvl8pPr>
            <a:lvl9pPr marL="365558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08" indent="0">
              <a:buNone/>
              <a:defRPr sz="1600" b="1"/>
            </a:lvl8pPr>
            <a:lvl9pPr marL="36555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017877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5288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414" indent="0">
              <a:buNone/>
              <a:defRPr sz="2000" b="1"/>
            </a:lvl2pPr>
            <a:lvl3pPr marL="910849" indent="0">
              <a:buNone/>
              <a:defRPr sz="1800" b="1"/>
            </a:lvl3pPr>
            <a:lvl4pPr marL="1366286" indent="0">
              <a:buNone/>
              <a:defRPr sz="1600" b="1"/>
            </a:lvl4pPr>
            <a:lvl5pPr marL="1821708" indent="0">
              <a:buNone/>
              <a:defRPr sz="1600" b="1"/>
            </a:lvl5pPr>
            <a:lvl6pPr marL="2277135" indent="0">
              <a:buNone/>
              <a:defRPr sz="1600" b="1"/>
            </a:lvl6pPr>
            <a:lvl7pPr marL="2732567" indent="0">
              <a:buNone/>
              <a:defRPr sz="1600" b="1"/>
            </a:lvl7pPr>
            <a:lvl8pPr marL="3187989" indent="0">
              <a:buNone/>
              <a:defRPr sz="1600" b="1"/>
            </a:lvl8pPr>
            <a:lvl9pPr marL="36434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0" y="1535113"/>
            <a:ext cx="4041775" cy="639762"/>
          </a:xfrm>
        </p:spPr>
        <p:txBody>
          <a:bodyPr anchor="b"/>
          <a:lstStyle>
            <a:lvl1pPr marL="0" indent="0">
              <a:buNone/>
              <a:defRPr sz="2400" b="1"/>
            </a:lvl1pPr>
            <a:lvl2pPr marL="455414" indent="0">
              <a:buNone/>
              <a:defRPr sz="2000" b="1"/>
            </a:lvl2pPr>
            <a:lvl3pPr marL="910849" indent="0">
              <a:buNone/>
              <a:defRPr sz="1800" b="1"/>
            </a:lvl3pPr>
            <a:lvl4pPr marL="1366286" indent="0">
              <a:buNone/>
              <a:defRPr sz="1600" b="1"/>
            </a:lvl4pPr>
            <a:lvl5pPr marL="1821708" indent="0">
              <a:buNone/>
              <a:defRPr sz="1600" b="1"/>
            </a:lvl5pPr>
            <a:lvl6pPr marL="2277135" indent="0">
              <a:buNone/>
              <a:defRPr sz="1600" b="1"/>
            </a:lvl6pPr>
            <a:lvl7pPr marL="2732567" indent="0">
              <a:buNone/>
              <a:defRPr sz="1600" b="1"/>
            </a:lvl7pPr>
            <a:lvl8pPr marL="3187989" indent="0">
              <a:buNone/>
              <a:defRPr sz="1600" b="1"/>
            </a:lvl8pPr>
            <a:lvl9pPr marL="36434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5237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6345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879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5414" indent="0">
              <a:buNone/>
              <a:defRPr sz="1200"/>
            </a:lvl2pPr>
            <a:lvl3pPr marL="910849" indent="0">
              <a:buNone/>
              <a:defRPr sz="1000"/>
            </a:lvl3pPr>
            <a:lvl4pPr marL="1366286" indent="0">
              <a:buNone/>
              <a:defRPr sz="900"/>
            </a:lvl4pPr>
            <a:lvl5pPr marL="1821708" indent="0">
              <a:buNone/>
              <a:defRPr sz="900"/>
            </a:lvl5pPr>
            <a:lvl6pPr marL="2277135" indent="0">
              <a:buNone/>
              <a:defRPr sz="900"/>
            </a:lvl6pPr>
            <a:lvl7pPr marL="2732567" indent="0">
              <a:buNone/>
              <a:defRPr sz="900"/>
            </a:lvl7pPr>
            <a:lvl8pPr marL="3187989" indent="0">
              <a:buNone/>
              <a:defRPr sz="900"/>
            </a:lvl8pPr>
            <a:lvl9pPr marL="36434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816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414" indent="0">
              <a:buNone/>
              <a:defRPr sz="2800"/>
            </a:lvl2pPr>
            <a:lvl3pPr marL="910849" indent="0">
              <a:buNone/>
              <a:defRPr sz="2400"/>
            </a:lvl3pPr>
            <a:lvl4pPr marL="1366286" indent="0">
              <a:buNone/>
              <a:defRPr sz="2000"/>
            </a:lvl4pPr>
            <a:lvl5pPr marL="1821708" indent="0">
              <a:buNone/>
              <a:defRPr sz="2000"/>
            </a:lvl5pPr>
            <a:lvl6pPr marL="2277135" indent="0">
              <a:buNone/>
              <a:defRPr sz="2000"/>
            </a:lvl6pPr>
            <a:lvl7pPr marL="2732567" indent="0">
              <a:buNone/>
              <a:defRPr sz="2000"/>
            </a:lvl7pPr>
            <a:lvl8pPr marL="3187989" indent="0">
              <a:buNone/>
              <a:defRPr sz="2000"/>
            </a:lvl8pPr>
            <a:lvl9pPr marL="3643412"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5414" indent="0">
              <a:buNone/>
              <a:defRPr sz="1200"/>
            </a:lvl2pPr>
            <a:lvl3pPr marL="910849" indent="0">
              <a:buNone/>
              <a:defRPr sz="1000"/>
            </a:lvl3pPr>
            <a:lvl4pPr marL="1366286" indent="0">
              <a:buNone/>
              <a:defRPr sz="900"/>
            </a:lvl4pPr>
            <a:lvl5pPr marL="1821708" indent="0">
              <a:buNone/>
              <a:defRPr sz="900"/>
            </a:lvl5pPr>
            <a:lvl6pPr marL="2277135" indent="0">
              <a:buNone/>
              <a:defRPr sz="900"/>
            </a:lvl6pPr>
            <a:lvl7pPr marL="2732567" indent="0">
              <a:buNone/>
              <a:defRPr sz="900"/>
            </a:lvl7pPr>
            <a:lvl8pPr marL="3187989" indent="0">
              <a:buNone/>
              <a:defRPr sz="900"/>
            </a:lvl8pPr>
            <a:lvl9pPr marL="36434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4898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43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8755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03" indent="0" algn="ctr">
              <a:buNone/>
              <a:defRPr/>
            </a:lvl2pPr>
            <a:lvl3pPr marL="910635" indent="0" algn="ctr">
              <a:buNone/>
              <a:defRPr/>
            </a:lvl3pPr>
            <a:lvl4pPr marL="1365962" indent="0" algn="ctr">
              <a:buNone/>
              <a:defRPr/>
            </a:lvl4pPr>
            <a:lvl5pPr marL="1821275" indent="0" algn="ctr">
              <a:buNone/>
              <a:defRPr/>
            </a:lvl5pPr>
            <a:lvl6pPr marL="2276595" indent="0" algn="ctr">
              <a:buNone/>
              <a:defRPr/>
            </a:lvl6pPr>
            <a:lvl7pPr marL="2731919" indent="0" algn="ctr">
              <a:buNone/>
              <a:defRPr/>
            </a:lvl7pPr>
            <a:lvl8pPr marL="3187229" indent="0" algn="ctr">
              <a:buNone/>
              <a:defRPr/>
            </a:lvl8pPr>
            <a:lvl9pPr marL="364254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p:txBody>
          <a:bodyPr/>
          <a:lstStyle>
            <a:lvl1pPr>
              <a:defRPr smtClean="0"/>
            </a:lvl1pPr>
          </a:lstStyle>
          <a:p>
            <a:fld id="{CE3E28AF-AF16-D540-B6D3-7D66750BC35A}"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2577659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2" y="6248400"/>
            <a:ext cx="1905000" cy="457200"/>
          </a:xfrm>
        </p:spPr>
        <p:txBody>
          <a:bodyPr/>
          <a:lstStyle>
            <a:lvl1pPr>
              <a:defRPr/>
            </a:lvl1pPr>
          </a:lstStyle>
          <a:p>
            <a:endParaRPr lang="en-US">
              <a:solidFill>
                <a:srgbClr val="000000"/>
              </a:solidFill>
              <a:latin typeface="Times"/>
            </a:endParaRPr>
          </a:p>
        </p:txBody>
      </p:sp>
      <p:sp>
        <p:nvSpPr>
          <p:cNvPr id="5" name="Footer Placeholder 4"/>
          <p:cNvSpPr>
            <a:spLocks noGrp="1"/>
          </p:cNvSpPr>
          <p:nvPr>
            <p:ph type="ftr" sz="quarter" idx="11"/>
          </p:nvPr>
        </p:nvSpPr>
        <p:spPr>
          <a:xfrm>
            <a:off x="3124206" y="6248400"/>
            <a:ext cx="2895600" cy="457200"/>
          </a:xfrm>
        </p:spPr>
        <p:txBody>
          <a:bodyPr/>
          <a:lstStyle>
            <a:lvl1pPr>
              <a:defRPr/>
            </a:lvl1pPr>
          </a:lstStyle>
          <a:p>
            <a:endParaRPr lang="en-US">
              <a:solidFill>
                <a:srgbClr val="000000"/>
              </a:solidFill>
              <a:latin typeface="Times"/>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1869AA99-C995-6E48-A34D-5C1266264C1E}" type="slidenum">
              <a:rPr lang="en-US">
                <a:solidFill>
                  <a:srgbClr val="000000"/>
                </a:solidFill>
                <a:latin typeface="Times"/>
              </a:rPr>
              <a:pPr/>
              <a:t>‹#›</a:t>
            </a:fld>
            <a:endParaRPr lang="en-US">
              <a:solidFill>
                <a:srgbClr val="000000"/>
              </a:solidFill>
              <a:latin typeface="Times"/>
            </a:endParaRPr>
          </a:p>
        </p:txBody>
      </p:sp>
    </p:spTree>
    <p:extLst>
      <p:ext uri="{BB962C8B-B14F-4D97-AF65-F5344CB8AC3E}">
        <p14:creationId xmlns:p14="http://schemas.microsoft.com/office/powerpoint/2010/main" val="129890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09866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78925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977"/>
            <a:ext cx="7772400" cy="1471086"/>
          </a:xfrm>
        </p:spPr>
        <p:txBody>
          <a:bodyPr/>
          <a:lstStyle/>
          <a:p>
            <a:r>
              <a:rPr lang="en-US"/>
              <a:t>Click to edit Master title style</a:t>
            </a:r>
          </a:p>
        </p:txBody>
      </p:sp>
      <p:sp>
        <p:nvSpPr>
          <p:cNvPr id="3" name="Subtitle 2"/>
          <p:cNvSpPr>
            <a:spLocks noGrp="1"/>
          </p:cNvSpPr>
          <p:nvPr>
            <p:ph type="subTitle" idx="1"/>
          </p:nvPr>
        </p:nvSpPr>
        <p:spPr>
          <a:xfrm>
            <a:off x="1371600" y="3886477"/>
            <a:ext cx="6400800" cy="1751603"/>
          </a:xfrm>
        </p:spPr>
        <p:txBody>
          <a:bodyPr/>
          <a:lstStyle>
            <a:lvl1pPr marL="0" indent="0" algn="ctr">
              <a:buNone/>
              <a:defRPr/>
            </a:lvl1pPr>
            <a:lvl2pPr marL="456885" indent="0" algn="ctr">
              <a:buNone/>
              <a:defRPr/>
            </a:lvl2pPr>
            <a:lvl3pPr marL="913770" indent="0" algn="ctr">
              <a:buNone/>
              <a:defRPr/>
            </a:lvl3pPr>
            <a:lvl4pPr marL="1370655" indent="0" algn="ctr">
              <a:buNone/>
              <a:defRPr/>
            </a:lvl4pPr>
            <a:lvl5pPr marL="1827540" indent="0" algn="ctr">
              <a:buNone/>
              <a:defRPr/>
            </a:lvl5pPr>
            <a:lvl6pPr marL="2284425" indent="0" algn="ctr">
              <a:buNone/>
              <a:defRPr/>
            </a:lvl6pPr>
            <a:lvl7pPr marL="2741310" indent="0" algn="ctr">
              <a:buNone/>
              <a:defRPr/>
            </a:lvl7pPr>
            <a:lvl8pPr marL="3198160" indent="0" algn="ctr">
              <a:buNone/>
              <a:defRPr/>
            </a:lvl8pPr>
            <a:lvl9pPr marL="3655076" indent="0" algn="ctr">
              <a:buNone/>
              <a:defRPr/>
            </a:lvl9pPr>
          </a:lstStyle>
          <a:p>
            <a:r>
              <a:rPr lang="en-US"/>
              <a:t>Click to edit Master subtitle style</a:t>
            </a:r>
          </a:p>
        </p:txBody>
      </p:sp>
    </p:spTree>
    <p:extLst>
      <p:ext uri="{BB962C8B-B14F-4D97-AF65-F5344CB8AC3E}">
        <p14:creationId xmlns:p14="http://schemas.microsoft.com/office/powerpoint/2010/main" val="1487059226"/>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722775"/>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739"/>
            <a:ext cx="7772400" cy="136181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291"/>
            <a:ext cx="7772400" cy="1500442"/>
          </a:xfrm>
        </p:spPr>
        <p:txBody>
          <a:bodyPr anchor="b"/>
          <a:lstStyle>
            <a:lvl1pPr marL="0" indent="0">
              <a:buNone/>
              <a:defRPr sz="2000"/>
            </a:lvl1pPr>
            <a:lvl2pPr marL="456885" indent="0">
              <a:buNone/>
              <a:defRPr sz="1800"/>
            </a:lvl2pPr>
            <a:lvl3pPr marL="913770" indent="0">
              <a:buNone/>
              <a:defRPr sz="1600"/>
            </a:lvl3pPr>
            <a:lvl4pPr marL="1370655" indent="0">
              <a:buNone/>
              <a:defRPr sz="1400"/>
            </a:lvl4pPr>
            <a:lvl5pPr marL="1827540" indent="0">
              <a:buNone/>
              <a:defRPr sz="1400"/>
            </a:lvl5pPr>
            <a:lvl6pPr marL="2284425" indent="0">
              <a:buNone/>
              <a:defRPr sz="1400"/>
            </a:lvl6pPr>
            <a:lvl7pPr marL="2741310" indent="0">
              <a:buNone/>
              <a:defRPr sz="1400"/>
            </a:lvl7pPr>
            <a:lvl8pPr marL="3198160" indent="0">
              <a:buNone/>
              <a:defRPr sz="1400"/>
            </a:lvl8pPr>
            <a:lvl9pPr marL="3655076" indent="0">
              <a:buNone/>
              <a:defRPr sz="1400"/>
            </a:lvl9pPr>
          </a:lstStyle>
          <a:p>
            <a:pPr lvl="0"/>
            <a:r>
              <a:rPr lang="en-US"/>
              <a:t>Click to edit Master text styles</a:t>
            </a:r>
          </a:p>
        </p:txBody>
      </p:sp>
    </p:spTree>
    <p:extLst>
      <p:ext uri="{BB962C8B-B14F-4D97-AF65-F5344CB8AC3E}">
        <p14:creationId xmlns:p14="http://schemas.microsoft.com/office/powerpoint/2010/main" val="167974948"/>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2" y="1981634"/>
            <a:ext cx="3810000" cy="4114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5" y="1981634"/>
            <a:ext cx="3810000" cy="4114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08918"/>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994"/>
            <a:ext cx="8229600" cy="114327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696"/>
            <a:ext cx="4040188" cy="640949"/>
          </a:xfrm>
        </p:spPr>
        <p:txBody>
          <a:bodyPr anchor="b"/>
          <a:lstStyle>
            <a:lvl1pPr marL="0" indent="0">
              <a:buNone/>
              <a:defRPr sz="2400" b="1"/>
            </a:lvl1pPr>
            <a:lvl2pPr marL="456885" indent="0">
              <a:buNone/>
              <a:defRPr sz="2000" b="1"/>
            </a:lvl2pPr>
            <a:lvl3pPr marL="913770" indent="0">
              <a:buNone/>
              <a:defRPr sz="1800" b="1"/>
            </a:lvl3pPr>
            <a:lvl4pPr marL="1370655" indent="0">
              <a:buNone/>
              <a:defRPr sz="1600" b="1"/>
            </a:lvl4pPr>
            <a:lvl5pPr marL="1827540" indent="0">
              <a:buNone/>
              <a:defRPr sz="1600" b="1"/>
            </a:lvl5pPr>
            <a:lvl6pPr marL="2284425" indent="0">
              <a:buNone/>
              <a:defRPr sz="1600" b="1"/>
            </a:lvl6pPr>
            <a:lvl7pPr marL="2741310" indent="0">
              <a:buNone/>
              <a:defRPr sz="1600" b="1"/>
            </a:lvl7pPr>
            <a:lvl8pPr marL="3198160" indent="0">
              <a:buNone/>
              <a:defRPr sz="1600" b="1"/>
            </a:lvl8pPr>
            <a:lvl9pPr marL="365507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645"/>
            <a:ext cx="4040188" cy="39500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8" y="1534696"/>
            <a:ext cx="4041775" cy="640949"/>
          </a:xfrm>
        </p:spPr>
        <p:txBody>
          <a:bodyPr anchor="b"/>
          <a:lstStyle>
            <a:lvl1pPr marL="0" indent="0">
              <a:buNone/>
              <a:defRPr sz="2400" b="1"/>
            </a:lvl1pPr>
            <a:lvl2pPr marL="456885" indent="0">
              <a:buNone/>
              <a:defRPr sz="2000" b="1"/>
            </a:lvl2pPr>
            <a:lvl3pPr marL="913770" indent="0">
              <a:buNone/>
              <a:defRPr sz="1800" b="1"/>
            </a:lvl3pPr>
            <a:lvl4pPr marL="1370655" indent="0">
              <a:buNone/>
              <a:defRPr sz="1600" b="1"/>
            </a:lvl4pPr>
            <a:lvl5pPr marL="1827540" indent="0">
              <a:buNone/>
              <a:defRPr sz="1600" b="1"/>
            </a:lvl5pPr>
            <a:lvl6pPr marL="2284425" indent="0">
              <a:buNone/>
              <a:defRPr sz="1600" b="1"/>
            </a:lvl6pPr>
            <a:lvl7pPr marL="2741310" indent="0">
              <a:buNone/>
              <a:defRPr sz="1600" b="1"/>
            </a:lvl7pPr>
            <a:lvl8pPr marL="3198160" indent="0">
              <a:buNone/>
              <a:defRPr sz="1600" b="1"/>
            </a:lvl8pPr>
            <a:lvl9pPr marL="365507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8" y="2175645"/>
            <a:ext cx="4041775" cy="39500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279239"/>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069938"/>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047215"/>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2369"/>
            <a:ext cx="3008313" cy="116284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2365"/>
            <a:ext cx="5111750" cy="58533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277"/>
            <a:ext cx="3008313" cy="4690513"/>
          </a:xfrm>
        </p:spPr>
        <p:txBody>
          <a:bodyPr/>
          <a:lstStyle>
            <a:lvl1pPr marL="0" indent="0">
              <a:buNone/>
              <a:defRPr sz="1400"/>
            </a:lvl1pPr>
            <a:lvl2pPr marL="456885" indent="0">
              <a:buNone/>
              <a:defRPr sz="1200"/>
            </a:lvl2pPr>
            <a:lvl3pPr marL="913770" indent="0">
              <a:buNone/>
              <a:defRPr sz="1000"/>
            </a:lvl3pPr>
            <a:lvl4pPr marL="1370655" indent="0">
              <a:buNone/>
              <a:defRPr sz="900"/>
            </a:lvl4pPr>
            <a:lvl5pPr marL="1827540" indent="0">
              <a:buNone/>
              <a:defRPr sz="900"/>
            </a:lvl5pPr>
            <a:lvl6pPr marL="2284425" indent="0">
              <a:buNone/>
              <a:defRPr sz="900"/>
            </a:lvl6pPr>
            <a:lvl7pPr marL="2741310" indent="0">
              <a:buNone/>
              <a:defRPr sz="900"/>
            </a:lvl7pPr>
            <a:lvl8pPr marL="3198160" indent="0">
              <a:buNone/>
              <a:defRPr sz="900"/>
            </a:lvl8pPr>
            <a:lvl9pPr marL="3655076" indent="0">
              <a:buNone/>
              <a:defRPr sz="900"/>
            </a:lvl9pPr>
          </a:lstStyle>
          <a:p>
            <a:pPr lvl="0"/>
            <a:r>
              <a:rPr lang="en-US"/>
              <a:t>Click to edit Master text styles</a:t>
            </a:r>
          </a:p>
        </p:txBody>
      </p:sp>
    </p:spTree>
    <p:extLst>
      <p:ext uri="{BB962C8B-B14F-4D97-AF65-F5344CB8AC3E}">
        <p14:creationId xmlns:p14="http://schemas.microsoft.com/office/powerpoint/2010/main" val="1204991288"/>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420"/>
            <a:ext cx="5486400" cy="56592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226"/>
            <a:ext cx="5486400" cy="4114800"/>
          </a:xfrm>
        </p:spPr>
        <p:txBody>
          <a:bodyPr/>
          <a:lstStyle>
            <a:lvl1pPr marL="0" indent="0">
              <a:buNone/>
              <a:defRPr sz="3200"/>
            </a:lvl1pPr>
            <a:lvl2pPr marL="456885" indent="0">
              <a:buNone/>
              <a:defRPr sz="2800"/>
            </a:lvl2pPr>
            <a:lvl3pPr marL="913770" indent="0">
              <a:buNone/>
              <a:defRPr sz="2400"/>
            </a:lvl3pPr>
            <a:lvl4pPr marL="1370655" indent="0">
              <a:buNone/>
              <a:defRPr sz="2000"/>
            </a:lvl4pPr>
            <a:lvl5pPr marL="1827540" indent="0">
              <a:buNone/>
              <a:defRPr sz="2000"/>
            </a:lvl5pPr>
            <a:lvl6pPr marL="2284425" indent="0">
              <a:buNone/>
              <a:defRPr sz="2000"/>
            </a:lvl6pPr>
            <a:lvl7pPr marL="2741310" indent="0">
              <a:buNone/>
              <a:defRPr sz="2000"/>
            </a:lvl7pPr>
            <a:lvl8pPr marL="3198160" indent="0">
              <a:buNone/>
              <a:defRPr sz="2000"/>
            </a:lvl8pPr>
            <a:lvl9pPr marL="3655076" indent="0">
              <a:buNone/>
              <a:defRPr sz="2000"/>
            </a:lvl9pPr>
          </a:lstStyle>
          <a:p>
            <a:pPr lvl="0"/>
            <a:endParaRPr lang="en-US" noProof="0"/>
          </a:p>
        </p:txBody>
      </p:sp>
      <p:sp>
        <p:nvSpPr>
          <p:cNvPr id="4" name="Text Placeholder 3"/>
          <p:cNvSpPr>
            <a:spLocks noGrp="1"/>
          </p:cNvSpPr>
          <p:nvPr>
            <p:ph type="body" sz="half" idx="2"/>
          </p:nvPr>
        </p:nvSpPr>
        <p:spPr>
          <a:xfrm>
            <a:off x="1792288" y="5367348"/>
            <a:ext cx="5486400" cy="805672"/>
          </a:xfrm>
        </p:spPr>
        <p:txBody>
          <a:bodyPr/>
          <a:lstStyle>
            <a:lvl1pPr marL="0" indent="0">
              <a:buNone/>
              <a:defRPr sz="1400"/>
            </a:lvl1pPr>
            <a:lvl2pPr marL="456885" indent="0">
              <a:buNone/>
              <a:defRPr sz="1200"/>
            </a:lvl2pPr>
            <a:lvl3pPr marL="913770" indent="0">
              <a:buNone/>
              <a:defRPr sz="1000"/>
            </a:lvl3pPr>
            <a:lvl4pPr marL="1370655" indent="0">
              <a:buNone/>
              <a:defRPr sz="900"/>
            </a:lvl4pPr>
            <a:lvl5pPr marL="1827540" indent="0">
              <a:buNone/>
              <a:defRPr sz="900"/>
            </a:lvl5pPr>
            <a:lvl6pPr marL="2284425" indent="0">
              <a:buNone/>
              <a:defRPr sz="900"/>
            </a:lvl6pPr>
            <a:lvl7pPr marL="2741310" indent="0">
              <a:buNone/>
              <a:defRPr sz="900"/>
            </a:lvl7pPr>
            <a:lvl8pPr marL="3198160" indent="0">
              <a:buNone/>
              <a:defRPr sz="900"/>
            </a:lvl8pPr>
            <a:lvl9pPr marL="3655076" indent="0">
              <a:buNone/>
              <a:defRPr sz="900"/>
            </a:lvl9pPr>
          </a:lstStyle>
          <a:p>
            <a:pPr lvl="0"/>
            <a:r>
              <a:rPr lang="en-US"/>
              <a:t>Click to edit Master text styles</a:t>
            </a:r>
          </a:p>
        </p:txBody>
      </p:sp>
    </p:spTree>
    <p:extLst>
      <p:ext uri="{BB962C8B-B14F-4D97-AF65-F5344CB8AC3E}">
        <p14:creationId xmlns:p14="http://schemas.microsoft.com/office/powerpoint/2010/main" val="245084099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9720195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318002"/>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2" y="0"/>
            <a:ext cx="1962150" cy="6096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21" y="0"/>
            <a:ext cx="5735637" cy="6096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476708"/>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65"/>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298"/>
            <a:ext cx="6400800" cy="1753077"/>
          </a:xfrm>
        </p:spPr>
        <p:txBody>
          <a:bodyPr/>
          <a:lstStyle>
            <a:lvl1pPr marL="0" indent="0" algn="ctr">
              <a:buNone/>
              <a:defRPr/>
            </a:lvl1pPr>
            <a:lvl2pPr marL="411088" indent="0" algn="ctr">
              <a:buNone/>
              <a:defRPr/>
            </a:lvl2pPr>
            <a:lvl3pPr marL="822083" indent="0" algn="ctr">
              <a:buNone/>
              <a:defRPr/>
            </a:lvl3pPr>
            <a:lvl4pPr marL="1233263" indent="0" algn="ctr">
              <a:buNone/>
              <a:defRPr/>
            </a:lvl4pPr>
            <a:lvl5pPr marL="1644304" indent="0" algn="ctr">
              <a:buNone/>
              <a:defRPr/>
            </a:lvl5pPr>
            <a:lvl6pPr marL="2055384" indent="0" algn="ctr">
              <a:buNone/>
              <a:defRPr/>
            </a:lvl6pPr>
            <a:lvl7pPr marL="2466455" indent="0" algn="ctr">
              <a:buNone/>
              <a:defRPr/>
            </a:lvl7pPr>
            <a:lvl8pPr marL="2877538" indent="0" algn="ctr">
              <a:buNone/>
              <a:defRPr/>
            </a:lvl8pPr>
            <a:lvl9pPr marL="3288606" indent="0" algn="ctr">
              <a:buNone/>
              <a:defRPr/>
            </a:lvl9pPr>
          </a:lstStyle>
          <a:p>
            <a:r>
              <a:rPr lang="en-US"/>
              <a:t>Click to edit Master subtitle style</a:t>
            </a:r>
          </a:p>
        </p:txBody>
      </p:sp>
    </p:spTree>
    <p:extLst>
      <p:ext uri="{BB962C8B-B14F-4D97-AF65-F5344CB8AC3E}">
        <p14:creationId xmlns:p14="http://schemas.microsoft.com/office/powerpoint/2010/main" val="26958702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99449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088" indent="0">
              <a:buNone/>
              <a:defRPr sz="1600"/>
            </a:lvl2pPr>
            <a:lvl3pPr marL="822083" indent="0">
              <a:buNone/>
              <a:defRPr sz="1400"/>
            </a:lvl3pPr>
            <a:lvl4pPr marL="1233263" indent="0">
              <a:buNone/>
              <a:defRPr sz="1300"/>
            </a:lvl4pPr>
            <a:lvl5pPr marL="1644304" indent="0">
              <a:buNone/>
              <a:defRPr sz="1300"/>
            </a:lvl5pPr>
            <a:lvl6pPr marL="2055384" indent="0">
              <a:buNone/>
              <a:defRPr sz="1300"/>
            </a:lvl6pPr>
            <a:lvl7pPr marL="2466455" indent="0">
              <a:buNone/>
              <a:defRPr sz="1300"/>
            </a:lvl7pPr>
            <a:lvl8pPr marL="2877538" indent="0">
              <a:buNone/>
              <a:defRPr sz="1300"/>
            </a:lvl8pPr>
            <a:lvl9pPr marL="3288606" indent="0">
              <a:buNone/>
              <a:defRPr sz="1300"/>
            </a:lvl9pPr>
          </a:lstStyle>
          <a:p>
            <a:pPr lvl="0"/>
            <a:r>
              <a:rPr lang="en-US"/>
              <a:t>Click to edit Master text styles</a:t>
            </a:r>
          </a:p>
        </p:txBody>
      </p:sp>
    </p:spTree>
    <p:extLst>
      <p:ext uri="{BB962C8B-B14F-4D97-AF65-F5344CB8AC3E}">
        <p14:creationId xmlns:p14="http://schemas.microsoft.com/office/powerpoint/2010/main" val="427152900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60997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088" indent="0">
              <a:buNone/>
              <a:defRPr sz="1800" b="1"/>
            </a:lvl2pPr>
            <a:lvl3pPr marL="822083" indent="0">
              <a:buNone/>
              <a:defRPr sz="1600" b="1"/>
            </a:lvl3pPr>
            <a:lvl4pPr marL="1233263" indent="0">
              <a:buNone/>
              <a:defRPr sz="1400" b="1"/>
            </a:lvl4pPr>
            <a:lvl5pPr marL="1644304" indent="0">
              <a:buNone/>
              <a:defRPr sz="1400" b="1"/>
            </a:lvl5pPr>
            <a:lvl6pPr marL="2055384" indent="0">
              <a:buNone/>
              <a:defRPr sz="1400" b="1"/>
            </a:lvl6pPr>
            <a:lvl7pPr marL="2466455" indent="0">
              <a:buNone/>
              <a:defRPr sz="1400" b="1"/>
            </a:lvl7pPr>
            <a:lvl8pPr marL="2877538" indent="0">
              <a:buNone/>
              <a:defRPr sz="1400" b="1"/>
            </a:lvl8pPr>
            <a:lvl9pPr marL="32886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1088" indent="0">
              <a:buNone/>
              <a:defRPr sz="1800" b="1"/>
            </a:lvl2pPr>
            <a:lvl3pPr marL="822083" indent="0">
              <a:buNone/>
              <a:defRPr sz="1600" b="1"/>
            </a:lvl3pPr>
            <a:lvl4pPr marL="1233263" indent="0">
              <a:buNone/>
              <a:defRPr sz="1400" b="1"/>
            </a:lvl4pPr>
            <a:lvl5pPr marL="1644304" indent="0">
              <a:buNone/>
              <a:defRPr sz="1400" b="1"/>
            </a:lvl5pPr>
            <a:lvl6pPr marL="2055384" indent="0">
              <a:buNone/>
              <a:defRPr sz="1400" b="1"/>
            </a:lvl6pPr>
            <a:lvl7pPr marL="2466455" indent="0">
              <a:buNone/>
              <a:defRPr sz="1400" b="1"/>
            </a:lvl7pPr>
            <a:lvl8pPr marL="2877538" indent="0">
              <a:buNone/>
              <a:defRPr sz="1400" b="1"/>
            </a:lvl8pPr>
            <a:lvl9pPr marL="32886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8402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53145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16307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0"/>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088" indent="0">
              <a:buNone/>
              <a:defRPr sz="1100"/>
            </a:lvl2pPr>
            <a:lvl3pPr marL="822083" indent="0">
              <a:buNone/>
              <a:defRPr sz="900"/>
            </a:lvl3pPr>
            <a:lvl4pPr marL="1233263" indent="0">
              <a:buNone/>
              <a:defRPr sz="800"/>
            </a:lvl4pPr>
            <a:lvl5pPr marL="1644304" indent="0">
              <a:buNone/>
              <a:defRPr sz="800"/>
            </a:lvl5pPr>
            <a:lvl6pPr marL="2055384" indent="0">
              <a:buNone/>
              <a:defRPr sz="800"/>
            </a:lvl6pPr>
            <a:lvl7pPr marL="2466455" indent="0">
              <a:buNone/>
              <a:defRPr sz="800"/>
            </a:lvl7pPr>
            <a:lvl8pPr marL="2877538" indent="0">
              <a:buNone/>
              <a:defRPr sz="800"/>
            </a:lvl8pPr>
            <a:lvl9pPr marL="3288606" indent="0">
              <a:buNone/>
              <a:defRPr sz="800"/>
            </a:lvl9pPr>
          </a:lstStyle>
          <a:p>
            <a:pPr lvl="0"/>
            <a:r>
              <a:rPr lang="en-US"/>
              <a:t>Click to edit Master text styles</a:t>
            </a:r>
          </a:p>
        </p:txBody>
      </p:sp>
    </p:spTree>
    <p:extLst>
      <p:ext uri="{BB962C8B-B14F-4D97-AF65-F5344CB8AC3E}">
        <p14:creationId xmlns:p14="http://schemas.microsoft.com/office/powerpoint/2010/main" val="21830313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08" indent="0">
              <a:buNone/>
              <a:defRPr sz="900"/>
            </a:lvl8pPr>
            <a:lvl9pPr marL="365558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879881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088" indent="0">
              <a:buNone/>
              <a:defRPr sz="2500"/>
            </a:lvl2pPr>
            <a:lvl3pPr marL="822083" indent="0">
              <a:buNone/>
              <a:defRPr sz="2200"/>
            </a:lvl3pPr>
            <a:lvl4pPr marL="1233263" indent="0">
              <a:buNone/>
              <a:defRPr sz="1800"/>
            </a:lvl4pPr>
            <a:lvl5pPr marL="1644304" indent="0">
              <a:buNone/>
              <a:defRPr sz="1800"/>
            </a:lvl5pPr>
            <a:lvl6pPr marL="2055384" indent="0">
              <a:buNone/>
              <a:defRPr sz="1800"/>
            </a:lvl6pPr>
            <a:lvl7pPr marL="2466455" indent="0">
              <a:buNone/>
              <a:defRPr sz="1800"/>
            </a:lvl7pPr>
            <a:lvl8pPr marL="2877538" indent="0">
              <a:buNone/>
              <a:defRPr sz="1800"/>
            </a:lvl8pPr>
            <a:lvl9pPr marL="3288606"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088" indent="0">
              <a:buNone/>
              <a:defRPr sz="1100"/>
            </a:lvl2pPr>
            <a:lvl3pPr marL="822083" indent="0">
              <a:buNone/>
              <a:defRPr sz="900"/>
            </a:lvl3pPr>
            <a:lvl4pPr marL="1233263" indent="0">
              <a:buNone/>
              <a:defRPr sz="800"/>
            </a:lvl4pPr>
            <a:lvl5pPr marL="1644304" indent="0">
              <a:buNone/>
              <a:defRPr sz="800"/>
            </a:lvl5pPr>
            <a:lvl6pPr marL="2055384" indent="0">
              <a:buNone/>
              <a:defRPr sz="800"/>
            </a:lvl6pPr>
            <a:lvl7pPr marL="2466455" indent="0">
              <a:buNone/>
              <a:defRPr sz="800"/>
            </a:lvl7pPr>
            <a:lvl8pPr marL="2877538" indent="0">
              <a:buNone/>
              <a:defRPr sz="800"/>
            </a:lvl8pPr>
            <a:lvl9pPr marL="3288606" indent="0">
              <a:buNone/>
              <a:defRPr sz="800"/>
            </a:lvl9pPr>
          </a:lstStyle>
          <a:p>
            <a:pPr lvl="0"/>
            <a:r>
              <a:rPr lang="en-US"/>
              <a:t>Click to edit Master text styles</a:t>
            </a:r>
          </a:p>
        </p:txBody>
      </p:sp>
    </p:spTree>
    <p:extLst>
      <p:ext uri="{BB962C8B-B14F-4D97-AF65-F5344CB8AC3E}">
        <p14:creationId xmlns:p14="http://schemas.microsoft.com/office/powerpoint/2010/main" val="374062711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09344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341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36" tIns="45716" rIns="91436" bIns="45716"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3806"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36" tIns="45716" rIns="91436" bIns="45716" rtlCol="0">
            <a:normAutofit/>
            <a:scene3d>
              <a:camera prst="orthographicFront"/>
              <a:lightRig rig="threePt" dir="t"/>
            </a:scene3d>
            <a:sp3d extrusionH="57150">
              <a:bevelT w="38100" h="38100" prst="relaxedInset"/>
              <a:bevelB w="38100" h="38100" prst="relaxedInset"/>
            </a:sp3d>
          </a:bodyPr>
          <a:lstStyle>
            <a:lvl1pPr marL="0" indent="0" algn="ctr" defTabSz="913806"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6903" indent="0" algn="ctr">
              <a:buNone/>
              <a:defRPr>
                <a:solidFill>
                  <a:schemeClr val="tx1">
                    <a:tint val="75000"/>
                  </a:schemeClr>
                </a:solidFill>
              </a:defRPr>
            </a:lvl2pPr>
            <a:lvl3pPr marL="913806" indent="0" algn="ctr">
              <a:buNone/>
              <a:defRPr>
                <a:solidFill>
                  <a:schemeClr val="tx1">
                    <a:tint val="75000"/>
                  </a:schemeClr>
                </a:solidFill>
              </a:defRPr>
            </a:lvl3pPr>
            <a:lvl4pPr marL="1370709" indent="0" algn="ctr">
              <a:buNone/>
              <a:defRPr>
                <a:solidFill>
                  <a:schemeClr val="tx1">
                    <a:tint val="75000"/>
                  </a:schemeClr>
                </a:solidFill>
              </a:defRPr>
            </a:lvl4pPr>
            <a:lvl5pPr marL="1827612" indent="0" algn="ctr">
              <a:buNone/>
              <a:defRPr>
                <a:solidFill>
                  <a:schemeClr val="tx1">
                    <a:tint val="75000"/>
                  </a:schemeClr>
                </a:solidFill>
              </a:defRPr>
            </a:lvl5pPr>
            <a:lvl6pPr marL="2284515" indent="0" algn="ctr">
              <a:buNone/>
              <a:defRPr>
                <a:solidFill>
                  <a:schemeClr val="tx1">
                    <a:tint val="75000"/>
                  </a:schemeClr>
                </a:solidFill>
              </a:defRPr>
            </a:lvl6pPr>
            <a:lvl7pPr marL="2741418" indent="0" algn="ctr">
              <a:buNone/>
              <a:defRPr>
                <a:solidFill>
                  <a:schemeClr val="tx1">
                    <a:tint val="75000"/>
                  </a:schemeClr>
                </a:solidFill>
              </a:defRPr>
            </a:lvl7pPr>
            <a:lvl8pPr marL="3198288" indent="0" algn="ctr">
              <a:buNone/>
              <a:defRPr>
                <a:solidFill>
                  <a:schemeClr val="tx1">
                    <a:tint val="75000"/>
                  </a:schemeClr>
                </a:solidFill>
              </a:defRPr>
            </a:lvl8pPr>
            <a:lvl9pPr marL="365522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vert="horz" lIns="91436" tIns="45716" rIns="91436" bIns="45716" rtlCol="0" anchor="ctr"/>
          <a:lstStyle>
            <a:lvl1pPr marL="0" algn="l"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1/1/24</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5" name="Footer Placeholder 4"/>
          <p:cNvSpPr>
            <a:spLocks noGrp="1"/>
          </p:cNvSpPr>
          <p:nvPr>
            <p:ph type="ftr" sz="quarter" idx="11"/>
          </p:nvPr>
        </p:nvSpPr>
        <p:spPr/>
        <p:txBody>
          <a:bodyPr vert="horz" lIns="91436" tIns="45716" rIns="91436" bIns="45716" rtlCol="0" anchor="ctr"/>
          <a:lstStyle>
            <a:lvl1pPr marL="0" algn="ct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6" name="Slide Number Placeholder 5"/>
          <p:cNvSpPr>
            <a:spLocks noGrp="1"/>
          </p:cNvSpPr>
          <p:nvPr>
            <p:ph type="sldNum" sz="quarter" idx="12"/>
          </p:nvPr>
        </p:nvSpPr>
        <p:spPr/>
        <p:txBody>
          <a:bodyPr vert="horz" lIns="91436" tIns="45716" rIns="91436" bIns="45716" rtlCol="0" anchor="ctr"/>
          <a:lstStyle>
            <a:lvl1pPr marL="0" algn="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Tree>
    <p:extLst>
      <p:ext uri="{BB962C8B-B14F-4D97-AF65-F5344CB8AC3E}">
        <p14:creationId xmlns:p14="http://schemas.microsoft.com/office/powerpoint/2010/main" val="35137374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38540426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541"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a:t>Click to edit Master title style</a:t>
            </a:r>
            <a:endParaRPr/>
          </a:p>
        </p:txBody>
      </p:sp>
      <p:sp>
        <p:nvSpPr>
          <p:cNvPr id="3" name="Subtitle 2"/>
          <p:cNvSpPr>
            <a:spLocks noGrp="1"/>
          </p:cNvSpPr>
          <p:nvPr>
            <p:ph type="subTitle" idx="1"/>
          </p:nvPr>
        </p:nvSpPr>
        <p:spPr>
          <a:xfrm>
            <a:off x="498475" y="5688171"/>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6903" indent="0" algn="ctr">
              <a:buNone/>
              <a:defRPr>
                <a:solidFill>
                  <a:schemeClr val="tx1">
                    <a:tint val="75000"/>
                  </a:schemeClr>
                </a:solidFill>
              </a:defRPr>
            </a:lvl2pPr>
            <a:lvl3pPr marL="913806" indent="0" algn="ctr">
              <a:buNone/>
              <a:defRPr>
                <a:solidFill>
                  <a:schemeClr val="tx1">
                    <a:tint val="75000"/>
                  </a:schemeClr>
                </a:solidFill>
              </a:defRPr>
            </a:lvl3pPr>
            <a:lvl4pPr marL="1370709" indent="0" algn="ctr">
              <a:buNone/>
              <a:defRPr>
                <a:solidFill>
                  <a:schemeClr val="tx1">
                    <a:tint val="75000"/>
                  </a:schemeClr>
                </a:solidFill>
              </a:defRPr>
            </a:lvl4pPr>
            <a:lvl5pPr marL="1827612" indent="0" algn="ctr">
              <a:buNone/>
              <a:defRPr>
                <a:solidFill>
                  <a:schemeClr val="tx1">
                    <a:tint val="75000"/>
                  </a:schemeClr>
                </a:solidFill>
              </a:defRPr>
            </a:lvl5pPr>
            <a:lvl6pPr marL="2284515" indent="0" algn="ctr">
              <a:buNone/>
              <a:defRPr>
                <a:solidFill>
                  <a:schemeClr val="tx1">
                    <a:tint val="75000"/>
                  </a:schemeClr>
                </a:solidFill>
              </a:defRPr>
            </a:lvl6pPr>
            <a:lvl7pPr marL="2741418" indent="0" algn="ctr">
              <a:buNone/>
              <a:defRPr>
                <a:solidFill>
                  <a:schemeClr val="tx1">
                    <a:tint val="75000"/>
                  </a:schemeClr>
                </a:solidFill>
              </a:defRPr>
            </a:lvl7pPr>
            <a:lvl8pPr marL="3198288" indent="0" algn="ctr">
              <a:buNone/>
              <a:defRPr>
                <a:solidFill>
                  <a:schemeClr val="tx1">
                    <a:tint val="75000"/>
                  </a:schemeClr>
                </a:solidFill>
              </a:defRPr>
            </a:lvl8pPr>
            <a:lvl9pPr marL="365522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449D725-AF79-4FB6-8D02-83EAC61E3211}" type="datetimeFigureOut">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1/1/24</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8" name="Picture Placeholder 7"/>
          <p:cNvSpPr>
            <a:spLocks noGrp="1"/>
          </p:cNvSpPr>
          <p:nvPr>
            <p:ph type="pic" sz="quarter" idx="13"/>
          </p:nvPr>
        </p:nvSpPr>
        <p:spPr>
          <a:xfrm>
            <a:off x="1981205"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143947550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8"/>
            <a:ext cx="8147050" cy="1873250"/>
          </a:xfrm>
        </p:spPr>
        <p:txBody>
          <a:bodyPr anchor="b" anchorCtr="0"/>
          <a:lstStyle>
            <a:lvl1pPr algn="ctr">
              <a:defRPr sz="6000" b="0" cap="none" baseline="0"/>
            </a:lvl1pPr>
          </a:lstStyle>
          <a:p>
            <a:r>
              <a:rPr lang="en-US"/>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6903" indent="0">
              <a:buNone/>
              <a:defRPr sz="1800">
                <a:solidFill>
                  <a:schemeClr val="tx1">
                    <a:tint val="75000"/>
                  </a:schemeClr>
                </a:solidFill>
              </a:defRPr>
            </a:lvl2pPr>
            <a:lvl3pPr marL="913806" indent="0">
              <a:buNone/>
              <a:defRPr sz="1600">
                <a:solidFill>
                  <a:schemeClr val="tx1">
                    <a:tint val="75000"/>
                  </a:schemeClr>
                </a:solidFill>
              </a:defRPr>
            </a:lvl3pPr>
            <a:lvl4pPr marL="1370709" indent="0">
              <a:buNone/>
              <a:defRPr sz="1400">
                <a:solidFill>
                  <a:schemeClr val="tx1">
                    <a:tint val="75000"/>
                  </a:schemeClr>
                </a:solidFill>
              </a:defRPr>
            </a:lvl4pPr>
            <a:lvl5pPr marL="1827612" indent="0">
              <a:buNone/>
              <a:defRPr sz="1400">
                <a:solidFill>
                  <a:schemeClr val="tx1">
                    <a:tint val="75000"/>
                  </a:schemeClr>
                </a:solidFill>
              </a:defRPr>
            </a:lvl5pPr>
            <a:lvl6pPr marL="2284515" indent="0">
              <a:buNone/>
              <a:defRPr sz="1400">
                <a:solidFill>
                  <a:schemeClr val="tx1">
                    <a:tint val="75000"/>
                  </a:schemeClr>
                </a:solidFill>
              </a:defRPr>
            </a:lvl6pPr>
            <a:lvl7pPr marL="2741418" indent="0">
              <a:buNone/>
              <a:defRPr sz="1400">
                <a:solidFill>
                  <a:schemeClr val="tx1">
                    <a:tint val="75000"/>
                  </a:schemeClr>
                </a:solidFill>
              </a:defRPr>
            </a:lvl7pPr>
            <a:lvl8pPr marL="3198288" indent="0">
              <a:buNone/>
              <a:defRPr sz="1400">
                <a:solidFill>
                  <a:schemeClr val="tx1">
                    <a:tint val="75000"/>
                  </a:schemeClr>
                </a:solidFill>
              </a:defRPr>
            </a:lvl8pPr>
            <a:lvl9pPr marL="3655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30474156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541" y="94129"/>
            <a:ext cx="8147051" cy="1452283"/>
          </a:xfrm>
        </p:spPr>
        <p:txBody>
          <a:bodyPr/>
          <a:lstStyle/>
          <a:p>
            <a:r>
              <a:rPr lang="en-US"/>
              <a:t>Click to edit Master title style</a:t>
            </a:r>
            <a:endParaRPr/>
          </a:p>
        </p:txBody>
      </p:sp>
      <p:sp>
        <p:nvSpPr>
          <p:cNvPr id="3" name="Content Placeholder 2"/>
          <p:cNvSpPr>
            <a:spLocks noGrp="1"/>
          </p:cNvSpPr>
          <p:nvPr>
            <p:ph sz="half" idx="1"/>
          </p:nvPr>
        </p:nvSpPr>
        <p:spPr>
          <a:xfrm>
            <a:off x="498475" y="1762127"/>
            <a:ext cx="3840480" cy="4364038"/>
          </a:xfrm>
        </p:spPr>
        <p:txBody>
          <a:bodyPr>
            <a:normAutofit/>
          </a:bodyPr>
          <a:lstStyle>
            <a:lvl1pPr>
              <a:defRPr sz="2000"/>
            </a:lvl1pPr>
            <a:lvl2pPr>
              <a:defRPr sz="1800"/>
            </a:lvl2pPr>
            <a:lvl3pPr>
              <a:defRPr sz="1800"/>
            </a:lvl3pPr>
            <a:lvl4pPr>
              <a:defRPr sz="1800"/>
            </a:lvl4pPr>
            <a:lvl5pPr>
              <a:defRPr sz="1800"/>
            </a:lvl5pPr>
            <a:lvl6pPr marL="2289276" indent="-461666">
              <a:defRPr sz="1800"/>
            </a:lvl6pPr>
            <a:lvl7pPr marL="2289276" indent="-461666">
              <a:defRPr sz="1800"/>
            </a:lvl7pPr>
            <a:lvl8pPr marL="2289276" indent="-461666">
              <a:defRPr sz="1800"/>
            </a:lvl8pPr>
            <a:lvl9pPr marL="2289276" indent="-46166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05046" y="1762127"/>
            <a:ext cx="3840480" cy="4364038"/>
          </a:xfrm>
        </p:spPr>
        <p:txBody>
          <a:bodyPr>
            <a:normAutofit/>
          </a:bodyPr>
          <a:lstStyle>
            <a:lvl1pPr>
              <a:defRPr sz="2000"/>
            </a:lvl1pPr>
            <a:lvl2pPr>
              <a:defRPr sz="1800"/>
            </a:lvl2pPr>
            <a:lvl3pPr>
              <a:defRPr sz="1800"/>
            </a:lvl3pPr>
            <a:lvl4pPr>
              <a:defRPr sz="1800"/>
            </a:lvl4pPr>
            <a:lvl5pPr marL="2289276" indent="-461666">
              <a:defRPr sz="1800"/>
            </a:lvl5pPr>
            <a:lvl6pPr marL="2289276" indent="-461666">
              <a:defRPr sz="1800"/>
            </a:lvl6pPr>
            <a:lvl7pPr marL="2289276" indent="-461666">
              <a:defRPr sz="1800"/>
            </a:lvl7pPr>
            <a:lvl8pPr marL="2289276" indent="-461666">
              <a:defRPr sz="1800"/>
            </a:lvl8pPr>
            <a:lvl9pPr marL="2289276" indent="-46166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6" name="Footer Placeholder 5"/>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7" name="Slide Number Placeholder 6"/>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48132028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541" y="94129"/>
            <a:ext cx="8147051" cy="1452283"/>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98475" y="1550897"/>
            <a:ext cx="3840480" cy="715962"/>
          </a:xfrm>
        </p:spPr>
        <p:txBody>
          <a:bodyPr anchor="b"/>
          <a:lstStyle>
            <a:lvl1pPr marL="0" indent="0" algn="ctr">
              <a:spcBef>
                <a:spcPts val="0"/>
              </a:spcBef>
              <a:buNone/>
              <a:defRPr sz="2400" b="0"/>
            </a:lvl1pPr>
            <a:lvl2pPr marL="456903" indent="0">
              <a:buNone/>
              <a:defRPr sz="2000" b="1"/>
            </a:lvl2pPr>
            <a:lvl3pPr marL="913806" indent="0">
              <a:buNone/>
              <a:defRPr sz="1800" b="1"/>
            </a:lvl3pPr>
            <a:lvl4pPr marL="1370709" indent="0">
              <a:buNone/>
              <a:defRPr sz="1600" b="1"/>
            </a:lvl4pPr>
            <a:lvl5pPr marL="1827612" indent="0">
              <a:buNone/>
              <a:defRPr sz="1600" b="1"/>
            </a:lvl5pPr>
            <a:lvl6pPr marL="2284515" indent="0">
              <a:buNone/>
              <a:defRPr sz="1600" b="1"/>
            </a:lvl6pPr>
            <a:lvl7pPr marL="2741418" indent="0">
              <a:buNone/>
              <a:defRPr sz="1600" b="1"/>
            </a:lvl7pPr>
            <a:lvl8pPr marL="3198288" indent="0">
              <a:buNone/>
              <a:defRPr sz="1600" b="1"/>
            </a:lvl8pPr>
            <a:lvl9pPr marL="3655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89276" indent="-461666">
              <a:defRPr sz="1600"/>
            </a:lvl6pPr>
            <a:lvl7pPr marL="2289276" indent="-461666">
              <a:defRPr sz="1600"/>
            </a:lvl7pPr>
            <a:lvl8pPr marL="2289276" indent="-461666">
              <a:defRPr sz="1600"/>
            </a:lvl8pPr>
            <a:lvl9pPr marL="2289276" indent="-46166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05046" y="1550897"/>
            <a:ext cx="3840480" cy="715962"/>
          </a:xfrm>
        </p:spPr>
        <p:txBody>
          <a:bodyPr anchor="b"/>
          <a:lstStyle>
            <a:lvl1pPr marL="0" indent="0" algn="ctr">
              <a:spcBef>
                <a:spcPts val="0"/>
              </a:spcBef>
              <a:buNone/>
              <a:defRPr sz="2400" b="0"/>
            </a:lvl1pPr>
            <a:lvl2pPr marL="456903" indent="0">
              <a:buNone/>
              <a:defRPr sz="2000" b="1"/>
            </a:lvl2pPr>
            <a:lvl3pPr marL="913806" indent="0">
              <a:buNone/>
              <a:defRPr sz="1800" b="1"/>
            </a:lvl3pPr>
            <a:lvl4pPr marL="1370709" indent="0">
              <a:buNone/>
              <a:defRPr sz="1600" b="1"/>
            </a:lvl4pPr>
            <a:lvl5pPr marL="1827612" indent="0">
              <a:buNone/>
              <a:defRPr sz="1600" b="1"/>
            </a:lvl5pPr>
            <a:lvl6pPr marL="2284515" indent="0">
              <a:buNone/>
              <a:defRPr sz="1600" b="1"/>
            </a:lvl6pPr>
            <a:lvl7pPr marL="2741418" indent="0">
              <a:buNone/>
              <a:defRPr sz="1600" b="1"/>
            </a:lvl7pPr>
            <a:lvl8pPr marL="3198288" indent="0">
              <a:buNone/>
              <a:defRPr sz="1600" b="1"/>
            </a:lvl8pPr>
            <a:lvl9pPr marL="3655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89276" indent="-461666">
              <a:defRPr sz="1600"/>
            </a:lvl6pPr>
            <a:lvl7pPr marL="2289276" indent="-461666">
              <a:defRPr sz="1600"/>
            </a:lvl7pPr>
            <a:lvl8pPr marL="2289276" indent="-461666">
              <a:defRPr sz="1600"/>
            </a:lvl8pPr>
            <a:lvl9pPr marL="2289276" indent="-46166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8" name="Footer Placeholder 7"/>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9" name="Slide Number Placeholder 8"/>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498167"/>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4" name="Footer Placeholder 3"/>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5" name="Slide Number Placeholder 4"/>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75504723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08" indent="0">
              <a:buNone/>
              <a:defRPr sz="2000"/>
            </a:lvl8pPr>
            <a:lvl9pPr marL="365558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08" indent="0">
              <a:buNone/>
              <a:defRPr sz="900"/>
            </a:lvl8pPr>
            <a:lvl9pPr marL="365558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1421542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3" name="Footer Placeholder 2"/>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4" name="Slide Number Placeholder 3"/>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162108208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89276" indent="-461666">
              <a:defRPr sz="1800"/>
            </a:lvl6pPr>
            <a:lvl7pPr marL="2289276" indent="-461666">
              <a:defRPr sz="1800"/>
            </a:lvl7pPr>
            <a:lvl8pPr marL="2289276" indent="-461666">
              <a:defRPr sz="1800"/>
            </a:lvl8pPr>
            <a:lvl9pPr marL="2289276" indent="-46166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6903" indent="0">
              <a:buNone/>
              <a:defRPr sz="1200"/>
            </a:lvl2pPr>
            <a:lvl3pPr marL="913806" indent="0">
              <a:buNone/>
              <a:defRPr sz="1000"/>
            </a:lvl3pPr>
            <a:lvl4pPr marL="1370709" indent="0">
              <a:buNone/>
              <a:defRPr sz="900"/>
            </a:lvl4pPr>
            <a:lvl5pPr marL="1827612" indent="0">
              <a:buNone/>
              <a:defRPr sz="900"/>
            </a:lvl5pPr>
            <a:lvl6pPr marL="2284515" indent="0">
              <a:buNone/>
              <a:defRPr sz="900"/>
            </a:lvl6pPr>
            <a:lvl7pPr marL="2741418" indent="0">
              <a:buNone/>
              <a:defRPr sz="900"/>
            </a:lvl7pPr>
            <a:lvl8pPr marL="3198288" indent="0">
              <a:buNone/>
              <a:defRPr sz="900"/>
            </a:lvl8pPr>
            <a:lvl9pPr marL="3655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6" name="Footer Placeholder 5"/>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7" name="Slide Number Placeholder 6"/>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382660259"/>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6903" indent="0">
              <a:buNone/>
              <a:defRPr sz="1200"/>
            </a:lvl2pPr>
            <a:lvl3pPr marL="913806" indent="0">
              <a:buNone/>
              <a:defRPr sz="1000"/>
            </a:lvl3pPr>
            <a:lvl4pPr marL="1370709" indent="0">
              <a:buNone/>
              <a:defRPr sz="900"/>
            </a:lvl4pPr>
            <a:lvl5pPr marL="1827612" indent="0">
              <a:buNone/>
              <a:defRPr sz="900"/>
            </a:lvl5pPr>
            <a:lvl6pPr marL="2284515" indent="0">
              <a:buNone/>
              <a:defRPr sz="900"/>
            </a:lvl6pPr>
            <a:lvl7pPr marL="2741418" indent="0">
              <a:buNone/>
              <a:defRPr sz="900"/>
            </a:lvl7pPr>
            <a:lvl8pPr marL="3198288" indent="0">
              <a:buNone/>
              <a:defRPr sz="900"/>
            </a:lvl8pPr>
            <a:lvl9pPr marL="3655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6" name="Footer Placeholder 5"/>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7" name="Slide Number Placeholder 6"/>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36" tIns="45716" rIns="91436" bIns="45716" rtlCol="0">
            <a:normAutofit/>
          </a:bodyPr>
          <a:lstStyle>
            <a:lvl1pPr marL="456903" indent="-456903" algn="l" defTabSz="913806"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6903" indent="0">
              <a:buNone/>
              <a:defRPr sz="2800"/>
            </a:lvl2pPr>
            <a:lvl3pPr marL="913806" indent="0">
              <a:buNone/>
              <a:defRPr sz="2400"/>
            </a:lvl3pPr>
            <a:lvl4pPr marL="1370709" indent="0">
              <a:buNone/>
              <a:defRPr sz="2000"/>
            </a:lvl4pPr>
            <a:lvl5pPr marL="1827612" indent="0">
              <a:buNone/>
              <a:defRPr sz="2000"/>
            </a:lvl5pPr>
            <a:lvl6pPr marL="2284515" indent="0">
              <a:buNone/>
              <a:defRPr sz="2000"/>
            </a:lvl6pPr>
            <a:lvl7pPr marL="2741418" indent="0">
              <a:buNone/>
              <a:defRPr sz="2000"/>
            </a:lvl7pPr>
            <a:lvl8pPr marL="3198288" indent="0">
              <a:buNone/>
              <a:defRPr sz="2000"/>
            </a:lvl8pPr>
            <a:lvl9pPr marL="365522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818853231"/>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2741418" indent="-456903">
              <a:defRPr/>
            </a:lvl7pPr>
            <a:lvl8pPr marL="2741418" indent="-456903">
              <a:defRPr/>
            </a:lvl8pPr>
            <a:lvl9pPr marL="2741418" indent="-456903">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3086078897"/>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11240" y="417513"/>
            <a:ext cx="6499225" cy="570865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449D725-AF79-4FB6-8D02-83EAC61E3211}" type="datetimeFigureOut">
              <a:rPr lang="en-US" smtClean="0">
                <a:solidFill>
                  <a:srgbClr val="302C24">
                    <a:lumMod val="75000"/>
                    <a:lumOff val="25000"/>
                  </a:srgbClr>
                </a:solidFill>
                <a:latin typeface="Book Antiqua"/>
              </a:rPr>
              <a:pPr/>
              <a:t>1/1/24</a:t>
            </a:fld>
            <a:endParaRPr lang="en-US">
              <a:solidFill>
                <a:srgbClr val="302C24">
                  <a:lumMod val="75000"/>
                  <a:lumOff val="25000"/>
                </a:srgbClr>
              </a:solidFill>
              <a:latin typeface="Book Antiqua"/>
            </a:endParaRPr>
          </a:p>
        </p:txBody>
      </p:sp>
      <p:sp>
        <p:nvSpPr>
          <p:cNvPr id="5" name="Footer Placeholder 4"/>
          <p:cNvSpPr>
            <a:spLocks noGrp="1"/>
          </p:cNvSpPr>
          <p:nvPr>
            <p:ph type="ftr" sz="quarter" idx="11"/>
          </p:nvPr>
        </p:nvSpPr>
        <p:spPr/>
        <p:txBody>
          <a:bodyPr/>
          <a:lstStyle/>
          <a:p>
            <a:endParaRPr lang="en-US">
              <a:solidFill>
                <a:srgbClr val="302C24">
                  <a:lumMod val="75000"/>
                  <a:lumOff val="25000"/>
                </a:srgbClr>
              </a:solidFill>
              <a:latin typeface="Book Antiqua"/>
            </a:endParaRPr>
          </a:p>
        </p:txBody>
      </p:sp>
      <p:sp>
        <p:nvSpPr>
          <p:cNvPr id="6" name="Slide Number Placeholder 5"/>
          <p:cNvSpPr>
            <a:spLocks noGrp="1"/>
          </p:cNvSpPr>
          <p:nvPr>
            <p:ph type="sldNum" sz="quarter" idx="12"/>
          </p:nvPr>
        </p:nvSpPr>
        <p:spPr/>
        <p:txBody>
          <a:bodyPr/>
          <a:lstStyle/>
          <a:p>
            <a:fld id="{076629CB-7937-4506-A327-ACF88B95BB03}" type="slidenum">
              <a:rPr lang="en-US" smtClean="0">
                <a:solidFill>
                  <a:srgbClr val="302C24">
                    <a:lumMod val="75000"/>
                    <a:lumOff val="25000"/>
                  </a:srgbClr>
                </a:solidFill>
                <a:latin typeface="Book Antiqua"/>
              </a:rPr>
              <a:pPr/>
              <a:t>‹#›</a:t>
            </a:fld>
            <a:endParaRPr lang="en-US">
              <a:solidFill>
                <a:srgbClr val="302C24">
                  <a:lumMod val="75000"/>
                  <a:lumOff val="25000"/>
                </a:srgbClr>
              </a:solidFill>
              <a:latin typeface="Book Antiqua"/>
            </a:endParaRPr>
          </a:p>
        </p:txBody>
      </p:sp>
    </p:spTree>
    <p:extLst>
      <p:ext uri="{BB962C8B-B14F-4D97-AF65-F5344CB8AC3E}">
        <p14:creationId xmlns:p14="http://schemas.microsoft.com/office/powerpoint/2010/main" val="3459403332"/>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36" tIns="45716" rIns="91436" bIns="45716" rtlCol="0" anchor="ctr"/>
          <a:lstStyle>
            <a:lvl1pPr marL="0" algn="l"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449D725-AF79-4FB6-8D02-83EAC61E3211}" type="datetimeFigureOut">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1/1/24</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4" name="Footer Placeholder 3"/>
          <p:cNvSpPr>
            <a:spLocks noGrp="1"/>
          </p:cNvSpPr>
          <p:nvPr>
            <p:ph type="ftr" sz="quarter" idx="11"/>
          </p:nvPr>
        </p:nvSpPr>
        <p:spPr/>
        <p:txBody>
          <a:bodyPr vert="horz" lIns="91436" tIns="45716" rIns="91436" bIns="45716" rtlCol="0" anchor="ctr"/>
          <a:lstStyle>
            <a:lvl1pPr marL="0" algn="ct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
        <p:nvSpPr>
          <p:cNvPr id="5" name="Slide Number Placeholder 4"/>
          <p:cNvSpPr>
            <a:spLocks noGrp="1"/>
          </p:cNvSpPr>
          <p:nvPr>
            <p:ph type="sldNum" sz="quarter" idx="12"/>
          </p:nvPr>
        </p:nvSpPr>
        <p:spPr/>
        <p:txBody>
          <a:bodyPr vert="horz" lIns="91436" tIns="45716" rIns="91436" bIns="45716" rtlCol="0" anchor="ctr"/>
          <a:lstStyle>
            <a:lvl1pPr marL="0" algn="r" defTabSz="913806"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solidFill>
                  <a:srgbClr val="302C24">
                    <a:lumMod val="75000"/>
                    <a:lumOff val="25000"/>
                  </a:srgbClr>
                </a:solidFill>
                <a:effectLst>
                  <a:outerShdw blurRad="25400" dist="12700" dir="4200000" algn="ctr" rotWithShape="0">
                    <a:prstClr val="white">
                      <a:alpha val="40000"/>
                    </a:prstClr>
                  </a:outerShdw>
                </a:effectLst>
                <a:latin typeface="Book Antiqua"/>
              </a:rPr>
              <a:pPr/>
              <a:t>‹#›</a:t>
            </a:fld>
            <a:endParaRPr lang="en-US">
              <a:solidFill>
                <a:srgbClr val="302C24">
                  <a:lumMod val="75000"/>
                  <a:lumOff val="25000"/>
                </a:srgbClr>
              </a:solidFill>
              <a:effectLst>
                <a:outerShdw blurRad="25400" dist="12700" dir="4200000" algn="ctr" rotWithShape="0">
                  <a:prstClr val="white">
                    <a:alpha val="40000"/>
                  </a:prstClr>
                </a:outerShdw>
              </a:effectLst>
              <a:latin typeface="Book Antiqua"/>
            </a:endParaRPr>
          </a:p>
        </p:txBody>
      </p:sp>
    </p:spTree>
    <p:extLst>
      <p:ext uri="{BB962C8B-B14F-4D97-AF65-F5344CB8AC3E}">
        <p14:creationId xmlns:p14="http://schemas.microsoft.com/office/powerpoint/2010/main" val="314234025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39" indent="0" algn="ctr">
              <a:buNone/>
              <a:defRPr>
                <a:solidFill>
                  <a:schemeClr val="tx1">
                    <a:tint val="75000"/>
                  </a:schemeClr>
                </a:solidFill>
              </a:defRPr>
            </a:lvl3pPr>
            <a:lvl4pPr marL="1371209" indent="0" algn="ctr">
              <a:buNone/>
              <a:defRPr>
                <a:solidFill>
                  <a:schemeClr val="tx1">
                    <a:tint val="75000"/>
                  </a:schemeClr>
                </a:solidFill>
              </a:defRPr>
            </a:lvl4pPr>
            <a:lvl5pPr marL="1828278" indent="0" algn="ctr">
              <a:buNone/>
              <a:defRPr>
                <a:solidFill>
                  <a:schemeClr val="tx1">
                    <a:tint val="75000"/>
                  </a:schemeClr>
                </a:solidFill>
              </a:defRPr>
            </a:lvl5pPr>
            <a:lvl6pPr marL="2285348" indent="0" algn="ctr">
              <a:buNone/>
              <a:defRPr>
                <a:solidFill>
                  <a:schemeClr val="tx1">
                    <a:tint val="75000"/>
                  </a:schemeClr>
                </a:solidFill>
              </a:defRPr>
            </a:lvl6pPr>
            <a:lvl7pPr marL="2742417" indent="0" algn="ctr">
              <a:buNone/>
              <a:defRPr>
                <a:solidFill>
                  <a:schemeClr val="tx1">
                    <a:tint val="75000"/>
                  </a:schemeClr>
                </a:solidFill>
              </a:defRPr>
            </a:lvl7pPr>
            <a:lvl8pPr marL="3199472" indent="0" algn="ctr">
              <a:buNone/>
              <a:defRPr>
                <a:solidFill>
                  <a:schemeClr val="tx1">
                    <a:tint val="75000"/>
                  </a:schemeClr>
                </a:solidFill>
              </a:defRPr>
            </a:lvl8pPr>
            <a:lvl9pPr marL="36565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8758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10691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39" indent="0">
              <a:buNone/>
              <a:defRPr sz="1600">
                <a:solidFill>
                  <a:schemeClr val="tx1">
                    <a:tint val="75000"/>
                  </a:schemeClr>
                </a:solidFill>
              </a:defRPr>
            </a:lvl3pPr>
            <a:lvl4pPr marL="1371209" indent="0">
              <a:buNone/>
              <a:defRPr sz="1400">
                <a:solidFill>
                  <a:schemeClr val="tx1">
                    <a:tint val="75000"/>
                  </a:schemeClr>
                </a:solidFill>
              </a:defRPr>
            </a:lvl4pPr>
            <a:lvl5pPr marL="1828278" indent="0">
              <a:buNone/>
              <a:defRPr sz="1400">
                <a:solidFill>
                  <a:schemeClr val="tx1">
                    <a:tint val="75000"/>
                  </a:schemeClr>
                </a:solidFill>
              </a:defRPr>
            </a:lvl5pPr>
            <a:lvl6pPr marL="2285348" indent="0">
              <a:buNone/>
              <a:defRPr sz="1400">
                <a:solidFill>
                  <a:schemeClr val="tx1">
                    <a:tint val="75000"/>
                  </a:schemeClr>
                </a:solidFill>
              </a:defRPr>
            </a:lvl6pPr>
            <a:lvl7pPr marL="2742417" indent="0">
              <a:buNone/>
              <a:defRPr sz="1400">
                <a:solidFill>
                  <a:schemeClr val="tx1">
                    <a:tint val="75000"/>
                  </a:schemeClr>
                </a:solidFill>
              </a:defRPr>
            </a:lvl7pPr>
            <a:lvl8pPr marL="3199472" indent="0">
              <a:buNone/>
              <a:defRPr sz="1400">
                <a:solidFill>
                  <a:schemeClr val="tx1">
                    <a:tint val="75000"/>
                  </a:schemeClr>
                </a:solidFill>
              </a:defRPr>
            </a:lvl8pPr>
            <a:lvl9pPr marL="36565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8244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576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7.xml"/><Relationship Id="rId4" Type="http://schemas.openxmlformats.org/officeDocument/2006/relationships/slideLayout" Target="../slideLayouts/slideLayout1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8.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2.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6.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5.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1.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4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8.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defRPr sz="1400">
                <a:solidFill>
                  <a:srgbClr val="000000"/>
                </a:solidFill>
                <a:cs typeface="+mn-cs"/>
              </a:defRPr>
            </a:lvl1pPr>
          </a:lstStyle>
          <a:p>
            <a:pPr defTabSz="913896"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ctr">
              <a:defRPr sz="1400">
                <a:solidFill>
                  <a:srgbClr val="000000"/>
                </a:solidFill>
                <a:cs typeface="+mn-cs"/>
              </a:defRPr>
            </a:lvl1pPr>
          </a:lstStyle>
          <a:p>
            <a:pPr defTabSz="913896"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r">
              <a:defRPr sz="1400">
                <a:solidFill>
                  <a:srgbClr val="000000"/>
                </a:solidFill>
                <a:cs typeface="+mn-cs"/>
              </a:defRPr>
            </a:lvl1pPr>
          </a:lstStyle>
          <a:p>
            <a:pPr defTabSz="913896" fontAlgn="base">
              <a:spcBef>
                <a:spcPct val="0"/>
              </a:spcBef>
              <a:spcAft>
                <a:spcPct val="0"/>
              </a:spcAft>
              <a:defRPr/>
            </a:pPr>
            <a:fld id="{E1A45431-D4E9-1044-9D44-C37C9FCDF374}" type="slidenum">
              <a:rPr lang="en-US" smtClean="0">
                <a:latin typeface="Times New Roman" charset="0"/>
                <a:ea typeface="ＭＳ Ｐゴシック" charset="0"/>
              </a:rPr>
              <a:pPr defTabSz="913896"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79627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48" algn="ctr" rtl="0" fontAlgn="base">
        <a:spcBef>
          <a:spcPct val="0"/>
        </a:spcBef>
        <a:spcAft>
          <a:spcPct val="0"/>
        </a:spcAft>
        <a:defRPr sz="4400">
          <a:solidFill>
            <a:schemeClr val="tx2"/>
          </a:solidFill>
          <a:latin typeface="Times New Roman" charset="0"/>
          <a:ea typeface="ＭＳ Ｐゴシック" charset="0"/>
        </a:defRPr>
      </a:lvl6pPr>
      <a:lvl7pPr marL="913896" algn="ctr" rtl="0" fontAlgn="base">
        <a:spcBef>
          <a:spcPct val="0"/>
        </a:spcBef>
        <a:spcAft>
          <a:spcPct val="0"/>
        </a:spcAft>
        <a:defRPr sz="4400">
          <a:solidFill>
            <a:schemeClr val="tx2"/>
          </a:solidFill>
          <a:latin typeface="Times New Roman" charset="0"/>
          <a:ea typeface="ＭＳ Ｐゴシック" charset="0"/>
        </a:defRPr>
      </a:lvl7pPr>
      <a:lvl8pPr marL="1370844" algn="ctr" rtl="0" fontAlgn="base">
        <a:spcBef>
          <a:spcPct val="0"/>
        </a:spcBef>
        <a:spcAft>
          <a:spcPct val="0"/>
        </a:spcAft>
        <a:defRPr sz="4400">
          <a:solidFill>
            <a:schemeClr val="tx2"/>
          </a:solidFill>
          <a:latin typeface="Times New Roman" charset="0"/>
          <a:ea typeface="ＭＳ Ｐゴシック" charset="0"/>
        </a:defRPr>
      </a:lvl8pPr>
      <a:lvl9pPr marL="1827792"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11" indent="-34271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31" indent="-285582" algn="l" rtl="0" eaLnBrk="0" fontAlgn="base" hangingPunct="0">
        <a:spcBef>
          <a:spcPct val="20000"/>
        </a:spcBef>
        <a:spcAft>
          <a:spcPct val="0"/>
        </a:spcAft>
        <a:buChar char="–"/>
        <a:defRPr sz="2800">
          <a:solidFill>
            <a:schemeClr val="tx1"/>
          </a:solidFill>
          <a:latin typeface="+mn-lt"/>
          <a:ea typeface="+mn-ea"/>
        </a:defRPr>
      </a:lvl2pPr>
      <a:lvl3pPr marL="1142370" indent="-228474" algn="l" rtl="0" eaLnBrk="0" fontAlgn="base" hangingPunct="0">
        <a:spcBef>
          <a:spcPct val="20000"/>
        </a:spcBef>
        <a:spcAft>
          <a:spcPct val="0"/>
        </a:spcAft>
        <a:buChar char="•"/>
        <a:defRPr sz="2400">
          <a:solidFill>
            <a:schemeClr val="tx1"/>
          </a:solidFill>
          <a:latin typeface="+mn-lt"/>
          <a:ea typeface="+mn-ea"/>
        </a:defRPr>
      </a:lvl3pPr>
      <a:lvl4pPr marL="1599304" indent="-228474" algn="l" rtl="0" eaLnBrk="0" fontAlgn="base" hangingPunct="0">
        <a:spcBef>
          <a:spcPct val="20000"/>
        </a:spcBef>
        <a:spcAft>
          <a:spcPct val="0"/>
        </a:spcAft>
        <a:buChar char="–"/>
        <a:defRPr sz="2000">
          <a:solidFill>
            <a:schemeClr val="tx1"/>
          </a:solidFill>
          <a:latin typeface="+mn-lt"/>
          <a:ea typeface="+mn-ea"/>
        </a:defRPr>
      </a:lvl4pPr>
      <a:lvl5pPr marL="2056248" indent="-228474" algn="l" rtl="0" eaLnBrk="0" fontAlgn="base" hangingPunct="0">
        <a:spcBef>
          <a:spcPct val="20000"/>
        </a:spcBef>
        <a:spcAft>
          <a:spcPct val="0"/>
        </a:spcAft>
        <a:buChar char="»"/>
        <a:defRPr sz="2000">
          <a:solidFill>
            <a:schemeClr val="tx1"/>
          </a:solidFill>
          <a:latin typeface="+mn-lt"/>
          <a:ea typeface="+mn-ea"/>
        </a:defRPr>
      </a:lvl5pPr>
      <a:lvl6pPr marL="2513200" indent="-228474" algn="l" rtl="0" fontAlgn="base">
        <a:spcBef>
          <a:spcPct val="20000"/>
        </a:spcBef>
        <a:spcAft>
          <a:spcPct val="0"/>
        </a:spcAft>
        <a:buChar char="»"/>
        <a:defRPr sz="2000">
          <a:solidFill>
            <a:schemeClr val="tx1"/>
          </a:solidFill>
          <a:latin typeface="+mn-lt"/>
          <a:ea typeface="+mn-ea"/>
        </a:defRPr>
      </a:lvl6pPr>
      <a:lvl7pPr marL="2970144" indent="-228474" algn="l" rtl="0" fontAlgn="base">
        <a:spcBef>
          <a:spcPct val="20000"/>
        </a:spcBef>
        <a:spcAft>
          <a:spcPct val="0"/>
        </a:spcAft>
        <a:buChar char="»"/>
        <a:defRPr sz="2000">
          <a:solidFill>
            <a:schemeClr val="tx1"/>
          </a:solidFill>
          <a:latin typeface="+mn-lt"/>
          <a:ea typeface="+mn-ea"/>
        </a:defRPr>
      </a:lvl7pPr>
      <a:lvl8pPr marL="3427084" indent="-228474" algn="l" rtl="0" fontAlgn="base">
        <a:spcBef>
          <a:spcPct val="20000"/>
        </a:spcBef>
        <a:spcAft>
          <a:spcPct val="0"/>
        </a:spcAft>
        <a:buChar char="»"/>
        <a:defRPr sz="2000">
          <a:solidFill>
            <a:schemeClr val="tx1"/>
          </a:solidFill>
          <a:latin typeface="+mn-lt"/>
          <a:ea typeface="+mn-ea"/>
        </a:defRPr>
      </a:lvl8pPr>
      <a:lvl9pPr marL="3884018" indent="-2284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48" rtl="0" eaLnBrk="1" latinLnBrk="0" hangingPunct="1">
        <a:defRPr sz="1800" kern="1200">
          <a:solidFill>
            <a:schemeClr val="tx1"/>
          </a:solidFill>
          <a:latin typeface="+mn-lt"/>
          <a:ea typeface="+mn-ea"/>
          <a:cs typeface="+mn-cs"/>
        </a:defRPr>
      </a:lvl1pPr>
      <a:lvl2pPr marL="456948" algn="l" defTabSz="456948" rtl="0" eaLnBrk="1" latinLnBrk="0" hangingPunct="1">
        <a:defRPr sz="1800" kern="1200">
          <a:solidFill>
            <a:schemeClr val="tx1"/>
          </a:solidFill>
          <a:latin typeface="+mn-lt"/>
          <a:ea typeface="+mn-ea"/>
          <a:cs typeface="+mn-cs"/>
        </a:defRPr>
      </a:lvl2pPr>
      <a:lvl3pPr marL="913896" algn="l" defTabSz="456948" rtl="0" eaLnBrk="1" latinLnBrk="0" hangingPunct="1">
        <a:defRPr sz="1800" kern="1200">
          <a:solidFill>
            <a:schemeClr val="tx1"/>
          </a:solidFill>
          <a:latin typeface="+mn-lt"/>
          <a:ea typeface="+mn-ea"/>
          <a:cs typeface="+mn-cs"/>
        </a:defRPr>
      </a:lvl3pPr>
      <a:lvl4pPr marL="1370844" algn="l" defTabSz="456948" rtl="0" eaLnBrk="1" latinLnBrk="0" hangingPunct="1">
        <a:defRPr sz="1800" kern="1200">
          <a:solidFill>
            <a:schemeClr val="tx1"/>
          </a:solidFill>
          <a:latin typeface="+mn-lt"/>
          <a:ea typeface="+mn-ea"/>
          <a:cs typeface="+mn-cs"/>
        </a:defRPr>
      </a:lvl4pPr>
      <a:lvl5pPr marL="1827792" algn="l" defTabSz="456948" rtl="0" eaLnBrk="1" latinLnBrk="0" hangingPunct="1">
        <a:defRPr sz="1800" kern="1200">
          <a:solidFill>
            <a:schemeClr val="tx1"/>
          </a:solidFill>
          <a:latin typeface="+mn-lt"/>
          <a:ea typeface="+mn-ea"/>
          <a:cs typeface="+mn-cs"/>
        </a:defRPr>
      </a:lvl5pPr>
      <a:lvl6pPr marL="2284740" algn="l" defTabSz="456948" rtl="0" eaLnBrk="1" latinLnBrk="0" hangingPunct="1">
        <a:defRPr sz="1800" kern="1200">
          <a:solidFill>
            <a:schemeClr val="tx1"/>
          </a:solidFill>
          <a:latin typeface="+mn-lt"/>
          <a:ea typeface="+mn-ea"/>
          <a:cs typeface="+mn-cs"/>
        </a:defRPr>
      </a:lvl6pPr>
      <a:lvl7pPr marL="2741688" algn="l" defTabSz="456948" rtl="0" eaLnBrk="1" latinLnBrk="0" hangingPunct="1">
        <a:defRPr sz="1800" kern="1200">
          <a:solidFill>
            <a:schemeClr val="tx1"/>
          </a:solidFill>
          <a:latin typeface="+mn-lt"/>
          <a:ea typeface="+mn-ea"/>
          <a:cs typeface="+mn-cs"/>
        </a:defRPr>
      </a:lvl7pPr>
      <a:lvl8pPr marL="3198608" algn="l" defTabSz="456948" rtl="0" eaLnBrk="1" latinLnBrk="0" hangingPunct="1">
        <a:defRPr sz="1800" kern="1200">
          <a:solidFill>
            <a:schemeClr val="tx1"/>
          </a:solidFill>
          <a:latin typeface="+mn-lt"/>
          <a:ea typeface="+mn-ea"/>
          <a:cs typeface="+mn-cs"/>
        </a:defRPr>
      </a:lvl8pPr>
      <a:lvl9pPr marL="3655580" algn="l" defTabSz="4569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070"/>
            <a:fld id="{C11147F3-07F8-9248-9DB8-D6E79D8F0E95}" type="datetimeFigureOut">
              <a:rPr lang="en-US" smtClean="0">
                <a:solidFill>
                  <a:prstClr val="black">
                    <a:tint val="75000"/>
                  </a:prstClr>
                </a:solidFill>
                <a:latin typeface="Calibri"/>
              </a:rPr>
              <a:pPr defTabSz="457070"/>
              <a:t>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07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070"/>
            <a:fld id="{644A6C76-1D05-F14D-AA28-A89AFF3788D3}" type="slidenum">
              <a:rPr lang="en-US" smtClean="0">
                <a:solidFill>
                  <a:prstClr val="black">
                    <a:tint val="75000"/>
                  </a:prstClr>
                </a:solidFill>
                <a:latin typeface="Calibri"/>
              </a:rPr>
              <a:pPr defTabSz="457070"/>
              <a:t>‹#›</a:t>
            </a:fld>
            <a:endParaRPr lang="en-US">
              <a:solidFill>
                <a:prstClr val="black">
                  <a:tint val="75000"/>
                </a:prstClr>
              </a:solidFill>
              <a:latin typeface="Calibri"/>
            </a:endParaRPr>
          </a:p>
        </p:txBody>
      </p:sp>
    </p:spTree>
    <p:extLst>
      <p:ext uri="{BB962C8B-B14F-4D97-AF65-F5344CB8AC3E}">
        <p14:creationId xmlns:p14="http://schemas.microsoft.com/office/powerpoint/2010/main" val="30032236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7070" rtl="0" eaLnBrk="1" latinLnBrk="0" hangingPunct="1">
        <a:spcBef>
          <a:spcPct val="0"/>
        </a:spcBef>
        <a:buNone/>
        <a:defRPr sz="4400" kern="1200">
          <a:solidFill>
            <a:schemeClr val="tx1"/>
          </a:solidFill>
          <a:latin typeface="+mj-lt"/>
          <a:ea typeface="+mj-ea"/>
          <a:cs typeface="+mj-cs"/>
        </a:defRPr>
      </a:lvl1pPr>
    </p:titleStyle>
    <p:bodyStyle>
      <a:lvl1pPr marL="342802" indent="-342802" algn="l" defTabSz="457070" rtl="0" eaLnBrk="1" latinLnBrk="0" hangingPunct="1">
        <a:spcBef>
          <a:spcPct val="20000"/>
        </a:spcBef>
        <a:buFont typeface="Arial"/>
        <a:buChar char="•"/>
        <a:defRPr sz="3200" kern="1200">
          <a:solidFill>
            <a:schemeClr val="tx1"/>
          </a:solidFill>
          <a:latin typeface="+mn-lt"/>
          <a:ea typeface="+mn-ea"/>
          <a:cs typeface="+mn-cs"/>
        </a:defRPr>
      </a:lvl1pPr>
      <a:lvl2pPr marL="742732" indent="-285663" algn="l" defTabSz="457070" rtl="0" eaLnBrk="1" latinLnBrk="0" hangingPunct="1">
        <a:spcBef>
          <a:spcPct val="20000"/>
        </a:spcBef>
        <a:buFont typeface="Arial"/>
        <a:buChar char="–"/>
        <a:defRPr sz="2800" kern="1200">
          <a:solidFill>
            <a:schemeClr val="tx1"/>
          </a:solidFill>
          <a:latin typeface="+mn-lt"/>
          <a:ea typeface="+mn-ea"/>
          <a:cs typeface="+mn-cs"/>
        </a:defRPr>
      </a:lvl2pPr>
      <a:lvl3pPr marL="1142673" indent="-228534" algn="l" defTabSz="457070" rtl="0" eaLnBrk="1" latinLnBrk="0" hangingPunct="1">
        <a:spcBef>
          <a:spcPct val="20000"/>
        </a:spcBef>
        <a:buFont typeface="Arial"/>
        <a:buChar char="•"/>
        <a:defRPr sz="2400" kern="1200">
          <a:solidFill>
            <a:schemeClr val="tx1"/>
          </a:solidFill>
          <a:latin typeface="+mn-lt"/>
          <a:ea typeface="+mn-ea"/>
          <a:cs typeface="+mn-cs"/>
        </a:defRPr>
      </a:lvl3pPr>
      <a:lvl4pPr marL="1599736" indent="-228534" algn="l" defTabSz="457070" rtl="0" eaLnBrk="1" latinLnBrk="0" hangingPunct="1">
        <a:spcBef>
          <a:spcPct val="20000"/>
        </a:spcBef>
        <a:buFont typeface="Arial"/>
        <a:buChar char="–"/>
        <a:defRPr sz="2000" kern="1200">
          <a:solidFill>
            <a:schemeClr val="tx1"/>
          </a:solidFill>
          <a:latin typeface="+mn-lt"/>
          <a:ea typeface="+mn-ea"/>
          <a:cs typeface="+mn-cs"/>
        </a:defRPr>
      </a:lvl4pPr>
      <a:lvl5pPr marL="2056803" indent="-228534" algn="l" defTabSz="457070" rtl="0" eaLnBrk="1" latinLnBrk="0" hangingPunct="1">
        <a:spcBef>
          <a:spcPct val="20000"/>
        </a:spcBef>
        <a:buFont typeface="Arial"/>
        <a:buChar char="»"/>
        <a:defRPr sz="2000" kern="1200">
          <a:solidFill>
            <a:schemeClr val="tx1"/>
          </a:solidFill>
          <a:latin typeface="+mn-lt"/>
          <a:ea typeface="+mn-ea"/>
          <a:cs typeface="+mn-cs"/>
        </a:defRPr>
      </a:lvl5pPr>
      <a:lvl6pPr marL="2513875"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42"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07"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69"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9" algn="l" defTabSz="457070" rtl="0" eaLnBrk="1" latinLnBrk="0" hangingPunct="1">
        <a:defRPr sz="1800" kern="1200">
          <a:solidFill>
            <a:schemeClr val="tx1"/>
          </a:solidFill>
          <a:latin typeface="+mn-lt"/>
          <a:ea typeface="+mn-ea"/>
          <a:cs typeface="+mn-cs"/>
        </a:defRPr>
      </a:lvl4pPr>
      <a:lvl5pPr marL="1828278" algn="l" defTabSz="457070" rtl="0" eaLnBrk="1" latinLnBrk="0" hangingPunct="1">
        <a:defRPr sz="1800" kern="1200">
          <a:solidFill>
            <a:schemeClr val="tx1"/>
          </a:solidFill>
          <a:latin typeface="+mn-lt"/>
          <a:ea typeface="+mn-ea"/>
          <a:cs typeface="+mn-cs"/>
        </a:defRPr>
      </a:lvl5pPr>
      <a:lvl6pPr marL="2285348" algn="l" defTabSz="457070" rtl="0" eaLnBrk="1" latinLnBrk="0" hangingPunct="1">
        <a:defRPr sz="1800" kern="1200">
          <a:solidFill>
            <a:schemeClr val="tx1"/>
          </a:solidFill>
          <a:latin typeface="+mn-lt"/>
          <a:ea typeface="+mn-ea"/>
          <a:cs typeface="+mn-cs"/>
        </a:defRPr>
      </a:lvl6pPr>
      <a:lvl7pPr marL="2742417" algn="l" defTabSz="457070" rtl="0" eaLnBrk="1" latinLnBrk="0" hangingPunct="1">
        <a:defRPr sz="1800" kern="1200">
          <a:solidFill>
            <a:schemeClr val="tx1"/>
          </a:solidFill>
          <a:latin typeface="+mn-lt"/>
          <a:ea typeface="+mn-ea"/>
          <a:cs typeface="+mn-cs"/>
        </a:defRPr>
      </a:lvl7pPr>
      <a:lvl8pPr marL="3199472" algn="l" defTabSz="457070" rtl="0" eaLnBrk="1" latinLnBrk="0" hangingPunct="1">
        <a:defRPr sz="1800" kern="1200">
          <a:solidFill>
            <a:schemeClr val="tx1"/>
          </a:solidFill>
          <a:latin typeface="+mn-lt"/>
          <a:ea typeface="+mn-ea"/>
          <a:cs typeface="+mn-cs"/>
        </a:defRPr>
      </a:lvl8pPr>
      <a:lvl9pPr marL="3656552" algn="l" defTabSz="4570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defRPr sz="1400" smtClean="0"/>
            </a:lvl1pPr>
          </a:lstStyle>
          <a:p>
            <a:pPr defTabSz="914139" eaLnBrk="0" fontAlgn="base" hangingPunct="0">
              <a:spcBef>
                <a:spcPct val="0"/>
              </a:spcBef>
              <a:spcAft>
                <a:spcPct val="0"/>
              </a:spcAft>
              <a:defRPr/>
            </a:pPr>
            <a:endParaRPr lang="en-US">
              <a:solidFill>
                <a:srgbClr val="000000"/>
              </a:solidFill>
              <a:latin typeface="Times"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a:defRPr sz="1400" smtClean="0"/>
            </a:lvl1pPr>
          </a:lstStyle>
          <a:p>
            <a:pPr defTabSz="914139" eaLnBrk="0" fontAlgn="base" hangingPunct="0">
              <a:spcBef>
                <a:spcPct val="0"/>
              </a:spcBef>
              <a:spcAft>
                <a:spcPct val="0"/>
              </a:spcAft>
              <a:defRPr/>
            </a:pPr>
            <a:endParaRPr lang="en-US">
              <a:solidFill>
                <a:srgbClr val="000000"/>
              </a:solidFill>
              <a:latin typeface="Times"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a:defRPr sz="1400" smtClean="0"/>
            </a:lvl1pPr>
          </a:lstStyle>
          <a:p>
            <a:pPr defTabSz="914139" eaLnBrk="0" fontAlgn="base" hangingPunct="0">
              <a:spcBef>
                <a:spcPct val="0"/>
              </a:spcBef>
              <a:spcAft>
                <a:spcPct val="0"/>
              </a:spcAft>
              <a:defRPr/>
            </a:pPr>
            <a:fld id="{3535CA27-C31D-A646-A5A2-619A1B98A9A6}" type="slidenum">
              <a:rPr lang="en-US" smtClean="0">
                <a:solidFill>
                  <a:srgbClr val="000000"/>
                </a:solidFill>
                <a:latin typeface="Times" charset="0"/>
                <a:ea typeface="ＭＳ Ｐゴシック" charset="0"/>
                <a:cs typeface="ＭＳ Ｐゴシック" charset="0"/>
              </a:rPr>
              <a:pPr defTabSz="914139" eaLnBrk="0" fontAlgn="base" hangingPunct="0">
                <a:spcBef>
                  <a:spcPct val="0"/>
                </a:spcBef>
                <a:spcAft>
                  <a:spcPct val="0"/>
                </a:spcAft>
                <a:defRPr/>
              </a:pPr>
              <a:t>‹#›</a:t>
            </a:fld>
            <a:endParaRPr lang="en-US">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301976819"/>
      </p:ext>
    </p:extLst>
  </p:cSld>
  <p:clrMap bg1="lt1" tx1="dk1" bg2="lt2" tx2="dk2" accent1="accent1" accent2="accent2" accent3="accent3" accent4="accent4" accent5="accent5" accent6="accent6" hlink="hlink" folHlink="folHlink"/>
  <p:sldLayoutIdLst>
    <p:sldLayoutId id="2147483777" r:id="rId1"/>
    <p:sldLayoutId id="214748394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070" algn="ctr" rtl="0" fontAlgn="base">
        <a:spcBef>
          <a:spcPct val="0"/>
        </a:spcBef>
        <a:spcAft>
          <a:spcPct val="0"/>
        </a:spcAft>
        <a:defRPr sz="4400">
          <a:solidFill>
            <a:schemeClr val="tx2"/>
          </a:solidFill>
          <a:latin typeface="Times" pitchFamily="-111" charset="0"/>
        </a:defRPr>
      </a:lvl6pPr>
      <a:lvl7pPr marL="914139" algn="ctr" rtl="0" fontAlgn="base">
        <a:spcBef>
          <a:spcPct val="0"/>
        </a:spcBef>
        <a:spcAft>
          <a:spcPct val="0"/>
        </a:spcAft>
        <a:defRPr sz="4400">
          <a:solidFill>
            <a:schemeClr val="tx2"/>
          </a:solidFill>
          <a:latin typeface="Times" pitchFamily="-111" charset="0"/>
        </a:defRPr>
      </a:lvl7pPr>
      <a:lvl8pPr marL="1371209" algn="ctr" rtl="0" fontAlgn="base">
        <a:spcBef>
          <a:spcPct val="0"/>
        </a:spcBef>
        <a:spcAft>
          <a:spcPct val="0"/>
        </a:spcAft>
        <a:defRPr sz="4400">
          <a:solidFill>
            <a:schemeClr val="tx2"/>
          </a:solidFill>
          <a:latin typeface="Times" pitchFamily="-111" charset="0"/>
        </a:defRPr>
      </a:lvl8pPr>
      <a:lvl9pPr marL="1828278" algn="ctr" rtl="0" fontAlgn="base">
        <a:spcBef>
          <a:spcPct val="0"/>
        </a:spcBef>
        <a:spcAft>
          <a:spcPct val="0"/>
        </a:spcAft>
        <a:defRPr sz="4400">
          <a:solidFill>
            <a:schemeClr val="tx2"/>
          </a:solidFill>
          <a:latin typeface="Times" pitchFamily="-111" charset="0"/>
        </a:defRPr>
      </a:lvl9pPr>
    </p:titleStyle>
    <p:bodyStyle>
      <a:lvl1pPr marL="342802" indent="-342802"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732" indent="-2856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73" indent="-228534"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736" indent="-228534"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803" indent="-228534"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875" indent="-228534" algn="l" rtl="0" fontAlgn="base">
        <a:spcBef>
          <a:spcPct val="20000"/>
        </a:spcBef>
        <a:spcAft>
          <a:spcPct val="0"/>
        </a:spcAft>
        <a:buChar char="»"/>
        <a:defRPr sz="2000">
          <a:solidFill>
            <a:schemeClr val="tx1"/>
          </a:solidFill>
          <a:latin typeface="+mn-lt"/>
          <a:ea typeface="ＭＳ Ｐゴシック" pitchFamily="-111" charset="-128"/>
        </a:defRPr>
      </a:lvl6pPr>
      <a:lvl7pPr marL="2970942" indent="-228534" algn="l" rtl="0" fontAlgn="base">
        <a:spcBef>
          <a:spcPct val="20000"/>
        </a:spcBef>
        <a:spcAft>
          <a:spcPct val="0"/>
        </a:spcAft>
        <a:buChar char="»"/>
        <a:defRPr sz="2000">
          <a:solidFill>
            <a:schemeClr val="tx1"/>
          </a:solidFill>
          <a:latin typeface="+mn-lt"/>
          <a:ea typeface="ＭＳ Ｐゴシック" pitchFamily="-111" charset="-128"/>
        </a:defRPr>
      </a:lvl7pPr>
      <a:lvl8pPr marL="3428007" indent="-228534" algn="l" rtl="0" fontAlgn="base">
        <a:spcBef>
          <a:spcPct val="20000"/>
        </a:spcBef>
        <a:spcAft>
          <a:spcPct val="0"/>
        </a:spcAft>
        <a:buChar char="»"/>
        <a:defRPr sz="2000">
          <a:solidFill>
            <a:schemeClr val="tx1"/>
          </a:solidFill>
          <a:latin typeface="+mn-lt"/>
          <a:ea typeface="ＭＳ Ｐゴシック" pitchFamily="-111" charset="-128"/>
        </a:defRPr>
      </a:lvl8pPr>
      <a:lvl9pPr marL="3885069" indent="-228534"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9" algn="l" defTabSz="457070" rtl="0" eaLnBrk="1" latinLnBrk="0" hangingPunct="1">
        <a:defRPr sz="1800" kern="1200">
          <a:solidFill>
            <a:schemeClr val="tx1"/>
          </a:solidFill>
          <a:latin typeface="+mn-lt"/>
          <a:ea typeface="+mn-ea"/>
          <a:cs typeface="+mn-cs"/>
        </a:defRPr>
      </a:lvl4pPr>
      <a:lvl5pPr marL="1828278" algn="l" defTabSz="457070" rtl="0" eaLnBrk="1" latinLnBrk="0" hangingPunct="1">
        <a:defRPr sz="1800" kern="1200">
          <a:solidFill>
            <a:schemeClr val="tx1"/>
          </a:solidFill>
          <a:latin typeface="+mn-lt"/>
          <a:ea typeface="+mn-ea"/>
          <a:cs typeface="+mn-cs"/>
        </a:defRPr>
      </a:lvl5pPr>
      <a:lvl6pPr marL="2285348" algn="l" defTabSz="457070" rtl="0" eaLnBrk="1" latinLnBrk="0" hangingPunct="1">
        <a:defRPr sz="1800" kern="1200">
          <a:solidFill>
            <a:schemeClr val="tx1"/>
          </a:solidFill>
          <a:latin typeface="+mn-lt"/>
          <a:ea typeface="+mn-ea"/>
          <a:cs typeface="+mn-cs"/>
        </a:defRPr>
      </a:lvl6pPr>
      <a:lvl7pPr marL="2742417" algn="l" defTabSz="457070" rtl="0" eaLnBrk="1" latinLnBrk="0" hangingPunct="1">
        <a:defRPr sz="1800" kern="1200">
          <a:solidFill>
            <a:schemeClr val="tx1"/>
          </a:solidFill>
          <a:latin typeface="+mn-lt"/>
          <a:ea typeface="+mn-ea"/>
          <a:cs typeface="+mn-cs"/>
        </a:defRPr>
      </a:lvl7pPr>
      <a:lvl8pPr marL="3199472" algn="l" defTabSz="457070" rtl="0" eaLnBrk="1" latinLnBrk="0" hangingPunct="1">
        <a:defRPr sz="1800" kern="1200">
          <a:solidFill>
            <a:schemeClr val="tx1"/>
          </a:solidFill>
          <a:latin typeface="+mn-lt"/>
          <a:ea typeface="+mn-ea"/>
          <a:cs typeface="+mn-cs"/>
        </a:defRPr>
      </a:lvl8pPr>
      <a:lvl9pPr marL="3656552" algn="l" defTabSz="4570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610077"/>
            <a:ext cx="77724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imes" charset="0"/>
              </a:rPr>
              <a:t>Click to edit Master title style</a:t>
            </a:r>
          </a:p>
        </p:txBody>
      </p:sp>
      <p:sp>
        <p:nvSpPr>
          <p:cNvPr id="2050" name="Rectangle 2"/>
          <p:cNvSpPr>
            <a:spLocks noGrp="1" noChangeArrowheads="1"/>
          </p:cNvSpPr>
          <p:nvPr>
            <p:ph type="body" idx="1"/>
          </p:nvPr>
        </p:nvSpPr>
        <p:spPr bwMode="auto">
          <a:xfrm>
            <a:off x="685800" y="1981677"/>
            <a:ext cx="7772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6868" name="Rectangle 3"/>
          <p:cNvSpPr>
            <a:spLocks/>
          </p:cNvSpPr>
          <p:nvPr/>
        </p:nvSpPr>
        <p:spPr bwMode="auto">
          <a:xfrm>
            <a:off x="698659" y="6247955"/>
            <a:ext cx="1878806" cy="521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5718" defTabSz="914157" fontAlgn="base">
              <a:lnSpc>
                <a:spcPct val="91000"/>
              </a:lnSpc>
              <a:spcBef>
                <a:spcPct val="0"/>
              </a:spcBef>
              <a:spcAft>
                <a:spcPct val="0"/>
              </a:spcAft>
              <a:tabLst>
                <a:tab pos="88583" algn="l"/>
                <a:tab pos="1001254" algn="l"/>
                <a:tab pos="1901097" algn="l"/>
              </a:tabLst>
            </a:pPr>
            <a:endParaRPr lang="en-US" sz="1400">
              <a:solidFill>
                <a:srgbClr val="000000"/>
              </a:solidFill>
              <a:latin typeface="Times" charset="0"/>
              <a:ea typeface="ＭＳ Ｐゴシック" charset="0"/>
              <a:cs typeface="Times" charset="0"/>
              <a:sym typeface="Times" charset="0"/>
            </a:endParaRPr>
          </a:p>
          <a:p>
            <a:pPr marL="25718" defTabSz="914157" fontAlgn="base">
              <a:lnSpc>
                <a:spcPct val="91000"/>
              </a:lnSpc>
              <a:spcBef>
                <a:spcPct val="0"/>
              </a:spcBef>
              <a:spcAft>
                <a:spcPct val="0"/>
              </a:spcAft>
              <a:tabLst>
                <a:tab pos="88583" algn="l"/>
                <a:tab pos="1001254" algn="l"/>
                <a:tab pos="1901097" algn="l"/>
              </a:tabLst>
            </a:pPr>
            <a:endParaRPr lang="en-US" sz="1400">
              <a:solidFill>
                <a:srgbClr val="000000"/>
              </a:solidFill>
              <a:latin typeface="Times" charset="0"/>
              <a:ea typeface="ＭＳ Ｐゴシック" charset="0"/>
              <a:cs typeface="Times" charset="0"/>
              <a:sym typeface="Times" charset="0"/>
            </a:endParaRPr>
          </a:p>
        </p:txBody>
      </p:sp>
      <p:sp>
        <p:nvSpPr>
          <p:cNvPr id="36869" name="Rectangle 4"/>
          <p:cNvSpPr>
            <a:spLocks/>
          </p:cNvSpPr>
          <p:nvPr/>
        </p:nvSpPr>
        <p:spPr bwMode="auto">
          <a:xfrm>
            <a:off x="3137535" y="6247955"/>
            <a:ext cx="2868930" cy="521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25718" algn="ctr" defTabSz="914157" fontAlgn="base">
              <a:lnSpc>
                <a:spcPct val="91000"/>
              </a:lnSpc>
              <a:spcBef>
                <a:spcPct val="0"/>
              </a:spcBef>
              <a:spcAft>
                <a:spcPct val="0"/>
              </a:spcAft>
              <a:tabLst>
                <a:tab pos="88583" algn="l"/>
                <a:tab pos="1001254" algn="l"/>
                <a:tab pos="1915380" algn="l"/>
                <a:tab pos="2829510" algn="l"/>
                <a:tab pos="2890925" algn="l"/>
              </a:tabLst>
            </a:pPr>
            <a:endParaRPr lang="en-US" sz="1400">
              <a:solidFill>
                <a:srgbClr val="000000"/>
              </a:solidFill>
              <a:latin typeface="Times" charset="0"/>
              <a:ea typeface="ＭＳ Ｐゴシック" charset="0"/>
              <a:cs typeface="Times" charset="0"/>
              <a:sym typeface="Times" charset="0"/>
            </a:endParaRPr>
          </a:p>
          <a:p>
            <a:pPr marL="25718" algn="ctr" defTabSz="914157" fontAlgn="base">
              <a:lnSpc>
                <a:spcPct val="91000"/>
              </a:lnSpc>
              <a:spcBef>
                <a:spcPct val="0"/>
              </a:spcBef>
              <a:spcAft>
                <a:spcPct val="0"/>
              </a:spcAft>
              <a:tabLst>
                <a:tab pos="88583" algn="l"/>
                <a:tab pos="1001254" algn="l"/>
                <a:tab pos="1915380" algn="l"/>
                <a:tab pos="2829510" algn="l"/>
                <a:tab pos="2890925" algn="l"/>
              </a:tabLst>
            </a:pPr>
            <a:endParaRPr lang="en-US" sz="1400">
              <a:solidFill>
                <a:srgbClr val="000000"/>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4684539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p:txStyles>
    <p:titleStyle>
      <a:lvl1pPr marL="25718" indent="-25718" algn="ctr" rtl="0" eaLnBrk="0" fontAlgn="base" hangingPunct="0">
        <a:spcBef>
          <a:spcPct val="0"/>
        </a:spcBef>
        <a:spcAft>
          <a:spcPct val="0"/>
        </a:spcAft>
        <a:defRPr sz="4400">
          <a:solidFill>
            <a:srgbClr val="808000"/>
          </a:solidFill>
          <a:latin typeface="+mj-lt"/>
          <a:ea typeface="+mj-ea"/>
          <a:cs typeface="+mj-cs"/>
          <a:sym typeface="Times" charset="0"/>
        </a:defRPr>
      </a:lvl1pPr>
      <a:lvl2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2pPr>
      <a:lvl3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3pPr>
      <a:lvl4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4pPr>
      <a:lvl5pPr marL="25718" indent="-25718" algn="ctr" rtl="0" eaLnBrk="0" fontAlgn="base" hangingPunct="0">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5pPr>
      <a:lvl6pPr marL="484016"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6pPr>
      <a:lvl7pPr marL="941045"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7pPr>
      <a:lvl8pPr marL="1398056"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8pPr>
      <a:lvl9pPr marL="1855103" algn="ctr" rtl="0" fontAlgn="base">
        <a:spcBef>
          <a:spcPct val="0"/>
        </a:spcBef>
        <a:spcAft>
          <a:spcPct val="0"/>
        </a:spcAft>
        <a:defRPr sz="4400">
          <a:solidFill>
            <a:srgbClr val="808000"/>
          </a:solidFill>
          <a:latin typeface="Times" charset="0"/>
          <a:ea typeface="ヒラギノ明朝 ProN W3" charset="0"/>
          <a:cs typeface="ヒラギノ明朝 ProN W3" charset="0"/>
          <a:sym typeface="Times" charset="0"/>
        </a:defRPr>
      </a:lvl9pPr>
    </p:titleStyle>
    <p:bodyStyle>
      <a:lvl1pPr marL="455637" indent="-415634" algn="l" rtl="0" eaLnBrk="0" fontAlgn="base" hangingPunct="0">
        <a:lnSpc>
          <a:spcPct val="101000"/>
        </a:lnSpc>
        <a:spcBef>
          <a:spcPts val="799"/>
        </a:spcBef>
        <a:spcAft>
          <a:spcPct val="0"/>
        </a:spcAft>
        <a:buSzPct val="100000"/>
        <a:buFont typeface="Times" charset="0"/>
        <a:buChar char="•"/>
        <a:defRPr sz="3200">
          <a:solidFill>
            <a:schemeClr val="tx1"/>
          </a:solidFill>
          <a:latin typeface="+mn-lt"/>
          <a:ea typeface="+mn-ea"/>
          <a:cs typeface="+mn-cs"/>
          <a:sym typeface="Times" charset="0"/>
        </a:defRPr>
      </a:lvl1pPr>
      <a:lvl2pPr marL="855554" indent="-358510" algn="l" rtl="0" eaLnBrk="0" fontAlgn="base" hangingPunct="0">
        <a:lnSpc>
          <a:spcPct val="99000"/>
        </a:lnSpc>
        <a:spcBef>
          <a:spcPts val="698"/>
        </a:spcBef>
        <a:spcAft>
          <a:spcPct val="0"/>
        </a:spcAft>
        <a:buSzPct val="100000"/>
        <a:buFont typeface="Times" charset="0"/>
        <a:buChar char="–"/>
        <a:defRPr sz="2800">
          <a:solidFill>
            <a:schemeClr val="tx1"/>
          </a:solidFill>
          <a:latin typeface="+mn-lt"/>
          <a:ea typeface="+mn-ea"/>
          <a:cs typeface="+mn-cs"/>
          <a:sym typeface="Times" charset="0"/>
        </a:defRPr>
      </a:lvl2pPr>
      <a:lvl3pPr marL="1255495" indent="-301377" algn="l" rtl="0" eaLnBrk="0" fontAlgn="base" hangingPunct="0">
        <a:lnSpc>
          <a:spcPct val="99000"/>
        </a:lnSpc>
        <a:spcBef>
          <a:spcPts val="597"/>
        </a:spcBef>
        <a:spcAft>
          <a:spcPct val="0"/>
        </a:spcAft>
        <a:buSzPct val="100000"/>
        <a:buFont typeface="Times" charset="0"/>
        <a:buChar char="•"/>
        <a:defRPr sz="2400">
          <a:solidFill>
            <a:schemeClr val="tx1"/>
          </a:solidFill>
          <a:latin typeface="+mn-lt"/>
          <a:ea typeface="+mn-ea"/>
          <a:cs typeface="+mn-cs"/>
          <a:sym typeface="Times" charset="0"/>
        </a:defRPr>
      </a:lvl3pPr>
      <a:lvl4pPr marL="1712562" indent="-301377" algn="l" rtl="0" eaLnBrk="0" fontAlgn="base" hangingPunct="0">
        <a:spcBef>
          <a:spcPts val="495"/>
        </a:spcBef>
        <a:spcAft>
          <a:spcPct val="0"/>
        </a:spcAft>
        <a:buSzPct val="100000"/>
        <a:buFont typeface="Times" charset="0"/>
        <a:buChar char="–"/>
        <a:defRPr sz="2000">
          <a:solidFill>
            <a:schemeClr val="tx1"/>
          </a:solidFill>
          <a:latin typeface="+mn-lt"/>
          <a:ea typeface="+mn-ea"/>
          <a:cs typeface="+mn-cs"/>
          <a:sym typeface="Times" charset="0"/>
        </a:defRPr>
      </a:lvl4pPr>
      <a:lvl5pPr marL="2169624" indent="-301377" algn="l" rtl="0" eaLnBrk="0" fontAlgn="base" hangingPunct="0">
        <a:spcBef>
          <a:spcPct val="0"/>
        </a:spcBef>
        <a:spcAft>
          <a:spcPct val="0"/>
        </a:spcAft>
        <a:buSzPct val="100000"/>
        <a:buFont typeface="Times" charset="0"/>
        <a:buChar char="»"/>
        <a:defRPr sz="2000">
          <a:solidFill>
            <a:schemeClr val="tx1"/>
          </a:solidFill>
          <a:latin typeface="+mn-lt"/>
          <a:ea typeface="+mn-ea"/>
          <a:cs typeface="+mn-cs"/>
          <a:sym typeface="Times" charset="0"/>
        </a:defRPr>
      </a:lvl5pPr>
      <a:lvl6pPr marL="2629463"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6pPr>
      <a:lvl7pPr marL="3086515"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7pPr>
      <a:lvl8pPr marL="3543521"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8pPr>
      <a:lvl9pPr marL="4000568" indent="-304686" algn="l" rtl="0" fontAlgn="base">
        <a:spcBef>
          <a:spcPct val="0"/>
        </a:spcBef>
        <a:spcAft>
          <a:spcPct val="0"/>
        </a:spcAft>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7" algn="l" defTabSz="457029" rtl="0" eaLnBrk="1" latinLnBrk="0" hangingPunct="1">
        <a:defRPr sz="1800" kern="1200">
          <a:solidFill>
            <a:schemeClr val="tx1"/>
          </a:solidFill>
          <a:latin typeface="+mn-lt"/>
          <a:ea typeface="+mn-ea"/>
          <a:cs typeface="+mn-cs"/>
        </a:defRPr>
      </a:lvl4pPr>
      <a:lvl5pPr marL="1828116" algn="l" defTabSz="457029" rtl="0" eaLnBrk="1" latinLnBrk="0" hangingPunct="1">
        <a:defRPr sz="1800" kern="1200">
          <a:solidFill>
            <a:schemeClr val="tx1"/>
          </a:solidFill>
          <a:latin typeface="+mn-lt"/>
          <a:ea typeface="+mn-ea"/>
          <a:cs typeface="+mn-cs"/>
        </a:defRPr>
      </a:lvl5pPr>
      <a:lvl6pPr marL="2285145" algn="l" defTabSz="457029" rtl="0" eaLnBrk="1" latinLnBrk="0" hangingPunct="1">
        <a:defRPr sz="1800" kern="1200">
          <a:solidFill>
            <a:schemeClr val="tx1"/>
          </a:solidFill>
          <a:latin typeface="+mn-lt"/>
          <a:ea typeface="+mn-ea"/>
          <a:cs typeface="+mn-cs"/>
        </a:defRPr>
      </a:lvl6pPr>
      <a:lvl7pPr marL="2742174" algn="l" defTabSz="457029" rtl="0" eaLnBrk="1" latinLnBrk="0" hangingPunct="1">
        <a:defRPr sz="1800" kern="1200">
          <a:solidFill>
            <a:schemeClr val="tx1"/>
          </a:solidFill>
          <a:latin typeface="+mn-lt"/>
          <a:ea typeface="+mn-ea"/>
          <a:cs typeface="+mn-cs"/>
        </a:defRPr>
      </a:lvl7pPr>
      <a:lvl8pPr marL="3199184" algn="l" defTabSz="457029" rtl="0" eaLnBrk="1" latinLnBrk="0" hangingPunct="1">
        <a:defRPr sz="1800" kern="1200">
          <a:solidFill>
            <a:schemeClr val="tx1"/>
          </a:solidFill>
          <a:latin typeface="+mn-lt"/>
          <a:ea typeface="+mn-ea"/>
          <a:cs typeface="+mn-cs"/>
        </a:defRPr>
      </a:lvl8pPr>
      <a:lvl9pPr marL="3656228" algn="l" defTabSz="45702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84" tIns="45590" rIns="91184" bIns="45590"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84" tIns="45590" rIns="91184" bIns="455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84" tIns="45590" rIns="91184" bIns="45590" rtlCol="0" anchor="ctr"/>
          <a:lstStyle>
            <a:lvl1pPr algn="l">
              <a:defRPr sz="1200">
                <a:solidFill>
                  <a:schemeClr val="tx1">
                    <a:tint val="75000"/>
                  </a:schemeClr>
                </a:solidFill>
              </a:defRPr>
            </a:lvl1pPr>
          </a:lstStyle>
          <a:p>
            <a:pPr defTabSz="455454"/>
            <a:fld id="{101ED413-90A7-6E49-8A45-FD49E761A13E}" type="datetimeFigureOut">
              <a:rPr lang="en-US" smtClean="0">
                <a:solidFill>
                  <a:prstClr val="black">
                    <a:tint val="75000"/>
                  </a:prstClr>
                </a:solidFill>
                <a:latin typeface="Calibri"/>
              </a:rPr>
              <a:pPr defTabSz="455454"/>
              <a:t>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6" y="6356406"/>
            <a:ext cx="2895600" cy="365125"/>
          </a:xfrm>
          <a:prstGeom prst="rect">
            <a:avLst/>
          </a:prstGeom>
        </p:spPr>
        <p:txBody>
          <a:bodyPr vert="horz" lIns="91184" tIns="45590" rIns="91184" bIns="45590" rtlCol="0" anchor="ctr"/>
          <a:lstStyle>
            <a:lvl1pPr algn="ctr">
              <a:defRPr sz="1200">
                <a:solidFill>
                  <a:schemeClr val="tx1">
                    <a:tint val="75000"/>
                  </a:schemeClr>
                </a:solidFill>
              </a:defRPr>
            </a:lvl1pPr>
          </a:lstStyle>
          <a:p>
            <a:pPr defTabSz="455454"/>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84" tIns="45590" rIns="91184" bIns="45590" rtlCol="0" anchor="ctr"/>
          <a:lstStyle>
            <a:lvl1pPr algn="r">
              <a:defRPr sz="1200">
                <a:solidFill>
                  <a:schemeClr val="tx1">
                    <a:tint val="75000"/>
                  </a:schemeClr>
                </a:solidFill>
              </a:defRPr>
            </a:lvl1pPr>
          </a:lstStyle>
          <a:p>
            <a:pPr defTabSz="455454"/>
            <a:fld id="{1F109E6D-0C6B-2A4E-846F-7603BAAF31B0}" type="slidenum">
              <a:rPr lang="en-US" smtClean="0">
                <a:solidFill>
                  <a:prstClr val="black">
                    <a:tint val="75000"/>
                  </a:prstClr>
                </a:solidFill>
                <a:latin typeface="Calibri"/>
              </a:rPr>
              <a:pPr defTabSz="455454"/>
              <a:t>‹#›</a:t>
            </a:fld>
            <a:endParaRPr lang="en-US">
              <a:solidFill>
                <a:prstClr val="black">
                  <a:tint val="75000"/>
                </a:prstClr>
              </a:solidFill>
              <a:latin typeface="Calibri"/>
            </a:endParaRPr>
          </a:p>
        </p:txBody>
      </p:sp>
    </p:spTree>
    <p:extLst>
      <p:ext uri="{BB962C8B-B14F-4D97-AF65-F5344CB8AC3E}">
        <p14:creationId xmlns:p14="http://schemas.microsoft.com/office/powerpoint/2010/main" val="239706548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5454" rtl="0" eaLnBrk="1" latinLnBrk="0" hangingPunct="1">
        <a:spcBef>
          <a:spcPct val="0"/>
        </a:spcBef>
        <a:buNone/>
        <a:defRPr sz="4400" kern="1200">
          <a:solidFill>
            <a:schemeClr val="tx1"/>
          </a:solidFill>
          <a:latin typeface="+mj-lt"/>
          <a:ea typeface="+mj-ea"/>
          <a:cs typeface="+mj-cs"/>
        </a:defRPr>
      </a:lvl1pPr>
    </p:titleStyle>
    <p:bodyStyle>
      <a:lvl1pPr marL="341611" indent="-341611" algn="l" defTabSz="455454" rtl="0" eaLnBrk="1" latinLnBrk="0" hangingPunct="1">
        <a:spcBef>
          <a:spcPct val="20000"/>
        </a:spcBef>
        <a:buFont typeface="Arial"/>
        <a:buChar char="•"/>
        <a:defRPr sz="3200" kern="1200">
          <a:solidFill>
            <a:schemeClr val="tx1"/>
          </a:solidFill>
          <a:latin typeface="+mn-lt"/>
          <a:ea typeface="+mn-ea"/>
          <a:cs typeface="+mn-cs"/>
        </a:defRPr>
      </a:lvl1pPr>
      <a:lvl2pPr marL="740112" indent="-284666" algn="l" defTabSz="455454" rtl="0" eaLnBrk="1" latinLnBrk="0" hangingPunct="1">
        <a:spcBef>
          <a:spcPct val="20000"/>
        </a:spcBef>
        <a:buFont typeface="Arial"/>
        <a:buChar char="–"/>
        <a:defRPr sz="2800" kern="1200">
          <a:solidFill>
            <a:schemeClr val="tx1"/>
          </a:solidFill>
          <a:latin typeface="+mn-lt"/>
          <a:ea typeface="+mn-ea"/>
          <a:cs typeface="+mn-cs"/>
        </a:defRPr>
      </a:lvl2pPr>
      <a:lvl3pPr marL="1138676" indent="-227726" algn="l" defTabSz="455454" rtl="0" eaLnBrk="1" latinLnBrk="0" hangingPunct="1">
        <a:spcBef>
          <a:spcPct val="20000"/>
        </a:spcBef>
        <a:buFont typeface="Arial"/>
        <a:buChar char="•"/>
        <a:defRPr sz="2400" kern="1200">
          <a:solidFill>
            <a:schemeClr val="tx1"/>
          </a:solidFill>
          <a:latin typeface="+mn-lt"/>
          <a:ea typeface="+mn-ea"/>
          <a:cs typeface="+mn-cs"/>
        </a:defRPr>
      </a:lvl3pPr>
      <a:lvl4pPr marL="1594123" indent="-227726" algn="l" defTabSz="455454" rtl="0" eaLnBrk="1" latinLnBrk="0" hangingPunct="1">
        <a:spcBef>
          <a:spcPct val="20000"/>
        </a:spcBef>
        <a:buFont typeface="Arial"/>
        <a:buChar char="–"/>
        <a:defRPr sz="2000" kern="1200">
          <a:solidFill>
            <a:schemeClr val="tx1"/>
          </a:solidFill>
          <a:latin typeface="+mn-lt"/>
          <a:ea typeface="+mn-ea"/>
          <a:cs typeface="+mn-cs"/>
        </a:defRPr>
      </a:lvl4pPr>
      <a:lvl5pPr marL="2049593" indent="-227726" algn="l" defTabSz="455454" rtl="0" eaLnBrk="1" latinLnBrk="0" hangingPunct="1">
        <a:spcBef>
          <a:spcPct val="20000"/>
        </a:spcBef>
        <a:buFont typeface="Arial"/>
        <a:buChar char="»"/>
        <a:defRPr sz="2000" kern="1200">
          <a:solidFill>
            <a:schemeClr val="tx1"/>
          </a:solidFill>
          <a:latin typeface="+mn-lt"/>
          <a:ea typeface="+mn-ea"/>
          <a:cs typeface="+mn-cs"/>
        </a:defRPr>
      </a:lvl5pPr>
      <a:lvl6pPr marL="2505053" indent="-227726" algn="l" defTabSz="455454" rtl="0" eaLnBrk="1" latinLnBrk="0" hangingPunct="1">
        <a:spcBef>
          <a:spcPct val="20000"/>
        </a:spcBef>
        <a:buFont typeface="Arial"/>
        <a:buChar char="•"/>
        <a:defRPr sz="2000" kern="1200">
          <a:solidFill>
            <a:schemeClr val="tx1"/>
          </a:solidFill>
          <a:latin typeface="+mn-lt"/>
          <a:ea typeface="+mn-ea"/>
          <a:cs typeface="+mn-cs"/>
        </a:defRPr>
      </a:lvl6pPr>
      <a:lvl7pPr marL="2960505" indent="-227726" algn="l" defTabSz="455454" rtl="0" eaLnBrk="1" latinLnBrk="0" hangingPunct="1">
        <a:spcBef>
          <a:spcPct val="20000"/>
        </a:spcBef>
        <a:buFont typeface="Arial"/>
        <a:buChar char="•"/>
        <a:defRPr sz="2000" kern="1200">
          <a:solidFill>
            <a:schemeClr val="tx1"/>
          </a:solidFill>
          <a:latin typeface="+mn-lt"/>
          <a:ea typeface="+mn-ea"/>
          <a:cs typeface="+mn-cs"/>
        </a:defRPr>
      </a:lvl7pPr>
      <a:lvl8pPr marL="3415961" indent="-227726" algn="l" defTabSz="455454" rtl="0" eaLnBrk="1" latinLnBrk="0" hangingPunct="1">
        <a:spcBef>
          <a:spcPct val="20000"/>
        </a:spcBef>
        <a:buFont typeface="Arial"/>
        <a:buChar char="•"/>
        <a:defRPr sz="2000" kern="1200">
          <a:solidFill>
            <a:schemeClr val="tx1"/>
          </a:solidFill>
          <a:latin typeface="+mn-lt"/>
          <a:ea typeface="+mn-ea"/>
          <a:cs typeface="+mn-cs"/>
        </a:defRPr>
      </a:lvl8pPr>
      <a:lvl9pPr marL="3871400" indent="-227726" algn="l" defTabSz="4554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454" rtl="0" eaLnBrk="1" latinLnBrk="0" hangingPunct="1">
        <a:defRPr sz="1800" kern="1200">
          <a:solidFill>
            <a:schemeClr val="tx1"/>
          </a:solidFill>
          <a:latin typeface="+mn-lt"/>
          <a:ea typeface="+mn-ea"/>
          <a:cs typeface="+mn-cs"/>
        </a:defRPr>
      </a:lvl1pPr>
      <a:lvl2pPr marL="455454" algn="l" defTabSz="455454" rtl="0" eaLnBrk="1" latinLnBrk="0" hangingPunct="1">
        <a:defRPr sz="1800" kern="1200">
          <a:solidFill>
            <a:schemeClr val="tx1"/>
          </a:solidFill>
          <a:latin typeface="+mn-lt"/>
          <a:ea typeface="+mn-ea"/>
          <a:cs typeface="+mn-cs"/>
        </a:defRPr>
      </a:lvl2pPr>
      <a:lvl3pPr marL="910933" algn="l" defTabSz="455454" rtl="0" eaLnBrk="1" latinLnBrk="0" hangingPunct="1">
        <a:defRPr sz="1800" kern="1200">
          <a:solidFill>
            <a:schemeClr val="tx1"/>
          </a:solidFill>
          <a:latin typeface="+mn-lt"/>
          <a:ea typeface="+mn-ea"/>
          <a:cs typeface="+mn-cs"/>
        </a:defRPr>
      </a:lvl3pPr>
      <a:lvl4pPr marL="1366407" algn="l" defTabSz="455454" rtl="0" eaLnBrk="1" latinLnBrk="0" hangingPunct="1">
        <a:defRPr sz="1800" kern="1200">
          <a:solidFill>
            <a:schemeClr val="tx1"/>
          </a:solidFill>
          <a:latin typeface="+mn-lt"/>
          <a:ea typeface="+mn-ea"/>
          <a:cs typeface="+mn-cs"/>
        </a:defRPr>
      </a:lvl4pPr>
      <a:lvl5pPr marL="1821870" algn="l" defTabSz="455454" rtl="0" eaLnBrk="1" latinLnBrk="0" hangingPunct="1">
        <a:defRPr sz="1800" kern="1200">
          <a:solidFill>
            <a:schemeClr val="tx1"/>
          </a:solidFill>
          <a:latin typeface="+mn-lt"/>
          <a:ea typeface="+mn-ea"/>
          <a:cs typeface="+mn-cs"/>
        </a:defRPr>
      </a:lvl5pPr>
      <a:lvl6pPr marL="2277346" algn="l" defTabSz="455454" rtl="0" eaLnBrk="1" latinLnBrk="0" hangingPunct="1">
        <a:defRPr sz="1800" kern="1200">
          <a:solidFill>
            <a:schemeClr val="tx1"/>
          </a:solidFill>
          <a:latin typeface="+mn-lt"/>
          <a:ea typeface="+mn-ea"/>
          <a:cs typeface="+mn-cs"/>
        </a:defRPr>
      </a:lvl6pPr>
      <a:lvl7pPr marL="2732813" algn="l" defTabSz="455454" rtl="0" eaLnBrk="1" latinLnBrk="0" hangingPunct="1">
        <a:defRPr sz="1800" kern="1200">
          <a:solidFill>
            <a:schemeClr val="tx1"/>
          </a:solidFill>
          <a:latin typeface="+mn-lt"/>
          <a:ea typeface="+mn-ea"/>
          <a:cs typeface="+mn-cs"/>
        </a:defRPr>
      </a:lvl7pPr>
      <a:lvl8pPr marL="3188250" algn="l" defTabSz="455454" rtl="0" eaLnBrk="1" latinLnBrk="0" hangingPunct="1">
        <a:defRPr sz="1800" kern="1200">
          <a:solidFill>
            <a:schemeClr val="tx1"/>
          </a:solidFill>
          <a:latin typeface="+mn-lt"/>
          <a:ea typeface="+mn-ea"/>
          <a:cs typeface="+mn-cs"/>
        </a:defRPr>
      </a:lvl8pPr>
      <a:lvl9pPr marL="3643733" algn="l" defTabSz="45545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2970" tIns="0" rIns="147601"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017" tIns="0" rIns="41017"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91437046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marL="44141" indent="-24213"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141" indent="-24213"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6876" indent="-24213"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6759" indent="-24213"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6706" indent="-24213"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6632" indent="-24213"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5721" indent="-365855"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4474" indent="-314627"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3212" indent="-263348"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3221" indent="-263348"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3209" indent="-263348"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2718"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2662"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2561"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2450" indent="-27328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09922" rtl="0" eaLnBrk="1" latinLnBrk="0" hangingPunct="1">
        <a:defRPr sz="1600" kern="1200">
          <a:solidFill>
            <a:schemeClr val="tx1"/>
          </a:solidFill>
          <a:latin typeface="+mn-lt"/>
          <a:ea typeface="+mn-ea"/>
          <a:cs typeface="+mn-cs"/>
        </a:defRPr>
      </a:lvl1pPr>
      <a:lvl2pPr marL="409922" algn="l" defTabSz="409922" rtl="0" eaLnBrk="1" latinLnBrk="0" hangingPunct="1">
        <a:defRPr sz="1600" kern="1200">
          <a:solidFill>
            <a:schemeClr val="tx1"/>
          </a:solidFill>
          <a:latin typeface="+mn-lt"/>
          <a:ea typeface="+mn-ea"/>
          <a:cs typeface="+mn-cs"/>
        </a:defRPr>
      </a:lvl2pPr>
      <a:lvl3pPr marL="819806" algn="l" defTabSz="409922" rtl="0" eaLnBrk="1" latinLnBrk="0" hangingPunct="1">
        <a:defRPr sz="1600" kern="1200">
          <a:solidFill>
            <a:schemeClr val="tx1"/>
          </a:solidFill>
          <a:latin typeface="+mn-lt"/>
          <a:ea typeface="+mn-ea"/>
          <a:cs typeface="+mn-cs"/>
        </a:defRPr>
      </a:lvl3pPr>
      <a:lvl4pPr marL="1229765" algn="l" defTabSz="409922" rtl="0" eaLnBrk="1" latinLnBrk="0" hangingPunct="1">
        <a:defRPr sz="1600" kern="1200">
          <a:solidFill>
            <a:schemeClr val="tx1"/>
          </a:solidFill>
          <a:latin typeface="+mn-lt"/>
          <a:ea typeface="+mn-ea"/>
          <a:cs typeface="+mn-cs"/>
        </a:defRPr>
      </a:lvl4pPr>
      <a:lvl5pPr marL="1639662" algn="l" defTabSz="409922" rtl="0" eaLnBrk="1" latinLnBrk="0" hangingPunct="1">
        <a:defRPr sz="1600" kern="1200">
          <a:solidFill>
            <a:schemeClr val="tx1"/>
          </a:solidFill>
          <a:latin typeface="+mn-lt"/>
          <a:ea typeface="+mn-ea"/>
          <a:cs typeface="+mn-cs"/>
        </a:defRPr>
      </a:lvl5pPr>
      <a:lvl6pPr marL="2049586" algn="l" defTabSz="409922" rtl="0" eaLnBrk="1" latinLnBrk="0" hangingPunct="1">
        <a:defRPr sz="1600" kern="1200">
          <a:solidFill>
            <a:schemeClr val="tx1"/>
          </a:solidFill>
          <a:latin typeface="+mn-lt"/>
          <a:ea typeface="+mn-ea"/>
          <a:cs typeface="+mn-cs"/>
        </a:defRPr>
      </a:lvl6pPr>
      <a:lvl7pPr marL="2459498" algn="l" defTabSz="409922" rtl="0" eaLnBrk="1" latinLnBrk="0" hangingPunct="1">
        <a:defRPr sz="1600" kern="1200">
          <a:solidFill>
            <a:schemeClr val="tx1"/>
          </a:solidFill>
          <a:latin typeface="+mn-lt"/>
          <a:ea typeface="+mn-ea"/>
          <a:cs typeface="+mn-cs"/>
        </a:defRPr>
      </a:lvl7pPr>
      <a:lvl8pPr marL="2869419" algn="l" defTabSz="409922" rtl="0" eaLnBrk="1" latinLnBrk="0" hangingPunct="1">
        <a:defRPr sz="1600" kern="1200">
          <a:solidFill>
            <a:schemeClr val="tx1"/>
          </a:solidFill>
          <a:latin typeface="+mn-lt"/>
          <a:ea typeface="+mn-ea"/>
          <a:cs typeface="+mn-cs"/>
        </a:defRPr>
      </a:lvl8pPr>
      <a:lvl9pPr marL="3279323" algn="l" defTabSz="409922"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40639" bIns="0" numCol="1" anchor="ctr" anchorCtr="0" compatLnSpc="1">
            <a:prstTxWarp prst="textNoShape">
              <a:avLst/>
            </a:prstTxWarp>
          </a:bodyPr>
          <a:lstStyle/>
          <a:p>
            <a:pPr lvl="0"/>
            <a:r>
              <a:rPr lang="en-US">
                <a:sym typeface="Times New Roman" charset="0"/>
              </a:rPr>
              <a:t>Click to edit Master title style</a:t>
            </a:r>
          </a:p>
        </p:txBody>
      </p:sp>
      <p:sp>
        <p:nvSpPr>
          <p:cNvPr id="14339"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0800" tIns="50800" rIns="142192"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w="12700">
            <a:noFill/>
            <a:miter lim="800000"/>
            <a:headEnd/>
            <a:tailEnd/>
          </a:ln>
          <a:effectLst/>
        </p:spPr>
        <p:txBody>
          <a:bodyPr vert="horz" wrap="none" lIns="91436" tIns="45716" rIns="91436" bIns="45716" numCol="1" anchor="t" anchorCtr="0" compatLnSpc="1">
            <a:prstTxWarp prst="textNoShape">
              <a:avLst/>
            </a:prstTxWarp>
          </a:bodyPr>
          <a:lstStyle>
            <a:lvl1pPr algn="ctr">
              <a:defRPr sz="1400">
                <a:solidFill>
                  <a:srgbClr val="000000"/>
                </a:solidFill>
                <a:cs typeface="Times New Roman" charset="0"/>
                <a:sym typeface="Times New Roman" charset="0"/>
              </a:defRPr>
            </a:lvl1pPr>
          </a:lstStyle>
          <a:p>
            <a:pPr defTabSz="914202" fontAlgn="base">
              <a:spcBef>
                <a:spcPct val="0"/>
              </a:spcBef>
              <a:spcAft>
                <a:spcPct val="0"/>
              </a:spcAft>
              <a:defRPr/>
            </a:pPr>
            <a:fld id="{1B381E44-A70F-8343-BED6-2372BB2D6E45}" type="slidenum">
              <a:rPr lang="en-US" smtClean="0">
                <a:latin typeface="Times New Roman" charset="0"/>
                <a:ea typeface="ＭＳ Ｐゴシック" charset="0"/>
              </a:rPr>
              <a:pPr defTabSz="914202"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7574933"/>
      </p:ext>
    </p:extLst>
  </p:cSld>
  <p:clrMap bg1="lt1" tx1="dk1" bg2="lt2" tx2="dk2" accent1="accent1" accent2="accent2" accent3="accent3" accent4="accent4" accent5="accent5" accent6="accent6" hlink="hlink" folHlink="folHlink"/>
  <p:sldLayoutIdLst>
    <p:sldLayoutId id="2147483829" r:id="rId1"/>
  </p:sldLayoutIdLst>
  <p:transition/>
  <p:hf hdr="0" ftr="0" dt="0"/>
  <p:txStyles>
    <p:titleStyle>
      <a:lvl1pPr marL="38100" indent="-38100" algn="ctr" rtl="0" eaLnBrk="0" fontAlgn="base" hangingPunct="0">
        <a:spcBef>
          <a:spcPct val="0"/>
        </a:spcBef>
        <a:spcAft>
          <a:spcPct val="0"/>
        </a:spcAft>
        <a:defRPr sz="4400">
          <a:solidFill>
            <a:schemeClr val="tx1"/>
          </a:solidFill>
          <a:latin typeface="+mj-lt"/>
          <a:ea typeface="+mj-ea"/>
          <a:cs typeface="+mj-cs"/>
          <a:sym typeface="Times New Roman" charset="0"/>
        </a:defRPr>
      </a:lvl1pPr>
      <a:lvl2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2pPr>
      <a:lvl3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3pPr>
      <a:lvl4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4pPr>
      <a:lvl5pPr marL="38100" indent="-38100" algn="ctr" rtl="0" eaLnBrk="0" fontAlgn="base" hangingPunct="0">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5pPr>
      <a:lvl6pPr marL="496698"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6pPr>
      <a:lvl7pPr marL="953744"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7pPr>
      <a:lvl8pPr marL="1410756"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8pPr>
      <a:lvl9pPr marL="1867802" indent="-39686" algn="ctr" rtl="0" fontAlgn="base">
        <a:spcBef>
          <a:spcPct val="0"/>
        </a:spcBef>
        <a:spcAft>
          <a:spcPct val="0"/>
        </a:spcAft>
        <a:defRPr sz="4400">
          <a:solidFill>
            <a:schemeClr val="tx1"/>
          </a:solidFill>
          <a:latin typeface="Times New Roman" charset="0"/>
          <a:ea typeface="ヒラギノ明朝 ProN W3" charset="-128"/>
          <a:cs typeface="ヒラギノ明朝 ProN W3" charset="-128"/>
          <a:sym typeface="Times New Roman" charset="0"/>
        </a:defRPr>
      </a:lvl9pPr>
    </p:titleStyle>
    <p:bodyStyle>
      <a:lvl1pPr marL="379328" indent="-339651" algn="l" rtl="0" eaLnBrk="0" fontAlgn="base" hangingPunct="0">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28504" indent="-282509" algn="l" rtl="0" eaLnBrk="0" fontAlgn="base" hangingPunct="0">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28466" indent="-225375" algn="l" rtl="0" eaLnBrk="0" fontAlgn="base" hangingPunct="0">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5566" indent="-225375" algn="l" rtl="0" eaLnBrk="0" fontAlgn="base" hangingPunct="0">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2668" indent="-225375" algn="l" rtl="0" eaLnBrk="0" fontAlgn="base" hangingPunct="0">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2538"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59564"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6589"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3622" indent="-228514"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7" algn="l" defTabSz="457029" rtl="0" eaLnBrk="1" latinLnBrk="0" hangingPunct="1">
        <a:defRPr sz="1800" kern="1200">
          <a:solidFill>
            <a:schemeClr val="tx1"/>
          </a:solidFill>
          <a:latin typeface="+mn-lt"/>
          <a:ea typeface="+mn-ea"/>
          <a:cs typeface="+mn-cs"/>
        </a:defRPr>
      </a:lvl4pPr>
      <a:lvl5pPr marL="1828116" algn="l" defTabSz="457029" rtl="0" eaLnBrk="1" latinLnBrk="0" hangingPunct="1">
        <a:defRPr sz="1800" kern="1200">
          <a:solidFill>
            <a:schemeClr val="tx1"/>
          </a:solidFill>
          <a:latin typeface="+mn-lt"/>
          <a:ea typeface="+mn-ea"/>
          <a:cs typeface="+mn-cs"/>
        </a:defRPr>
      </a:lvl5pPr>
      <a:lvl6pPr marL="2285145" algn="l" defTabSz="457029" rtl="0" eaLnBrk="1" latinLnBrk="0" hangingPunct="1">
        <a:defRPr sz="1800" kern="1200">
          <a:solidFill>
            <a:schemeClr val="tx1"/>
          </a:solidFill>
          <a:latin typeface="+mn-lt"/>
          <a:ea typeface="+mn-ea"/>
          <a:cs typeface="+mn-cs"/>
        </a:defRPr>
      </a:lvl6pPr>
      <a:lvl7pPr marL="2742174" algn="l" defTabSz="457029" rtl="0" eaLnBrk="1" latinLnBrk="0" hangingPunct="1">
        <a:defRPr sz="1800" kern="1200">
          <a:solidFill>
            <a:schemeClr val="tx1"/>
          </a:solidFill>
          <a:latin typeface="+mn-lt"/>
          <a:ea typeface="+mn-ea"/>
          <a:cs typeface="+mn-cs"/>
        </a:defRPr>
      </a:lvl7pPr>
      <a:lvl8pPr marL="3199184" algn="l" defTabSz="457029" rtl="0" eaLnBrk="1" latinLnBrk="0" hangingPunct="1">
        <a:defRPr sz="1800" kern="1200">
          <a:solidFill>
            <a:schemeClr val="tx1"/>
          </a:solidFill>
          <a:latin typeface="+mn-lt"/>
          <a:ea typeface="+mn-ea"/>
          <a:cs typeface="+mn-cs"/>
        </a:defRPr>
      </a:lvl8pPr>
      <a:lvl9pPr marL="3656228" algn="l" defTabSz="45702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1238"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1238"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1238" eaLnBrk="0" fontAlgn="base" hangingPunct="0">
              <a:spcBef>
                <a:spcPct val="0"/>
              </a:spcBef>
              <a:spcAft>
                <a:spcPct val="0"/>
              </a:spcAft>
            </a:pPr>
            <a:fld id="{677C54C9-F150-4642-B498-E3D0AA76B2C6}" type="slidenum">
              <a:rPr lang="en-US" smtClean="0">
                <a:solidFill>
                  <a:srgbClr val="000000"/>
                </a:solidFill>
                <a:latin typeface="Times"/>
              </a:rPr>
              <a:pPr defTabSz="911238"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4263771604"/>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4" r:id="rId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604" algn="ctr" rtl="0" fontAlgn="base">
        <a:spcBef>
          <a:spcPct val="0"/>
        </a:spcBef>
        <a:spcAft>
          <a:spcPct val="0"/>
        </a:spcAft>
        <a:defRPr sz="4400">
          <a:solidFill>
            <a:schemeClr val="tx2"/>
          </a:solidFill>
          <a:latin typeface="Times" charset="0"/>
        </a:defRPr>
      </a:lvl6pPr>
      <a:lvl7pPr marL="911238" algn="ctr" rtl="0" fontAlgn="base">
        <a:spcBef>
          <a:spcPct val="0"/>
        </a:spcBef>
        <a:spcAft>
          <a:spcPct val="0"/>
        </a:spcAft>
        <a:defRPr sz="4400">
          <a:solidFill>
            <a:schemeClr val="tx2"/>
          </a:solidFill>
          <a:latin typeface="Times" charset="0"/>
        </a:defRPr>
      </a:lvl7pPr>
      <a:lvl8pPr marL="1366866" algn="ctr" rtl="0" fontAlgn="base">
        <a:spcBef>
          <a:spcPct val="0"/>
        </a:spcBef>
        <a:spcAft>
          <a:spcPct val="0"/>
        </a:spcAft>
        <a:defRPr sz="4400">
          <a:solidFill>
            <a:schemeClr val="tx2"/>
          </a:solidFill>
          <a:latin typeface="Times" charset="0"/>
        </a:defRPr>
      </a:lvl8pPr>
      <a:lvl9pPr marL="1822481" algn="ctr" rtl="0" fontAlgn="base">
        <a:spcBef>
          <a:spcPct val="0"/>
        </a:spcBef>
        <a:spcAft>
          <a:spcPct val="0"/>
        </a:spcAft>
        <a:defRPr sz="4400">
          <a:solidFill>
            <a:schemeClr val="tx2"/>
          </a:solidFill>
          <a:latin typeface="Times" charset="0"/>
        </a:defRPr>
      </a:lvl9pPr>
    </p:titleStyle>
    <p:bodyStyle>
      <a:lvl1pPr marL="341726" indent="-341726" algn="l" rtl="0" fontAlgn="base">
        <a:spcBef>
          <a:spcPct val="20000"/>
        </a:spcBef>
        <a:spcAft>
          <a:spcPct val="0"/>
        </a:spcAft>
        <a:buChar char="•"/>
        <a:defRPr sz="3200">
          <a:solidFill>
            <a:schemeClr val="tx1"/>
          </a:solidFill>
          <a:latin typeface="+mn-lt"/>
          <a:ea typeface="+mn-ea"/>
          <a:cs typeface="+mn-cs"/>
        </a:defRPr>
      </a:lvl1pPr>
      <a:lvl2pPr marL="740365" indent="-284768" algn="l" rtl="0" fontAlgn="base">
        <a:spcBef>
          <a:spcPct val="20000"/>
        </a:spcBef>
        <a:spcAft>
          <a:spcPct val="0"/>
        </a:spcAft>
        <a:buChar char="–"/>
        <a:defRPr sz="2800">
          <a:solidFill>
            <a:schemeClr val="tx1"/>
          </a:solidFill>
          <a:latin typeface="+mn-lt"/>
          <a:ea typeface="ＭＳ Ｐゴシック" charset="-128"/>
        </a:defRPr>
      </a:lvl2pPr>
      <a:lvl3pPr marL="1139054" indent="-227802" algn="l" rtl="0" fontAlgn="base">
        <a:spcBef>
          <a:spcPct val="20000"/>
        </a:spcBef>
        <a:spcAft>
          <a:spcPct val="0"/>
        </a:spcAft>
        <a:buChar char="•"/>
        <a:defRPr sz="2400">
          <a:solidFill>
            <a:schemeClr val="tx1"/>
          </a:solidFill>
          <a:latin typeface="+mn-lt"/>
          <a:ea typeface="ＭＳ Ｐゴシック" charset="-128"/>
        </a:defRPr>
      </a:lvl3pPr>
      <a:lvl4pPr marL="1594654" indent="-227802" algn="l" rtl="0" fontAlgn="base">
        <a:spcBef>
          <a:spcPct val="20000"/>
        </a:spcBef>
        <a:spcAft>
          <a:spcPct val="0"/>
        </a:spcAft>
        <a:buChar char="–"/>
        <a:defRPr sz="2000">
          <a:solidFill>
            <a:schemeClr val="tx1"/>
          </a:solidFill>
          <a:latin typeface="+mn-lt"/>
          <a:ea typeface="ＭＳ Ｐゴシック" charset="-128"/>
        </a:defRPr>
      </a:lvl4pPr>
      <a:lvl5pPr marL="2050291" indent="-227802" algn="l" rtl="0" fontAlgn="base">
        <a:spcBef>
          <a:spcPct val="20000"/>
        </a:spcBef>
        <a:spcAft>
          <a:spcPct val="0"/>
        </a:spcAft>
        <a:buChar char="»"/>
        <a:defRPr sz="2000">
          <a:solidFill>
            <a:schemeClr val="tx1"/>
          </a:solidFill>
          <a:latin typeface="+mn-lt"/>
          <a:ea typeface="ＭＳ Ｐゴシック" charset="-128"/>
        </a:defRPr>
      </a:lvl5pPr>
      <a:lvl6pPr marL="2505898" indent="-227802" algn="l" rtl="0" fontAlgn="base">
        <a:spcBef>
          <a:spcPct val="20000"/>
        </a:spcBef>
        <a:spcAft>
          <a:spcPct val="0"/>
        </a:spcAft>
        <a:buChar char="»"/>
        <a:defRPr sz="2000">
          <a:solidFill>
            <a:schemeClr val="tx1"/>
          </a:solidFill>
          <a:latin typeface="+mn-lt"/>
          <a:ea typeface="ＭＳ Ｐゴシック" charset="-128"/>
        </a:defRPr>
      </a:lvl6pPr>
      <a:lvl7pPr marL="2961507" indent="-227802" algn="l" rtl="0" fontAlgn="base">
        <a:spcBef>
          <a:spcPct val="20000"/>
        </a:spcBef>
        <a:spcAft>
          <a:spcPct val="0"/>
        </a:spcAft>
        <a:buChar char="»"/>
        <a:defRPr sz="2000">
          <a:solidFill>
            <a:schemeClr val="tx1"/>
          </a:solidFill>
          <a:latin typeface="+mn-lt"/>
          <a:ea typeface="ＭＳ Ｐゴシック" charset="-128"/>
        </a:defRPr>
      </a:lvl7pPr>
      <a:lvl8pPr marL="3417122" indent="-227802" algn="l" rtl="0" fontAlgn="base">
        <a:spcBef>
          <a:spcPct val="20000"/>
        </a:spcBef>
        <a:spcAft>
          <a:spcPct val="0"/>
        </a:spcAft>
        <a:buChar char="»"/>
        <a:defRPr sz="2000">
          <a:solidFill>
            <a:schemeClr val="tx1"/>
          </a:solidFill>
          <a:latin typeface="+mn-lt"/>
          <a:ea typeface="ＭＳ Ｐゴシック" charset="-128"/>
        </a:defRPr>
      </a:lvl8pPr>
      <a:lvl9pPr marL="3872723" indent="-22780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604" rtl="0" eaLnBrk="1" latinLnBrk="0" hangingPunct="1">
        <a:defRPr sz="1800" kern="1200">
          <a:solidFill>
            <a:schemeClr val="tx1"/>
          </a:solidFill>
          <a:latin typeface="+mn-lt"/>
          <a:ea typeface="+mn-ea"/>
          <a:cs typeface="+mn-cs"/>
        </a:defRPr>
      </a:lvl1pPr>
      <a:lvl2pPr marL="455604" algn="l" defTabSz="455604" rtl="0" eaLnBrk="1" latinLnBrk="0" hangingPunct="1">
        <a:defRPr sz="1800" kern="1200">
          <a:solidFill>
            <a:schemeClr val="tx1"/>
          </a:solidFill>
          <a:latin typeface="+mn-lt"/>
          <a:ea typeface="+mn-ea"/>
          <a:cs typeface="+mn-cs"/>
        </a:defRPr>
      </a:lvl2pPr>
      <a:lvl3pPr marL="911238" algn="l" defTabSz="455604" rtl="0" eaLnBrk="1" latinLnBrk="0" hangingPunct="1">
        <a:defRPr sz="1800" kern="1200">
          <a:solidFill>
            <a:schemeClr val="tx1"/>
          </a:solidFill>
          <a:latin typeface="+mn-lt"/>
          <a:ea typeface="+mn-ea"/>
          <a:cs typeface="+mn-cs"/>
        </a:defRPr>
      </a:lvl3pPr>
      <a:lvl4pPr marL="1366866" algn="l" defTabSz="455604" rtl="0" eaLnBrk="1" latinLnBrk="0" hangingPunct="1">
        <a:defRPr sz="1800" kern="1200">
          <a:solidFill>
            <a:schemeClr val="tx1"/>
          </a:solidFill>
          <a:latin typeface="+mn-lt"/>
          <a:ea typeface="+mn-ea"/>
          <a:cs typeface="+mn-cs"/>
        </a:defRPr>
      </a:lvl4pPr>
      <a:lvl5pPr marL="1822481" algn="l" defTabSz="455604" rtl="0" eaLnBrk="1" latinLnBrk="0" hangingPunct="1">
        <a:defRPr sz="1800" kern="1200">
          <a:solidFill>
            <a:schemeClr val="tx1"/>
          </a:solidFill>
          <a:latin typeface="+mn-lt"/>
          <a:ea typeface="+mn-ea"/>
          <a:cs typeface="+mn-cs"/>
        </a:defRPr>
      </a:lvl5pPr>
      <a:lvl6pPr marL="2278103" algn="l" defTabSz="455604" rtl="0" eaLnBrk="1" latinLnBrk="0" hangingPunct="1">
        <a:defRPr sz="1800" kern="1200">
          <a:solidFill>
            <a:schemeClr val="tx1"/>
          </a:solidFill>
          <a:latin typeface="+mn-lt"/>
          <a:ea typeface="+mn-ea"/>
          <a:cs typeface="+mn-cs"/>
        </a:defRPr>
      </a:lvl6pPr>
      <a:lvl7pPr marL="2733728" algn="l" defTabSz="455604" rtl="0" eaLnBrk="1" latinLnBrk="0" hangingPunct="1">
        <a:defRPr sz="1800" kern="1200">
          <a:solidFill>
            <a:schemeClr val="tx1"/>
          </a:solidFill>
          <a:latin typeface="+mn-lt"/>
          <a:ea typeface="+mn-ea"/>
          <a:cs typeface="+mn-cs"/>
        </a:defRPr>
      </a:lvl7pPr>
      <a:lvl8pPr marL="3189339" algn="l" defTabSz="455604" rtl="0" eaLnBrk="1" latinLnBrk="0" hangingPunct="1">
        <a:defRPr sz="1800" kern="1200">
          <a:solidFill>
            <a:schemeClr val="tx1"/>
          </a:solidFill>
          <a:latin typeface="+mn-lt"/>
          <a:ea typeface="+mn-ea"/>
          <a:cs typeface="+mn-cs"/>
        </a:defRPr>
      </a:lvl8pPr>
      <a:lvl9pPr marL="3644957" algn="l" defTabSz="45560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1553"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1553"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1553" eaLnBrk="0" fontAlgn="base" hangingPunct="0">
              <a:spcBef>
                <a:spcPct val="0"/>
              </a:spcBef>
              <a:spcAft>
                <a:spcPct val="0"/>
              </a:spcAft>
            </a:pPr>
            <a:fld id="{677C54C9-F150-4642-B498-E3D0AA76B2C6}" type="slidenum">
              <a:rPr lang="en-US" smtClean="0">
                <a:solidFill>
                  <a:srgbClr val="000000"/>
                </a:solidFill>
                <a:latin typeface="Times"/>
              </a:rPr>
              <a:pPr defTabSz="911553"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138345715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762" algn="ctr" rtl="0" fontAlgn="base">
        <a:spcBef>
          <a:spcPct val="0"/>
        </a:spcBef>
        <a:spcAft>
          <a:spcPct val="0"/>
        </a:spcAft>
        <a:defRPr sz="4400">
          <a:solidFill>
            <a:schemeClr val="tx2"/>
          </a:solidFill>
          <a:latin typeface="Times" charset="0"/>
        </a:defRPr>
      </a:lvl6pPr>
      <a:lvl7pPr marL="911553" algn="ctr" rtl="0" fontAlgn="base">
        <a:spcBef>
          <a:spcPct val="0"/>
        </a:spcBef>
        <a:spcAft>
          <a:spcPct val="0"/>
        </a:spcAft>
        <a:defRPr sz="4400">
          <a:solidFill>
            <a:schemeClr val="tx2"/>
          </a:solidFill>
          <a:latin typeface="Times" charset="0"/>
        </a:defRPr>
      </a:lvl7pPr>
      <a:lvl8pPr marL="1367339" algn="ctr" rtl="0" fontAlgn="base">
        <a:spcBef>
          <a:spcPct val="0"/>
        </a:spcBef>
        <a:spcAft>
          <a:spcPct val="0"/>
        </a:spcAft>
        <a:defRPr sz="4400">
          <a:solidFill>
            <a:schemeClr val="tx2"/>
          </a:solidFill>
          <a:latin typeface="Times" charset="0"/>
        </a:defRPr>
      </a:lvl8pPr>
      <a:lvl9pPr marL="1823111" algn="ctr" rtl="0" fontAlgn="base">
        <a:spcBef>
          <a:spcPct val="0"/>
        </a:spcBef>
        <a:spcAft>
          <a:spcPct val="0"/>
        </a:spcAft>
        <a:defRPr sz="4400">
          <a:solidFill>
            <a:schemeClr val="tx2"/>
          </a:solidFill>
          <a:latin typeface="Times" charset="0"/>
        </a:defRPr>
      </a:lvl9pPr>
    </p:titleStyle>
    <p:bodyStyle>
      <a:lvl1pPr marL="341844" indent="-341844" algn="l" rtl="0" fontAlgn="base">
        <a:spcBef>
          <a:spcPct val="20000"/>
        </a:spcBef>
        <a:spcAft>
          <a:spcPct val="0"/>
        </a:spcAft>
        <a:buChar char="•"/>
        <a:defRPr sz="3200">
          <a:solidFill>
            <a:schemeClr val="tx1"/>
          </a:solidFill>
          <a:latin typeface="+mn-lt"/>
          <a:ea typeface="+mn-ea"/>
          <a:cs typeface="+mn-cs"/>
        </a:defRPr>
      </a:lvl1pPr>
      <a:lvl2pPr marL="740628" indent="-284873" algn="l" rtl="0" fontAlgn="base">
        <a:spcBef>
          <a:spcPct val="20000"/>
        </a:spcBef>
        <a:spcAft>
          <a:spcPct val="0"/>
        </a:spcAft>
        <a:buChar char="–"/>
        <a:defRPr sz="2800">
          <a:solidFill>
            <a:schemeClr val="tx1"/>
          </a:solidFill>
          <a:latin typeface="+mn-lt"/>
          <a:ea typeface="ＭＳ Ｐゴシック" charset="-128"/>
        </a:defRPr>
      </a:lvl2pPr>
      <a:lvl3pPr marL="1139448" indent="-227881" algn="l" rtl="0" fontAlgn="base">
        <a:spcBef>
          <a:spcPct val="20000"/>
        </a:spcBef>
        <a:spcAft>
          <a:spcPct val="0"/>
        </a:spcAft>
        <a:buChar char="•"/>
        <a:defRPr sz="2400">
          <a:solidFill>
            <a:schemeClr val="tx1"/>
          </a:solidFill>
          <a:latin typeface="+mn-lt"/>
          <a:ea typeface="ＭＳ Ｐゴシック" charset="-128"/>
        </a:defRPr>
      </a:lvl3pPr>
      <a:lvl4pPr marL="1595208" indent="-227881" algn="l" rtl="0" fontAlgn="base">
        <a:spcBef>
          <a:spcPct val="20000"/>
        </a:spcBef>
        <a:spcAft>
          <a:spcPct val="0"/>
        </a:spcAft>
        <a:buChar char="–"/>
        <a:defRPr sz="2000">
          <a:solidFill>
            <a:schemeClr val="tx1"/>
          </a:solidFill>
          <a:latin typeface="+mn-lt"/>
          <a:ea typeface="ＭＳ Ｐゴシック" charset="-128"/>
        </a:defRPr>
      </a:lvl4pPr>
      <a:lvl5pPr marL="2050999" indent="-227881" algn="l" rtl="0" fontAlgn="base">
        <a:spcBef>
          <a:spcPct val="20000"/>
        </a:spcBef>
        <a:spcAft>
          <a:spcPct val="0"/>
        </a:spcAft>
        <a:buChar char="»"/>
        <a:defRPr sz="2000">
          <a:solidFill>
            <a:schemeClr val="tx1"/>
          </a:solidFill>
          <a:latin typeface="+mn-lt"/>
          <a:ea typeface="ＭＳ Ｐゴシック" charset="-128"/>
        </a:defRPr>
      </a:lvl5pPr>
      <a:lvl6pPr marL="2506773" indent="-227881" algn="l" rtl="0" fontAlgn="base">
        <a:spcBef>
          <a:spcPct val="20000"/>
        </a:spcBef>
        <a:spcAft>
          <a:spcPct val="0"/>
        </a:spcAft>
        <a:buChar char="»"/>
        <a:defRPr sz="2000">
          <a:solidFill>
            <a:schemeClr val="tx1"/>
          </a:solidFill>
          <a:latin typeface="+mn-lt"/>
          <a:ea typeface="ＭＳ Ｐゴシック" charset="-128"/>
        </a:defRPr>
      </a:lvl6pPr>
      <a:lvl7pPr marL="2962542" indent="-227881" algn="l" rtl="0" fontAlgn="base">
        <a:spcBef>
          <a:spcPct val="20000"/>
        </a:spcBef>
        <a:spcAft>
          <a:spcPct val="0"/>
        </a:spcAft>
        <a:buChar char="»"/>
        <a:defRPr sz="2000">
          <a:solidFill>
            <a:schemeClr val="tx1"/>
          </a:solidFill>
          <a:latin typeface="+mn-lt"/>
          <a:ea typeface="ＭＳ Ｐゴシック" charset="-128"/>
        </a:defRPr>
      </a:lvl7pPr>
      <a:lvl8pPr marL="3418319" indent="-227881" algn="l" rtl="0" fontAlgn="base">
        <a:spcBef>
          <a:spcPct val="20000"/>
        </a:spcBef>
        <a:spcAft>
          <a:spcPct val="0"/>
        </a:spcAft>
        <a:buChar char="»"/>
        <a:defRPr sz="2000">
          <a:solidFill>
            <a:schemeClr val="tx1"/>
          </a:solidFill>
          <a:latin typeface="+mn-lt"/>
          <a:ea typeface="ＭＳ Ｐゴシック" charset="-128"/>
        </a:defRPr>
      </a:lvl8pPr>
      <a:lvl9pPr marL="3874073" indent="-22788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53" algn="l" defTabSz="455762" rtl="0" eaLnBrk="1" latinLnBrk="0" hangingPunct="1">
        <a:defRPr sz="1800" kern="1200">
          <a:solidFill>
            <a:schemeClr val="tx1"/>
          </a:solidFill>
          <a:latin typeface="+mn-lt"/>
          <a:ea typeface="+mn-ea"/>
          <a:cs typeface="+mn-cs"/>
        </a:defRPr>
      </a:lvl3pPr>
      <a:lvl4pPr marL="1367339" algn="l" defTabSz="455762" rtl="0" eaLnBrk="1" latinLnBrk="0" hangingPunct="1">
        <a:defRPr sz="1800" kern="1200">
          <a:solidFill>
            <a:schemeClr val="tx1"/>
          </a:solidFill>
          <a:latin typeface="+mn-lt"/>
          <a:ea typeface="+mn-ea"/>
          <a:cs typeface="+mn-cs"/>
        </a:defRPr>
      </a:lvl4pPr>
      <a:lvl5pPr marL="1823111" algn="l" defTabSz="455762" rtl="0" eaLnBrk="1" latinLnBrk="0" hangingPunct="1">
        <a:defRPr sz="1800" kern="1200">
          <a:solidFill>
            <a:schemeClr val="tx1"/>
          </a:solidFill>
          <a:latin typeface="+mn-lt"/>
          <a:ea typeface="+mn-ea"/>
          <a:cs typeface="+mn-cs"/>
        </a:defRPr>
      </a:lvl5pPr>
      <a:lvl6pPr marL="2278890" algn="l" defTabSz="455762" rtl="0" eaLnBrk="1" latinLnBrk="0" hangingPunct="1">
        <a:defRPr sz="1800" kern="1200">
          <a:solidFill>
            <a:schemeClr val="tx1"/>
          </a:solidFill>
          <a:latin typeface="+mn-lt"/>
          <a:ea typeface="+mn-ea"/>
          <a:cs typeface="+mn-cs"/>
        </a:defRPr>
      </a:lvl6pPr>
      <a:lvl7pPr marL="2734673" algn="l" defTabSz="455762" rtl="0" eaLnBrk="1" latinLnBrk="0" hangingPunct="1">
        <a:defRPr sz="1800" kern="1200">
          <a:solidFill>
            <a:schemeClr val="tx1"/>
          </a:solidFill>
          <a:latin typeface="+mn-lt"/>
          <a:ea typeface="+mn-ea"/>
          <a:cs typeface="+mn-cs"/>
        </a:defRPr>
      </a:lvl7pPr>
      <a:lvl8pPr marL="3190442" algn="l" defTabSz="455762" rtl="0" eaLnBrk="1" latinLnBrk="0" hangingPunct="1">
        <a:defRPr sz="1800" kern="1200">
          <a:solidFill>
            <a:schemeClr val="tx1"/>
          </a:solidFill>
          <a:latin typeface="+mn-lt"/>
          <a:ea typeface="+mn-ea"/>
          <a:cs typeface="+mn-cs"/>
        </a:defRPr>
      </a:lvl8pPr>
      <a:lvl9pPr marL="3646217" algn="l" defTabSz="45576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597" rIns="91193" bIns="45597"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93" tIns="45597" rIns="91193" bIns="455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93" tIns="45597" rIns="91193" bIns="45597" rtlCol="0" anchor="ctr"/>
          <a:lstStyle>
            <a:lvl1pPr algn="l">
              <a:defRPr sz="1200">
                <a:solidFill>
                  <a:schemeClr val="tx1">
                    <a:tint val="75000"/>
                  </a:schemeClr>
                </a:solidFill>
              </a:defRPr>
            </a:lvl1pPr>
          </a:lstStyle>
          <a:p>
            <a:pPr defTabSz="455873"/>
            <a:fld id="{C11147F3-07F8-9248-9DB8-D6E79D8F0E95}" type="datetimeFigureOut">
              <a:rPr lang="en-US" smtClean="0">
                <a:solidFill>
                  <a:prstClr val="black">
                    <a:tint val="75000"/>
                  </a:prstClr>
                </a:solidFill>
                <a:latin typeface="Calibri"/>
              </a:rPr>
              <a:pPr defTabSz="455873"/>
              <a:t>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406"/>
            <a:ext cx="2895600" cy="365125"/>
          </a:xfrm>
          <a:prstGeom prst="rect">
            <a:avLst/>
          </a:prstGeom>
        </p:spPr>
        <p:txBody>
          <a:bodyPr vert="horz" lIns="91193" tIns="45597" rIns="91193" bIns="45597" rtlCol="0" anchor="ctr"/>
          <a:lstStyle>
            <a:lvl1pPr algn="ctr">
              <a:defRPr sz="1200">
                <a:solidFill>
                  <a:schemeClr val="tx1">
                    <a:tint val="75000"/>
                  </a:schemeClr>
                </a:solidFill>
              </a:defRPr>
            </a:lvl1pPr>
          </a:lstStyle>
          <a:p>
            <a:pPr defTabSz="455873"/>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93" tIns="45597" rIns="91193" bIns="45597" rtlCol="0" anchor="ctr"/>
          <a:lstStyle>
            <a:lvl1pPr algn="r">
              <a:defRPr sz="1200">
                <a:solidFill>
                  <a:schemeClr val="tx1">
                    <a:tint val="75000"/>
                  </a:schemeClr>
                </a:solidFill>
              </a:defRPr>
            </a:lvl1pPr>
          </a:lstStyle>
          <a:p>
            <a:pPr defTabSz="455873"/>
            <a:fld id="{644A6C76-1D05-F14D-AA28-A89AFF3788D3}" type="slidenum">
              <a:rPr lang="en-US" smtClean="0">
                <a:solidFill>
                  <a:prstClr val="black">
                    <a:tint val="75000"/>
                  </a:prstClr>
                </a:solidFill>
                <a:latin typeface="Calibri"/>
              </a:rPr>
              <a:pPr defTabSz="455873"/>
              <a:t>‹#›</a:t>
            </a:fld>
            <a:endParaRPr lang="en-US">
              <a:solidFill>
                <a:prstClr val="black">
                  <a:tint val="75000"/>
                </a:prstClr>
              </a:solidFill>
              <a:latin typeface="Calibri"/>
            </a:endParaRPr>
          </a:p>
        </p:txBody>
      </p:sp>
    </p:spTree>
    <p:extLst>
      <p:ext uri="{BB962C8B-B14F-4D97-AF65-F5344CB8AC3E}">
        <p14:creationId xmlns:p14="http://schemas.microsoft.com/office/powerpoint/2010/main" val="242824533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5873" rtl="0" eaLnBrk="1" latinLnBrk="0" hangingPunct="1">
        <a:spcBef>
          <a:spcPct val="0"/>
        </a:spcBef>
        <a:buNone/>
        <a:defRPr sz="4400" kern="1200">
          <a:solidFill>
            <a:schemeClr val="tx1"/>
          </a:solidFill>
          <a:latin typeface="+mj-lt"/>
          <a:ea typeface="+mj-ea"/>
          <a:cs typeface="+mj-cs"/>
        </a:defRPr>
      </a:lvl1pPr>
    </p:titleStyle>
    <p:bodyStyle>
      <a:lvl1pPr marL="341925" indent="-341925" algn="l" defTabSz="455873" rtl="0" eaLnBrk="1" latinLnBrk="0" hangingPunct="1">
        <a:spcBef>
          <a:spcPct val="20000"/>
        </a:spcBef>
        <a:buFont typeface="Arial"/>
        <a:buChar char="•"/>
        <a:defRPr sz="3200" kern="1200">
          <a:solidFill>
            <a:schemeClr val="tx1"/>
          </a:solidFill>
          <a:latin typeface="+mn-lt"/>
          <a:ea typeface="+mn-ea"/>
          <a:cs typeface="+mn-cs"/>
        </a:defRPr>
      </a:lvl1pPr>
      <a:lvl2pPr marL="740808" indent="-284942" algn="l" defTabSz="455873" rtl="0" eaLnBrk="1" latinLnBrk="0" hangingPunct="1">
        <a:spcBef>
          <a:spcPct val="20000"/>
        </a:spcBef>
        <a:buFont typeface="Arial"/>
        <a:buChar char="–"/>
        <a:defRPr sz="2800" kern="1200">
          <a:solidFill>
            <a:schemeClr val="tx1"/>
          </a:solidFill>
          <a:latin typeface="+mn-lt"/>
          <a:ea typeface="+mn-ea"/>
          <a:cs typeface="+mn-cs"/>
        </a:defRPr>
      </a:lvl2pPr>
      <a:lvl3pPr marL="1139712" indent="-227935" algn="l" defTabSz="455873" rtl="0" eaLnBrk="1" latinLnBrk="0" hangingPunct="1">
        <a:spcBef>
          <a:spcPct val="20000"/>
        </a:spcBef>
        <a:buFont typeface="Arial"/>
        <a:buChar char="•"/>
        <a:defRPr sz="2400" kern="1200">
          <a:solidFill>
            <a:schemeClr val="tx1"/>
          </a:solidFill>
          <a:latin typeface="+mn-lt"/>
          <a:ea typeface="+mn-ea"/>
          <a:cs typeface="+mn-cs"/>
        </a:defRPr>
      </a:lvl3pPr>
      <a:lvl4pPr marL="1595588" indent="-227935" algn="l" defTabSz="455873" rtl="0" eaLnBrk="1" latinLnBrk="0" hangingPunct="1">
        <a:spcBef>
          <a:spcPct val="20000"/>
        </a:spcBef>
        <a:buFont typeface="Arial"/>
        <a:buChar char="–"/>
        <a:defRPr sz="2000" kern="1200">
          <a:solidFill>
            <a:schemeClr val="tx1"/>
          </a:solidFill>
          <a:latin typeface="+mn-lt"/>
          <a:ea typeface="+mn-ea"/>
          <a:cs typeface="+mn-cs"/>
        </a:defRPr>
      </a:lvl4pPr>
      <a:lvl5pPr marL="2051494" indent="-227935" algn="l" defTabSz="455873" rtl="0" eaLnBrk="1" latinLnBrk="0" hangingPunct="1">
        <a:spcBef>
          <a:spcPct val="20000"/>
        </a:spcBef>
        <a:buFont typeface="Arial"/>
        <a:buChar char="»"/>
        <a:defRPr sz="2000" kern="1200">
          <a:solidFill>
            <a:schemeClr val="tx1"/>
          </a:solidFill>
          <a:latin typeface="+mn-lt"/>
          <a:ea typeface="+mn-ea"/>
          <a:cs typeface="+mn-cs"/>
        </a:defRPr>
      </a:lvl5pPr>
      <a:lvl6pPr marL="2507375" indent="-227935" algn="l" defTabSz="455873" rtl="0" eaLnBrk="1" latinLnBrk="0" hangingPunct="1">
        <a:spcBef>
          <a:spcPct val="20000"/>
        </a:spcBef>
        <a:buFont typeface="Arial"/>
        <a:buChar char="•"/>
        <a:defRPr sz="2000" kern="1200">
          <a:solidFill>
            <a:schemeClr val="tx1"/>
          </a:solidFill>
          <a:latin typeface="+mn-lt"/>
          <a:ea typeface="+mn-ea"/>
          <a:cs typeface="+mn-cs"/>
        </a:defRPr>
      </a:lvl6pPr>
      <a:lvl7pPr marL="2963249" indent="-227935" algn="l" defTabSz="455873" rtl="0" eaLnBrk="1" latinLnBrk="0" hangingPunct="1">
        <a:spcBef>
          <a:spcPct val="20000"/>
        </a:spcBef>
        <a:buFont typeface="Arial"/>
        <a:buChar char="•"/>
        <a:defRPr sz="2000" kern="1200">
          <a:solidFill>
            <a:schemeClr val="tx1"/>
          </a:solidFill>
          <a:latin typeface="+mn-lt"/>
          <a:ea typeface="+mn-ea"/>
          <a:cs typeface="+mn-cs"/>
        </a:defRPr>
      </a:lvl7pPr>
      <a:lvl8pPr marL="3419140" indent="-227935" algn="l" defTabSz="455873" rtl="0" eaLnBrk="1" latinLnBrk="0" hangingPunct="1">
        <a:spcBef>
          <a:spcPct val="20000"/>
        </a:spcBef>
        <a:buFont typeface="Arial"/>
        <a:buChar char="•"/>
        <a:defRPr sz="2000" kern="1200">
          <a:solidFill>
            <a:schemeClr val="tx1"/>
          </a:solidFill>
          <a:latin typeface="+mn-lt"/>
          <a:ea typeface="+mn-ea"/>
          <a:cs typeface="+mn-cs"/>
        </a:defRPr>
      </a:lvl8pPr>
      <a:lvl9pPr marL="3875000" indent="-227935" algn="l" defTabSz="45587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873" rtl="0" eaLnBrk="1" latinLnBrk="0" hangingPunct="1">
        <a:defRPr sz="1800" kern="1200">
          <a:solidFill>
            <a:schemeClr val="tx1"/>
          </a:solidFill>
          <a:latin typeface="+mn-lt"/>
          <a:ea typeface="+mn-ea"/>
          <a:cs typeface="+mn-cs"/>
        </a:defRPr>
      </a:lvl1pPr>
      <a:lvl2pPr marL="455873" algn="l" defTabSz="455873" rtl="0" eaLnBrk="1" latinLnBrk="0" hangingPunct="1">
        <a:defRPr sz="1800" kern="1200">
          <a:solidFill>
            <a:schemeClr val="tx1"/>
          </a:solidFill>
          <a:latin typeface="+mn-lt"/>
          <a:ea typeface="+mn-ea"/>
          <a:cs typeface="+mn-cs"/>
        </a:defRPr>
      </a:lvl2pPr>
      <a:lvl3pPr marL="911767" algn="l" defTabSz="455873" rtl="0" eaLnBrk="1" latinLnBrk="0" hangingPunct="1">
        <a:defRPr sz="1800" kern="1200">
          <a:solidFill>
            <a:schemeClr val="tx1"/>
          </a:solidFill>
          <a:latin typeface="+mn-lt"/>
          <a:ea typeface="+mn-ea"/>
          <a:cs typeface="+mn-cs"/>
        </a:defRPr>
      </a:lvl3pPr>
      <a:lvl4pPr marL="1367663" algn="l" defTabSz="455873" rtl="0" eaLnBrk="1" latinLnBrk="0" hangingPunct="1">
        <a:defRPr sz="1800" kern="1200">
          <a:solidFill>
            <a:schemeClr val="tx1"/>
          </a:solidFill>
          <a:latin typeface="+mn-lt"/>
          <a:ea typeface="+mn-ea"/>
          <a:cs typeface="+mn-cs"/>
        </a:defRPr>
      </a:lvl4pPr>
      <a:lvl5pPr marL="1823544" algn="l" defTabSz="455873" rtl="0" eaLnBrk="1" latinLnBrk="0" hangingPunct="1">
        <a:defRPr sz="1800" kern="1200">
          <a:solidFill>
            <a:schemeClr val="tx1"/>
          </a:solidFill>
          <a:latin typeface="+mn-lt"/>
          <a:ea typeface="+mn-ea"/>
          <a:cs typeface="+mn-cs"/>
        </a:defRPr>
      </a:lvl5pPr>
      <a:lvl6pPr marL="2279430" algn="l" defTabSz="455873" rtl="0" eaLnBrk="1" latinLnBrk="0" hangingPunct="1">
        <a:defRPr sz="1800" kern="1200">
          <a:solidFill>
            <a:schemeClr val="tx1"/>
          </a:solidFill>
          <a:latin typeface="+mn-lt"/>
          <a:ea typeface="+mn-ea"/>
          <a:cs typeface="+mn-cs"/>
        </a:defRPr>
      </a:lvl6pPr>
      <a:lvl7pPr marL="2735321" algn="l" defTabSz="455873" rtl="0" eaLnBrk="1" latinLnBrk="0" hangingPunct="1">
        <a:defRPr sz="1800" kern="1200">
          <a:solidFill>
            <a:schemeClr val="tx1"/>
          </a:solidFill>
          <a:latin typeface="+mn-lt"/>
          <a:ea typeface="+mn-ea"/>
          <a:cs typeface="+mn-cs"/>
        </a:defRPr>
      </a:lvl7pPr>
      <a:lvl8pPr marL="3191202" algn="l" defTabSz="455873" rtl="0" eaLnBrk="1" latinLnBrk="0" hangingPunct="1">
        <a:defRPr sz="1800" kern="1200">
          <a:solidFill>
            <a:schemeClr val="tx1"/>
          </a:solidFill>
          <a:latin typeface="+mn-lt"/>
          <a:ea typeface="+mn-ea"/>
          <a:cs typeface="+mn-cs"/>
        </a:defRPr>
      </a:lvl8pPr>
      <a:lvl9pPr marL="3647084" algn="l" defTabSz="45587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003" tIns="0" rIns="147638" bIns="0" numCol="1" anchor="ctr" anchorCtr="0" compatLnSpc="1">
            <a:prstTxWarp prst="textNoShape">
              <a:avLst/>
            </a:prstTxWarp>
          </a:bodyPr>
          <a:lstStyle/>
          <a:p>
            <a:pPr lvl="0"/>
            <a:r>
              <a:rPr lang="en-US">
                <a:sym typeface="Times" charset="0"/>
              </a:rPr>
              <a:t>Click to edit Master title style</a:t>
            </a:r>
          </a:p>
        </p:txBody>
      </p:sp>
      <p:sp>
        <p:nvSpPr>
          <p:cNvPr id="13315"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044" tIns="0" rIns="41044"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2052" name="Rectangle 3"/>
          <p:cNvSpPr>
            <a:spLocks noChangeArrowheads="1"/>
          </p:cNvSpPr>
          <p:nvPr/>
        </p:nvSpPr>
        <p:spPr bwMode="auto">
          <a:xfrm>
            <a:off x="628650" y="5612130"/>
            <a:ext cx="1691640" cy="468630"/>
          </a:xfrm>
          <a:prstGeom prst="rect">
            <a:avLst/>
          </a:prstGeom>
          <a:noFill/>
          <a:ln w="9525">
            <a:noFill/>
            <a:miter lim="800000"/>
            <a:headEnd/>
            <a:tailEnd/>
          </a:ln>
        </p:spPr>
        <p:txBody>
          <a:bodyPr lIns="45590" tIns="45590" rIns="45590" bIns="45590"/>
          <a:lstStyle/>
          <a:p>
            <a:pPr marL="24229" defTabSz="911330" fontAlgn="base">
              <a:lnSpc>
                <a:spcPct val="91000"/>
              </a:lnSpc>
              <a:spcBef>
                <a:spcPct val="0"/>
              </a:spcBef>
              <a:spcAft>
                <a:spcPct val="0"/>
              </a:spcAft>
              <a:tabLst>
                <a:tab pos="76945" algn="l"/>
                <a:tab pos="895599" algn="l"/>
                <a:tab pos="1702933" algn="l"/>
              </a:tabLst>
            </a:pPr>
            <a:endParaRPr lang="en-US" sz="1300">
              <a:solidFill>
                <a:srgbClr val="000000"/>
              </a:solidFill>
              <a:latin typeface="Times" charset="0"/>
              <a:ea typeface="ＭＳ Ｐゴシック" charset="0"/>
              <a:cs typeface="Times" charset="0"/>
              <a:sym typeface="Times" charset="0"/>
            </a:endParaRPr>
          </a:p>
          <a:p>
            <a:pPr marL="24229" defTabSz="911330" fontAlgn="base">
              <a:lnSpc>
                <a:spcPct val="91000"/>
              </a:lnSpc>
              <a:spcBef>
                <a:spcPct val="0"/>
              </a:spcBef>
              <a:spcAft>
                <a:spcPct val="0"/>
              </a:spcAft>
              <a:tabLst>
                <a:tab pos="76945" algn="l"/>
                <a:tab pos="895599" algn="l"/>
                <a:tab pos="1702933" algn="l"/>
              </a:tabLst>
            </a:pPr>
            <a:endParaRPr lang="en-US" sz="1300">
              <a:solidFill>
                <a:srgbClr val="000000"/>
              </a:solidFill>
              <a:latin typeface="Times" charset="0"/>
              <a:ea typeface="ＭＳ Ｐゴシック" charset="0"/>
              <a:cs typeface="Times" charset="0"/>
              <a:sym typeface="Times" charset="0"/>
            </a:endParaRPr>
          </a:p>
        </p:txBody>
      </p:sp>
      <p:sp>
        <p:nvSpPr>
          <p:cNvPr id="2053" name="Rectangle 4"/>
          <p:cNvSpPr>
            <a:spLocks noChangeArrowheads="1"/>
          </p:cNvSpPr>
          <p:nvPr/>
        </p:nvSpPr>
        <p:spPr bwMode="auto">
          <a:xfrm>
            <a:off x="2823210" y="5612130"/>
            <a:ext cx="2583180" cy="468630"/>
          </a:xfrm>
          <a:prstGeom prst="rect">
            <a:avLst/>
          </a:prstGeom>
          <a:noFill/>
          <a:ln w="9525">
            <a:noFill/>
            <a:miter lim="800000"/>
            <a:headEnd/>
            <a:tailEnd/>
          </a:ln>
        </p:spPr>
        <p:txBody>
          <a:bodyPr lIns="45590" tIns="45590" rIns="45590" bIns="45590"/>
          <a:lstStyle/>
          <a:p>
            <a:pPr marL="24229" algn="ctr" defTabSz="911330" fontAlgn="base">
              <a:lnSpc>
                <a:spcPct val="91000"/>
              </a:lnSpc>
              <a:spcBef>
                <a:spcPct val="0"/>
              </a:spcBef>
              <a:spcAft>
                <a:spcPct val="0"/>
              </a:spcAft>
              <a:tabLst>
                <a:tab pos="76945" algn="l"/>
                <a:tab pos="895599" algn="l"/>
                <a:tab pos="1715693" algn="l"/>
                <a:tab pos="2535882" algn="l"/>
                <a:tab pos="2591417" algn="l"/>
              </a:tabLst>
            </a:pPr>
            <a:endParaRPr lang="en-US" sz="1300">
              <a:solidFill>
                <a:srgbClr val="000000"/>
              </a:solidFill>
              <a:latin typeface="Times" charset="0"/>
              <a:ea typeface="ＭＳ Ｐゴシック" charset="0"/>
              <a:cs typeface="Times" charset="0"/>
              <a:sym typeface="Times" charset="0"/>
            </a:endParaRPr>
          </a:p>
          <a:p>
            <a:pPr marL="24229" algn="ctr" defTabSz="911330" fontAlgn="base">
              <a:lnSpc>
                <a:spcPct val="91000"/>
              </a:lnSpc>
              <a:spcBef>
                <a:spcPct val="0"/>
              </a:spcBef>
              <a:spcAft>
                <a:spcPct val="0"/>
              </a:spcAft>
              <a:tabLst>
                <a:tab pos="76945" algn="l"/>
                <a:tab pos="895599" algn="l"/>
                <a:tab pos="1715693" algn="l"/>
                <a:tab pos="2535882" algn="l"/>
                <a:tab pos="2591417" algn="l"/>
              </a:tabLst>
            </a:pPr>
            <a:endParaRPr lang="en-US" sz="1300">
              <a:solidFill>
                <a:srgbClr val="000000"/>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145624680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marL="44168" indent="-2422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168" indent="-2422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6966" indent="-2422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6906" indent="-2422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76938" indent="-2422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86949" indent="-2422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5798" indent="-365925"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4615" indent="-314691"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3412" indent="-263402"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3509" indent="-263402"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3586" indent="-263402"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3163"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3220"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3178"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3130" indent="-273344"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004" rtl="0" eaLnBrk="1" latinLnBrk="0" hangingPunct="1">
        <a:defRPr sz="1600" kern="1200">
          <a:solidFill>
            <a:schemeClr val="tx1"/>
          </a:solidFill>
          <a:latin typeface="+mn-lt"/>
          <a:ea typeface="+mn-ea"/>
          <a:cs typeface="+mn-cs"/>
        </a:defRPr>
      </a:lvl1pPr>
      <a:lvl2pPr marL="410004" algn="l" defTabSz="410004" rtl="0" eaLnBrk="1" latinLnBrk="0" hangingPunct="1">
        <a:defRPr sz="1600" kern="1200">
          <a:solidFill>
            <a:schemeClr val="tx1"/>
          </a:solidFill>
          <a:latin typeface="+mn-lt"/>
          <a:ea typeface="+mn-ea"/>
          <a:cs typeface="+mn-cs"/>
        </a:defRPr>
      </a:lvl2pPr>
      <a:lvl3pPr marL="819923" algn="l" defTabSz="410004" rtl="0" eaLnBrk="1" latinLnBrk="0" hangingPunct="1">
        <a:defRPr sz="1600" kern="1200">
          <a:solidFill>
            <a:schemeClr val="tx1"/>
          </a:solidFill>
          <a:latin typeface="+mn-lt"/>
          <a:ea typeface="+mn-ea"/>
          <a:cs typeface="+mn-cs"/>
        </a:defRPr>
      </a:lvl3pPr>
      <a:lvl4pPr marL="1230011" algn="l" defTabSz="410004" rtl="0" eaLnBrk="1" latinLnBrk="0" hangingPunct="1">
        <a:defRPr sz="1600" kern="1200">
          <a:solidFill>
            <a:schemeClr val="tx1"/>
          </a:solidFill>
          <a:latin typeface="+mn-lt"/>
          <a:ea typeface="+mn-ea"/>
          <a:cs typeface="+mn-cs"/>
        </a:defRPr>
      </a:lvl4pPr>
      <a:lvl5pPr marL="1639969" algn="l" defTabSz="410004" rtl="0" eaLnBrk="1" latinLnBrk="0" hangingPunct="1">
        <a:defRPr sz="1600" kern="1200">
          <a:solidFill>
            <a:schemeClr val="tx1"/>
          </a:solidFill>
          <a:latin typeface="+mn-lt"/>
          <a:ea typeface="+mn-ea"/>
          <a:cs typeface="+mn-cs"/>
        </a:defRPr>
      </a:lvl5pPr>
      <a:lvl6pPr marL="2049971" algn="l" defTabSz="410004" rtl="0" eaLnBrk="1" latinLnBrk="0" hangingPunct="1">
        <a:defRPr sz="1600" kern="1200">
          <a:solidFill>
            <a:schemeClr val="tx1"/>
          </a:solidFill>
          <a:latin typeface="+mn-lt"/>
          <a:ea typeface="+mn-ea"/>
          <a:cs typeface="+mn-cs"/>
        </a:defRPr>
      </a:lvl6pPr>
      <a:lvl7pPr marL="2459950" algn="l" defTabSz="410004" rtl="0" eaLnBrk="1" latinLnBrk="0" hangingPunct="1">
        <a:defRPr sz="1600" kern="1200">
          <a:solidFill>
            <a:schemeClr val="tx1"/>
          </a:solidFill>
          <a:latin typeface="+mn-lt"/>
          <a:ea typeface="+mn-ea"/>
          <a:cs typeface="+mn-cs"/>
        </a:defRPr>
      </a:lvl7pPr>
      <a:lvl8pPr marL="2869955" algn="l" defTabSz="410004" rtl="0" eaLnBrk="1" latinLnBrk="0" hangingPunct="1">
        <a:defRPr sz="1600" kern="1200">
          <a:solidFill>
            <a:schemeClr val="tx1"/>
          </a:solidFill>
          <a:latin typeface="+mn-lt"/>
          <a:ea typeface="+mn-ea"/>
          <a:cs typeface="+mn-cs"/>
        </a:defRPr>
      </a:lvl8pPr>
      <a:lvl9pPr marL="3279935" algn="l" defTabSz="41000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431" tIns="0" rIns="148118"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633953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580"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70010"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1448"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883"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14302" indent="-374300"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74313" indent="-322871"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34327" indent="-27144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45769" indent="-27144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7214" indent="-27144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1465"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2904"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4339"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5769" indent="-2742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436" rtl="0" eaLnBrk="1" latinLnBrk="0" hangingPunct="1">
        <a:defRPr sz="1600" kern="1200">
          <a:solidFill>
            <a:schemeClr val="tx1"/>
          </a:solidFill>
          <a:latin typeface="+mn-lt"/>
          <a:ea typeface="+mn-ea"/>
          <a:cs typeface="+mn-cs"/>
        </a:defRPr>
      </a:lvl1pPr>
      <a:lvl2pPr marL="411436" algn="l" defTabSz="411436" rtl="0" eaLnBrk="1" latinLnBrk="0" hangingPunct="1">
        <a:defRPr sz="1600" kern="1200">
          <a:solidFill>
            <a:schemeClr val="tx1"/>
          </a:solidFill>
          <a:latin typeface="+mn-lt"/>
          <a:ea typeface="+mn-ea"/>
          <a:cs typeface="+mn-cs"/>
        </a:defRPr>
      </a:lvl2pPr>
      <a:lvl3pPr marL="822866" algn="l" defTabSz="411436" rtl="0" eaLnBrk="1" latinLnBrk="0" hangingPunct="1">
        <a:defRPr sz="1600" kern="1200">
          <a:solidFill>
            <a:schemeClr val="tx1"/>
          </a:solidFill>
          <a:latin typeface="+mn-lt"/>
          <a:ea typeface="+mn-ea"/>
          <a:cs typeface="+mn-cs"/>
        </a:defRPr>
      </a:lvl3pPr>
      <a:lvl4pPr marL="1234307" algn="l" defTabSz="411436" rtl="0" eaLnBrk="1" latinLnBrk="0" hangingPunct="1">
        <a:defRPr sz="1600" kern="1200">
          <a:solidFill>
            <a:schemeClr val="tx1"/>
          </a:solidFill>
          <a:latin typeface="+mn-lt"/>
          <a:ea typeface="+mn-ea"/>
          <a:cs typeface="+mn-cs"/>
        </a:defRPr>
      </a:lvl4pPr>
      <a:lvl5pPr marL="1645738" algn="l" defTabSz="411436" rtl="0" eaLnBrk="1" latinLnBrk="0" hangingPunct="1">
        <a:defRPr sz="1600" kern="1200">
          <a:solidFill>
            <a:schemeClr val="tx1"/>
          </a:solidFill>
          <a:latin typeface="+mn-lt"/>
          <a:ea typeface="+mn-ea"/>
          <a:cs typeface="+mn-cs"/>
        </a:defRPr>
      </a:lvl5pPr>
      <a:lvl6pPr marL="2057174" algn="l" defTabSz="411436" rtl="0" eaLnBrk="1" latinLnBrk="0" hangingPunct="1">
        <a:defRPr sz="1600" kern="1200">
          <a:solidFill>
            <a:schemeClr val="tx1"/>
          </a:solidFill>
          <a:latin typeface="+mn-lt"/>
          <a:ea typeface="+mn-ea"/>
          <a:cs typeface="+mn-cs"/>
        </a:defRPr>
      </a:lvl6pPr>
      <a:lvl7pPr marL="2468608" algn="l" defTabSz="411436" rtl="0" eaLnBrk="1" latinLnBrk="0" hangingPunct="1">
        <a:defRPr sz="1600" kern="1200">
          <a:solidFill>
            <a:schemeClr val="tx1"/>
          </a:solidFill>
          <a:latin typeface="+mn-lt"/>
          <a:ea typeface="+mn-ea"/>
          <a:cs typeface="+mn-cs"/>
        </a:defRPr>
      </a:lvl7pPr>
      <a:lvl8pPr marL="2880043" algn="l" defTabSz="411436" rtl="0" eaLnBrk="1" latinLnBrk="0" hangingPunct="1">
        <a:defRPr sz="1600" kern="1200">
          <a:solidFill>
            <a:schemeClr val="tx1"/>
          </a:solidFill>
          <a:latin typeface="+mn-lt"/>
          <a:ea typeface="+mn-ea"/>
          <a:cs typeface="+mn-cs"/>
        </a:defRPr>
      </a:lvl8pPr>
      <a:lvl9pPr marL="3291477" algn="l" defTabSz="411436"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377190"/>
            <a:ext cx="7772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048" tIns="0" rIns="147689" bIns="0" numCol="1" anchor="ctr" anchorCtr="0" compatLnSpc="1">
            <a:prstTxWarp prst="textNoShape">
              <a:avLst/>
            </a:prstTxWarp>
          </a:bodyPr>
          <a:lstStyle/>
          <a:p>
            <a:pPr lvl="0"/>
            <a:r>
              <a:rPr lang="en-US">
                <a:sym typeface="Arial" charset="0"/>
              </a:rPr>
              <a:t>Click to edit Master title style</a:t>
            </a:r>
          </a:p>
        </p:txBody>
      </p:sp>
      <p:sp>
        <p:nvSpPr>
          <p:cNvPr id="37891" name="Rectangle 2"/>
          <p:cNvSpPr>
            <a:spLocks noGrp="1" noChangeArrowheads="1"/>
          </p:cNvSpPr>
          <p:nvPr>
            <p:ph type="body" idx="1"/>
          </p:nvPr>
        </p:nvSpPr>
        <p:spPr bwMode="auto">
          <a:xfrm>
            <a:off x="685800" y="1977390"/>
            <a:ext cx="7772400" cy="488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044" tIns="0" rIns="41044"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7365210" y="6252210"/>
            <a:ext cx="280035" cy="274320"/>
          </a:xfrm>
          <a:prstGeom prst="rect">
            <a:avLst/>
          </a:prstGeom>
          <a:noFill/>
          <a:ln w="12700">
            <a:noFill/>
            <a:miter lim="800000"/>
            <a:headEnd/>
            <a:tailEnd/>
          </a:ln>
        </p:spPr>
        <p:txBody>
          <a:bodyPr vert="horz" wrap="none" lIns="82076" tIns="41044" rIns="82076" bIns="41044" numCol="1" anchor="t" anchorCtr="0" compatLnSpc="1">
            <a:prstTxWarp prst="textNoShape">
              <a:avLst/>
            </a:prstTxWarp>
          </a:bodyPr>
          <a:lstStyle>
            <a:lvl1pPr>
              <a:defRPr sz="1300">
                <a:latin typeface="Arial" charset="0"/>
                <a:cs typeface="Arial" charset="0"/>
                <a:sym typeface="Arial" charset="0"/>
              </a:defRPr>
            </a:lvl1pPr>
          </a:lstStyle>
          <a:p>
            <a:pPr algn="ctr" defTabSz="911499" fontAlgn="base">
              <a:spcBef>
                <a:spcPct val="0"/>
              </a:spcBef>
              <a:spcAft>
                <a:spcPct val="0"/>
              </a:spcAft>
            </a:pPr>
            <a:fld id="{03663E9C-D375-244C-84DD-D1DA8BDC76FE}" type="slidenum">
              <a:rPr lang="en-US" smtClean="0">
                <a:solidFill>
                  <a:srgbClr val="000000"/>
                </a:solidFill>
                <a:ea typeface="ＭＳ Ｐゴシック" charset="0"/>
              </a:rPr>
              <a:pPr algn="ctr" defTabSz="911499"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66260006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ransition/>
  <p:hf hdr="0" ftr="0" dt="0"/>
  <p:txStyles>
    <p:titleStyle>
      <a:lvl1pPr marL="61277" indent="-39901" algn="ctr" rtl="0" eaLnBrk="0" fontAlgn="base" hangingPunct="0">
        <a:spcBef>
          <a:spcPct val="0"/>
        </a:spcBef>
        <a:spcAft>
          <a:spcPct val="0"/>
        </a:spcAft>
        <a:defRPr sz="4300">
          <a:solidFill>
            <a:schemeClr val="tx1"/>
          </a:solidFill>
          <a:latin typeface="+mj-lt"/>
          <a:ea typeface="ＭＳ Ｐゴシック" charset="0"/>
          <a:cs typeface="+mj-cs"/>
          <a:sym typeface="Arial" charset="0"/>
        </a:defRPr>
      </a:lvl1pPr>
      <a:lvl2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2pPr>
      <a:lvl3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3pPr>
      <a:lvl4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4pPr>
      <a:lvl5pPr marL="61277" indent="-39901" algn="ctr" rtl="0" eaLnBrk="0" fontAlgn="base" hangingPunct="0">
        <a:spcBef>
          <a:spcPct val="0"/>
        </a:spcBef>
        <a:spcAft>
          <a:spcPct val="0"/>
        </a:spcAft>
        <a:defRPr sz="4300">
          <a:solidFill>
            <a:schemeClr val="tx1"/>
          </a:solidFill>
          <a:latin typeface="Arial" charset="0"/>
          <a:ea typeface="ＭＳ Ｐゴシック" charset="0"/>
          <a:cs typeface="Arial" charset="0"/>
          <a:sym typeface="Arial" charset="0"/>
        </a:defRPr>
      </a:lvl5pPr>
      <a:lvl6pPr marL="472833" indent="-39901" algn="ctr" rtl="0" fontAlgn="base">
        <a:spcBef>
          <a:spcPct val="0"/>
        </a:spcBef>
        <a:spcAft>
          <a:spcPct val="0"/>
        </a:spcAft>
        <a:defRPr sz="4300">
          <a:solidFill>
            <a:schemeClr val="tx1"/>
          </a:solidFill>
          <a:latin typeface="Arial" charset="0"/>
          <a:ea typeface="Arial" charset="0"/>
          <a:cs typeface="Arial" charset="0"/>
          <a:sym typeface="Arial" charset="0"/>
        </a:defRPr>
      </a:lvl6pPr>
      <a:lvl7pPr marL="882981" indent="-39901" algn="ctr" rtl="0" fontAlgn="base">
        <a:spcBef>
          <a:spcPct val="0"/>
        </a:spcBef>
        <a:spcAft>
          <a:spcPct val="0"/>
        </a:spcAft>
        <a:defRPr sz="4300">
          <a:solidFill>
            <a:schemeClr val="tx1"/>
          </a:solidFill>
          <a:latin typeface="Arial" charset="0"/>
          <a:ea typeface="Arial" charset="0"/>
          <a:cs typeface="Arial" charset="0"/>
          <a:sym typeface="Arial" charset="0"/>
        </a:defRPr>
      </a:lvl7pPr>
      <a:lvl8pPr marL="1293135" indent="-39901" algn="ctr" rtl="0" fontAlgn="base">
        <a:spcBef>
          <a:spcPct val="0"/>
        </a:spcBef>
        <a:spcAft>
          <a:spcPct val="0"/>
        </a:spcAft>
        <a:defRPr sz="4300">
          <a:solidFill>
            <a:schemeClr val="tx1"/>
          </a:solidFill>
          <a:latin typeface="Arial" charset="0"/>
          <a:ea typeface="Arial" charset="0"/>
          <a:cs typeface="Arial" charset="0"/>
          <a:sym typeface="Arial" charset="0"/>
        </a:defRPr>
      </a:lvl8pPr>
      <a:lvl9pPr marL="1703287" indent="-39901" algn="ctr" rtl="0" fontAlgn="base">
        <a:spcBef>
          <a:spcPct val="0"/>
        </a:spcBef>
        <a:spcAft>
          <a:spcPct val="0"/>
        </a:spcAft>
        <a:defRPr sz="4300">
          <a:solidFill>
            <a:schemeClr val="tx1"/>
          </a:solidFill>
          <a:latin typeface="Arial" charset="0"/>
          <a:ea typeface="Arial" charset="0"/>
          <a:cs typeface="Arial" charset="0"/>
          <a:sym typeface="Arial" charset="0"/>
        </a:defRPr>
      </a:lvl9pPr>
    </p:titleStyle>
    <p:bodyStyle>
      <a:lvl1pPr marL="373150" indent="-333281" algn="l" rtl="0" eaLnBrk="0" fontAlgn="base" hangingPunct="0">
        <a:spcBef>
          <a:spcPts val="720"/>
        </a:spcBef>
        <a:spcAft>
          <a:spcPct val="0"/>
        </a:spcAft>
        <a:buClr>
          <a:srgbClr val="000000"/>
        </a:buClr>
        <a:buSzPct val="100000"/>
        <a:buFont typeface="Lucida Grande" charset="0"/>
        <a:buChar char="•"/>
        <a:defRPr sz="3100">
          <a:solidFill>
            <a:schemeClr val="tx1"/>
          </a:solidFill>
          <a:latin typeface="+mn-lt"/>
          <a:ea typeface="ＭＳ Ｐゴシック" charset="0"/>
          <a:cs typeface="+mn-cs"/>
          <a:sym typeface="Arial" charset="0"/>
        </a:defRPr>
      </a:lvl1pPr>
      <a:lvl2pPr marL="729174" indent="-274869" algn="l" rtl="0" eaLnBrk="0" fontAlgn="base" hangingPunct="0">
        <a:spcBef>
          <a:spcPts val="630"/>
        </a:spcBef>
        <a:spcAft>
          <a:spcPct val="0"/>
        </a:spcAft>
        <a:buClr>
          <a:srgbClr val="000000"/>
        </a:buClr>
        <a:buSzPct val="100000"/>
        <a:buFont typeface="Lucida Grande" charset="0"/>
        <a:buChar char="–"/>
        <a:defRPr sz="2700">
          <a:solidFill>
            <a:schemeClr val="tx1"/>
          </a:solidFill>
          <a:latin typeface="+mn-lt"/>
          <a:ea typeface="+mn-ea"/>
          <a:cs typeface="+mn-cs"/>
          <a:sym typeface="Arial" charset="0"/>
        </a:defRPr>
      </a:lvl2pPr>
      <a:lvl3pPr marL="1132233" indent="-222159" algn="l" rtl="0" eaLnBrk="0" fontAlgn="base" hangingPunct="0">
        <a:spcBef>
          <a:spcPts val="540"/>
        </a:spcBef>
        <a:spcAft>
          <a:spcPct val="0"/>
        </a:spcAft>
        <a:buClr>
          <a:srgbClr val="000000"/>
        </a:buClr>
        <a:buSzPct val="100000"/>
        <a:buFont typeface="Lucida Grande" charset="0"/>
        <a:buChar char="•"/>
        <a:defRPr sz="2300">
          <a:solidFill>
            <a:schemeClr val="tx1"/>
          </a:solidFill>
          <a:latin typeface="+mn-lt"/>
          <a:ea typeface="+mn-ea"/>
          <a:cs typeface="+mn-cs"/>
          <a:sym typeface="Arial" charset="0"/>
        </a:defRPr>
      </a:lvl3pPr>
      <a:lvl4pPr marL="1589405" indent="-223579" algn="l" rtl="0" eaLnBrk="0" fontAlgn="base" hangingPunct="0">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4pPr>
      <a:lvl5pPr marL="2045129" indent="-223579" algn="l" rtl="0" eaLnBrk="0" fontAlgn="base" hangingPunct="0">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5pPr>
      <a:lvl6pPr marL="2458085"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6pPr>
      <a:lvl7pPr marL="2868251"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7pPr>
      <a:lvl8pPr marL="3278399"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8pPr>
      <a:lvl9pPr marL="3688574" indent="-226431" algn="l" rtl="0" fontAlgn="base">
        <a:spcBef>
          <a:spcPts val="450"/>
        </a:spcBef>
        <a:spcAft>
          <a:spcPct val="0"/>
        </a:spcAft>
        <a:buClr>
          <a:srgbClr val="000000"/>
        </a:buClr>
        <a:buSzPct val="100000"/>
        <a:buFont typeface="Lucida Grande" charset="0"/>
        <a:buChar char="»"/>
        <a:defRPr sz="2000">
          <a:solidFill>
            <a:schemeClr val="tx1"/>
          </a:solidFill>
          <a:latin typeface="+mn-lt"/>
          <a:ea typeface="+mn-ea"/>
          <a:cs typeface="+mn-cs"/>
          <a:sym typeface="Arial" charset="0"/>
        </a:defRPr>
      </a:lvl9pPr>
    </p:bodyStyle>
    <p:otherStyle>
      <a:defPPr>
        <a:defRPr lang="en-US"/>
      </a:defPPr>
      <a:lvl1pPr marL="0" algn="l" defTabSz="410164" rtl="0" eaLnBrk="1" latinLnBrk="0" hangingPunct="1">
        <a:defRPr sz="1600" kern="1200">
          <a:solidFill>
            <a:schemeClr val="tx1"/>
          </a:solidFill>
          <a:latin typeface="+mn-lt"/>
          <a:ea typeface="+mn-ea"/>
          <a:cs typeface="+mn-cs"/>
        </a:defRPr>
      </a:lvl1pPr>
      <a:lvl2pPr marL="410164" algn="l" defTabSz="410164" rtl="0" eaLnBrk="1" latinLnBrk="0" hangingPunct="1">
        <a:defRPr sz="1600" kern="1200">
          <a:solidFill>
            <a:schemeClr val="tx1"/>
          </a:solidFill>
          <a:latin typeface="+mn-lt"/>
          <a:ea typeface="+mn-ea"/>
          <a:cs typeface="+mn-cs"/>
        </a:defRPr>
      </a:lvl2pPr>
      <a:lvl3pPr marL="820283" algn="l" defTabSz="410164" rtl="0" eaLnBrk="1" latinLnBrk="0" hangingPunct="1">
        <a:defRPr sz="1600" kern="1200">
          <a:solidFill>
            <a:schemeClr val="tx1"/>
          </a:solidFill>
          <a:latin typeface="+mn-lt"/>
          <a:ea typeface="+mn-ea"/>
          <a:cs typeface="+mn-cs"/>
        </a:defRPr>
      </a:lvl3pPr>
      <a:lvl4pPr marL="1230491" algn="l" defTabSz="410164" rtl="0" eaLnBrk="1" latinLnBrk="0" hangingPunct="1">
        <a:defRPr sz="1600" kern="1200">
          <a:solidFill>
            <a:schemeClr val="tx1"/>
          </a:solidFill>
          <a:latin typeface="+mn-lt"/>
          <a:ea typeface="+mn-ea"/>
          <a:cs typeface="+mn-cs"/>
        </a:defRPr>
      </a:lvl4pPr>
      <a:lvl5pPr marL="1640628" algn="l" defTabSz="410164" rtl="0" eaLnBrk="1" latinLnBrk="0" hangingPunct="1">
        <a:defRPr sz="1600" kern="1200">
          <a:solidFill>
            <a:schemeClr val="tx1"/>
          </a:solidFill>
          <a:latin typeface="+mn-lt"/>
          <a:ea typeface="+mn-ea"/>
          <a:cs typeface="+mn-cs"/>
        </a:defRPr>
      </a:lvl5pPr>
      <a:lvl6pPr marL="2050795" algn="l" defTabSz="410164" rtl="0" eaLnBrk="1" latinLnBrk="0" hangingPunct="1">
        <a:defRPr sz="1600" kern="1200">
          <a:solidFill>
            <a:schemeClr val="tx1"/>
          </a:solidFill>
          <a:latin typeface="+mn-lt"/>
          <a:ea typeface="+mn-ea"/>
          <a:cs typeface="+mn-cs"/>
        </a:defRPr>
      </a:lvl6pPr>
      <a:lvl7pPr marL="2460938" algn="l" defTabSz="410164" rtl="0" eaLnBrk="1" latinLnBrk="0" hangingPunct="1">
        <a:defRPr sz="1600" kern="1200">
          <a:solidFill>
            <a:schemeClr val="tx1"/>
          </a:solidFill>
          <a:latin typeface="+mn-lt"/>
          <a:ea typeface="+mn-ea"/>
          <a:cs typeface="+mn-cs"/>
        </a:defRPr>
      </a:lvl7pPr>
      <a:lvl8pPr marL="2871107" algn="l" defTabSz="410164" rtl="0" eaLnBrk="1" latinLnBrk="0" hangingPunct="1">
        <a:defRPr sz="1600" kern="1200">
          <a:solidFill>
            <a:schemeClr val="tx1"/>
          </a:solidFill>
          <a:latin typeface="+mn-lt"/>
          <a:ea typeface="+mn-ea"/>
          <a:cs typeface="+mn-cs"/>
        </a:defRPr>
      </a:lvl8pPr>
      <a:lvl9pPr marL="3281252" algn="l" defTabSz="410164"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defRPr sz="1400"/>
            </a:lvl1pPr>
          </a:lstStyle>
          <a:p>
            <a:pPr defTabSz="913581"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ctr">
              <a:defRPr sz="1400"/>
            </a:lvl1pPr>
          </a:lstStyle>
          <a:p>
            <a:pPr defTabSz="913581" eaLnBrk="0" fontAlgn="base" hangingPunct="0">
              <a:spcBef>
                <a:spcPct val="0"/>
              </a:spcBef>
              <a:spcAft>
                <a:spcPct val="0"/>
              </a:spcAft>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r">
              <a:defRPr sz="1400"/>
            </a:lvl1pPr>
          </a:lstStyle>
          <a:p>
            <a:pPr defTabSz="913581" eaLnBrk="0" fontAlgn="base" hangingPunct="0">
              <a:spcBef>
                <a:spcPct val="0"/>
              </a:spcBef>
              <a:spcAft>
                <a:spcPct val="0"/>
              </a:spcAft>
            </a:pPr>
            <a:fld id="{E47B3D5A-B335-EF4E-8D3E-2C0B51D0F71A}" type="slidenum">
              <a:rPr lang="en-US" smtClean="0">
                <a:solidFill>
                  <a:srgbClr val="000000"/>
                </a:solidFill>
                <a:latin typeface="Times" charset="0"/>
                <a:ea typeface="ＭＳ Ｐゴシック" charset="0"/>
              </a:rPr>
              <a:pPr defTabSz="913581" eaLnBrk="0" fontAlgn="base" hangingPunct="0">
                <a:spcBef>
                  <a:spcPct val="0"/>
                </a:spcBef>
                <a:spcAft>
                  <a:spcPct val="0"/>
                </a:spcAft>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39697816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6791" algn="ctr" rtl="0" fontAlgn="base">
        <a:spcBef>
          <a:spcPct val="0"/>
        </a:spcBef>
        <a:spcAft>
          <a:spcPct val="0"/>
        </a:spcAft>
        <a:defRPr sz="4400">
          <a:solidFill>
            <a:schemeClr val="tx2"/>
          </a:solidFill>
          <a:latin typeface="Times" charset="0"/>
          <a:ea typeface="ＭＳ Ｐゴシック" charset="0"/>
        </a:defRPr>
      </a:lvl6pPr>
      <a:lvl7pPr marL="913581" algn="ctr" rtl="0" fontAlgn="base">
        <a:spcBef>
          <a:spcPct val="0"/>
        </a:spcBef>
        <a:spcAft>
          <a:spcPct val="0"/>
        </a:spcAft>
        <a:defRPr sz="4400">
          <a:solidFill>
            <a:schemeClr val="tx2"/>
          </a:solidFill>
          <a:latin typeface="Times" charset="0"/>
          <a:ea typeface="ＭＳ Ｐゴシック" charset="0"/>
        </a:defRPr>
      </a:lvl7pPr>
      <a:lvl8pPr marL="1370372" algn="ctr" rtl="0" fontAlgn="base">
        <a:spcBef>
          <a:spcPct val="0"/>
        </a:spcBef>
        <a:spcAft>
          <a:spcPct val="0"/>
        </a:spcAft>
        <a:defRPr sz="4400">
          <a:solidFill>
            <a:schemeClr val="tx2"/>
          </a:solidFill>
          <a:latin typeface="Times" charset="0"/>
          <a:ea typeface="ＭＳ Ｐゴシック" charset="0"/>
        </a:defRPr>
      </a:lvl8pPr>
      <a:lvl9pPr marL="1827162" algn="ctr" rtl="0" fontAlgn="base">
        <a:spcBef>
          <a:spcPct val="0"/>
        </a:spcBef>
        <a:spcAft>
          <a:spcPct val="0"/>
        </a:spcAft>
        <a:defRPr sz="4400">
          <a:solidFill>
            <a:schemeClr val="tx2"/>
          </a:solidFill>
          <a:latin typeface="Times" charset="0"/>
          <a:ea typeface="ＭＳ Ｐゴシック" charset="0"/>
        </a:defRPr>
      </a:lvl9pPr>
    </p:titleStyle>
    <p:bodyStyle>
      <a:lvl1pPr marL="342592" indent="-342592" algn="l" rtl="0" fontAlgn="base">
        <a:spcBef>
          <a:spcPct val="20000"/>
        </a:spcBef>
        <a:spcAft>
          <a:spcPct val="0"/>
        </a:spcAft>
        <a:buChar char="•"/>
        <a:defRPr sz="3200">
          <a:solidFill>
            <a:schemeClr val="tx1"/>
          </a:solidFill>
          <a:latin typeface="+mn-lt"/>
          <a:ea typeface="+mn-ea"/>
          <a:cs typeface="+mn-cs"/>
        </a:defRPr>
      </a:lvl1pPr>
      <a:lvl2pPr marL="742268" indent="-285477" algn="l" rtl="0" fontAlgn="base">
        <a:spcBef>
          <a:spcPct val="20000"/>
        </a:spcBef>
        <a:spcAft>
          <a:spcPct val="0"/>
        </a:spcAft>
        <a:buChar char="–"/>
        <a:defRPr sz="2800">
          <a:solidFill>
            <a:schemeClr val="tx1"/>
          </a:solidFill>
          <a:latin typeface="+mn-lt"/>
          <a:ea typeface="+mn-ea"/>
        </a:defRPr>
      </a:lvl2pPr>
      <a:lvl3pPr marL="1141976" indent="-228395" algn="l" rtl="0" fontAlgn="base">
        <a:spcBef>
          <a:spcPct val="20000"/>
        </a:spcBef>
        <a:spcAft>
          <a:spcPct val="0"/>
        </a:spcAft>
        <a:buChar char="•"/>
        <a:defRPr sz="2400">
          <a:solidFill>
            <a:schemeClr val="tx1"/>
          </a:solidFill>
          <a:latin typeface="+mn-lt"/>
          <a:ea typeface="+mn-ea"/>
        </a:defRPr>
      </a:lvl3pPr>
      <a:lvl4pPr marL="1598744" indent="-228395" algn="l" rtl="0" fontAlgn="base">
        <a:spcBef>
          <a:spcPct val="20000"/>
        </a:spcBef>
        <a:spcAft>
          <a:spcPct val="0"/>
        </a:spcAft>
        <a:buChar char="–"/>
        <a:defRPr sz="2000">
          <a:solidFill>
            <a:schemeClr val="tx1"/>
          </a:solidFill>
          <a:latin typeface="+mn-lt"/>
          <a:ea typeface="+mn-ea"/>
        </a:defRPr>
      </a:lvl4pPr>
      <a:lvl5pPr marL="2055528" indent="-228395" algn="l" rtl="0" fontAlgn="base">
        <a:spcBef>
          <a:spcPct val="20000"/>
        </a:spcBef>
        <a:spcAft>
          <a:spcPct val="0"/>
        </a:spcAft>
        <a:buChar char="»"/>
        <a:defRPr sz="2000">
          <a:solidFill>
            <a:schemeClr val="tx1"/>
          </a:solidFill>
          <a:latin typeface="+mn-lt"/>
          <a:ea typeface="+mn-ea"/>
        </a:defRPr>
      </a:lvl5pPr>
      <a:lvl6pPr marL="2512325" indent="-228395" algn="l" rtl="0" fontAlgn="base">
        <a:spcBef>
          <a:spcPct val="20000"/>
        </a:spcBef>
        <a:spcAft>
          <a:spcPct val="0"/>
        </a:spcAft>
        <a:buChar char="»"/>
        <a:defRPr sz="2000">
          <a:solidFill>
            <a:schemeClr val="tx1"/>
          </a:solidFill>
          <a:latin typeface="+mn-lt"/>
          <a:ea typeface="+mn-ea"/>
        </a:defRPr>
      </a:lvl6pPr>
      <a:lvl7pPr marL="2969109" indent="-228395" algn="l" rtl="0" fontAlgn="base">
        <a:spcBef>
          <a:spcPct val="20000"/>
        </a:spcBef>
        <a:spcAft>
          <a:spcPct val="0"/>
        </a:spcAft>
        <a:buChar char="»"/>
        <a:defRPr sz="2000">
          <a:solidFill>
            <a:schemeClr val="tx1"/>
          </a:solidFill>
          <a:latin typeface="+mn-lt"/>
          <a:ea typeface="+mn-ea"/>
        </a:defRPr>
      </a:lvl7pPr>
      <a:lvl8pPr marL="3425887" indent="-228395" algn="l" rtl="0" fontAlgn="base">
        <a:spcBef>
          <a:spcPct val="20000"/>
        </a:spcBef>
        <a:spcAft>
          <a:spcPct val="0"/>
        </a:spcAft>
        <a:buChar char="»"/>
        <a:defRPr sz="2000">
          <a:solidFill>
            <a:schemeClr val="tx1"/>
          </a:solidFill>
          <a:latin typeface="+mn-lt"/>
          <a:ea typeface="+mn-ea"/>
        </a:defRPr>
      </a:lvl8pPr>
      <a:lvl9pPr marL="3882653" indent="-22839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1" algn="l" defTabSz="456791" rtl="0" eaLnBrk="1" latinLnBrk="0" hangingPunct="1">
        <a:defRPr sz="1800" kern="1200">
          <a:solidFill>
            <a:schemeClr val="tx1"/>
          </a:solidFill>
          <a:latin typeface="+mn-lt"/>
          <a:ea typeface="+mn-ea"/>
          <a:cs typeface="+mn-cs"/>
        </a:defRPr>
      </a:lvl3pPr>
      <a:lvl4pPr marL="1370372" algn="l" defTabSz="456791" rtl="0" eaLnBrk="1" latinLnBrk="0" hangingPunct="1">
        <a:defRPr sz="1800" kern="1200">
          <a:solidFill>
            <a:schemeClr val="tx1"/>
          </a:solidFill>
          <a:latin typeface="+mn-lt"/>
          <a:ea typeface="+mn-ea"/>
          <a:cs typeface="+mn-cs"/>
        </a:defRPr>
      </a:lvl4pPr>
      <a:lvl5pPr marL="1827162" algn="l" defTabSz="456791" rtl="0" eaLnBrk="1" latinLnBrk="0" hangingPunct="1">
        <a:defRPr sz="1800" kern="1200">
          <a:solidFill>
            <a:schemeClr val="tx1"/>
          </a:solidFill>
          <a:latin typeface="+mn-lt"/>
          <a:ea typeface="+mn-ea"/>
          <a:cs typeface="+mn-cs"/>
        </a:defRPr>
      </a:lvl5pPr>
      <a:lvl6pPr marL="2283953" algn="l" defTabSz="456791" rtl="0" eaLnBrk="1" latinLnBrk="0" hangingPunct="1">
        <a:defRPr sz="1800" kern="1200">
          <a:solidFill>
            <a:schemeClr val="tx1"/>
          </a:solidFill>
          <a:latin typeface="+mn-lt"/>
          <a:ea typeface="+mn-ea"/>
          <a:cs typeface="+mn-cs"/>
        </a:defRPr>
      </a:lvl6pPr>
      <a:lvl7pPr marL="2740743" algn="l" defTabSz="456791" rtl="0" eaLnBrk="1" latinLnBrk="0" hangingPunct="1">
        <a:defRPr sz="1800" kern="1200">
          <a:solidFill>
            <a:schemeClr val="tx1"/>
          </a:solidFill>
          <a:latin typeface="+mn-lt"/>
          <a:ea typeface="+mn-ea"/>
          <a:cs typeface="+mn-cs"/>
        </a:defRPr>
      </a:lvl7pPr>
      <a:lvl8pPr marL="3197488" algn="l" defTabSz="456791" rtl="0" eaLnBrk="1" latinLnBrk="0" hangingPunct="1">
        <a:defRPr sz="1800" kern="1200">
          <a:solidFill>
            <a:schemeClr val="tx1"/>
          </a:solidFill>
          <a:latin typeface="+mn-lt"/>
          <a:ea typeface="+mn-ea"/>
          <a:cs typeface="+mn-cs"/>
        </a:defRPr>
      </a:lvl8pPr>
      <a:lvl9pPr marL="3654320" algn="l" defTabSz="45679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5" y="1636717"/>
            <a:ext cx="9148763" cy="4618037"/>
            <a:chOff x="-5" y="1031"/>
            <a:chExt cx="5763" cy="2909"/>
          </a:xfrm>
        </p:grpSpPr>
        <p:pic>
          <p:nvPicPr>
            <p:cNvPr id="1032" name="Picture 3" descr="ARTHSEP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gray">
            <a:xfrm>
              <a:off x="3778" y="3893"/>
              <a:ext cx="1980" cy="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4" descr="Arthsep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 y="1031"/>
              <a:ext cx="2832" cy="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317500" y="712788"/>
            <a:ext cx="8637588"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b" anchorCtr="0" compatLnSpc="1">
            <a:prstTxWarp prst="textNoShape">
              <a:avLst/>
            </a:prstTxWarp>
            <a:spAutoFit/>
          </a:bodyPr>
          <a:lstStyle/>
          <a:p>
            <a:pPr lvl="0"/>
            <a:r>
              <a:rPr lang="en-US"/>
              <a:t>Click to edit Master title style</a:t>
            </a:r>
          </a:p>
        </p:txBody>
      </p:sp>
      <p:sp>
        <p:nvSpPr>
          <p:cNvPr id="1028" name="Rectangle 6"/>
          <p:cNvSpPr>
            <a:spLocks noGrp="1" noChangeArrowheads="1"/>
          </p:cNvSpPr>
          <p:nvPr>
            <p:ph type="body" idx="1"/>
          </p:nvPr>
        </p:nvSpPr>
        <p:spPr bwMode="auto">
          <a:xfrm>
            <a:off x="328618" y="1941513"/>
            <a:ext cx="8208962"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a:defRPr sz="1400">
                <a:latin typeface="+mn-lt"/>
                <a:ea typeface="+mn-ea"/>
                <a:cs typeface="+mn-cs"/>
              </a:defRPr>
            </a:lvl1pPr>
          </a:lstStyle>
          <a:p>
            <a:pPr defTabSz="913878" fontAlgn="base">
              <a:spcBef>
                <a:spcPct val="0"/>
              </a:spcBef>
              <a:spcAft>
                <a:spcPct val="0"/>
              </a:spcAft>
              <a:defRPr/>
            </a:pPr>
            <a:endParaRPr lang="en-US">
              <a:solidFill>
                <a:prstClr val="white"/>
              </a:solidFill>
              <a:latin typeface="Arial"/>
            </a:endParaRPr>
          </a:p>
        </p:txBody>
      </p:sp>
      <p:sp>
        <p:nvSpPr>
          <p:cNvPr id="10248" name="Rectangle 8"/>
          <p:cNvSpPr>
            <a:spLocks noGrp="1" noChangeArrowheads="1"/>
          </p:cNvSpPr>
          <p:nvPr>
            <p:ph type="ftr" sz="quarter" idx="3"/>
          </p:nvPr>
        </p:nvSpPr>
        <p:spPr bwMode="auto">
          <a:xfrm>
            <a:off x="6108703" y="6343650"/>
            <a:ext cx="28956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a:defRPr sz="1400">
                <a:latin typeface="+mn-lt"/>
                <a:ea typeface="+mn-ea"/>
                <a:cs typeface="+mn-cs"/>
              </a:defRPr>
            </a:lvl1pPr>
          </a:lstStyle>
          <a:p>
            <a:pPr defTabSz="913878" fontAlgn="base">
              <a:spcBef>
                <a:spcPct val="0"/>
              </a:spcBef>
              <a:spcAft>
                <a:spcPct val="0"/>
              </a:spcAft>
              <a:defRPr/>
            </a:pPr>
            <a:endParaRPr lang="en-US">
              <a:solidFill>
                <a:prstClr val="white"/>
              </a:solidFill>
              <a:latin typeface="Arial"/>
            </a:endParaRPr>
          </a:p>
        </p:txBody>
      </p:sp>
      <p:sp>
        <p:nvSpPr>
          <p:cNvPr id="10249" name="Rectangle 9"/>
          <p:cNvSpPr>
            <a:spLocks noGrp="1" noChangeArrowheads="1"/>
          </p:cNvSpPr>
          <p:nvPr>
            <p:ph type="sldNum" sz="quarter" idx="4"/>
          </p:nvPr>
        </p:nvSpPr>
        <p:spPr bwMode="auto">
          <a:xfrm>
            <a:off x="146054" y="6361113"/>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defRPr>
                <a:latin typeface="Arial" charset="0"/>
              </a:defRPr>
            </a:lvl1pPr>
          </a:lstStyle>
          <a:p>
            <a:pPr defTabSz="913878" fontAlgn="base">
              <a:spcBef>
                <a:spcPct val="0"/>
              </a:spcBef>
              <a:spcAft>
                <a:spcPct val="0"/>
              </a:spcAft>
              <a:defRPr/>
            </a:pPr>
            <a:fld id="{FADAFA62-5242-194F-B4D0-8254B6D1ED99}" type="slidenum">
              <a:rPr lang="en-US" sz="2400" smtClean="0">
                <a:solidFill>
                  <a:prstClr val="white"/>
                </a:solidFill>
                <a:ea typeface="ＭＳ Ｐゴシック" charset="0"/>
                <a:cs typeface="ＭＳ Ｐゴシック" charset="0"/>
              </a:rPr>
              <a:pPr defTabSz="913878" fontAlgn="base">
                <a:spcBef>
                  <a:spcPct val="0"/>
                </a:spcBef>
                <a:spcAft>
                  <a:spcPct val="0"/>
                </a:spcAft>
                <a:defRPr/>
              </a:pPr>
              <a:t>‹#›</a:t>
            </a:fld>
            <a:endParaRPr lang="en-US" sz="2400">
              <a:solidFill>
                <a:prstClr val="white"/>
              </a:solidFill>
              <a:ea typeface="ＭＳ Ｐゴシック" charset="0"/>
              <a:cs typeface="ＭＳ Ｐゴシック" charset="0"/>
            </a:endParaRPr>
          </a:p>
        </p:txBody>
      </p:sp>
    </p:spTree>
    <p:extLst>
      <p:ext uri="{BB962C8B-B14F-4D97-AF65-F5344CB8AC3E}">
        <p14:creationId xmlns:p14="http://schemas.microsoft.com/office/powerpoint/2010/main" val="1394894894"/>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ransition>
    <p:random/>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67" algn="l" rtl="0" fontAlgn="base">
        <a:spcBef>
          <a:spcPct val="0"/>
        </a:spcBef>
        <a:spcAft>
          <a:spcPct val="0"/>
        </a:spcAft>
        <a:defRPr sz="4400">
          <a:solidFill>
            <a:schemeClr val="tx2"/>
          </a:solidFill>
          <a:latin typeface="Arial" charset="0"/>
        </a:defRPr>
      </a:lvl6pPr>
      <a:lvl7pPr marL="913734" algn="l" rtl="0" fontAlgn="base">
        <a:spcBef>
          <a:spcPct val="0"/>
        </a:spcBef>
        <a:spcAft>
          <a:spcPct val="0"/>
        </a:spcAft>
        <a:defRPr sz="4400">
          <a:solidFill>
            <a:schemeClr val="tx2"/>
          </a:solidFill>
          <a:latin typeface="Arial" charset="0"/>
        </a:defRPr>
      </a:lvl7pPr>
      <a:lvl8pPr marL="1370601" algn="l" rtl="0" fontAlgn="base">
        <a:spcBef>
          <a:spcPct val="0"/>
        </a:spcBef>
        <a:spcAft>
          <a:spcPct val="0"/>
        </a:spcAft>
        <a:defRPr sz="4400">
          <a:solidFill>
            <a:schemeClr val="tx2"/>
          </a:solidFill>
          <a:latin typeface="Arial" charset="0"/>
        </a:defRPr>
      </a:lvl8pPr>
      <a:lvl9pPr marL="1827468" algn="l" rtl="0" fontAlgn="base">
        <a:spcBef>
          <a:spcPct val="0"/>
        </a:spcBef>
        <a:spcAft>
          <a:spcPct val="0"/>
        </a:spcAft>
        <a:defRPr sz="4400">
          <a:solidFill>
            <a:schemeClr val="tx2"/>
          </a:solidFill>
          <a:latin typeface="Arial" charset="0"/>
        </a:defRPr>
      </a:lvl9pPr>
    </p:titleStyle>
    <p:bodyStyle>
      <a:lvl1pPr marL="339529" indent="-339529" algn="l" rtl="0" eaLnBrk="0" fontAlgn="base" hangingPunct="0">
        <a:spcBef>
          <a:spcPct val="20000"/>
        </a:spcBef>
        <a:spcAft>
          <a:spcPct val="0"/>
        </a:spcAft>
        <a:buClr>
          <a:srgbClr val="CCFF33"/>
        </a:buClr>
        <a:buSzPct val="70000"/>
        <a:buFont typeface="Wingdings" charset="0"/>
        <a:buChar char="n"/>
        <a:defRPr sz="3200">
          <a:solidFill>
            <a:schemeClr val="tx1"/>
          </a:solidFill>
          <a:latin typeface="+mn-lt"/>
          <a:ea typeface="ＭＳ Ｐゴシック" charset="-128"/>
          <a:cs typeface="ＭＳ Ｐゴシック" charset="-128"/>
        </a:defRPr>
      </a:lvl1pPr>
      <a:lvl2pPr marL="739339" indent="-282401" algn="l" rtl="0" eaLnBrk="0" fontAlgn="base" hangingPunct="0">
        <a:spcBef>
          <a:spcPct val="20000"/>
        </a:spcBef>
        <a:spcAft>
          <a:spcPct val="0"/>
        </a:spcAft>
        <a:buClr>
          <a:schemeClr val="accent2"/>
        </a:buClr>
        <a:buSzPct val="65000"/>
        <a:buFont typeface="Wingdings" charset="0"/>
        <a:buChar char="n"/>
        <a:defRPr sz="2800">
          <a:solidFill>
            <a:schemeClr val="tx1"/>
          </a:solidFill>
          <a:latin typeface="+mn-lt"/>
          <a:ea typeface="ＭＳ Ｐゴシック" charset="-128"/>
        </a:defRPr>
      </a:lvl2pPr>
      <a:lvl3pPr marL="1139172" indent="-225294" algn="l" rtl="0" eaLnBrk="0" fontAlgn="base" hangingPunct="0">
        <a:spcBef>
          <a:spcPct val="20000"/>
        </a:spcBef>
        <a:spcAft>
          <a:spcPct val="0"/>
        </a:spcAft>
        <a:buClr>
          <a:srgbClr val="0099CC"/>
        </a:buClr>
        <a:buSzPct val="65000"/>
        <a:buFont typeface="Wingdings" charset="0"/>
        <a:buChar char="n"/>
        <a:defRPr sz="2400">
          <a:solidFill>
            <a:schemeClr val="tx1"/>
          </a:solidFill>
          <a:latin typeface="+mn-lt"/>
          <a:ea typeface="ＭＳ Ｐゴシック" charset="-128"/>
        </a:defRPr>
      </a:lvl3pPr>
      <a:lvl4pPr marL="1596097" indent="-225294" algn="l" rtl="0" eaLnBrk="0" fontAlgn="base" hangingPunct="0">
        <a:spcBef>
          <a:spcPct val="20000"/>
        </a:spcBef>
        <a:spcAft>
          <a:spcPct val="0"/>
        </a:spcAft>
        <a:buClr>
          <a:schemeClr val="tx2"/>
        </a:buClr>
        <a:buSzPct val="75000"/>
        <a:buFont typeface="Wingdings" charset="0"/>
        <a:buChar char="n"/>
        <a:defRPr sz="2000">
          <a:solidFill>
            <a:schemeClr val="tx1"/>
          </a:solidFill>
          <a:latin typeface="+mn-lt"/>
          <a:ea typeface="ＭＳ Ｐゴシック" charset="-128"/>
        </a:defRPr>
      </a:lvl4pPr>
      <a:lvl5pPr marL="2053049" indent="-225294"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2750"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69611"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6468"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3316" indent="-228433"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6867" rtl="0" eaLnBrk="1" latinLnBrk="0" hangingPunct="1">
        <a:defRPr sz="1800" kern="1200">
          <a:solidFill>
            <a:schemeClr val="tx1"/>
          </a:solidFill>
          <a:latin typeface="+mn-lt"/>
          <a:ea typeface="+mn-ea"/>
          <a:cs typeface="+mn-cs"/>
        </a:defRPr>
      </a:lvl1pPr>
      <a:lvl2pPr marL="456867" algn="l" defTabSz="456867" rtl="0" eaLnBrk="1" latinLnBrk="0" hangingPunct="1">
        <a:defRPr sz="1800" kern="1200">
          <a:solidFill>
            <a:schemeClr val="tx1"/>
          </a:solidFill>
          <a:latin typeface="+mn-lt"/>
          <a:ea typeface="+mn-ea"/>
          <a:cs typeface="+mn-cs"/>
        </a:defRPr>
      </a:lvl2pPr>
      <a:lvl3pPr marL="913734" algn="l" defTabSz="456867" rtl="0" eaLnBrk="1" latinLnBrk="0" hangingPunct="1">
        <a:defRPr sz="1800" kern="1200">
          <a:solidFill>
            <a:schemeClr val="tx1"/>
          </a:solidFill>
          <a:latin typeface="+mn-lt"/>
          <a:ea typeface="+mn-ea"/>
          <a:cs typeface="+mn-cs"/>
        </a:defRPr>
      </a:lvl3pPr>
      <a:lvl4pPr marL="1370601" algn="l" defTabSz="456867" rtl="0" eaLnBrk="1" latinLnBrk="0" hangingPunct="1">
        <a:defRPr sz="1800" kern="1200">
          <a:solidFill>
            <a:schemeClr val="tx1"/>
          </a:solidFill>
          <a:latin typeface="+mn-lt"/>
          <a:ea typeface="+mn-ea"/>
          <a:cs typeface="+mn-cs"/>
        </a:defRPr>
      </a:lvl4pPr>
      <a:lvl5pPr marL="1827468" algn="l" defTabSz="456867" rtl="0" eaLnBrk="1" latinLnBrk="0" hangingPunct="1">
        <a:defRPr sz="1800" kern="1200">
          <a:solidFill>
            <a:schemeClr val="tx1"/>
          </a:solidFill>
          <a:latin typeface="+mn-lt"/>
          <a:ea typeface="+mn-ea"/>
          <a:cs typeface="+mn-cs"/>
        </a:defRPr>
      </a:lvl5pPr>
      <a:lvl6pPr marL="2284335" algn="l" defTabSz="456867" rtl="0" eaLnBrk="1" latinLnBrk="0" hangingPunct="1">
        <a:defRPr sz="1800" kern="1200">
          <a:solidFill>
            <a:schemeClr val="tx1"/>
          </a:solidFill>
          <a:latin typeface="+mn-lt"/>
          <a:ea typeface="+mn-ea"/>
          <a:cs typeface="+mn-cs"/>
        </a:defRPr>
      </a:lvl6pPr>
      <a:lvl7pPr marL="2741202" algn="l" defTabSz="456867" rtl="0" eaLnBrk="1" latinLnBrk="0" hangingPunct="1">
        <a:defRPr sz="1800" kern="1200">
          <a:solidFill>
            <a:schemeClr val="tx1"/>
          </a:solidFill>
          <a:latin typeface="+mn-lt"/>
          <a:ea typeface="+mn-ea"/>
          <a:cs typeface="+mn-cs"/>
        </a:defRPr>
      </a:lvl7pPr>
      <a:lvl8pPr marL="3198032" algn="l" defTabSz="456867" rtl="0" eaLnBrk="1" latinLnBrk="0" hangingPunct="1">
        <a:defRPr sz="1800" kern="1200">
          <a:solidFill>
            <a:schemeClr val="tx1"/>
          </a:solidFill>
          <a:latin typeface="+mn-lt"/>
          <a:ea typeface="+mn-ea"/>
          <a:cs typeface="+mn-cs"/>
        </a:defRPr>
      </a:lvl8pPr>
      <a:lvl9pPr marL="3654932" algn="l" defTabSz="45686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31074"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2970" tIns="0" rIns="147603" bIns="0" numCol="1" anchor="ctr" anchorCtr="0" compatLnSpc="1">
            <a:prstTxWarp prst="textNoShape">
              <a:avLst/>
            </a:prstTxWarp>
          </a:bodyPr>
          <a:lstStyle/>
          <a:p>
            <a:pPr lvl="0"/>
            <a:r>
              <a:rPr lang="en-US">
                <a:sym typeface="Times" charset="0"/>
              </a:rPr>
              <a:t>Click to edit Master title style</a:t>
            </a:r>
          </a:p>
        </p:txBody>
      </p:sp>
      <p:sp>
        <p:nvSpPr>
          <p:cNvPr id="131075"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031" tIns="0" rIns="41031"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402756889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p:txStyles>
    <p:titleStyle>
      <a:lvl1pPr marL="42753" indent="-22806"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2753" indent="-22806"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6863" indent="-24222"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6714" indent="-24222"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76651" indent="-24222"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86566" indent="-24222"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5787" indent="-365914"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4591" indent="-314682"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3383" indent="-263394"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3464" indent="-263394"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3527" indent="-263394"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2628"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2581"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2454"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2319" indent="-27328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09912" rtl="0" eaLnBrk="1" latinLnBrk="0" hangingPunct="1">
        <a:defRPr sz="1600" kern="1200">
          <a:solidFill>
            <a:schemeClr val="tx1"/>
          </a:solidFill>
          <a:latin typeface="+mn-lt"/>
          <a:ea typeface="+mn-ea"/>
          <a:cs typeface="+mn-cs"/>
        </a:defRPr>
      </a:lvl1pPr>
      <a:lvl2pPr marL="409912" algn="l" defTabSz="409912" rtl="0" eaLnBrk="1" latinLnBrk="0" hangingPunct="1">
        <a:defRPr sz="1600" kern="1200">
          <a:solidFill>
            <a:schemeClr val="tx1"/>
          </a:solidFill>
          <a:latin typeface="+mn-lt"/>
          <a:ea typeface="+mn-ea"/>
          <a:cs typeface="+mn-cs"/>
        </a:defRPr>
      </a:lvl2pPr>
      <a:lvl3pPr marL="819743" algn="l" defTabSz="409912" rtl="0" eaLnBrk="1" latinLnBrk="0" hangingPunct="1">
        <a:defRPr sz="1600" kern="1200">
          <a:solidFill>
            <a:schemeClr val="tx1"/>
          </a:solidFill>
          <a:latin typeface="+mn-lt"/>
          <a:ea typeface="+mn-ea"/>
          <a:cs typeface="+mn-cs"/>
        </a:defRPr>
      </a:lvl3pPr>
      <a:lvl4pPr marL="1229732" algn="l" defTabSz="409912" rtl="0" eaLnBrk="1" latinLnBrk="0" hangingPunct="1">
        <a:defRPr sz="1600" kern="1200">
          <a:solidFill>
            <a:schemeClr val="tx1"/>
          </a:solidFill>
          <a:latin typeface="+mn-lt"/>
          <a:ea typeface="+mn-ea"/>
          <a:cs typeface="+mn-cs"/>
        </a:defRPr>
      </a:lvl4pPr>
      <a:lvl5pPr marL="1639597" algn="l" defTabSz="409912" rtl="0" eaLnBrk="1" latinLnBrk="0" hangingPunct="1">
        <a:defRPr sz="1600" kern="1200">
          <a:solidFill>
            <a:schemeClr val="tx1"/>
          </a:solidFill>
          <a:latin typeface="+mn-lt"/>
          <a:ea typeface="+mn-ea"/>
          <a:cs typeface="+mn-cs"/>
        </a:defRPr>
      </a:lvl5pPr>
      <a:lvl6pPr marL="2049510" algn="l" defTabSz="409912" rtl="0" eaLnBrk="1" latinLnBrk="0" hangingPunct="1">
        <a:defRPr sz="1600" kern="1200">
          <a:solidFill>
            <a:schemeClr val="tx1"/>
          </a:solidFill>
          <a:latin typeface="+mn-lt"/>
          <a:ea typeface="+mn-ea"/>
          <a:cs typeface="+mn-cs"/>
        </a:defRPr>
      </a:lvl6pPr>
      <a:lvl7pPr marL="2459394" algn="l" defTabSz="409912" rtl="0" eaLnBrk="1" latinLnBrk="0" hangingPunct="1">
        <a:defRPr sz="1600" kern="1200">
          <a:solidFill>
            <a:schemeClr val="tx1"/>
          </a:solidFill>
          <a:latin typeface="+mn-lt"/>
          <a:ea typeface="+mn-ea"/>
          <a:cs typeface="+mn-cs"/>
        </a:defRPr>
      </a:lvl7pPr>
      <a:lvl8pPr marL="2869307" algn="l" defTabSz="409912" rtl="0" eaLnBrk="1" latinLnBrk="0" hangingPunct="1">
        <a:defRPr sz="1600" kern="1200">
          <a:solidFill>
            <a:schemeClr val="tx1"/>
          </a:solidFill>
          <a:latin typeface="+mn-lt"/>
          <a:ea typeface="+mn-ea"/>
          <a:cs typeface="+mn-cs"/>
        </a:defRPr>
      </a:lvl8pPr>
      <a:lvl9pPr marL="3279194" algn="l" defTabSz="409912"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537210" y="0"/>
            <a:ext cx="7155180" cy="212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383" tIns="0" rIns="148063" bIns="0" numCol="1" anchor="ctr" anchorCtr="0" compatLnSpc="1">
            <a:prstTxWarp prst="textNoShape">
              <a:avLst/>
            </a:prstTxWarp>
          </a:bodyPr>
          <a:lstStyle/>
          <a:p>
            <a:pPr lvl="0"/>
            <a:r>
              <a:rPr lang="en-US">
                <a:sym typeface="Times" charset="0"/>
              </a:rPr>
              <a:t>Click to edit Master title style</a:t>
            </a:r>
          </a:p>
        </p:txBody>
      </p:sp>
      <p:sp>
        <p:nvSpPr>
          <p:cNvPr id="3075" name="Rectangle 2"/>
          <p:cNvSpPr>
            <a:spLocks noGrp="1" noChangeArrowheads="1"/>
          </p:cNvSpPr>
          <p:nvPr>
            <p:ph type="body" idx="1"/>
          </p:nvPr>
        </p:nvSpPr>
        <p:spPr bwMode="auto">
          <a:xfrm>
            <a:off x="640085" y="1817379"/>
            <a:ext cx="6932295" cy="435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3076" name="Rectangle 3"/>
          <p:cNvSpPr>
            <a:spLocks noChangeArrowheads="1"/>
          </p:cNvSpPr>
          <p:nvPr/>
        </p:nvSpPr>
        <p:spPr bwMode="auto">
          <a:xfrm>
            <a:off x="651510" y="5612130"/>
            <a:ext cx="1634490" cy="297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16" tIns="45716" rIns="45716" bIns="45716"/>
          <a:lstStyle/>
          <a:p>
            <a:pPr defTabSz="914319" fontAlgn="base">
              <a:lnSpc>
                <a:spcPct val="91000"/>
              </a:lnSpc>
              <a:spcBef>
                <a:spcPct val="0"/>
              </a:spcBef>
              <a:spcAft>
                <a:spcPct val="0"/>
              </a:spcAft>
              <a:tabLst>
                <a:tab pos="0" algn="l"/>
                <a:tab pos="817169" algn="l"/>
                <a:tab pos="1640057" algn="l"/>
                <a:tab pos="1645772" algn="l"/>
              </a:tabLst>
            </a:pPr>
            <a:r>
              <a:rPr lang="en-US" sz="1300">
                <a:solidFill>
                  <a:srgbClr val="000000"/>
                </a:solidFill>
                <a:latin typeface="Times" charset="0"/>
                <a:ea typeface="ＭＳ Ｐゴシック" charset="0"/>
                <a:cs typeface="Times" charset="0"/>
                <a:sym typeface="Times" charset="0"/>
              </a:rPr>
              <a:t> </a:t>
            </a:r>
          </a:p>
        </p:txBody>
      </p:sp>
      <p:sp>
        <p:nvSpPr>
          <p:cNvPr id="3077" name="Rectangle 4"/>
          <p:cNvSpPr>
            <a:spLocks noChangeArrowheads="1"/>
          </p:cNvSpPr>
          <p:nvPr/>
        </p:nvSpPr>
        <p:spPr bwMode="auto">
          <a:xfrm>
            <a:off x="2843213" y="5612130"/>
            <a:ext cx="2526030" cy="297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16" tIns="45716" rIns="45716" bIns="45716"/>
          <a:lstStyle/>
          <a:p>
            <a:pPr algn="ctr" defTabSz="914319" fontAlgn="base">
              <a:lnSpc>
                <a:spcPct val="91000"/>
              </a:lnSpc>
              <a:spcBef>
                <a:spcPct val="0"/>
              </a:spcBef>
              <a:spcAft>
                <a:spcPct val="0"/>
              </a:spcAft>
              <a:tabLst>
                <a:tab pos="0" algn="l"/>
                <a:tab pos="817169" algn="l"/>
                <a:tab pos="1640057" algn="l"/>
                <a:tab pos="2462943" algn="l"/>
                <a:tab pos="2537231" algn="l"/>
              </a:tabLst>
            </a:pPr>
            <a:r>
              <a:rPr lang="en-US" sz="1300">
                <a:solidFill>
                  <a:srgbClr val="000000"/>
                </a:solidFill>
                <a:latin typeface="Times" charset="0"/>
                <a:ea typeface="ＭＳ Ｐゴシック" charset="0"/>
                <a:cs typeface="Times" charset="0"/>
                <a:sym typeface="Times" charset="0"/>
              </a:rPr>
              <a:t> </a:t>
            </a:r>
          </a:p>
        </p:txBody>
      </p:sp>
    </p:spTree>
    <p:extLst>
      <p:ext uri="{BB962C8B-B14F-4D97-AF65-F5344CB8AC3E}">
        <p14:creationId xmlns:p14="http://schemas.microsoft.com/office/powerpoint/2010/main" val="446434596"/>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p:txStyles>
    <p:titleStyle>
      <a:lvl1pPr marL="22860" indent="-22860" algn="ctr" rtl="0" eaLnBrk="0" fontAlgn="base" hangingPunct="0">
        <a:spcBef>
          <a:spcPts val="180"/>
        </a:spcBef>
        <a:spcAft>
          <a:spcPct val="0"/>
        </a:spcAft>
        <a:defRPr sz="4000">
          <a:solidFill>
            <a:schemeClr val="tx1"/>
          </a:solidFill>
          <a:latin typeface="+mj-lt"/>
          <a:ea typeface="ＭＳ Ｐゴシック" charset="0"/>
          <a:cs typeface="+mj-cs"/>
          <a:sym typeface="Times" charset="0"/>
        </a:defRPr>
      </a:lvl1pPr>
      <a:lvl2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2pPr>
      <a:lvl3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3pPr>
      <a:lvl4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4pPr>
      <a:lvl5pPr marL="22860" indent="-22860" algn="ctr" rtl="0" eaLnBrk="0" fontAlgn="base" hangingPunct="0">
        <a:spcBef>
          <a:spcPts val="180"/>
        </a:spcBef>
        <a:spcAft>
          <a:spcPct val="0"/>
        </a:spcAft>
        <a:defRPr sz="4000">
          <a:solidFill>
            <a:schemeClr val="tx1"/>
          </a:solidFill>
          <a:latin typeface="Times" charset="0"/>
          <a:ea typeface="ＭＳ Ｐゴシック" charset="0"/>
          <a:cs typeface="Times" charset="0"/>
          <a:sym typeface="Times" charset="0"/>
        </a:defRPr>
      </a:lvl5pPr>
      <a:lvl6pPr marL="434098" algn="ctr" rtl="0" fontAlgn="base">
        <a:spcBef>
          <a:spcPts val="180"/>
        </a:spcBef>
        <a:spcAft>
          <a:spcPct val="0"/>
        </a:spcAft>
        <a:defRPr sz="4000">
          <a:solidFill>
            <a:schemeClr val="tx1"/>
          </a:solidFill>
          <a:latin typeface="Times" charset="0"/>
          <a:ea typeface="Times" charset="0"/>
          <a:cs typeface="Times" charset="0"/>
          <a:sym typeface="Times" charset="0"/>
        </a:defRPr>
      </a:lvl6pPr>
      <a:lvl7pPr marL="845339" algn="ctr" rtl="0" fontAlgn="base">
        <a:spcBef>
          <a:spcPts val="180"/>
        </a:spcBef>
        <a:spcAft>
          <a:spcPct val="0"/>
        </a:spcAft>
        <a:defRPr sz="4000">
          <a:solidFill>
            <a:schemeClr val="tx1"/>
          </a:solidFill>
          <a:latin typeface="Times" charset="0"/>
          <a:ea typeface="Times" charset="0"/>
          <a:cs typeface="Times" charset="0"/>
          <a:sym typeface="Times" charset="0"/>
        </a:defRPr>
      </a:lvl7pPr>
      <a:lvl8pPr marL="1256620" algn="ctr" rtl="0" fontAlgn="base">
        <a:spcBef>
          <a:spcPts val="180"/>
        </a:spcBef>
        <a:spcAft>
          <a:spcPct val="0"/>
        </a:spcAft>
        <a:defRPr sz="4000">
          <a:solidFill>
            <a:schemeClr val="tx1"/>
          </a:solidFill>
          <a:latin typeface="Times" charset="0"/>
          <a:ea typeface="Times" charset="0"/>
          <a:cs typeface="Times" charset="0"/>
          <a:sym typeface="Times" charset="0"/>
        </a:defRPr>
      </a:lvl8pPr>
      <a:lvl9pPr marL="1667878" algn="ctr" rtl="0" fontAlgn="base">
        <a:spcBef>
          <a:spcPts val="180"/>
        </a:spcBef>
        <a:spcAft>
          <a:spcPct val="0"/>
        </a:spcAft>
        <a:defRPr sz="4000">
          <a:solidFill>
            <a:schemeClr val="tx1"/>
          </a:solidFill>
          <a:latin typeface="Times" charset="0"/>
          <a:ea typeface="Times" charset="0"/>
          <a:cs typeface="Times" charset="0"/>
          <a:sym typeface="Times" charset="0"/>
        </a:defRPr>
      </a:lvl9pPr>
    </p:titleStyle>
    <p:bodyStyle>
      <a:lvl1pPr marL="310012" indent="-310012"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645737" indent="-275723" algn="l" rtl="0" eaLnBrk="0" fontAlgn="base" hangingPunct="0">
        <a:lnSpc>
          <a:spcPct val="99000"/>
        </a:lnSpc>
        <a:spcBef>
          <a:spcPts val="54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992894" indent="-211437"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422908" indent="-230009"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834353" indent="-230009"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254782"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666021"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077291"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488554" indent="-23990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264" rtl="0" eaLnBrk="1" latinLnBrk="0" hangingPunct="1">
        <a:defRPr sz="1600" kern="1200">
          <a:solidFill>
            <a:schemeClr val="tx1"/>
          </a:solidFill>
          <a:latin typeface="+mn-lt"/>
          <a:ea typeface="+mn-ea"/>
          <a:cs typeface="+mn-cs"/>
        </a:defRPr>
      </a:lvl1pPr>
      <a:lvl2pPr marL="411264" algn="l" defTabSz="411264" rtl="0" eaLnBrk="1" latinLnBrk="0" hangingPunct="1">
        <a:defRPr sz="1600" kern="1200">
          <a:solidFill>
            <a:schemeClr val="tx1"/>
          </a:solidFill>
          <a:latin typeface="+mn-lt"/>
          <a:ea typeface="+mn-ea"/>
          <a:cs typeface="+mn-cs"/>
        </a:defRPr>
      </a:lvl2pPr>
      <a:lvl3pPr marL="822479" algn="l" defTabSz="411264" rtl="0" eaLnBrk="1" latinLnBrk="0" hangingPunct="1">
        <a:defRPr sz="1600" kern="1200">
          <a:solidFill>
            <a:schemeClr val="tx1"/>
          </a:solidFill>
          <a:latin typeface="+mn-lt"/>
          <a:ea typeface="+mn-ea"/>
          <a:cs typeface="+mn-cs"/>
        </a:defRPr>
      </a:lvl3pPr>
      <a:lvl4pPr marL="1233791" algn="l" defTabSz="411264" rtl="0" eaLnBrk="1" latinLnBrk="0" hangingPunct="1">
        <a:defRPr sz="1600" kern="1200">
          <a:solidFill>
            <a:schemeClr val="tx1"/>
          </a:solidFill>
          <a:latin typeface="+mn-lt"/>
          <a:ea typeface="+mn-ea"/>
          <a:cs typeface="+mn-cs"/>
        </a:defRPr>
      </a:lvl4pPr>
      <a:lvl5pPr marL="1645028" algn="l" defTabSz="411264" rtl="0" eaLnBrk="1" latinLnBrk="0" hangingPunct="1">
        <a:defRPr sz="1600" kern="1200">
          <a:solidFill>
            <a:schemeClr val="tx1"/>
          </a:solidFill>
          <a:latin typeface="+mn-lt"/>
          <a:ea typeface="+mn-ea"/>
          <a:cs typeface="+mn-cs"/>
        </a:defRPr>
      </a:lvl5pPr>
      <a:lvl6pPr marL="2056289" algn="l" defTabSz="411264" rtl="0" eaLnBrk="1" latinLnBrk="0" hangingPunct="1">
        <a:defRPr sz="1600" kern="1200">
          <a:solidFill>
            <a:schemeClr val="tx1"/>
          </a:solidFill>
          <a:latin typeface="+mn-lt"/>
          <a:ea typeface="+mn-ea"/>
          <a:cs typeface="+mn-cs"/>
        </a:defRPr>
      </a:lvl6pPr>
      <a:lvl7pPr marL="2467544" algn="l" defTabSz="411264" rtl="0" eaLnBrk="1" latinLnBrk="0" hangingPunct="1">
        <a:defRPr sz="1600" kern="1200">
          <a:solidFill>
            <a:schemeClr val="tx1"/>
          </a:solidFill>
          <a:latin typeface="+mn-lt"/>
          <a:ea typeface="+mn-ea"/>
          <a:cs typeface="+mn-cs"/>
        </a:defRPr>
      </a:lvl7pPr>
      <a:lvl8pPr marL="2878805" algn="l" defTabSz="411264" rtl="0" eaLnBrk="1" latinLnBrk="0" hangingPunct="1">
        <a:defRPr sz="1600" kern="1200">
          <a:solidFill>
            <a:schemeClr val="tx1"/>
          </a:solidFill>
          <a:latin typeface="+mn-lt"/>
          <a:ea typeface="+mn-ea"/>
          <a:cs typeface="+mn-cs"/>
        </a:defRPr>
      </a:lvl8pPr>
      <a:lvl9pPr marL="3290058" algn="l" defTabSz="411264"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388" tIns="0" rIns="1480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138838091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404"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659"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0947"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2225"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7174" indent="-367170"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7201" indent="-31573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7228" indent="-264307"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8688" indent="-264307"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50148" indent="-264307"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70544"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1851"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3110"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4365" indent="-274191"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280" rtl="0" eaLnBrk="1" latinLnBrk="0" hangingPunct="1">
        <a:defRPr sz="1600" kern="1200">
          <a:solidFill>
            <a:schemeClr val="tx1"/>
          </a:solidFill>
          <a:latin typeface="+mn-lt"/>
          <a:ea typeface="+mn-ea"/>
          <a:cs typeface="+mn-cs"/>
        </a:defRPr>
      </a:lvl1pPr>
      <a:lvl2pPr marL="411280" algn="l" defTabSz="411280" rtl="0" eaLnBrk="1" latinLnBrk="0" hangingPunct="1">
        <a:defRPr sz="1600" kern="1200">
          <a:solidFill>
            <a:schemeClr val="tx1"/>
          </a:solidFill>
          <a:latin typeface="+mn-lt"/>
          <a:ea typeface="+mn-ea"/>
          <a:cs typeface="+mn-cs"/>
        </a:defRPr>
      </a:lvl2pPr>
      <a:lvl3pPr marL="822515" algn="l" defTabSz="411280" rtl="0" eaLnBrk="1" latinLnBrk="0" hangingPunct="1">
        <a:defRPr sz="1600" kern="1200">
          <a:solidFill>
            <a:schemeClr val="tx1"/>
          </a:solidFill>
          <a:latin typeface="+mn-lt"/>
          <a:ea typeface="+mn-ea"/>
          <a:cs typeface="+mn-cs"/>
        </a:defRPr>
      </a:lvl3pPr>
      <a:lvl4pPr marL="1233839" algn="l" defTabSz="411280" rtl="0" eaLnBrk="1" latinLnBrk="0" hangingPunct="1">
        <a:defRPr sz="1600" kern="1200">
          <a:solidFill>
            <a:schemeClr val="tx1"/>
          </a:solidFill>
          <a:latin typeface="+mn-lt"/>
          <a:ea typeface="+mn-ea"/>
          <a:cs typeface="+mn-cs"/>
        </a:defRPr>
      </a:lvl4pPr>
      <a:lvl5pPr marL="1645095" algn="l" defTabSz="411280" rtl="0" eaLnBrk="1" latinLnBrk="0" hangingPunct="1">
        <a:defRPr sz="1600" kern="1200">
          <a:solidFill>
            <a:schemeClr val="tx1"/>
          </a:solidFill>
          <a:latin typeface="+mn-lt"/>
          <a:ea typeface="+mn-ea"/>
          <a:cs typeface="+mn-cs"/>
        </a:defRPr>
      </a:lvl5pPr>
      <a:lvl6pPr marL="2056371" algn="l" defTabSz="411280" rtl="0" eaLnBrk="1" latinLnBrk="0" hangingPunct="1">
        <a:defRPr sz="1600" kern="1200">
          <a:solidFill>
            <a:schemeClr val="tx1"/>
          </a:solidFill>
          <a:latin typeface="+mn-lt"/>
          <a:ea typeface="+mn-ea"/>
          <a:cs typeface="+mn-cs"/>
        </a:defRPr>
      </a:lvl6pPr>
      <a:lvl7pPr marL="2467643" algn="l" defTabSz="411280" rtl="0" eaLnBrk="1" latinLnBrk="0" hangingPunct="1">
        <a:defRPr sz="1600" kern="1200">
          <a:solidFill>
            <a:schemeClr val="tx1"/>
          </a:solidFill>
          <a:latin typeface="+mn-lt"/>
          <a:ea typeface="+mn-ea"/>
          <a:cs typeface="+mn-cs"/>
        </a:defRPr>
      </a:lvl7pPr>
      <a:lvl8pPr marL="2878920" algn="l" defTabSz="411280" rtl="0" eaLnBrk="1" latinLnBrk="0" hangingPunct="1">
        <a:defRPr sz="1600" kern="1200">
          <a:solidFill>
            <a:schemeClr val="tx1"/>
          </a:solidFill>
          <a:latin typeface="+mn-lt"/>
          <a:ea typeface="+mn-ea"/>
          <a:cs typeface="+mn-cs"/>
        </a:defRPr>
      </a:lvl8pPr>
      <a:lvl9pPr marL="3290190" algn="l" defTabSz="411280"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32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he-IL"/>
              <a:t>לחץ כדי לערוך סגנון כותרת של תבנית בסיס</a:t>
            </a:r>
          </a:p>
        </p:txBody>
      </p:sp>
      <p:sp>
        <p:nvSpPr>
          <p:cNvPr id="44035" name="Rectangle 3"/>
          <p:cNvSpPr>
            <a:spLocks noGrp="1" noChangeArrowheads="1"/>
          </p:cNvSpPr>
          <p:nvPr>
            <p:ph type="body" idx="1"/>
          </p:nvPr>
        </p:nvSpPr>
        <p:spPr bwMode="auto">
          <a:xfrm>
            <a:off x="457200" y="1600200"/>
            <a:ext cx="8229600" cy="4526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1028" name="Rectangle 4"/>
          <p:cNvSpPr>
            <a:spLocks noGrp="1" noChangeArrowheads="1"/>
          </p:cNvSpPr>
          <p:nvPr>
            <p:ph type="dt" sz="half" idx="2"/>
          </p:nvPr>
        </p:nvSpPr>
        <p:spPr bwMode="auto">
          <a:xfrm>
            <a:off x="6553683" y="6245073"/>
            <a:ext cx="2133123" cy="475773"/>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rtl="1">
              <a:defRPr sz="1400">
                <a:solidFill>
                  <a:srgbClr val="000000"/>
                </a:solidFill>
                <a:latin typeface="Arial" charset="0"/>
                <a:ea typeface="+mn-ea"/>
                <a:cs typeface="Arial" charset="0"/>
                <a:sym typeface="GillSans" pitchFamily="1" charset="0"/>
              </a:defRPr>
            </a:lvl1pPr>
          </a:lstStyle>
          <a:p>
            <a:pPr defTabSz="914364"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677" y="6245073"/>
            <a:ext cx="2894648" cy="475773"/>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rtl="1">
              <a:defRPr sz="1400">
                <a:solidFill>
                  <a:srgbClr val="000000"/>
                </a:solidFill>
                <a:latin typeface="Arial" charset="0"/>
                <a:ea typeface="+mn-ea"/>
                <a:cs typeface="Arial" charset="0"/>
                <a:sym typeface="GillSans" pitchFamily="1" charset="0"/>
              </a:defRPr>
            </a:lvl1pPr>
          </a:lstStyle>
          <a:p>
            <a:pPr defTabSz="914364"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457200" y="6245073"/>
            <a:ext cx="2133124" cy="475773"/>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l" rtl="1">
              <a:defRPr sz="1400">
                <a:solidFill>
                  <a:srgbClr val="000000"/>
                </a:solidFill>
                <a:latin typeface="Arial" charset="0"/>
                <a:cs typeface="Arial" charset="0"/>
              </a:defRPr>
            </a:lvl1pPr>
          </a:lstStyle>
          <a:p>
            <a:pPr defTabSz="914364" fontAlgn="base">
              <a:spcBef>
                <a:spcPct val="0"/>
              </a:spcBef>
              <a:spcAft>
                <a:spcPct val="0"/>
              </a:spcAft>
              <a:defRPr/>
            </a:pPr>
            <a:fld id="{0E5DF00B-0023-6D48-9B41-C8970FA1FDBB}" type="slidenum">
              <a:rPr lang="he-IL" smtClean="0">
                <a:ea typeface="ＭＳ Ｐゴシック" charset="0"/>
                <a:sym typeface="GillSans" charset="0"/>
              </a:rPr>
              <a:pPr defTabSz="914364" fontAlgn="base">
                <a:spcBef>
                  <a:spcPct val="0"/>
                </a:spcBef>
                <a:spcAft>
                  <a:spcPct val="0"/>
                </a:spcAft>
                <a:defRPr/>
              </a:pPr>
              <a:t>‹#›</a:t>
            </a:fld>
            <a:endParaRPr lang="en-US">
              <a:ea typeface="ＭＳ Ｐゴシック" charset="0"/>
              <a:sym typeface="GillSans" charset="0"/>
            </a:endParaRPr>
          </a:p>
        </p:txBody>
      </p:sp>
    </p:spTree>
    <p:extLst>
      <p:ext uri="{BB962C8B-B14F-4D97-AF65-F5344CB8AC3E}">
        <p14:creationId xmlns:p14="http://schemas.microsoft.com/office/powerpoint/2010/main" val="132543241"/>
      </p:ext>
    </p:extLst>
  </p:cSld>
  <p:clrMap bg1="lt1" tx1="dk1" bg2="lt2" tx2="dk2" accent1="accent1" accent2="accent2" accent3="accent3" accent4="accent4" accent5="accent5" accent6="accent6" hlink="hlink" folHlink="folHlink"/>
  <p:sldLayoutIdLst>
    <p:sldLayoutId id="2147483940" r:id="rId1"/>
  </p:sldLayoutIdLst>
  <p:txStyles>
    <p:titleStyle>
      <a:lvl1pPr algn="ctr" rtl="1" eaLnBrk="0" fontAlgn="base" hangingPunct="0">
        <a:spcBef>
          <a:spcPct val="0"/>
        </a:spcBef>
        <a:spcAft>
          <a:spcPct val="0"/>
        </a:spcAft>
        <a:defRPr sz="4400">
          <a:solidFill>
            <a:schemeClr val="tx2"/>
          </a:solidFill>
          <a:latin typeface="+mj-lt"/>
          <a:ea typeface="ＭＳ Ｐゴシック" charset="0"/>
          <a:cs typeface="+mj-cs"/>
        </a:defRPr>
      </a:lvl1pPr>
      <a:lvl2pPr algn="ctr" rtl="1"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1"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1"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1"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9" algn="ctr" rtl="1" fontAlgn="base">
        <a:spcBef>
          <a:spcPct val="0"/>
        </a:spcBef>
        <a:spcAft>
          <a:spcPct val="0"/>
        </a:spcAft>
        <a:defRPr sz="4400">
          <a:solidFill>
            <a:schemeClr val="tx2"/>
          </a:solidFill>
          <a:latin typeface="Arial" charset="0"/>
          <a:cs typeface="Arial" charset="0"/>
        </a:defRPr>
      </a:lvl6pPr>
      <a:lvl7pPr marL="913977" algn="ctr" rtl="1" fontAlgn="base">
        <a:spcBef>
          <a:spcPct val="0"/>
        </a:spcBef>
        <a:spcAft>
          <a:spcPct val="0"/>
        </a:spcAft>
        <a:defRPr sz="4400">
          <a:solidFill>
            <a:schemeClr val="tx2"/>
          </a:solidFill>
          <a:latin typeface="Arial" charset="0"/>
          <a:cs typeface="Arial" charset="0"/>
        </a:defRPr>
      </a:lvl7pPr>
      <a:lvl8pPr marL="1370966" algn="ctr" rtl="1" fontAlgn="base">
        <a:spcBef>
          <a:spcPct val="0"/>
        </a:spcBef>
        <a:spcAft>
          <a:spcPct val="0"/>
        </a:spcAft>
        <a:defRPr sz="4400">
          <a:solidFill>
            <a:schemeClr val="tx2"/>
          </a:solidFill>
          <a:latin typeface="Arial" charset="0"/>
          <a:cs typeface="Arial" charset="0"/>
        </a:defRPr>
      </a:lvl8pPr>
      <a:lvl9pPr marL="1827954" algn="ctr" rtl="1" fontAlgn="base">
        <a:spcBef>
          <a:spcPct val="0"/>
        </a:spcBef>
        <a:spcAft>
          <a:spcPct val="0"/>
        </a:spcAft>
        <a:defRPr sz="4400">
          <a:solidFill>
            <a:schemeClr val="tx2"/>
          </a:solidFill>
          <a:latin typeface="Arial" charset="0"/>
          <a:cs typeface="Arial" charset="0"/>
        </a:defRPr>
      </a:lvl9pPr>
    </p:titleStyle>
    <p:bodyStyle>
      <a:lvl1pPr marL="337164" indent="-337164" algn="r" rtl="1"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7190" indent="-280019" algn="r" rtl="1" eaLnBrk="0" fontAlgn="base" hangingPunct="0">
        <a:spcBef>
          <a:spcPct val="20000"/>
        </a:spcBef>
        <a:spcAft>
          <a:spcPct val="0"/>
        </a:spcAft>
        <a:buChar char="–"/>
        <a:defRPr sz="2800">
          <a:solidFill>
            <a:schemeClr val="tx1"/>
          </a:solidFill>
          <a:latin typeface="+mn-lt"/>
          <a:ea typeface="Arial" charset="0"/>
          <a:cs typeface="+mn-cs"/>
        </a:defRPr>
      </a:lvl2pPr>
      <a:lvl3pPr marL="1137217" indent="-222872" algn="r" rtl="1" eaLnBrk="0" fontAlgn="base" hangingPunct="0">
        <a:spcBef>
          <a:spcPct val="20000"/>
        </a:spcBef>
        <a:spcAft>
          <a:spcPct val="0"/>
        </a:spcAft>
        <a:buChar char="•"/>
        <a:defRPr sz="2400">
          <a:solidFill>
            <a:schemeClr val="tx1"/>
          </a:solidFill>
          <a:latin typeface="+mn-lt"/>
          <a:ea typeface="Arial" charset="0"/>
          <a:cs typeface="+mn-cs"/>
        </a:defRPr>
      </a:lvl3pPr>
      <a:lvl4pPr marL="1594391" indent="-222872" algn="r" rtl="1" eaLnBrk="0" fontAlgn="base" hangingPunct="0">
        <a:spcBef>
          <a:spcPct val="20000"/>
        </a:spcBef>
        <a:spcAft>
          <a:spcPct val="0"/>
        </a:spcAft>
        <a:buChar char="–"/>
        <a:defRPr sz="2000">
          <a:solidFill>
            <a:schemeClr val="tx1"/>
          </a:solidFill>
          <a:latin typeface="+mn-lt"/>
          <a:ea typeface="Arial" charset="0"/>
          <a:cs typeface="+mn-cs"/>
        </a:defRPr>
      </a:lvl4pPr>
      <a:lvl5pPr marL="2051562" indent="-222872" algn="r" rtl="1" eaLnBrk="0" fontAlgn="base" hangingPunct="0">
        <a:spcBef>
          <a:spcPct val="20000"/>
        </a:spcBef>
        <a:spcAft>
          <a:spcPct val="0"/>
        </a:spcAft>
        <a:buChar char="»"/>
        <a:defRPr sz="2000">
          <a:solidFill>
            <a:schemeClr val="tx1"/>
          </a:solidFill>
          <a:latin typeface="+mn-lt"/>
          <a:ea typeface="Arial" charset="0"/>
          <a:cs typeface="+mn-cs"/>
        </a:defRPr>
      </a:lvl5pPr>
      <a:lvl6pPr marL="2513425" indent="-228494" algn="r" rtl="1" fontAlgn="base">
        <a:spcBef>
          <a:spcPct val="20000"/>
        </a:spcBef>
        <a:spcAft>
          <a:spcPct val="0"/>
        </a:spcAft>
        <a:buChar char="»"/>
        <a:defRPr sz="2000">
          <a:solidFill>
            <a:schemeClr val="tx1"/>
          </a:solidFill>
          <a:latin typeface="+mn-lt"/>
          <a:cs typeface="+mn-cs"/>
        </a:defRPr>
      </a:lvl6pPr>
      <a:lvl7pPr marL="2970410" indent="-228494" algn="r" rtl="1" fontAlgn="base">
        <a:spcBef>
          <a:spcPct val="20000"/>
        </a:spcBef>
        <a:spcAft>
          <a:spcPct val="0"/>
        </a:spcAft>
        <a:buChar char="»"/>
        <a:defRPr sz="2000">
          <a:solidFill>
            <a:schemeClr val="tx1"/>
          </a:solidFill>
          <a:latin typeface="+mn-lt"/>
          <a:cs typeface="+mn-cs"/>
        </a:defRPr>
      </a:lvl7pPr>
      <a:lvl8pPr marL="3427392" indent="-228494" algn="r" rtl="1" fontAlgn="base">
        <a:spcBef>
          <a:spcPct val="20000"/>
        </a:spcBef>
        <a:spcAft>
          <a:spcPct val="0"/>
        </a:spcAft>
        <a:buChar char="»"/>
        <a:defRPr sz="2000">
          <a:solidFill>
            <a:schemeClr val="tx1"/>
          </a:solidFill>
          <a:latin typeface="+mn-lt"/>
          <a:cs typeface="+mn-cs"/>
        </a:defRPr>
      </a:lvl8pPr>
      <a:lvl9pPr marL="3884369" indent="-228494"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977" rtl="0" eaLnBrk="1" latinLnBrk="0" hangingPunct="1">
        <a:defRPr sz="1800" kern="1200">
          <a:solidFill>
            <a:schemeClr val="tx1"/>
          </a:solidFill>
          <a:latin typeface="+mn-lt"/>
          <a:ea typeface="+mn-ea"/>
          <a:cs typeface="+mn-cs"/>
        </a:defRPr>
      </a:lvl1pPr>
      <a:lvl2pPr marL="456989"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66" algn="l" defTabSz="913977" rtl="0" eaLnBrk="1" latinLnBrk="0" hangingPunct="1">
        <a:defRPr sz="1800" kern="1200">
          <a:solidFill>
            <a:schemeClr val="tx1"/>
          </a:solidFill>
          <a:latin typeface="+mn-lt"/>
          <a:ea typeface="+mn-ea"/>
          <a:cs typeface="+mn-cs"/>
        </a:defRPr>
      </a:lvl4pPr>
      <a:lvl5pPr marL="1827954" algn="l" defTabSz="913977" rtl="0" eaLnBrk="1" latinLnBrk="0" hangingPunct="1">
        <a:defRPr sz="1800" kern="1200">
          <a:solidFill>
            <a:schemeClr val="tx1"/>
          </a:solidFill>
          <a:latin typeface="+mn-lt"/>
          <a:ea typeface="+mn-ea"/>
          <a:cs typeface="+mn-cs"/>
        </a:defRPr>
      </a:lvl5pPr>
      <a:lvl6pPr marL="2284943" algn="l" defTabSz="913977" rtl="0" eaLnBrk="1" latinLnBrk="0" hangingPunct="1">
        <a:defRPr sz="1800" kern="1200">
          <a:solidFill>
            <a:schemeClr val="tx1"/>
          </a:solidFill>
          <a:latin typeface="+mn-lt"/>
          <a:ea typeface="+mn-ea"/>
          <a:cs typeface="+mn-cs"/>
        </a:defRPr>
      </a:lvl6pPr>
      <a:lvl7pPr marL="2741931" algn="l" defTabSz="913977" rtl="0" eaLnBrk="1" latinLnBrk="0" hangingPunct="1">
        <a:defRPr sz="1800" kern="1200">
          <a:solidFill>
            <a:schemeClr val="tx1"/>
          </a:solidFill>
          <a:latin typeface="+mn-lt"/>
          <a:ea typeface="+mn-ea"/>
          <a:cs typeface="+mn-cs"/>
        </a:defRPr>
      </a:lvl7pPr>
      <a:lvl8pPr marL="3198896" algn="l" defTabSz="913977" rtl="0" eaLnBrk="1" latinLnBrk="0" hangingPunct="1">
        <a:defRPr sz="1800" kern="1200">
          <a:solidFill>
            <a:schemeClr val="tx1"/>
          </a:solidFill>
          <a:latin typeface="+mn-lt"/>
          <a:ea typeface="+mn-ea"/>
          <a:cs typeface="+mn-cs"/>
        </a:defRPr>
      </a:lvl8pPr>
      <a:lvl9pPr marL="3655904" algn="l" defTabSz="9139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10077"/>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677"/>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7924"/>
            <a:ext cx="1904524"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l" eaLnBrk="0" hangingPunct="0">
              <a:defRPr sz="1400">
                <a:solidFill>
                  <a:srgbClr val="000000"/>
                </a:solidFill>
                <a:latin typeface="Times" charset="0"/>
                <a:ea typeface="+mn-ea"/>
                <a:cs typeface="+mn-cs"/>
                <a:sym typeface="GillSans"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677" y="6247924"/>
            <a:ext cx="2894648"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eaLnBrk="0" hangingPunct="0">
              <a:defRPr sz="1400">
                <a:solidFill>
                  <a:srgbClr val="000000"/>
                </a:solidFill>
                <a:latin typeface="Times" charset="0"/>
                <a:ea typeface="+mn-ea"/>
                <a:cs typeface="+mn-cs"/>
                <a:sym typeface="GillSans"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680" y="6247924"/>
            <a:ext cx="1904523"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eaLnBrk="0" hangingPunct="0">
              <a:defRPr sz="1400">
                <a:solidFill>
                  <a:srgbClr val="000000"/>
                </a:solidFill>
                <a:latin typeface="Times" charset="0"/>
                <a:ea typeface="GillSans" charset="0"/>
                <a:cs typeface="GillSans" charset="0"/>
              </a:defRPr>
            </a:lvl1pPr>
          </a:lstStyle>
          <a:p>
            <a:pPr defTabSz="914400" fontAlgn="base">
              <a:spcBef>
                <a:spcPct val="0"/>
              </a:spcBef>
              <a:spcAft>
                <a:spcPct val="0"/>
              </a:spcAft>
            </a:pPr>
            <a:fld id="{F203AA21-9585-E84D-BAEB-81FB9EFFF760}" type="slidenum">
              <a:rPr lang="en-US" smtClean="0">
                <a:sym typeface="GillSans" charset="0"/>
              </a:rPr>
              <a:pPr defTabSz="914400" fontAlgn="base">
                <a:spcBef>
                  <a:spcPct val="0"/>
                </a:spcBef>
                <a:spcAft>
                  <a:spcPct val="0"/>
                </a:spcAft>
              </a:pPr>
              <a:t>‹#›</a:t>
            </a:fld>
            <a:endParaRPr lang="en-US">
              <a:sym typeface="GillSans" charset="0"/>
            </a:endParaRPr>
          </a:p>
        </p:txBody>
      </p:sp>
    </p:spTree>
    <p:extLst>
      <p:ext uri="{BB962C8B-B14F-4D97-AF65-F5344CB8AC3E}">
        <p14:creationId xmlns:p14="http://schemas.microsoft.com/office/powerpoint/2010/main" val="21801065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6989" algn="ctr" rtl="0" fontAlgn="base">
        <a:spcBef>
          <a:spcPct val="0"/>
        </a:spcBef>
        <a:spcAft>
          <a:spcPct val="0"/>
        </a:spcAft>
        <a:defRPr sz="4400">
          <a:solidFill>
            <a:schemeClr val="tx2"/>
          </a:solidFill>
          <a:latin typeface="Times" charset="0"/>
        </a:defRPr>
      </a:lvl6pPr>
      <a:lvl7pPr marL="913977" algn="ctr" rtl="0" fontAlgn="base">
        <a:spcBef>
          <a:spcPct val="0"/>
        </a:spcBef>
        <a:spcAft>
          <a:spcPct val="0"/>
        </a:spcAft>
        <a:defRPr sz="4400">
          <a:solidFill>
            <a:schemeClr val="tx2"/>
          </a:solidFill>
          <a:latin typeface="Times" charset="0"/>
        </a:defRPr>
      </a:lvl7pPr>
      <a:lvl8pPr marL="1370966" algn="ctr" rtl="0" fontAlgn="base">
        <a:spcBef>
          <a:spcPct val="0"/>
        </a:spcBef>
        <a:spcAft>
          <a:spcPct val="0"/>
        </a:spcAft>
        <a:defRPr sz="4400">
          <a:solidFill>
            <a:schemeClr val="tx2"/>
          </a:solidFill>
          <a:latin typeface="Times" charset="0"/>
        </a:defRPr>
      </a:lvl8pPr>
      <a:lvl9pPr marL="1827954" algn="ctr" rtl="0" fontAlgn="base">
        <a:spcBef>
          <a:spcPct val="0"/>
        </a:spcBef>
        <a:spcAft>
          <a:spcPct val="0"/>
        </a:spcAft>
        <a:defRPr sz="4400">
          <a:solidFill>
            <a:schemeClr val="tx2"/>
          </a:solidFill>
          <a:latin typeface="Times" charset="0"/>
        </a:defRPr>
      </a:lvl9pPr>
    </p:titleStyle>
    <p:bodyStyle>
      <a:lvl1pPr marL="335747" indent="-335747"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5784" indent="-278599" algn="l" rtl="0" eaLnBrk="0" fontAlgn="base" hangingPunct="0">
        <a:spcBef>
          <a:spcPct val="20000"/>
        </a:spcBef>
        <a:spcAft>
          <a:spcPct val="0"/>
        </a:spcAft>
        <a:buChar char="–"/>
        <a:defRPr sz="2800">
          <a:solidFill>
            <a:schemeClr val="tx1"/>
          </a:solidFill>
          <a:latin typeface="+mn-lt"/>
          <a:ea typeface="ＭＳ Ｐゴシック" charset="-128"/>
        </a:defRPr>
      </a:lvl2pPr>
      <a:lvl3pPr marL="1135823" indent="-221450" algn="l" rtl="0" eaLnBrk="0" fontAlgn="base" hangingPunct="0">
        <a:spcBef>
          <a:spcPct val="20000"/>
        </a:spcBef>
        <a:spcAft>
          <a:spcPct val="0"/>
        </a:spcAft>
        <a:buChar char="•"/>
        <a:defRPr sz="2400">
          <a:solidFill>
            <a:schemeClr val="tx1"/>
          </a:solidFill>
          <a:latin typeface="+mn-lt"/>
          <a:ea typeface="ＭＳ Ｐゴシック" charset="-128"/>
        </a:defRPr>
      </a:lvl3pPr>
      <a:lvl4pPr marL="1593009" indent="-221450" algn="l" rtl="0" eaLnBrk="0" fontAlgn="base" hangingPunct="0">
        <a:spcBef>
          <a:spcPct val="20000"/>
        </a:spcBef>
        <a:spcAft>
          <a:spcPct val="0"/>
        </a:spcAft>
        <a:buChar char="–"/>
        <a:defRPr sz="2000">
          <a:solidFill>
            <a:schemeClr val="tx1"/>
          </a:solidFill>
          <a:latin typeface="+mn-lt"/>
          <a:ea typeface="ＭＳ Ｐゴシック" charset="-128"/>
        </a:defRPr>
      </a:lvl4pPr>
      <a:lvl5pPr marL="2050196" indent="-221450" algn="l" rtl="0" eaLnBrk="0" fontAlgn="base" hangingPunct="0">
        <a:spcBef>
          <a:spcPct val="20000"/>
        </a:spcBef>
        <a:spcAft>
          <a:spcPct val="0"/>
        </a:spcAft>
        <a:buChar char="»"/>
        <a:defRPr sz="2000">
          <a:solidFill>
            <a:schemeClr val="tx1"/>
          </a:solidFill>
          <a:latin typeface="+mn-lt"/>
          <a:ea typeface="ＭＳ Ｐゴシック" charset="-128"/>
        </a:defRPr>
      </a:lvl5pPr>
      <a:lvl6pPr marL="2513425" indent="-228494" algn="l" rtl="0" fontAlgn="base">
        <a:spcBef>
          <a:spcPct val="20000"/>
        </a:spcBef>
        <a:spcAft>
          <a:spcPct val="0"/>
        </a:spcAft>
        <a:buChar char="»"/>
        <a:defRPr sz="2000">
          <a:solidFill>
            <a:schemeClr val="tx1"/>
          </a:solidFill>
          <a:latin typeface="+mn-lt"/>
          <a:ea typeface="ＭＳ Ｐゴシック" charset="-128"/>
        </a:defRPr>
      </a:lvl6pPr>
      <a:lvl7pPr marL="2970410" indent="-228494" algn="l" rtl="0" fontAlgn="base">
        <a:spcBef>
          <a:spcPct val="20000"/>
        </a:spcBef>
        <a:spcAft>
          <a:spcPct val="0"/>
        </a:spcAft>
        <a:buChar char="»"/>
        <a:defRPr sz="2000">
          <a:solidFill>
            <a:schemeClr val="tx1"/>
          </a:solidFill>
          <a:latin typeface="+mn-lt"/>
          <a:ea typeface="ＭＳ Ｐゴシック" charset="-128"/>
        </a:defRPr>
      </a:lvl7pPr>
      <a:lvl8pPr marL="3427392" indent="-228494" algn="l" rtl="0" fontAlgn="base">
        <a:spcBef>
          <a:spcPct val="20000"/>
        </a:spcBef>
        <a:spcAft>
          <a:spcPct val="0"/>
        </a:spcAft>
        <a:buChar char="»"/>
        <a:defRPr sz="2000">
          <a:solidFill>
            <a:schemeClr val="tx1"/>
          </a:solidFill>
          <a:latin typeface="+mn-lt"/>
          <a:ea typeface="ＭＳ Ｐゴシック" charset="-128"/>
        </a:defRPr>
      </a:lvl8pPr>
      <a:lvl9pPr marL="3884369" indent="-2284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defRPr sz="1400">
                <a:cs typeface="+mn-cs"/>
              </a:defRPr>
            </a:lvl1pPr>
          </a:lstStyle>
          <a:p>
            <a:pPr defTabSz="913977"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ctr">
              <a:defRPr sz="1400">
                <a:cs typeface="+mn-cs"/>
              </a:defRPr>
            </a:lvl1pPr>
          </a:lstStyle>
          <a:p>
            <a:pPr defTabSz="913977"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lvl1pPr algn="r">
              <a:defRPr sz="1400">
                <a:cs typeface="+mn-cs"/>
              </a:defRPr>
            </a:lvl1pPr>
          </a:lstStyle>
          <a:p>
            <a:pPr defTabSz="913977" fontAlgn="base">
              <a:spcBef>
                <a:spcPct val="0"/>
              </a:spcBef>
              <a:spcAft>
                <a:spcPct val="0"/>
              </a:spcAft>
              <a:defRPr/>
            </a:pPr>
            <a:fld id="{D6BD2B84-CB08-7747-A998-B6910C321352}" type="slidenum">
              <a:rPr lang="en-US" smtClean="0">
                <a:solidFill>
                  <a:srgbClr val="000000"/>
                </a:solidFill>
                <a:latin typeface="Times New Roman" charset="0"/>
                <a:ea typeface="ＭＳ Ｐゴシック" charset="0"/>
              </a:rPr>
              <a:pPr defTabSz="913977"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85886447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41" indent="-34274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597" indent="-285609" algn="l" rtl="0" eaLnBrk="0" fontAlgn="base" hangingPunct="0">
        <a:spcBef>
          <a:spcPct val="20000"/>
        </a:spcBef>
        <a:spcAft>
          <a:spcPct val="0"/>
        </a:spcAft>
        <a:buChar char="–"/>
        <a:defRPr sz="2800">
          <a:solidFill>
            <a:schemeClr val="tx1"/>
          </a:solidFill>
          <a:latin typeface="+mn-lt"/>
          <a:ea typeface="+mn-ea"/>
        </a:defRPr>
      </a:lvl2pPr>
      <a:lvl3pPr marL="1142471" indent="-228494" algn="l" rtl="0" eaLnBrk="0" fontAlgn="base" hangingPunct="0">
        <a:spcBef>
          <a:spcPct val="20000"/>
        </a:spcBef>
        <a:spcAft>
          <a:spcPct val="0"/>
        </a:spcAft>
        <a:buChar char="•"/>
        <a:defRPr sz="2400">
          <a:solidFill>
            <a:schemeClr val="tx1"/>
          </a:solidFill>
          <a:latin typeface="+mn-lt"/>
          <a:ea typeface="+mn-ea"/>
        </a:defRPr>
      </a:lvl3pPr>
      <a:lvl4pPr marL="1599448" indent="-228494" algn="l" rtl="0" eaLnBrk="0" fontAlgn="base" hangingPunct="0">
        <a:spcBef>
          <a:spcPct val="20000"/>
        </a:spcBef>
        <a:spcAft>
          <a:spcPct val="0"/>
        </a:spcAft>
        <a:buChar char="–"/>
        <a:defRPr sz="2000">
          <a:solidFill>
            <a:schemeClr val="tx1"/>
          </a:solidFill>
          <a:latin typeface="+mn-lt"/>
          <a:ea typeface="+mn-ea"/>
        </a:defRPr>
      </a:lvl4pPr>
      <a:lvl5pPr marL="2056433" indent="-228494"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6BD2B84-CB08-7747-A998-B6910C321352}" type="slidenum">
              <a:rPr lang="en-US"/>
              <a:pPr>
                <a:defRPr/>
              </a:pPr>
              <a:t>‹#›</a:t>
            </a:fld>
            <a:endParaRPr lang="en-US"/>
          </a:p>
        </p:txBody>
      </p:sp>
    </p:spTree>
    <p:extLst>
      <p:ext uri="{BB962C8B-B14F-4D97-AF65-F5344CB8AC3E}">
        <p14:creationId xmlns:p14="http://schemas.microsoft.com/office/powerpoint/2010/main" val="220861086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436" tIns="45716" rIns="91436" bIns="45716"/>
          <a:lstStyle/>
          <a:p>
            <a:pPr defTabSz="913572" eaLnBrk="0" fontAlgn="base" hangingPunct="0">
              <a:spcBef>
                <a:spcPct val="0"/>
              </a:spcBef>
              <a:spcAft>
                <a:spcPct val="0"/>
              </a:spcAft>
            </a:pPr>
            <a:endParaRPr kumimoji="1" lang="en-US" sz="3200">
              <a:solidFill>
                <a:srgbClr val="009999"/>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2819402" y="6096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2"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5"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defRPr>
            </a:lvl1pPr>
          </a:lstStyle>
          <a:p>
            <a:pPr defTabSz="913572" eaLnBrk="0" fontAlgn="base" hangingPunct="0">
              <a:spcBef>
                <a:spcPct val="0"/>
              </a:spcBef>
              <a:spcAft>
                <a:spcPct val="0"/>
              </a:spcAft>
              <a:defRPr/>
            </a:pPr>
            <a:endParaRPr kumimoji="1" lang="en-US">
              <a:solidFill>
                <a:srgbClr val="FF9966"/>
              </a:solidFill>
              <a:ea typeface="ＭＳ Ｐゴシック" charset="0"/>
              <a:cs typeface="ＭＳ Ｐゴシック" charset="0"/>
            </a:endParaRPr>
          </a:p>
        </p:txBody>
      </p:sp>
      <p:sp>
        <p:nvSpPr>
          <p:cNvPr id="1030" name="Rectangle 6"/>
          <p:cNvSpPr>
            <a:spLocks noGrp="1" noChangeArrowheads="1"/>
          </p:cNvSpPr>
          <p:nvPr>
            <p:ph type="ftr" sz="quarter" idx="3"/>
          </p:nvPr>
        </p:nvSpPr>
        <p:spPr bwMode="auto">
          <a:xfrm>
            <a:off x="3581405"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defRPr>
            </a:lvl1pPr>
          </a:lstStyle>
          <a:p>
            <a:pPr defTabSz="913572" eaLnBrk="0" fontAlgn="base" hangingPunct="0">
              <a:spcBef>
                <a:spcPct val="0"/>
              </a:spcBef>
              <a:spcAft>
                <a:spcPct val="0"/>
              </a:spcAft>
              <a:defRPr/>
            </a:pPr>
            <a:endParaRPr kumimoji="1" lang="en-US">
              <a:solidFill>
                <a:srgbClr val="FF9966"/>
              </a:solidFill>
              <a:ea typeface="ＭＳ Ｐゴシック" charset="0"/>
              <a:cs typeface="ＭＳ Ｐゴシック" charset="0"/>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solidFill>
                  <a:schemeClr val="hlink"/>
                </a:solidFill>
                <a:latin typeface="Arial" charset="0"/>
              </a:defRPr>
            </a:lvl1pPr>
          </a:lstStyle>
          <a:p>
            <a:pPr defTabSz="913572" eaLnBrk="0" fontAlgn="base" hangingPunct="0">
              <a:spcBef>
                <a:spcPct val="0"/>
              </a:spcBef>
              <a:spcAft>
                <a:spcPct val="0"/>
              </a:spcAft>
              <a:defRPr/>
            </a:pPr>
            <a:fld id="{BAB35908-2825-964C-B9DA-7BC17272C3CB}" type="slidenum">
              <a:rPr kumimoji="1" lang="en-US" smtClean="0">
                <a:solidFill>
                  <a:srgbClr val="FF9966"/>
                </a:solidFill>
                <a:ea typeface="ＭＳ Ｐゴシック" charset="0"/>
                <a:cs typeface="ＭＳ Ｐゴシック" charset="0"/>
              </a:rPr>
              <a:pPr defTabSz="913572" eaLnBrk="0" fontAlgn="base" hangingPunct="0">
                <a:spcBef>
                  <a:spcPct val="0"/>
                </a:spcBef>
                <a:spcAft>
                  <a:spcPct val="0"/>
                </a:spcAft>
                <a:defRPr/>
              </a:pPr>
              <a:t>‹#›</a:t>
            </a:fld>
            <a:endParaRPr kumimoji="1" lang="en-US">
              <a:solidFill>
                <a:srgbClr val="FF9966"/>
              </a:solidFill>
              <a:ea typeface="ＭＳ Ｐゴシック" charset="0"/>
              <a:cs typeface="ＭＳ Ｐゴシック" charset="0"/>
            </a:endParaRPr>
          </a:p>
        </p:txBody>
      </p:sp>
    </p:spTree>
    <p:extLst>
      <p:ext uri="{BB962C8B-B14F-4D97-AF65-F5344CB8AC3E}">
        <p14:creationId xmlns:p14="http://schemas.microsoft.com/office/powerpoint/2010/main" val="2709170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6786"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3572"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0358"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7144"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589" indent="-342589"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pitchFamily="-109" charset="-128"/>
          <a:cs typeface="ＭＳ Ｐゴシック" pitchFamily="-109" charset="-128"/>
        </a:defRPr>
      </a:lvl1pPr>
      <a:lvl2pPr marL="742261" indent="-285474"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pitchFamily="-109" charset="-128"/>
        </a:defRPr>
      </a:lvl2pPr>
      <a:lvl3pPr marL="1141965" indent="-228393"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pitchFamily="-109" charset="-128"/>
        </a:defRPr>
      </a:lvl3pPr>
      <a:lvl4pPr marL="1598728" indent="-228393"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5507"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2300"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69079"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5853"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2614"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6786" rtl="0" eaLnBrk="1" latinLnBrk="0" hangingPunct="1">
        <a:defRPr sz="1800" kern="1200">
          <a:solidFill>
            <a:schemeClr val="tx1"/>
          </a:solidFill>
          <a:latin typeface="+mn-lt"/>
          <a:ea typeface="+mn-ea"/>
          <a:cs typeface="+mn-cs"/>
        </a:defRPr>
      </a:lvl1pPr>
      <a:lvl2pPr marL="456786" algn="l" defTabSz="456786" rtl="0" eaLnBrk="1" latinLnBrk="0" hangingPunct="1">
        <a:defRPr sz="1800" kern="1200">
          <a:solidFill>
            <a:schemeClr val="tx1"/>
          </a:solidFill>
          <a:latin typeface="+mn-lt"/>
          <a:ea typeface="+mn-ea"/>
          <a:cs typeface="+mn-cs"/>
        </a:defRPr>
      </a:lvl2pPr>
      <a:lvl3pPr marL="913572" algn="l" defTabSz="456786" rtl="0" eaLnBrk="1" latinLnBrk="0" hangingPunct="1">
        <a:defRPr sz="1800" kern="1200">
          <a:solidFill>
            <a:schemeClr val="tx1"/>
          </a:solidFill>
          <a:latin typeface="+mn-lt"/>
          <a:ea typeface="+mn-ea"/>
          <a:cs typeface="+mn-cs"/>
        </a:defRPr>
      </a:lvl3pPr>
      <a:lvl4pPr marL="1370358" algn="l" defTabSz="456786" rtl="0" eaLnBrk="1" latinLnBrk="0" hangingPunct="1">
        <a:defRPr sz="1800" kern="1200">
          <a:solidFill>
            <a:schemeClr val="tx1"/>
          </a:solidFill>
          <a:latin typeface="+mn-lt"/>
          <a:ea typeface="+mn-ea"/>
          <a:cs typeface="+mn-cs"/>
        </a:defRPr>
      </a:lvl4pPr>
      <a:lvl5pPr marL="1827144" algn="l" defTabSz="456786" rtl="0" eaLnBrk="1" latinLnBrk="0" hangingPunct="1">
        <a:defRPr sz="1800" kern="1200">
          <a:solidFill>
            <a:schemeClr val="tx1"/>
          </a:solidFill>
          <a:latin typeface="+mn-lt"/>
          <a:ea typeface="+mn-ea"/>
          <a:cs typeface="+mn-cs"/>
        </a:defRPr>
      </a:lvl5pPr>
      <a:lvl6pPr marL="2283930" algn="l" defTabSz="456786" rtl="0" eaLnBrk="1" latinLnBrk="0" hangingPunct="1">
        <a:defRPr sz="1800" kern="1200">
          <a:solidFill>
            <a:schemeClr val="tx1"/>
          </a:solidFill>
          <a:latin typeface="+mn-lt"/>
          <a:ea typeface="+mn-ea"/>
          <a:cs typeface="+mn-cs"/>
        </a:defRPr>
      </a:lvl6pPr>
      <a:lvl7pPr marL="2740716" algn="l" defTabSz="456786" rtl="0" eaLnBrk="1" latinLnBrk="0" hangingPunct="1">
        <a:defRPr sz="1800" kern="1200">
          <a:solidFill>
            <a:schemeClr val="tx1"/>
          </a:solidFill>
          <a:latin typeface="+mn-lt"/>
          <a:ea typeface="+mn-ea"/>
          <a:cs typeface="+mn-cs"/>
        </a:defRPr>
      </a:lvl7pPr>
      <a:lvl8pPr marL="3197456" algn="l" defTabSz="456786" rtl="0" eaLnBrk="1" latinLnBrk="0" hangingPunct="1">
        <a:defRPr sz="1800" kern="1200">
          <a:solidFill>
            <a:schemeClr val="tx1"/>
          </a:solidFill>
          <a:latin typeface="+mn-lt"/>
          <a:ea typeface="+mn-ea"/>
          <a:cs typeface="+mn-cs"/>
        </a:defRPr>
      </a:lvl8pPr>
      <a:lvl9pPr marL="3654284" algn="l" defTabSz="4567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05739526"/>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123409" tIns="0" rIns="148092" bIns="0" numCol="1" anchor="ctr" anchorCtr="0" compatLnSpc="1">
            <a:prstTxWarp prst="textNoShape">
              <a:avLst/>
            </a:prstTxWarp>
          </a:bodyPr>
          <a:lstStyle/>
          <a:p>
            <a:pPr lvl="0"/>
            <a:r>
              <a:rPr lang="en-US">
                <a:sym typeface="Times" charset="0"/>
              </a:rPr>
              <a:t>Click to edit Master title style</a:t>
            </a:r>
          </a:p>
        </p:txBody>
      </p:sp>
      <p:sp>
        <p:nvSpPr>
          <p:cNvPr id="1026"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8068887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xStyles>
    <p:titleStyle>
      <a:lvl1pPr marL="47147" indent="-24289" algn="ctr" rtl="0" fontAlgn="base">
        <a:spcBef>
          <a:spcPct val="0"/>
        </a:spcBef>
        <a:spcAft>
          <a:spcPct val="0"/>
        </a:spcAft>
        <a:defRPr sz="4000">
          <a:solidFill>
            <a:srgbClr val="828100"/>
          </a:solidFill>
          <a:latin typeface="+mj-lt"/>
          <a:ea typeface="+mj-ea"/>
          <a:cs typeface="+mj-cs"/>
          <a:sym typeface="Times" charset="0"/>
        </a:defRPr>
      </a:lvl1pPr>
      <a:lvl2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2pPr>
      <a:lvl3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3pPr>
      <a:lvl4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4pPr>
      <a:lvl5pPr marL="47147"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5pPr>
      <a:lvl6pPr marL="458490"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6pPr>
      <a:lvl7pPr marL="869830"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7pPr>
      <a:lvl8pPr marL="1281191"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8pPr>
      <a:lvl9pPr marL="1692546" indent="-24289" algn="ctr" rtl="0" fontAlgn="base">
        <a:spcBef>
          <a:spcPct val="0"/>
        </a:spcBef>
        <a:spcAft>
          <a:spcPct val="0"/>
        </a:spcAft>
        <a:defRPr sz="4000">
          <a:solidFill>
            <a:srgbClr val="828100"/>
          </a:solidFill>
          <a:latin typeface="Times" charset="0"/>
          <a:ea typeface="ＭＳ Ｐゴシック" charset="0"/>
          <a:cs typeface="Times" charset="0"/>
          <a:sym typeface="Times" charset="0"/>
        </a:defRPr>
      </a:lvl9pPr>
    </p:titleStyle>
    <p:bodyStyle>
      <a:lvl1pPr marL="417056" indent="-377070" algn="l" rtl="0" fontAlgn="base">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mn-ea"/>
          <a:cs typeface="+mn-cs"/>
          <a:sym typeface="Times" charset="0"/>
        </a:defRPr>
      </a:lvl1pPr>
      <a:lvl2pPr marL="776996" indent="-325661" algn="l" rtl="0" fontAlgn="base">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Times" charset="0"/>
          <a:cs typeface="+mn-cs"/>
          <a:sym typeface="Times" charset="0"/>
        </a:defRPr>
      </a:lvl2pPr>
      <a:lvl3pPr marL="1136936" indent="-274240" algn="l" rtl="0" fontAlgn="base">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Times" charset="0"/>
          <a:cs typeface="+mn-cs"/>
          <a:sym typeface="Times" charset="0"/>
        </a:defRPr>
      </a:lvl3pPr>
      <a:lvl4pPr marL="1548286" indent="-274240" algn="l" rtl="0" fontAlgn="base">
        <a:spcBef>
          <a:spcPts val="45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4pPr>
      <a:lvl5pPr marL="1959640"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5pPr>
      <a:lvl6pPr marL="2370993"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6pPr>
      <a:lvl7pPr marL="2782364"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7pPr>
      <a:lvl8pPr marL="3193709"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8pPr>
      <a:lvl9pPr marL="3605049" indent="-274240" algn="l" rtl="0" fontAlgn="base">
        <a:spcBef>
          <a:spcPct val="0"/>
        </a:spcBef>
        <a:spcAft>
          <a:spcPct val="0"/>
        </a:spcAft>
        <a:buClr>
          <a:srgbClr val="000000"/>
        </a:buClr>
        <a:buSzPct val="100000"/>
        <a:buFont typeface="Lucida Grande" charset="0"/>
        <a:buChar char="»"/>
        <a:defRPr sz="1800">
          <a:solidFill>
            <a:schemeClr val="tx1"/>
          </a:solidFill>
          <a:latin typeface="+mn-lt"/>
          <a:ea typeface="Times" charset="0"/>
          <a:cs typeface="+mn-cs"/>
          <a:sym typeface="Times" charset="0"/>
        </a:defRPr>
      </a:lvl9pPr>
    </p:bodyStyle>
    <p:otherStyle>
      <a:defPPr>
        <a:defRPr lang="en-US"/>
      </a:defPPr>
      <a:lvl1pPr marL="0" algn="l" defTabSz="411356" rtl="0" eaLnBrk="1" latinLnBrk="0" hangingPunct="1">
        <a:defRPr sz="1600" kern="1200">
          <a:solidFill>
            <a:schemeClr val="tx1"/>
          </a:solidFill>
          <a:latin typeface="+mn-lt"/>
          <a:ea typeface="+mn-ea"/>
          <a:cs typeface="+mn-cs"/>
        </a:defRPr>
      </a:lvl1pPr>
      <a:lvl2pPr marL="411356" algn="l" defTabSz="411356" rtl="0" eaLnBrk="1" latinLnBrk="0" hangingPunct="1">
        <a:defRPr sz="1600" kern="1200">
          <a:solidFill>
            <a:schemeClr val="tx1"/>
          </a:solidFill>
          <a:latin typeface="+mn-lt"/>
          <a:ea typeface="+mn-ea"/>
          <a:cs typeface="+mn-cs"/>
        </a:defRPr>
      </a:lvl2pPr>
      <a:lvl3pPr marL="822686" algn="l" defTabSz="411356" rtl="0" eaLnBrk="1" latinLnBrk="0" hangingPunct="1">
        <a:defRPr sz="1600" kern="1200">
          <a:solidFill>
            <a:schemeClr val="tx1"/>
          </a:solidFill>
          <a:latin typeface="+mn-lt"/>
          <a:ea typeface="+mn-ea"/>
          <a:cs typeface="+mn-cs"/>
        </a:defRPr>
      </a:lvl3pPr>
      <a:lvl4pPr marL="1234067" algn="l" defTabSz="411356" rtl="0" eaLnBrk="1" latinLnBrk="0" hangingPunct="1">
        <a:defRPr sz="1600" kern="1200">
          <a:solidFill>
            <a:schemeClr val="tx1"/>
          </a:solidFill>
          <a:latin typeface="+mn-lt"/>
          <a:ea typeface="+mn-ea"/>
          <a:cs typeface="+mn-cs"/>
        </a:defRPr>
      </a:lvl4pPr>
      <a:lvl5pPr marL="1645408" algn="l" defTabSz="411356" rtl="0" eaLnBrk="1" latinLnBrk="0" hangingPunct="1">
        <a:defRPr sz="1600" kern="1200">
          <a:solidFill>
            <a:schemeClr val="tx1"/>
          </a:solidFill>
          <a:latin typeface="+mn-lt"/>
          <a:ea typeface="+mn-ea"/>
          <a:cs typeface="+mn-cs"/>
        </a:defRPr>
      </a:lvl5pPr>
      <a:lvl6pPr marL="2056763" algn="l" defTabSz="411356" rtl="0" eaLnBrk="1" latinLnBrk="0" hangingPunct="1">
        <a:defRPr sz="1600" kern="1200">
          <a:solidFill>
            <a:schemeClr val="tx1"/>
          </a:solidFill>
          <a:latin typeface="+mn-lt"/>
          <a:ea typeface="+mn-ea"/>
          <a:cs typeface="+mn-cs"/>
        </a:defRPr>
      </a:lvl6pPr>
      <a:lvl7pPr marL="2468113" algn="l" defTabSz="411356" rtl="0" eaLnBrk="1" latinLnBrk="0" hangingPunct="1">
        <a:defRPr sz="1600" kern="1200">
          <a:solidFill>
            <a:schemeClr val="tx1"/>
          </a:solidFill>
          <a:latin typeface="+mn-lt"/>
          <a:ea typeface="+mn-ea"/>
          <a:cs typeface="+mn-cs"/>
        </a:defRPr>
      </a:lvl7pPr>
      <a:lvl8pPr marL="2879467" algn="l" defTabSz="411356" rtl="0" eaLnBrk="1" latinLnBrk="0" hangingPunct="1">
        <a:defRPr sz="1600" kern="1200">
          <a:solidFill>
            <a:schemeClr val="tx1"/>
          </a:solidFill>
          <a:latin typeface="+mn-lt"/>
          <a:ea typeface="+mn-ea"/>
          <a:cs typeface="+mn-cs"/>
        </a:defRPr>
      </a:lvl8pPr>
      <a:lvl9pPr marL="3290817" algn="l" defTabSz="411356"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597" rIns="91193" bIns="45597" rtlCol="0" anchor="ctr">
            <a:normAutofit/>
          </a:bodyPr>
          <a:lstStyle/>
          <a:p>
            <a:r>
              <a:rPr lang="en-US"/>
              <a:t>Click to edit Master title style</a:t>
            </a:r>
          </a:p>
        </p:txBody>
      </p:sp>
      <p:sp>
        <p:nvSpPr>
          <p:cNvPr id="3" name="Text Placeholder 2"/>
          <p:cNvSpPr>
            <a:spLocks noGrp="1"/>
          </p:cNvSpPr>
          <p:nvPr>
            <p:ph type="body" idx="1"/>
          </p:nvPr>
        </p:nvSpPr>
        <p:spPr>
          <a:xfrm>
            <a:off x="457200" y="1600252"/>
            <a:ext cx="8229600" cy="4525963"/>
          </a:xfrm>
          <a:prstGeom prst="rect">
            <a:avLst/>
          </a:prstGeom>
        </p:spPr>
        <p:txBody>
          <a:bodyPr vert="horz" lIns="91193" tIns="45597" rIns="91193" bIns="455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406"/>
            <a:ext cx="2133600" cy="365125"/>
          </a:xfrm>
          <a:prstGeom prst="rect">
            <a:avLst/>
          </a:prstGeom>
        </p:spPr>
        <p:txBody>
          <a:bodyPr vert="horz" lIns="91193" tIns="45597" rIns="91193" bIns="45597" rtlCol="0" anchor="ctr"/>
          <a:lstStyle>
            <a:lvl1pPr algn="l">
              <a:defRPr sz="1200">
                <a:solidFill>
                  <a:schemeClr val="tx1">
                    <a:tint val="75000"/>
                  </a:schemeClr>
                </a:solidFill>
              </a:defRPr>
            </a:lvl1pPr>
          </a:lstStyle>
          <a:p>
            <a:pPr defTabSz="455414"/>
            <a:fld id="{C11147F3-07F8-9248-9DB8-D6E79D8F0E95}" type="datetimeFigureOut">
              <a:rPr lang="en-US" smtClean="0">
                <a:solidFill>
                  <a:prstClr val="black">
                    <a:tint val="75000"/>
                  </a:prstClr>
                </a:solidFill>
                <a:latin typeface="Calibri"/>
              </a:rPr>
              <a:pPr defTabSz="455414"/>
              <a:t>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5" y="6356406"/>
            <a:ext cx="2895600" cy="365125"/>
          </a:xfrm>
          <a:prstGeom prst="rect">
            <a:avLst/>
          </a:prstGeom>
        </p:spPr>
        <p:txBody>
          <a:bodyPr vert="horz" lIns="91193" tIns="45597" rIns="91193" bIns="45597" rtlCol="0" anchor="ctr"/>
          <a:lstStyle>
            <a:lvl1pPr algn="ctr">
              <a:defRPr sz="1200">
                <a:solidFill>
                  <a:schemeClr val="tx1">
                    <a:tint val="75000"/>
                  </a:schemeClr>
                </a:solidFill>
              </a:defRPr>
            </a:lvl1pPr>
          </a:lstStyle>
          <a:p>
            <a:pPr defTabSz="455414"/>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193" tIns="45597" rIns="91193" bIns="45597" rtlCol="0" anchor="ctr"/>
          <a:lstStyle>
            <a:lvl1pPr algn="r">
              <a:defRPr sz="1200">
                <a:solidFill>
                  <a:schemeClr val="tx1">
                    <a:tint val="75000"/>
                  </a:schemeClr>
                </a:solidFill>
              </a:defRPr>
            </a:lvl1pPr>
          </a:lstStyle>
          <a:p>
            <a:pPr defTabSz="455414"/>
            <a:fld id="{644A6C76-1D05-F14D-AA28-A89AFF3788D3}" type="slidenum">
              <a:rPr lang="en-US" smtClean="0">
                <a:solidFill>
                  <a:prstClr val="black">
                    <a:tint val="75000"/>
                  </a:prstClr>
                </a:solidFill>
                <a:latin typeface="Calibri"/>
              </a:rPr>
              <a:pPr defTabSz="455414"/>
              <a:t>‹#›</a:t>
            </a:fld>
            <a:endParaRPr lang="en-US">
              <a:solidFill>
                <a:prstClr val="black">
                  <a:tint val="75000"/>
                </a:prstClr>
              </a:solidFill>
              <a:latin typeface="Calibri"/>
            </a:endParaRPr>
          </a:p>
        </p:txBody>
      </p:sp>
    </p:spTree>
    <p:extLst>
      <p:ext uri="{BB962C8B-B14F-4D97-AF65-F5344CB8AC3E}">
        <p14:creationId xmlns:p14="http://schemas.microsoft.com/office/powerpoint/2010/main" val="8998363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5414" rtl="0" eaLnBrk="1" latinLnBrk="0" hangingPunct="1">
        <a:spcBef>
          <a:spcPct val="0"/>
        </a:spcBef>
        <a:buNone/>
        <a:defRPr sz="4400" kern="1200">
          <a:solidFill>
            <a:schemeClr val="tx1"/>
          </a:solidFill>
          <a:latin typeface="+mj-lt"/>
          <a:ea typeface="+mj-ea"/>
          <a:cs typeface="+mj-cs"/>
        </a:defRPr>
      </a:lvl1pPr>
    </p:titleStyle>
    <p:bodyStyle>
      <a:lvl1pPr marL="341581" indent="-341581" algn="l" defTabSz="455414" rtl="0" eaLnBrk="1" latinLnBrk="0" hangingPunct="1">
        <a:spcBef>
          <a:spcPct val="20000"/>
        </a:spcBef>
        <a:buFont typeface="Arial"/>
        <a:buChar char="•"/>
        <a:defRPr sz="3200" kern="1200">
          <a:solidFill>
            <a:schemeClr val="tx1"/>
          </a:solidFill>
          <a:latin typeface="+mn-lt"/>
          <a:ea typeface="+mn-ea"/>
          <a:cs typeface="+mn-cs"/>
        </a:defRPr>
      </a:lvl1pPr>
      <a:lvl2pPr marL="740043" indent="-284636" algn="l" defTabSz="455414" rtl="0" eaLnBrk="1" latinLnBrk="0" hangingPunct="1">
        <a:spcBef>
          <a:spcPct val="20000"/>
        </a:spcBef>
        <a:buFont typeface="Arial"/>
        <a:buChar char="–"/>
        <a:defRPr sz="2800" kern="1200">
          <a:solidFill>
            <a:schemeClr val="tx1"/>
          </a:solidFill>
          <a:latin typeface="+mn-lt"/>
          <a:ea typeface="+mn-ea"/>
          <a:cs typeface="+mn-cs"/>
        </a:defRPr>
      </a:lvl2pPr>
      <a:lvl3pPr marL="1138565" indent="-227705" algn="l" defTabSz="455414" rtl="0" eaLnBrk="1" latinLnBrk="0" hangingPunct="1">
        <a:spcBef>
          <a:spcPct val="20000"/>
        </a:spcBef>
        <a:buFont typeface="Arial"/>
        <a:buChar char="•"/>
        <a:defRPr sz="2400" kern="1200">
          <a:solidFill>
            <a:schemeClr val="tx1"/>
          </a:solidFill>
          <a:latin typeface="+mn-lt"/>
          <a:ea typeface="+mn-ea"/>
          <a:cs typeface="+mn-cs"/>
        </a:defRPr>
      </a:lvl3pPr>
      <a:lvl4pPr marL="1593972" indent="-227705" algn="l" defTabSz="455414" rtl="0" eaLnBrk="1" latinLnBrk="0" hangingPunct="1">
        <a:spcBef>
          <a:spcPct val="20000"/>
        </a:spcBef>
        <a:buFont typeface="Arial"/>
        <a:buChar char="–"/>
        <a:defRPr sz="2000" kern="1200">
          <a:solidFill>
            <a:schemeClr val="tx1"/>
          </a:solidFill>
          <a:latin typeface="+mn-lt"/>
          <a:ea typeface="+mn-ea"/>
          <a:cs typeface="+mn-cs"/>
        </a:defRPr>
      </a:lvl4pPr>
      <a:lvl5pPr marL="2049429" indent="-227705" algn="l" defTabSz="455414" rtl="0" eaLnBrk="1" latinLnBrk="0" hangingPunct="1">
        <a:spcBef>
          <a:spcPct val="20000"/>
        </a:spcBef>
        <a:buFont typeface="Arial"/>
        <a:buChar char="»"/>
        <a:defRPr sz="2000" kern="1200">
          <a:solidFill>
            <a:schemeClr val="tx1"/>
          </a:solidFill>
          <a:latin typeface="+mn-lt"/>
          <a:ea typeface="+mn-ea"/>
          <a:cs typeface="+mn-cs"/>
        </a:defRPr>
      </a:lvl5pPr>
      <a:lvl6pPr marL="2504825" indent="-227705" algn="l" defTabSz="455414" rtl="0" eaLnBrk="1" latinLnBrk="0" hangingPunct="1">
        <a:spcBef>
          <a:spcPct val="20000"/>
        </a:spcBef>
        <a:buFont typeface="Arial"/>
        <a:buChar char="•"/>
        <a:defRPr sz="2000" kern="1200">
          <a:solidFill>
            <a:schemeClr val="tx1"/>
          </a:solidFill>
          <a:latin typeface="+mn-lt"/>
          <a:ea typeface="+mn-ea"/>
          <a:cs typeface="+mn-cs"/>
        </a:defRPr>
      </a:lvl6pPr>
      <a:lvl7pPr marL="2960232" indent="-227705" algn="l" defTabSz="455414" rtl="0" eaLnBrk="1" latinLnBrk="0" hangingPunct="1">
        <a:spcBef>
          <a:spcPct val="20000"/>
        </a:spcBef>
        <a:buFont typeface="Arial"/>
        <a:buChar char="•"/>
        <a:defRPr sz="2000" kern="1200">
          <a:solidFill>
            <a:schemeClr val="tx1"/>
          </a:solidFill>
          <a:latin typeface="+mn-lt"/>
          <a:ea typeface="+mn-ea"/>
          <a:cs typeface="+mn-cs"/>
        </a:defRPr>
      </a:lvl7pPr>
      <a:lvl8pPr marL="3415651" indent="-227705" algn="l" defTabSz="455414" rtl="0" eaLnBrk="1" latinLnBrk="0" hangingPunct="1">
        <a:spcBef>
          <a:spcPct val="20000"/>
        </a:spcBef>
        <a:buFont typeface="Arial"/>
        <a:buChar char="•"/>
        <a:defRPr sz="2000" kern="1200">
          <a:solidFill>
            <a:schemeClr val="tx1"/>
          </a:solidFill>
          <a:latin typeface="+mn-lt"/>
          <a:ea typeface="+mn-ea"/>
          <a:cs typeface="+mn-cs"/>
        </a:defRPr>
      </a:lvl8pPr>
      <a:lvl9pPr marL="3871066" indent="-227705" algn="l" defTabSz="45541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414" rtl="0" eaLnBrk="1" latinLnBrk="0" hangingPunct="1">
        <a:defRPr sz="1800" kern="1200">
          <a:solidFill>
            <a:schemeClr val="tx1"/>
          </a:solidFill>
          <a:latin typeface="+mn-lt"/>
          <a:ea typeface="+mn-ea"/>
          <a:cs typeface="+mn-cs"/>
        </a:defRPr>
      </a:lvl1pPr>
      <a:lvl2pPr marL="455414" algn="l" defTabSz="455414" rtl="0" eaLnBrk="1" latinLnBrk="0" hangingPunct="1">
        <a:defRPr sz="1800" kern="1200">
          <a:solidFill>
            <a:schemeClr val="tx1"/>
          </a:solidFill>
          <a:latin typeface="+mn-lt"/>
          <a:ea typeface="+mn-ea"/>
          <a:cs typeface="+mn-cs"/>
        </a:defRPr>
      </a:lvl2pPr>
      <a:lvl3pPr marL="910849" algn="l" defTabSz="455414" rtl="0" eaLnBrk="1" latinLnBrk="0" hangingPunct="1">
        <a:defRPr sz="1800" kern="1200">
          <a:solidFill>
            <a:schemeClr val="tx1"/>
          </a:solidFill>
          <a:latin typeface="+mn-lt"/>
          <a:ea typeface="+mn-ea"/>
          <a:cs typeface="+mn-cs"/>
        </a:defRPr>
      </a:lvl3pPr>
      <a:lvl4pPr marL="1366286" algn="l" defTabSz="455414" rtl="0" eaLnBrk="1" latinLnBrk="0" hangingPunct="1">
        <a:defRPr sz="1800" kern="1200">
          <a:solidFill>
            <a:schemeClr val="tx1"/>
          </a:solidFill>
          <a:latin typeface="+mn-lt"/>
          <a:ea typeface="+mn-ea"/>
          <a:cs typeface="+mn-cs"/>
        </a:defRPr>
      </a:lvl4pPr>
      <a:lvl5pPr marL="1821708" algn="l" defTabSz="455414" rtl="0" eaLnBrk="1" latinLnBrk="0" hangingPunct="1">
        <a:defRPr sz="1800" kern="1200">
          <a:solidFill>
            <a:schemeClr val="tx1"/>
          </a:solidFill>
          <a:latin typeface="+mn-lt"/>
          <a:ea typeface="+mn-ea"/>
          <a:cs typeface="+mn-cs"/>
        </a:defRPr>
      </a:lvl5pPr>
      <a:lvl6pPr marL="2277135" algn="l" defTabSz="455414" rtl="0" eaLnBrk="1" latinLnBrk="0" hangingPunct="1">
        <a:defRPr sz="1800" kern="1200">
          <a:solidFill>
            <a:schemeClr val="tx1"/>
          </a:solidFill>
          <a:latin typeface="+mn-lt"/>
          <a:ea typeface="+mn-ea"/>
          <a:cs typeface="+mn-cs"/>
        </a:defRPr>
      </a:lvl6pPr>
      <a:lvl7pPr marL="2732567" algn="l" defTabSz="455414" rtl="0" eaLnBrk="1" latinLnBrk="0" hangingPunct="1">
        <a:defRPr sz="1800" kern="1200">
          <a:solidFill>
            <a:schemeClr val="tx1"/>
          </a:solidFill>
          <a:latin typeface="+mn-lt"/>
          <a:ea typeface="+mn-ea"/>
          <a:cs typeface="+mn-cs"/>
        </a:defRPr>
      </a:lvl7pPr>
      <a:lvl8pPr marL="3187989" algn="l" defTabSz="455414" rtl="0" eaLnBrk="1" latinLnBrk="0" hangingPunct="1">
        <a:defRPr sz="1800" kern="1200">
          <a:solidFill>
            <a:schemeClr val="tx1"/>
          </a:solidFill>
          <a:latin typeface="+mn-lt"/>
          <a:ea typeface="+mn-ea"/>
          <a:cs typeface="+mn-cs"/>
        </a:defRPr>
      </a:lvl8pPr>
      <a:lvl9pPr marL="3643412" algn="l" defTabSz="45541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defRPr sz="1400"/>
            </a:lvl1pPr>
          </a:lstStyle>
          <a:p>
            <a:pPr defTabSz="910635" eaLnBrk="0" fontAlgn="base" hangingPunct="0">
              <a:spcBef>
                <a:spcPct val="0"/>
              </a:spcBef>
              <a:spcAft>
                <a:spcPct val="0"/>
              </a:spcAft>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a:defRPr sz="1400"/>
            </a:lvl1pPr>
          </a:lstStyle>
          <a:p>
            <a:pPr defTabSz="910635" eaLnBrk="0" fontAlgn="base" hangingPunct="0">
              <a:spcBef>
                <a:spcPct val="0"/>
              </a:spcBef>
              <a:spcAft>
                <a:spcPct val="0"/>
              </a:spcAft>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a:defRPr sz="1400"/>
            </a:lvl1pPr>
          </a:lstStyle>
          <a:p>
            <a:pPr defTabSz="910635" eaLnBrk="0" fontAlgn="base" hangingPunct="0">
              <a:spcBef>
                <a:spcPct val="0"/>
              </a:spcBef>
              <a:spcAft>
                <a:spcPct val="0"/>
              </a:spcAft>
            </a:pPr>
            <a:fld id="{677C54C9-F150-4642-B498-E3D0AA76B2C6}" type="slidenum">
              <a:rPr lang="en-US" smtClean="0">
                <a:solidFill>
                  <a:srgbClr val="000000"/>
                </a:solidFill>
                <a:latin typeface="Times"/>
              </a:rPr>
              <a:pPr defTabSz="910635" eaLnBrk="0" fontAlgn="base" hangingPunct="0">
                <a:spcBef>
                  <a:spcPct val="0"/>
                </a:spcBef>
                <a:spcAft>
                  <a:spcPct val="0"/>
                </a:spcAft>
              </a:pPr>
              <a:t>‹#›</a:t>
            </a:fld>
            <a:endParaRPr lang="en-US">
              <a:solidFill>
                <a:srgbClr val="000000"/>
              </a:solidFill>
              <a:latin typeface="Times"/>
            </a:endParaRPr>
          </a:p>
        </p:txBody>
      </p:sp>
    </p:spTree>
    <p:extLst>
      <p:ext uri="{BB962C8B-B14F-4D97-AF65-F5344CB8AC3E}">
        <p14:creationId xmlns:p14="http://schemas.microsoft.com/office/powerpoint/2010/main" val="8666270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5303" algn="ctr" rtl="0" fontAlgn="base">
        <a:spcBef>
          <a:spcPct val="0"/>
        </a:spcBef>
        <a:spcAft>
          <a:spcPct val="0"/>
        </a:spcAft>
        <a:defRPr sz="4400">
          <a:solidFill>
            <a:schemeClr val="tx2"/>
          </a:solidFill>
          <a:latin typeface="Times" charset="0"/>
        </a:defRPr>
      </a:lvl6pPr>
      <a:lvl7pPr marL="910635" algn="ctr" rtl="0" fontAlgn="base">
        <a:spcBef>
          <a:spcPct val="0"/>
        </a:spcBef>
        <a:spcAft>
          <a:spcPct val="0"/>
        </a:spcAft>
        <a:defRPr sz="4400">
          <a:solidFill>
            <a:schemeClr val="tx2"/>
          </a:solidFill>
          <a:latin typeface="Times" charset="0"/>
        </a:defRPr>
      </a:lvl7pPr>
      <a:lvl8pPr marL="1365962" algn="ctr" rtl="0" fontAlgn="base">
        <a:spcBef>
          <a:spcPct val="0"/>
        </a:spcBef>
        <a:spcAft>
          <a:spcPct val="0"/>
        </a:spcAft>
        <a:defRPr sz="4400">
          <a:solidFill>
            <a:schemeClr val="tx2"/>
          </a:solidFill>
          <a:latin typeface="Times" charset="0"/>
        </a:defRPr>
      </a:lvl8pPr>
      <a:lvl9pPr marL="1821275" algn="ctr" rtl="0" fontAlgn="base">
        <a:spcBef>
          <a:spcPct val="0"/>
        </a:spcBef>
        <a:spcAft>
          <a:spcPct val="0"/>
        </a:spcAft>
        <a:defRPr sz="4400">
          <a:solidFill>
            <a:schemeClr val="tx2"/>
          </a:solidFill>
          <a:latin typeface="Times" charset="0"/>
        </a:defRPr>
      </a:lvl9pPr>
    </p:titleStyle>
    <p:bodyStyle>
      <a:lvl1pPr marL="341500" indent="-341500" algn="l" rtl="0" fontAlgn="base">
        <a:spcBef>
          <a:spcPct val="20000"/>
        </a:spcBef>
        <a:spcAft>
          <a:spcPct val="0"/>
        </a:spcAft>
        <a:buChar char="•"/>
        <a:defRPr sz="3200">
          <a:solidFill>
            <a:schemeClr val="tx1"/>
          </a:solidFill>
          <a:latin typeface="+mn-lt"/>
          <a:ea typeface="+mn-ea"/>
          <a:cs typeface="+mn-cs"/>
        </a:defRPr>
      </a:lvl1pPr>
      <a:lvl2pPr marL="739863" indent="-284567" algn="l" rtl="0" fontAlgn="base">
        <a:spcBef>
          <a:spcPct val="20000"/>
        </a:spcBef>
        <a:spcAft>
          <a:spcPct val="0"/>
        </a:spcAft>
        <a:buChar char="–"/>
        <a:defRPr sz="2800">
          <a:solidFill>
            <a:schemeClr val="tx1"/>
          </a:solidFill>
          <a:latin typeface="+mn-lt"/>
          <a:ea typeface="ＭＳ Ｐゴシック" charset="-128"/>
        </a:defRPr>
      </a:lvl2pPr>
      <a:lvl3pPr marL="1138300" indent="-227651" algn="l" rtl="0" fontAlgn="base">
        <a:spcBef>
          <a:spcPct val="20000"/>
        </a:spcBef>
        <a:spcAft>
          <a:spcPct val="0"/>
        </a:spcAft>
        <a:buChar char="•"/>
        <a:defRPr sz="2400">
          <a:solidFill>
            <a:schemeClr val="tx1"/>
          </a:solidFill>
          <a:latin typeface="+mn-lt"/>
          <a:ea typeface="ＭＳ Ｐゴシック" charset="-128"/>
        </a:defRPr>
      </a:lvl3pPr>
      <a:lvl4pPr marL="1593599" indent="-227651" algn="l" rtl="0" fontAlgn="base">
        <a:spcBef>
          <a:spcPct val="20000"/>
        </a:spcBef>
        <a:spcAft>
          <a:spcPct val="0"/>
        </a:spcAft>
        <a:buChar char="–"/>
        <a:defRPr sz="2000">
          <a:solidFill>
            <a:schemeClr val="tx1"/>
          </a:solidFill>
          <a:latin typeface="+mn-lt"/>
          <a:ea typeface="ＭＳ Ｐゴシック" charset="-128"/>
        </a:defRPr>
      </a:lvl4pPr>
      <a:lvl5pPr marL="2048934" indent="-227651" algn="l" rtl="0" fontAlgn="base">
        <a:spcBef>
          <a:spcPct val="20000"/>
        </a:spcBef>
        <a:spcAft>
          <a:spcPct val="0"/>
        </a:spcAft>
        <a:buChar char="»"/>
        <a:defRPr sz="2000">
          <a:solidFill>
            <a:schemeClr val="tx1"/>
          </a:solidFill>
          <a:latin typeface="+mn-lt"/>
          <a:ea typeface="ＭＳ Ｐゴシック" charset="-128"/>
        </a:defRPr>
      </a:lvl5pPr>
      <a:lvl6pPr marL="2504223" indent="-227651" algn="l" rtl="0" fontAlgn="base">
        <a:spcBef>
          <a:spcPct val="20000"/>
        </a:spcBef>
        <a:spcAft>
          <a:spcPct val="0"/>
        </a:spcAft>
        <a:buChar char="»"/>
        <a:defRPr sz="2000">
          <a:solidFill>
            <a:schemeClr val="tx1"/>
          </a:solidFill>
          <a:latin typeface="+mn-lt"/>
          <a:ea typeface="ＭＳ Ｐゴシック" charset="-128"/>
        </a:defRPr>
      </a:lvl6pPr>
      <a:lvl7pPr marL="2959526" indent="-227651" algn="l" rtl="0" fontAlgn="base">
        <a:spcBef>
          <a:spcPct val="20000"/>
        </a:spcBef>
        <a:spcAft>
          <a:spcPct val="0"/>
        </a:spcAft>
        <a:buChar char="»"/>
        <a:defRPr sz="2000">
          <a:solidFill>
            <a:schemeClr val="tx1"/>
          </a:solidFill>
          <a:latin typeface="+mn-lt"/>
          <a:ea typeface="ＭＳ Ｐゴシック" charset="-128"/>
        </a:defRPr>
      </a:lvl7pPr>
      <a:lvl8pPr marL="3414831" indent="-227651" algn="l" rtl="0" fontAlgn="base">
        <a:spcBef>
          <a:spcPct val="20000"/>
        </a:spcBef>
        <a:spcAft>
          <a:spcPct val="0"/>
        </a:spcAft>
        <a:buChar char="»"/>
        <a:defRPr sz="2000">
          <a:solidFill>
            <a:schemeClr val="tx1"/>
          </a:solidFill>
          <a:latin typeface="+mn-lt"/>
          <a:ea typeface="ＭＳ Ｐゴシック" charset="-128"/>
        </a:defRPr>
      </a:lvl8pPr>
      <a:lvl9pPr marL="3870139" indent="-227651"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303" rtl="0" eaLnBrk="1" latinLnBrk="0" hangingPunct="1">
        <a:defRPr sz="1800" kern="1200">
          <a:solidFill>
            <a:schemeClr val="tx1"/>
          </a:solidFill>
          <a:latin typeface="+mn-lt"/>
          <a:ea typeface="+mn-ea"/>
          <a:cs typeface="+mn-cs"/>
        </a:defRPr>
      </a:lvl1pPr>
      <a:lvl2pPr marL="455303" algn="l" defTabSz="455303" rtl="0" eaLnBrk="1" latinLnBrk="0" hangingPunct="1">
        <a:defRPr sz="1800" kern="1200">
          <a:solidFill>
            <a:schemeClr val="tx1"/>
          </a:solidFill>
          <a:latin typeface="+mn-lt"/>
          <a:ea typeface="+mn-ea"/>
          <a:cs typeface="+mn-cs"/>
        </a:defRPr>
      </a:lvl2pPr>
      <a:lvl3pPr marL="910635" algn="l" defTabSz="455303" rtl="0" eaLnBrk="1" latinLnBrk="0" hangingPunct="1">
        <a:defRPr sz="1800" kern="1200">
          <a:solidFill>
            <a:schemeClr val="tx1"/>
          </a:solidFill>
          <a:latin typeface="+mn-lt"/>
          <a:ea typeface="+mn-ea"/>
          <a:cs typeface="+mn-cs"/>
        </a:defRPr>
      </a:lvl3pPr>
      <a:lvl4pPr marL="1365962" algn="l" defTabSz="455303" rtl="0" eaLnBrk="1" latinLnBrk="0" hangingPunct="1">
        <a:defRPr sz="1800" kern="1200">
          <a:solidFill>
            <a:schemeClr val="tx1"/>
          </a:solidFill>
          <a:latin typeface="+mn-lt"/>
          <a:ea typeface="+mn-ea"/>
          <a:cs typeface="+mn-cs"/>
        </a:defRPr>
      </a:lvl4pPr>
      <a:lvl5pPr marL="1821275" algn="l" defTabSz="455303" rtl="0" eaLnBrk="1" latinLnBrk="0" hangingPunct="1">
        <a:defRPr sz="1800" kern="1200">
          <a:solidFill>
            <a:schemeClr val="tx1"/>
          </a:solidFill>
          <a:latin typeface="+mn-lt"/>
          <a:ea typeface="+mn-ea"/>
          <a:cs typeface="+mn-cs"/>
        </a:defRPr>
      </a:lvl5pPr>
      <a:lvl6pPr marL="2276595" algn="l" defTabSz="455303" rtl="0" eaLnBrk="1" latinLnBrk="0" hangingPunct="1">
        <a:defRPr sz="1800" kern="1200">
          <a:solidFill>
            <a:schemeClr val="tx1"/>
          </a:solidFill>
          <a:latin typeface="+mn-lt"/>
          <a:ea typeface="+mn-ea"/>
          <a:cs typeface="+mn-cs"/>
        </a:defRPr>
      </a:lvl6pPr>
      <a:lvl7pPr marL="2731919" algn="l" defTabSz="455303" rtl="0" eaLnBrk="1" latinLnBrk="0" hangingPunct="1">
        <a:defRPr sz="1800" kern="1200">
          <a:solidFill>
            <a:schemeClr val="tx1"/>
          </a:solidFill>
          <a:latin typeface="+mn-lt"/>
          <a:ea typeface="+mn-ea"/>
          <a:cs typeface="+mn-cs"/>
        </a:defRPr>
      </a:lvl7pPr>
      <a:lvl8pPr marL="3187229" algn="l" defTabSz="455303" rtl="0" eaLnBrk="1" latinLnBrk="0" hangingPunct="1">
        <a:defRPr sz="1800" kern="1200">
          <a:solidFill>
            <a:schemeClr val="tx1"/>
          </a:solidFill>
          <a:latin typeface="+mn-lt"/>
          <a:ea typeface="+mn-ea"/>
          <a:cs typeface="+mn-cs"/>
        </a:defRPr>
      </a:lvl8pPr>
      <a:lvl9pPr marL="3642545" algn="l" defTabSz="45530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1B"/>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0"/>
            <a:ext cx="7769225"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en-US"/>
              <a:t>Click to edit Master text style</a:t>
            </a:r>
          </a:p>
        </p:txBody>
      </p:sp>
    </p:spTree>
    <p:extLst>
      <p:ext uri="{BB962C8B-B14F-4D97-AF65-F5344CB8AC3E}">
        <p14:creationId xmlns:p14="http://schemas.microsoft.com/office/powerpoint/2010/main" val="3648482652"/>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zoom/>
  </p:transition>
  <p:txStyles>
    <p:titleStyle>
      <a:lvl1pPr algn="ctr" rtl="0" eaLnBrk="0" fontAlgn="base" hangingPunct="0">
        <a:spcBef>
          <a:spcPct val="0"/>
        </a:spcBef>
        <a:spcAft>
          <a:spcPct val="0"/>
        </a:spcAft>
        <a:defRPr sz="5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5400">
          <a:solidFill>
            <a:schemeClr val="tx2"/>
          </a:solidFill>
          <a:latin typeface="Britannic Bold" pitchFamily="-108" charset="0"/>
          <a:ea typeface="ＭＳ Ｐゴシック" pitchFamily="-108" charset="-128"/>
          <a:cs typeface="ＭＳ Ｐゴシック" pitchFamily="-108" charset="-128"/>
        </a:defRPr>
      </a:lvl5pPr>
      <a:lvl6pPr marL="456885" algn="ctr" rtl="0" eaLnBrk="0" fontAlgn="base" hangingPunct="0">
        <a:spcBef>
          <a:spcPct val="0"/>
        </a:spcBef>
        <a:spcAft>
          <a:spcPct val="0"/>
        </a:spcAft>
        <a:defRPr sz="5400">
          <a:solidFill>
            <a:schemeClr val="tx2"/>
          </a:solidFill>
          <a:latin typeface="Britannic Bold" pitchFamily="-108" charset="0"/>
        </a:defRPr>
      </a:lvl6pPr>
      <a:lvl7pPr marL="913770" algn="ctr" rtl="0" eaLnBrk="0" fontAlgn="base" hangingPunct="0">
        <a:spcBef>
          <a:spcPct val="0"/>
        </a:spcBef>
        <a:spcAft>
          <a:spcPct val="0"/>
        </a:spcAft>
        <a:defRPr sz="5400">
          <a:solidFill>
            <a:schemeClr val="tx2"/>
          </a:solidFill>
          <a:latin typeface="Britannic Bold" pitchFamily="-108" charset="0"/>
        </a:defRPr>
      </a:lvl7pPr>
      <a:lvl8pPr marL="1370655" algn="ctr" rtl="0" eaLnBrk="0" fontAlgn="base" hangingPunct="0">
        <a:spcBef>
          <a:spcPct val="0"/>
        </a:spcBef>
        <a:spcAft>
          <a:spcPct val="0"/>
        </a:spcAft>
        <a:defRPr sz="5400">
          <a:solidFill>
            <a:schemeClr val="tx2"/>
          </a:solidFill>
          <a:latin typeface="Britannic Bold" pitchFamily="-108" charset="0"/>
        </a:defRPr>
      </a:lvl8pPr>
      <a:lvl9pPr marL="1827540" algn="ctr" rtl="0" eaLnBrk="0" fontAlgn="base" hangingPunct="0">
        <a:spcBef>
          <a:spcPct val="0"/>
        </a:spcBef>
        <a:spcAft>
          <a:spcPct val="0"/>
        </a:spcAft>
        <a:defRPr sz="5400">
          <a:solidFill>
            <a:schemeClr val="tx2"/>
          </a:solidFill>
          <a:latin typeface="Britannic Bold" pitchFamily="-108" charset="0"/>
        </a:defRPr>
      </a:lvl9pPr>
    </p:titleStyle>
    <p:bodyStyle>
      <a:lvl1pPr marL="342663" indent="-342663" algn="l" rtl="0" eaLnBrk="0" fontAlgn="base" hangingPunct="0">
        <a:spcBef>
          <a:spcPct val="20000"/>
        </a:spcBef>
        <a:spcAft>
          <a:spcPct val="0"/>
        </a:spcAft>
        <a:defRPr sz="5400">
          <a:solidFill>
            <a:schemeClr val="tx1"/>
          </a:solidFill>
          <a:latin typeface="+mn-lt"/>
          <a:ea typeface="ＭＳ Ｐゴシック" pitchFamily="-108" charset="-128"/>
          <a:cs typeface="ＭＳ Ｐゴシック" pitchFamily="-108" charset="-128"/>
        </a:defRPr>
      </a:lvl1pPr>
      <a:lvl2pPr marL="742425" indent="-28554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212" indent="-22844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08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96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285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9730"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6605"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3472" indent="-228442"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5" rtl="0" eaLnBrk="1" latinLnBrk="0" hangingPunct="1">
        <a:defRPr sz="1800" kern="1200">
          <a:solidFill>
            <a:schemeClr val="tx1"/>
          </a:solidFill>
          <a:latin typeface="+mn-lt"/>
          <a:ea typeface="+mn-ea"/>
          <a:cs typeface="+mn-cs"/>
        </a:defRPr>
      </a:lvl1pPr>
      <a:lvl2pPr marL="456885" algn="l" defTabSz="456885" rtl="0" eaLnBrk="1" latinLnBrk="0" hangingPunct="1">
        <a:defRPr sz="1800" kern="1200">
          <a:solidFill>
            <a:schemeClr val="tx1"/>
          </a:solidFill>
          <a:latin typeface="+mn-lt"/>
          <a:ea typeface="+mn-ea"/>
          <a:cs typeface="+mn-cs"/>
        </a:defRPr>
      </a:lvl2pPr>
      <a:lvl3pPr marL="913770" algn="l" defTabSz="456885" rtl="0" eaLnBrk="1" latinLnBrk="0" hangingPunct="1">
        <a:defRPr sz="1800" kern="1200">
          <a:solidFill>
            <a:schemeClr val="tx1"/>
          </a:solidFill>
          <a:latin typeface="+mn-lt"/>
          <a:ea typeface="+mn-ea"/>
          <a:cs typeface="+mn-cs"/>
        </a:defRPr>
      </a:lvl3pPr>
      <a:lvl4pPr marL="1370655" algn="l" defTabSz="456885" rtl="0" eaLnBrk="1" latinLnBrk="0" hangingPunct="1">
        <a:defRPr sz="1800" kern="1200">
          <a:solidFill>
            <a:schemeClr val="tx1"/>
          </a:solidFill>
          <a:latin typeface="+mn-lt"/>
          <a:ea typeface="+mn-ea"/>
          <a:cs typeface="+mn-cs"/>
        </a:defRPr>
      </a:lvl4pPr>
      <a:lvl5pPr marL="1827540" algn="l" defTabSz="456885" rtl="0" eaLnBrk="1" latinLnBrk="0" hangingPunct="1">
        <a:defRPr sz="1800" kern="1200">
          <a:solidFill>
            <a:schemeClr val="tx1"/>
          </a:solidFill>
          <a:latin typeface="+mn-lt"/>
          <a:ea typeface="+mn-ea"/>
          <a:cs typeface="+mn-cs"/>
        </a:defRPr>
      </a:lvl5pPr>
      <a:lvl6pPr marL="2284425" algn="l" defTabSz="456885" rtl="0" eaLnBrk="1" latinLnBrk="0" hangingPunct="1">
        <a:defRPr sz="1800" kern="1200">
          <a:solidFill>
            <a:schemeClr val="tx1"/>
          </a:solidFill>
          <a:latin typeface="+mn-lt"/>
          <a:ea typeface="+mn-ea"/>
          <a:cs typeface="+mn-cs"/>
        </a:defRPr>
      </a:lvl6pPr>
      <a:lvl7pPr marL="2741310" algn="l" defTabSz="456885" rtl="0" eaLnBrk="1" latinLnBrk="0" hangingPunct="1">
        <a:defRPr sz="1800" kern="1200">
          <a:solidFill>
            <a:schemeClr val="tx1"/>
          </a:solidFill>
          <a:latin typeface="+mn-lt"/>
          <a:ea typeface="+mn-ea"/>
          <a:cs typeface="+mn-cs"/>
        </a:defRPr>
      </a:lvl7pPr>
      <a:lvl8pPr marL="3198160" algn="l" defTabSz="456885" rtl="0" eaLnBrk="1" latinLnBrk="0" hangingPunct="1">
        <a:defRPr sz="1800" kern="1200">
          <a:solidFill>
            <a:schemeClr val="tx1"/>
          </a:solidFill>
          <a:latin typeface="+mn-lt"/>
          <a:ea typeface="+mn-ea"/>
          <a:cs typeface="+mn-cs"/>
        </a:defRPr>
      </a:lvl8pPr>
      <a:lvl9pPr marL="3655076" algn="l" defTabSz="45688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334" tIns="0" rIns="148007"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48" tIns="0" rIns="41148"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76408523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marL="44292" indent="-24289" algn="ctr" rtl="0" eaLnBrk="0" fontAlgn="base" hangingPunct="0">
        <a:spcBef>
          <a:spcPct val="0"/>
        </a:spcBef>
        <a:spcAft>
          <a:spcPct val="0"/>
        </a:spcAft>
        <a:defRPr sz="4000">
          <a:solidFill>
            <a:srgbClr val="828100"/>
          </a:solidFill>
          <a:latin typeface="+mj-lt"/>
          <a:ea typeface="ＭＳ Ｐゴシック" charset="0"/>
          <a:cs typeface="+mj-cs"/>
          <a:sym typeface="Times" charset="0"/>
        </a:defRPr>
      </a:lvl1pPr>
      <a:lvl2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2pPr>
      <a:lvl3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3pPr>
      <a:lvl4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4pPr>
      <a:lvl5pPr marL="44292" indent="-24289" algn="ctr" rtl="0" eaLnBrk="0" fontAlgn="base" hangingPunct="0">
        <a:spcBef>
          <a:spcPct val="0"/>
        </a:spcBef>
        <a:spcAft>
          <a:spcPct val="0"/>
        </a:spcAft>
        <a:defRPr sz="4000">
          <a:solidFill>
            <a:srgbClr val="828100"/>
          </a:solidFill>
          <a:latin typeface="Times" charset="0"/>
          <a:ea typeface="ＭＳ Ｐゴシック" charset="0"/>
          <a:cs typeface="Times" charset="0"/>
          <a:sym typeface="Times" charset="0"/>
        </a:defRPr>
      </a:lvl5pPr>
      <a:lvl6pPr marL="458188" indent="-24289" algn="ctr" rtl="0" fontAlgn="base">
        <a:spcBef>
          <a:spcPct val="0"/>
        </a:spcBef>
        <a:spcAft>
          <a:spcPct val="0"/>
        </a:spcAft>
        <a:defRPr sz="4000">
          <a:solidFill>
            <a:srgbClr val="828100"/>
          </a:solidFill>
          <a:latin typeface="Times" charset="0"/>
          <a:ea typeface="Times" charset="0"/>
          <a:cs typeface="Times" charset="0"/>
          <a:sym typeface="Times" charset="0"/>
        </a:defRPr>
      </a:lvl6pPr>
      <a:lvl7pPr marL="869227" indent="-24289" algn="ctr" rtl="0" fontAlgn="base">
        <a:spcBef>
          <a:spcPct val="0"/>
        </a:spcBef>
        <a:spcAft>
          <a:spcPct val="0"/>
        </a:spcAft>
        <a:defRPr sz="4000">
          <a:solidFill>
            <a:srgbClr val="828100"/>
          </a:solidFill>
          <a:latin typeface="Times" charset="0"/>
          <a:ea typeface="Times" charset="0"/>
          <a:cs typeface="Times" charset="0"/>
          <a:sym typeface="Times" charset="0"/>
        </a:defRPr>
      </a:lvl7pPr>
      <a:lvl8pPr marL="1280329" indent="-24289" algn="ctr" rtl="0" fontAlgn="base">
        <a:spcBef>
          <a:spcPct val="0"/>
        </a:spcBef>
        <a:spcAft>
          <a:spcPct val="0"/>
        </a:spcAft>
        <a:defRPr sz="4000">
          <a:solidFill>
            <a:srgbClr val="828100"/>
          </a:solidFill>
          <a:latin typeface="Times" charset="0"/>
          <a:ea typeface="Times" charset="0"/>
          <a:cs typeface="Times" charset="0"/>
          <a:sym typeface="Times" charset="0"/>
        </a:defRPr>
      </a:lvl8pPr>
      <a:lvl9pPr marL="1691415" indent="-24289" algn="ctr" rtl="0" fontAlgn="base">
        <a:spcBef>
          <a:spcPct val="0"/>
        </a:spcBef>
        <a:spcAft>
          <a:spcPct val="0"/>
        </a:spcAft>
        <a:defRPr sz="4000">
          <a:solidFill>
            <a:srgbClr val="828100"/>
          </a:solidFill>
          <a:latin typeface="Times" charset="0"/>
          <a:ea typeface="Times" charset="0"/>
          <a:cs typeface="Times" charset="0"/>
          <a:sym typeface="Times" charset="0"/>
        </a:defRPr>
      </a:lvl9pPr>
    </p:titleStyle>
    <p:bodyStyle>
      <a:lvl1pPr marL="406878" indent="-366904"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6629" indent="-315517"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6396" indent="-264117"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7546" indent="-264117"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8720" indent="-264117"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9410"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80555"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91598"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602637" indent="-274068"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1088" rtl="0" eaLnBrk="1" latinLnBrk="0" hangingPunct="1">
        <a:defRPr sz="1600" kern="1200">
          <a:solidFill>
            <a:schemeClr val="tx1"/>
          </a:solidFill>
          <a:latin typeface="+mn-lt"/>
          <a:ea typeface="+mn-ea"/>
          <a:cs typeface="+mn-cs"/>
        </a:defRPr>
      </a:lvl1pPr>
      <a:lvl2pPr marL="411088" algn="l" defTabSz="411088" rtl="0" eaLnBrk="1" latinLnBrk="0" hangingPunct="1">
        <a:defRPr sz="1600" kern="1200">
          <a:solidFill>
            <a:schemeClr val="tx1"/>
          </a:solidFill>
          <a:latin typeface="+mn-lt"/>
          <a:ea typeface="+mn-ea"/>
          <a:cs typeface="+mn-cs"/>
        </a:defRPr>
      </a:lvl2pPr>
      <a:lvl3pPr marL="822083" algn="l" defTabSz="411088" rtl="0" eaLnBrk="1" latinLnBrk="0" hangingPunct="1">
        <a:defRPr sz="1600" kern="1200">
          <a:solidFill>
            <a:schemeClr val="tx1"/>
          </a:solidFill>
          <a:latin typeface="+mn-lt"/>
          <a:ea typeface="+mn-ea"/>
          <a:cs typeface="+mn-cs"/>
        </a:defRPr>
      </a:lvl3pPr>
      <a:lvl4pPr marL="1233263" algn="l" defTabSz="411088" rtl="0" eaLnBrk="1" latinLnBrk="0" hangingPunct="1">
        <a:defRPr sz="1600" kern="1200">
          <a:solidFill>
            <a:schemeClr val="tx1"/>
          </a:solidFill>
          <a:latin typeface="+mn-lt"/>
          <a:ea typeface="+mn-ea"/>
          <a:cs typeface="+mn-cs"/>
        </a:defRPr>
      </a:lvl4pPr>
      <a:lvl5pPr marL="1644304" algn="l" defTabSz="411088" rtl="0" eaLnBrk="1" latinLnBrk="0" hangingPunct="1">
        <a:defRPr sz="1600" kern="1200">
          <a:solidFill>
            <a:schemeClr val="tx1"/>
          </a:solidFill>
          <a:latin typeface="+mn-lt"/>
          <a:ea typeface="+mn-ea"/>
          <a:cs typeface="+mn-cs"/>
        </a:defRPr>
      </a:lvl5pPr>
      <a:lvl6pPr marL="2055384" algn="l" defTabSz="411088" rtl="0" eaLnBrk="1" latinLnBrk="0" hangingPunct="1">
        <a:defRPr sz="1600" kern="1200">
          <a:solidFill>
            <a:schemeClr val="tx1"/>
          </a:solidFill>
          <a:latin typeface="+mn-lt"/>
          <a:ea typeface="+mn-ea"/>
          <a:cs typeface="+mn-cs"/>
        </a:defRPr>
      </a:lvl6pPr>
      <a:lvl7pPr marL="2466455" algn="l" defTabSz="411088" rtl="0" eaLnBrk="1" latinLnBrk="0" hangingPunct="1">
        <a:defRPr sz="1600" kern="1200">
          <a:solidFill>
            <a:schemeClr val="tx1"/>
          </a:solidFill>
          <a:latin typeface="+mn-lt"/>
          <a:ea typeface="+mn-ea"/>
          <a:cs typeface="+mn-cs"/>
        </a:defRPr>
      </a:lvl7pPr>
      <a:lvl8pPr marL="2877538" algn="l" defTabSz="411088" rtl="0" eaLnBrk="1" latinLnBrk="0" hangingPunct="1">
        <a:defRPr sz="1600" kern="1200">
          <a:solidFill>
            <a:schemeClr val="tx1"/>
          </a:solidFill>
          <a:latin typeface="+mn-lt"/>
          <a:ea typeface="+mn-ea"/>
          <a:cs typeface="+mn-cs"/>
        </a:defRPr>
      </a:lvl8pPr>
      <a:lvl9pPr marL="3288606" algn="l" defTabSz="411088"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541" y="94129"/>
            <a:ext cx="8147051" cy="1452283"/>
          </a:xfrm>
          <a:prstGeom prst="rect">
            <a:avLst/>
          </a:prstGeom>
        </p:spPr>
        <p:txBody>
          <a:bodyPr vert="horz" lIns="91436" tIns="45716" rIns="91436" bIns="45716"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498541" y="1761569"/>
            <a:ext cx="8147051" cy="4364598"/>
          </a:xfrm>
          <a:prstGeom prst="rect">
            <a:avLst/>
          </a:prstGeom>
        </p:spPr>
        <p:txBody>
          <a:bodyPr vert="horz" lIns="91436" tIns="45716" rIns="91436"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88264" y="6356352"/>
            <a:ext cx="2133600" cy="365125"/>
          </a:xfrm>
          <a:prstGeom prst="rect">
            <a:avLst/>
          </a:prstGeom>
        </p:spPr>
        <p:txBody>
          <a:bodyPr vert="horz" lIns="91436" tIns="45716" rIns="91436" bIns="45716" rtlCol="0" anchor="ctr"/>
          <a:lstStyle>
            <a:lvl1pPr algn="l">
              <a:defRPr sz="1100">
                <a:solidFill>
                  <a:schemeClr val="tx1">
                    <a:lumMod val="75000"/>
                    <a:lumOff val="25000"/>
                  </a:schemeClr>
                </a:solidFill>
              </a:defRPr>
            </a:lvl1pPr>
          </a:lstStyle>
          <a:p>
            <a:pPr defTabSz="913806"/>
            <a:fld id="{B449D725-AF79-4FB6-8D02-83EAC61E3211}" type="datetimeFigureOut">
              <a:rPr lang="en-US" smtClean="0">
                <a:solidFill>
                  <a:srgbClr val="302C24">
                    <a:lumMod val="75000"/>
                    <a:lumOff val="25000"/>
                  </a:srgbClr>
                </a:solidFill>
                <a:latin typeface="Book Antiqua"/>
                <a:ea typeface="ＭＳ Ｐゴシック" charset="0"/>
                <a:cs typeface="ＭＳ Ｐゴシック" charset="0"/>
              </a:rPr>
              <a:pPr defTabSz="913806"/>
              <a:t>1/1/24</a:t>
            </a:fld>
            <a:endParaRPr lang="en-US">
              <a:solidFill>
                <a:srgbClr val="302C24">
                  <a:lumMod val="75000"/>
                  <a:lumOff val="25000"/>
                </a:srgbClr>
              </a:solidFill>
              <a:latin typeface="Book Antiqua"/>
              <a:ea typeface="ＭＳ Ｐゴシック" charset="0"/>
              <a:cs typeface="ＭＳ Ｐゴシック" charset="0"/>
            </a:endParaRPr>
          </a:p>
        </p:txBody>
      </p:sp>
      <p:sp>
        <p:nvSpPr>
          <p:cNvPr id="5" name="Footer Placeholder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100">
                <a:solidFill>
                  <a:schemeClr val="tx1">
                    <a:lumMod val="75000"/>
                    <a:lumOff val="25000"/>
                  </a:schemeClr>
                </a:solidFill>
              </a:defRPr>
            </a:lvl1pPr>
          </a:lstStyle>
          <a:p>
            <a:pPr defTabSz="913806"/>
            <a:endParaRPr lang="en-US">
              <a:solidFill>
                <a:srgbClr val="302C24">
                  <a:lumMod val="75000"/>
                  <a:lumOff val="25000"/>
                </a:srgbClr>
              </a:solidFill>
              <a:latin typeface="Book Antiqua"/>
              <a:ea typeface="ＭＳ Ｐゴシック" charset="0"/>
              <a:cs typeface="ＭＳ Ｐゴシック" charset="0"/>
            </a:endParaRPr>
          </a:p>
        </p:txBody>
      </p:sp>
      <p:sp>
        <p:nvSpPr>
          <p:cNvPr id="6" name="Slide Number Placeholder 5"/>
          <p:cNvSpPr>
            <a:spLocks noGrp="1"/>
          </p:cNvSpPr>
          <p:nvPr>
            <p:ph type="sldNum" sz="quarter" idx="4"/>
          </p:nvPr>
        </p:nvSpPr>
        <p:spPr>
          <a:xfrm>
            <a:off x="6817664" y="6356352"/>
            <a:ext cx="2133600" cy="365125"/>
          </a:xfrm>
          <a:prstGeom prst="rect">
            <a:avLst/>
          </a:prstGeom>
        </p:spPr>
        <p:txBody>
          <a:bodyPr vert="horz" lIns="91436" tIns="45716" rIns="91436" bIns="45716" rtlCol="0" anchor="ctr"/>
          <a:lstStyle>
            <a:lvl1pPr algn="r">
              <a:defRPr sz="1100">
                <a:solidFill>
                  <a:schemeClr val="tx1">
                    <a:lumMod val="75000"/>
                    <a:lumOff val="25000"/>
                  </a:schemeClr>
                </a:solidFill>
              </a:defRPr>
            </a:lvl1pPr>
          </a:lstStyle>
          <a:p>
            <a:pPr defTabSz="913806"/>
            <a:fld id="{076629CB-7937-4506-A327-ACF88B95BB03}" type="slidenum">
              <a:rPr lang="en-US" smtClean="0">
                <a:solidFill>
                  <a:srgbClr val="302C24">
                    <a:lumMod val="75000"/>
                    <a:lumOff val="25000"/>
                  </a:srgbClr>
                </a:solidFill>
                <a:latin typeface="Book Antiqua"/>
                <a:ea typeface="ＭＳ Ｐゴシック" charset="0"/>
                <a:cs typeface="ＭＳ Ｐゴシック" charset="0"/>
              </a:rPr>
              <a:pPr defTabSz="913806"/>
              <a:t>‹#›</a:t>
            </a:fld>
            <a:endParaRPr lang="en-US">
              <a:solidFill>
                <a:srgbClr val="302C24">
                  <a:lumMod val="75000"/>
                  <a:lumOff val="25000"/>
                </a:srgbClr>
              </a:solidFill>
              <a:latin typeface="Book Antiqua"/>
              <a:ea typeface="ＭＳ Ｐゴシック" charset="0"/>
              <a:cs typeface="ＭＳ Ｐゴシック" charset="0"/>
            </a:endParaRPr>
          </a:p>
        </p:txBody>
      </p:sp>
    </p:spTree>
    <p:extLst>
      <p:ext uri="{BB962C8B-B14F-4D97-AF65-F5344CB8AC3E}">
        <p14:creationId xmlns:p14="http://schemas.microsoft.com/office/powerpoint/2010/main" val="1374520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ransition spd="slow">
    <p:fade/>
  </p:transition>
  <p:txStyles>
    <p:titleStyle>
      <a:lvl1pPr algn="ctr" defTabSz="913806" rtl="0" eaLnBrk="1" latinLnBrk="0" hangingPunct="1">
        <a:spcBef>
          <a:spcPct val="0"/>
        </a:spcBef>
        <a:buNone/>
        <a:defRPr sz="5000" kern="1200">
          <a:solidFill>
            <a:schemeClr val="tx1"/>
          </a:solidFill>
          <a:latin typeface="+mj-lt"/>
          <a:ea typeface="+mj-ea"/>
          <a:cs typeface="+mj-cs"/>
        </a:defRPr>
      </a:lvl1pPr>
    </p:titleStyle>
    <p:bodyStyle>
      <a:lvl1pPr marL="456903" indent="-456903" algn="l" defTabSz="913806"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3806" indent="-456903" algn="l" defTabSz="913806"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0709" indent="-456903" algn="l" defTabSz="913806"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7612" indent="-456903" algn="l" defTabSz="913806"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4515" indent="-456903" algn="l" defTabSz="913806"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1418" indent="-461666" algn="l" defTabSz="913806"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3051" indent="-461666" algn="l" defTabSz="913806"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5220" indent="-461666" algn="l" defTabSz="913806"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6847" indent="-461666" algn="l" defTabSz="913806"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3806" rtl="0" eaLnBrk="1" latinLnBrk="0" hangingPunct="1">
        <a:defRPr sz="1800" kern="1200">
          <a:solidFill>
            <a:schemeClr val="tx1"/>
          </a:solidFill>
          <a:latin typeface="+mn-lt"/>
          <a:ea typeface="+mn-ea"/>
          <a:cs typeface="+mn-cs"/>
        </a:defRPr>
      </a:lvl1pPr>
      <a:lvl2pPr marL="456903" algn="l" defTabSz="913806" rtl="0" eaLnBrk="1" latinLnBrk="0" hangingPunct="1">
        <a:defRPr sz="1800" kern="1200">
          <a:solidFill>
            <a:schemeClr val="tx1"/>
          </a:solidFill>
          <a:latin typeface="+mn-lt"/>
          <a:ea typeface="+mn-ea"/>
          <a:cs typeface="+mn-cs"/>
        </a:defRPr>
      </a:lvl2pPr>
      <a:lvl3pPr marL="913806" algn="l" defTabSz="913806" rtl="0" eaLnBrk="1" latinLnBrk="0" hangingPunct="1">
        <a:defRPr sz="1800" kern="1200">
          <a:solidFill>
            <a:schemeClr val="tx1"/>
          </a:solidFill>
          <a:latin typeface="+mn-lt"/>
          <a:ea typeface="+mn-ea"/>
          <a:cs typeface="+mn-cs"/>
        </a:defRPr>
      </a:lvl3pPr>
      <a:lvl4pPr marL="1370709" algn="l" defTabSz="913806" rtl="0" eaLnBrk="1" latinLnBrk="0" hangingPunct="1">
        <a:defRPr sz="1800" kern="1200">
          <a:solidFill>
            <a:schemeClr val="tx1"/>
          </a:solidFill>
          <a:latin typeface="+mn-lt"/>
          <a:ea typeface="+mn-ea"/>
          <a:cs typeface="+mn-cs"/>
        </a:defRPr>
      </a:lvl4pPr>
      <a:lvl5pPr marL="1827612" algn="l" defTabSz="913806" rtl="0" eaLnBrk="1" latinLnBrk="0" hangingPunct="1">
        <a:defRPr sz="1800" kern="1200">
          <a:solidFill>
            <a:schemeClr val="tx1"/>
          </a:solidFill>
          <a:latin typeface="+mn-lt"/>
          <a:ea typeface="+mn-ea"/>
          <a:cs typeface="+mn-cs"/>
        </a:defRPr>
      </a:lvl5pPr>
      <a:lvl6pPr marL="2284515" algn="l" defTabSz="913806" rtl="0" eaLnBrk="1" latinLnBrk="0" hangingPunct="1">
        <a:defRPr sz="1800" kern="1200">
          <a:solidFill>
            <a:schemeClr val="tx1"/>
          </a:solidFill>
          <a:latin typeface="+mn-lt"/>
          <a:ea typeface="+mn-ea"/>
          <a:cs typeface="+mn-cs"/>
        </a:defRPr>
      </a:lvl6pPr>
      <a:lvl7pPr marL="2741418" algn="l" defTabSz="913806" rtl="0" eaLnBrk="1" latinLnBrk="0" hangingPunct="1">
        <a:defRPr sz="1800" kern="1200">
          <a:solidFill>
            <a:schemeClr val="tx1"/>
          </a:solidFill>
          <a:latin typeface="+mn-lt"/>
          <a:ea typeface="+mn-ea"/>
          <a:cs typeface="+mn-cs"/>
        </a:defRPr>
      </a:lvl7pPr>
      <a:lvl8pPr marL="3198288" algn="l" defTabSz="913806" rtl="0" eaLnBrk="1" latinLnBrk="0" hangingPunct="1">
        <a:defRPr sz="1800" kern="1200">
          <a:solidFill>
            <a:schemeClr val="tx1"/>
          </a:solidFill>
          <a:latin typeface="+mn-lt"/>
          <a:ea typeface="+mn-ea"/>
          <a:cs typeface="+mn-cs"/>
        </a:defRPr>
      </a:lvl8pPr>
      <a:lvl9pPr marL="3655220" algn="l" defTabSz="9138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6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9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if"/><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3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49.xml"/><Relationship Id="rId5" Type="http://schemas.openxmlformats.org/officeDocument/2006/relationships/image" Target="../media/image55.jpe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49.xml"/><Relationship Id="rId5" Type="http://schemas.openxmlformats.org/officeDocument/2006/relationships/image" Target="../media/image58.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4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47.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tiff"/><Relationship Id="rId1" Type="http://schemas.openxmlformats.org/officeDocument/2006/relationships/slideLayout" Target="../slideLayouts/slideLayout150.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0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7.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45.xml"/><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0.jpeg"/><Relationship Id="rId1" Type="http://schemas.openxmlformats.org/officeDocument/2006/relationships/slideLayout" Target="../slideLayouts/slideLayout162.xml"/><Relationship Id="rId5" Type="http://schemas.microsoft.com/office/2007/relationships/hdphoto" Target="../media/hdphoto4.wdp"/><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7.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25.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236.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41.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231.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42.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231.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0.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6.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0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77.xml"/><Relationship Id="rId4" Type="http://schemas.openxmlformats.org/officeDocument/2006/relationships/image" Target="../media/image98.emf"/></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77.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0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09.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IMG_1216.JPG">
            <a:extLst>
              <a:ext uri="{FF2B5EF4-FFF2-40B4-BE49-F238E27FC236}">
                <a16:creationId xmlns:a16="http://schemas.microsoft.com/office/drawing/2014/main" id="{AD275FD8-6EBB-4349-A0E0-6272A0C176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0" y="1329870"/>
            <a:ext cx="4310690" cy="1849674"/>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هيكل         الضيقة</a:t>
            </a:r>
            <a:endParaRPr kumimoji="0" lang="en-US" sz="5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502BD6C3-D71F-754B-BAFE-64925C03C54A}"/>
              </a:ext>
            </a:extLst>
          </p:cNvPr>
          <p:cNvSpPr txBox="1"/>
          <p:nvPr/>
        </p:nvSpPr>
        <p:spPr>
          <a:xfrm>
            <a:off x="-15710" y="4390388"/>
            <a:ext cx="4310690" cy="716928"/>
          </a:xfrm>
          <a:prstGeom prst="rect">
            <a:avLst/>
          </a:prstGeom>
          <a:noFill/>
        </p:spPr>
        <p:txBody>
          <a:bodyPr wrap="square" rtlCol="0">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متى 24: 15</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8D6919A-6FA1-2E0F-539C-515BFD344F53}"/>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راندال برايس • خدمات عالم الكتاب المقدس العالمية</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تم تحميلها من قبل د. ريك جريفيث •مؤسسة الدراسات اللاهوتية الأردنية</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6036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Tabernacles in Ancient Tim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28602" y="3124212"/>
            <a:ext cx="5334000" cy="3102380"/>
          </a:xfrm>
          <a:prstGeom prst="rect">
            <a:avLst/>
          </a:prstGeom>
        </p:spPr>
        <p:txBody>
          <a:bodyPr lIns="91436" tIns="45716" rIns="91436" bIns="45716">
            <a:spAutoFit/>
          </a:bodyPr>
          <a:lstStyle/>
          <a:p>
            <a:pPr algn="r" defTabSz="913896" fontAlgn="base">
              <a:lnSpc>
                <a:spcPct val="90000"/>
              </a:lnSpc>
              <a:spcBef>
                <a:spcPct val="50000"/>
              </a:spcBef>
              <a:spcAft>
                <a:spcPct val="0"/>
              </a:spcAft>
              <a:defRPr/>
            </a:pPr>
            <a:r>
              <a:rPr lang="ar-JO" sz="3200" b="1" dirty="0">
                <a:solidFill>
                  <a:srgbClr val="FFC000"/>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المرحلة 2</a:t>
            </a:r>
            <a:r>
              <a:rPr lang="ar-JO" sz="3200" b="1" dirty="0">
                <a:solidFill>
                  <a:srgbClr val="FFFFFF"/>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 – صورة ضد المسيح في الهيكل                                  </a:t>
            </a:r>
            <a:r>
              <a:rPr lang="ar-JO" sz="3200" b="1" dirty="0">
                <a:solidFill>
                  <a:srgbClr val="FFFF00"/>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(رؤيا 13: 11-15)</a:t>
            </a:r>
            <a:endParaRPr lang="en-US" sz="3200" b="1" dirty="0">
              <a:solidFill>
                <a:srgbClr val="FFFF00"/>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endParaRPr>
          </a:p>
          <a:p>
            <a:pPr defTabSz="913896" fontAlgn="base">
              <a:lnSpc>
                <a:spcPct val="90000"/>
              </a:lnSpc>
              <a:spcBef>
                <a:spcPct val="50000"/>
              </a:spcBef>
              <a:spcAft>
                <a:spcPct val="0"/>
              </a:spcAft>
              <a:defRPr/>
            </a:pPr>
            <a:endParaRPr lang="en-US" sz="1400" b="1" dirty="0">
              <a:solidFill>
                <a:srgbClr val="FFFFFF"/>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endParaRPr>
          </a:p>
          <a:p>
            <a:pPr algn="r" defTabSz="913896" fontAlgn="base">
              <a:lnSpc>
                <a:spcPct val="90000"/>
              </a:lnSpc>
              <a:spcBef>
                <a:spcPct val="50000"/>
              </a:spcBef>
              <a:spcAft>
                <a:spcPct val="0"/>
              </a:spcAft>
              <a:defRPr/>
            </a:pPr>
            <a:r>
              <a:rPr lang="ar-JO" sz="2800" b="1" i="1" dirty="0">
                <a:solidFill>
                  <a:srgbClr val="FFFFFF"/>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ستبقى هذه الصورة في الهيكل لمدة 30 يومًا أخرى بعد إلقاء ضد المسيح في بحيرة النار (دانيال 12: 11).</a:t>
            </a:r>
            <a:endParaRPr lang="en-US" sz="2800" b="1" dirty="0">
              <a:solidFill>
                <a:srgbClr val="FFFFFF"/>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228602" y="228601"/>
            <a:ext cx="8686798" cy="600164"/>
          </a:xfrm>
          <a:prstGeom prst="rect">
            <a:avLst/>
          </a:prstGeom>
        </p:spPr>
        <p:txBody>
          <a:bodyPr wrap="square" lIns="91436" tIns="45716" rIns="91436" bIns="45716">
            <a:spAutoFit/>
          </a:bodyPr>
          <a:lstStyle/>
          <a:p>
            <a:pPr algn="ctr" defTabSz="913896" fontAlgn="base">
              <a:lnSpc>
                <a:spcPct val="90000"/>
              </a:lnSpc>
              <a:spcBef>
                <a:spcPct val="50000"/>
              </a:spcBef>
              <a:spcAft>
                <a:spcPct val="0"/>
              </a:spcAft>
              <a:defRPr/>
            </a:pPr>
            <a:r>
              <a:rPr lang="ar-JO" sz="3600" b="1" dirty="0">
                <a:solidFill>
                  <a:srgbClr val="FFF186"/>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مرحلتي رجسة الخراب</a:t>
            </a:r>
            <a:endParaRPr lang="en-US" sz="3600" b="1" dirty="0">
              <a:solidFill>
                <a:srgbClr val="FFF186"/>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Rectangle 3"/>
          <p:cNvSpPr/>
          <p:nvPr/>
        </p:nvSpPr>
        <p:spPr>
          <a:xfrm>
            <a:off x="228600" y="1066803"/>
            <a:ext cx="5181600" cy="1421920"/>
          </a:xfrm>
          <a:prstGeom prst="rect">
            <a:avLst/>
          </a:prstGeom>
        </p:spPr>
        <p:txBody>
          <a:bodyPr lIns="91436" tIns="45716" rIns="91436" bIns="45716">
            <a:spAutoFit/>
          </a:bodyPr>
          <a:lstStyle/>
          <a:p>
            <a:pPr algn="r" defTabSz="913896" fontAlgn="base">
              <a:lnSpc>
                <a:spcPct val="90000"/>
              </a:lnSpc>
              <a:spcBef>
                <a:spcPct val="50000"/>
              </a:spcBef>
              <a:spcAft>
                <a:spcPct val="0"/>
              </a:spcAft>
              <a:defRPr/>
            </a:pPr>
            <a:r>
              <a:rPr lang="ar-JO" sz="3200" b="1" dirty="0">
                <a:solidFill>
                  <a:srgbClr val="FFC000"/>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المرحلة 1</a:t>
            </a:r>
            <a:r>
              <a:rPr lang="ar-JO" sz="3200" b="1" dirty="0">
                <a:solidFill>
                  <a:srgbClr val="FFFFFF"/>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 – ظهور ضد المسيح بنفسه في الهيكل – في قدس الأقداس       </a:t>
            </a:r>
            <a:r>
              <a:rPr lang="ar-JO" sz="3200" b="1" dirty="0">
                <a:solidFill>
                  <a:srgbClr val="FFFF00"/>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rPr>
              <a:t>(2 تسالونيكي 2: 4)</a:t>
            </a:r>
            <a:endParaRPr lang="en-US" sz="3200" b="1" dirty="0">
              <a:solidFill>
                <a:srgbClr val="FFFF00"/>
              </a:solidFill>
              <a:effectLst>
                <a:glow rad="2159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594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ssolve">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Armageddon in Jerusalem.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258" y="-56561"/>
            <a:ext cx="9281246" cy="6952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38665" y="5089887"/>
            <a:ext cx="8661400" cy="1421920"/>
          </a:xfrm>
          <a:prstGeom prst="rect">
            <a:avLst/>
          </a:prstGeom>
        </p:spPr>
        <p:txBody>
          <a:bodyPr wrap="square" lIns="91436" tIns="45716" rIns="91436" bIns="45716">
            <a:spAutoFit/>
          </a:bodyPr>
          <a:lstStyle/>
          <a:p>
            <a:pPr algn="ctr" defTabSz="456935">
              <a:lnSpc>
                <a:spcPct val="90000"/>
              </a:lnSpc>
            </a:pPr>
            <a:r>
              <a:rPr lang="ar-JO" sz="2400" b="1" dirty="0">
                <a:solidFill>
                  <a:prstClr val="white"/>
                </a:solidFill>
                <a:latin typeface="Arial"/>
              </a:rPr>
              <a:t>ثم أعطيت قصبة شبه عصا ووقف الملاك قائلاً لي قم وقس </a:t>
            </a:r>
            <a:r>
              <a:rPr lang="ar-JO" sz="2400" b="1" dirty="0">
                <a:solidFill>
                  <a:schemeClr val="accent6">
                    <a:lumMod val="20000"/>
                    <a:lumOff val="80000"/>
                  </a:schemeClr>
                </a:solidFill>
                <a:latin typeface="Arial"/>
              </a:rPr>
              <a:t>هيكل الله </a:t>
            </a:r>
            <a:r>
              <a:rPr lang="ar-JO" sz="2400" b="1" dirty="0">
                <a:solidFill>
                  <a:prstClr val="white"/>
                </a:solidFill>
                <a:latin typeface="Arial"/>
              </a:rPr>
              <a:t>والمذبح والساجدين فيه وأما الدار التي هي خارج الهيكل فاطرحها خارجاً ولا تقسها  لأنها قد أعطيت للأمم </a:t>
            </a:r>
            <a:r>
              <a:rPr lang="ar-JO" sz="2400" b="1" dirty="0">
                <a:solidFill>
                  <a:schemeClr val="accent6">
                    <a:lumMod val="20000"/>
                    <a:lumOff val="80000"/>
                  </a:schemeClr>
                </a:solidFill>
                <a:latin typeface="Arial"/>
              </a:rPr>
              <a:t>وسيدوسون المدينة المقدسة اثنين وأربعين شهراً</a:t>
            </a:r>
            <a:r>
              <a:rPr lang="ar-JO" sz="2400" b="1" dirty="0">
                <a:solidFill>
                  <a:prstClr val="white"/>
                </a:solidFill>
                <a:latin typeface="Arial"/>
              </a:rPr>
              <a:t>                        (رؤ 11: 1-2)</a:t>
            </a:r>
          </a:p>
        </p:txBody>
      </p:sp>
    </p:spTree>
    <p:extLst>
      <p:ext uri="{BB962C8B-B14F-4D97-AF65-F5344CB8AC3E}">
        <p14:creationId xmlns:p14="http://schemas.microsoft.com/office/powerpoint/2010/main" val="35412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ntichrist and templ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368300" y="901701"/>
            <a:ext cx="2717800" cy="4071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26988">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1pPr>
            <a:lvl2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2pPr>
            <a:lvl3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3pPr>
            <a:lvl4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4pPr>
            <a:lvl5pPr>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2400">
                <a:solidFill>
                  <a:schemeClr val="tx1"/>
                </a:solidFill>
                <a:latin typeface="Times" charset="0"/>
                <a:ea typeface="ＭＳ Ｐゴシック" charset="0"/>
              </a:defRPr>
            </a:lvl9pPr>
          </a:lstStyle>
          <a:p>
            <a:pPr algn="ctr" defTabSz="456746">
              <a:lnSpc>
                <a:spcPct val="90000"/>
              </a:lnSpc>
              <a:defRPr/>
            </a:pPr>
            <a:r>
              <a:rPr lang="ar-JO" altLang="ja-JP" sz="3200" b="1" dirty="0">
                <a:solidFill>
                  <a:srgbClr val="FFFFFF"/>
                </a:solidFill>
                <a:effectLst>
                  <a:glow rad="165100">
                    <a:srgbClr val="000000">
                      <a:alpha val="67000"/>
                    </a:srgbClr>
                  </a:glow>
                </a:effectLst>
                <a:latin typeface="Arial" panose="020B0604020202020204" pitchFamily="34" charset="0"/>
                <a:cs typeface="Arial" panose="020B0604020202020204" pitchFamily="34" charset="0"/>
              </a:rPr>
              <a:t>لا يخدعنكم أحد  على طريقة ما    لأنه لا يأتي          إن لم يأتِ     الإرتداد أولاً ويستعلن        إنسان الخطية     ابن الهلاك</a:t>
            </a:r>
            <a:endParaRPr lang="en-US" altLang="ja-JP" sz="3200" b="1" dirty="0">
              <a:solidFill>
                <a:srgbClr val="FFFFFF"/>
              </a:solidFill>
              <a:effectLst>
                <a:glow rad="165100">
                  <a:srgbClr val="000000">
                    <a:alpha val="67000"/>
                  </a:srgbClr>
                </a:glow>
              </a:effectLst>
              <a:latin typeface="Arial" panose="020B0604020202020204" pitchFamily="34" charset="0"/>
              <a:cs typeface="Arial" panose="020B0604020202020204" pitchFamily="34" charset="0"/>
            </a:endParaRPr>
          </a:p>
          <a:p>
            <a:pPr algn="ctr" defTabSz="456746">
              <a:lnSpc>
                <a:spcPct val="90000"/>
              </a:lnSpc>
              <a:defRPr/>
            </a:pPr>
            <a:r>
              <a:rPr lang="en-US" sz="1400" b="1" dirty="0">
                <a:solidFill>
                  <a:srgbClr val="FFFFFF"/>
                </a:solidFill>
                <a:effectLst>
                  <a:glow rad="165100">
                    <a:srgbClr val="000000">
                      <a:alpha val="67000"/>
                    </a:srgbClr>
                  </a:glow>
                </a:effectLst>
                <a:latin typeface="Arial" panose="020B0604020202020204" pitchFamily="34" charset="0"/>
                <a:cs typeface="Arial" panose="020B0604020202020204" pitchFamily="34" charset="0"/>
              </a:rPr>
              <a:t>  </a:t>
            </a:r>
          </a:p>
          <a:p>
            <a:pPr algn="ctr" defTabSz="456746">
              <a:lnSpc>
                <a:spcPct val="90000"/>
              </a:lnSpc>
              <a:defRPr/>
            </a:pPr>
            <a:r>
              <a:rPr lang="ar-JO" b="1" dirty="0">
                <a:solidFill>
                  <a:srgbClr val="FFF2AF"/>
                </a:solidFill>
                <a:effectLst>
                  <a:glow rad="101600">
                    <a:srgbClr val="000000">
                      <a:alpha val="75000"/>
                    </a:srgbClr>
                  </a:glow>
                </a:effectLst>
                <a:latin typeface="Arial" panose="020B0604020202020204" pitchFamily="34" charset="0"/>
                <a:cs typeface="Arial" panose="020B0604020202020204" pitchFamily="34" charset="0"/>
              </a:rPr>
              <a:t>2 تسالونيكي 2: 3أ</a:t>
            </a:r>
            <a:endParaRPr lang="en-US" b="1" dirty="0">
              <a:solidFill>
                <a:srgbClr val="FFF2A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0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272" fill="hold" nodeType="clickEffect">
                                  <p:stCondLst>
                                    <p:cond delay="0"/>
                                  </p:stCondLst>
                                  <p:childTnLst>
                                    <p:anim calcmode="lin" valueType="num">
                                      <p:cBhvr>
                                        <p:cTn id="12" dur="500"/>
                                        <p:tgtEl>
                                          <p:spTgt spid="3"/>
                                        </p:tgtEl>
                                        <p:attrNameLst>
                                          <p:attrName>ppt_w</p:attrName>
                                        </p:attrNameLst>
                                      </p:cBhvr>
                                      <p:tavLst>
                                        <p:tav tm="0">
                                          <p:val>
                                            <p:strVal val="ppt_w"/>
                                          </p:val>
                                        </p:tav>
                                        <p:tav tm="100000">
                                          <p:val>
                                            <p:strVal val="4/3*ppt_w"/>
                                          </p:val>
                                        </p:tav>
                                      </p:tavLst>
                                    </p:anim>
                                    <p:anim calcmode="lin" valueType="num">
                                      <p:cBhvr>
                                        <p:cTn id="13" dur="500"/>
                                        <p:tgtEl>
                                          <p:spTgt spid="3"/>
                                        </p:tgtEl>
                                        <p:attrNameLst>
                                          <p:attrName>ppt_h</p:attrName>
                                        </p:attrNameLst>
                                      </p:cBhvr>
                                      <p:tavLst>
                                        <p:tav tm="0">
                                          <p:val>
                                            <p:strVal val="ppt_h"/>
                                          </p:val>
                                        </p:tav>
                                        <p:tav tm="100000">
                                          <p:val>
                                            <p:strVal val="4/3*ppt_h"/>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4010" cy="6918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3" name="Rectangle 3"/>
          <p:cNvSpPr>
            <a:spLocks noChangeArrowheads="1"/>
          </p:cNvSpPr>
          <p:nvPr/>
        </p:nvSpPr>
        <p:spPr bwMode="auto">
          <a:xfrm>
            <a:off x="395926" y="901224"/>
            <a:ext cx="8521831" cy="1499076"/>
          </a:xfrm>
          <a:prstGeom prst="rect">
            <a:avLst/>
          </a:prstGeom>
          <a:noFill/>
          <a:ln w="9525">
            <a:noFill/>
            <a:miter lim="800000"/>
            <a:headEnd/>
            <a:tailEnd/>
          </a:ln>
          <a:effectLst>
            <a:outerShdw blurRad="63500" dist="101600" dir="2700000" algn="ctr" rotWithShape="0">
              <a:schemeClr val="tx1"/>
            </a:outerShdw>
          </a:effectLst>
        </p:spPr>
        <p:txBody>
          <a:bodyPr lIns="0" tIns="0" rIns="0" bIns="0"/>
          <a:lstStyle/>
          <a:p>
            <a:pPr marL="24289" algn="ctr" defTabSz="822884" fontAlgn="base">
              <a:lnSpc>
                <a:spcPct val="90000"/>
              </a:lnSpc>
              <a:spcBef>
                <a:spcPct val="0"/>
              </a:spcBef>
              <a:spcAft>
                <a:spcPct val="0"/>
              </a:spcAft>
              <a:tabLst>
                <a:tab pos="81437" algn="l"/>
                <a:tab pos="904291" algn="l"/>
                <a:tab pos="1727150" algn="l"/>
                <a:tab pos="2551442" algn="l"/>
                <a:tab pos="3372874" algn="l"/>
                <a:tab pos="4195735" algn="l"/>
                <a:tab pos="5018597" algn="l"/>
                <a:tab pos="5841457" algn="l"/>
                <a:tab pos="6665748" algn="l"/>
                <a:tab pos="7487180" algn="l"/>
                <a:tab pos="7954325" algn="l"/>
              </a:tabLst>
              <a:defRPr/>
            </a:pPr>
            <a:r>
              <a:rPr lang="ar-JO" sz="2800" b="1" dirty="0">
                <a:solidFill>
                  <a:srgbClr val="FFFFFF"/>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GillSans" pitchFamily="1" charset="0"/>
              </a:rPr>
              <a:t>.... المقاوم والمرتفع على كل ما يدعى إلهاً أو معبوداً حتى أنه يجلس في هيكل الله كإله مظهراً نفسه أنه إله</a:t>
            </a:r>
            <a:r>
              <a:rPr lang="en-US" sz="2800" b="1" dirty="0">
                <a:solidFill>
                  <a:srgbClr val="FFFFFF"/>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GillSans" pitchFamily="1" charset="0"/>
              </a:rPr>
              <a:t> </a:t>
            </a:r>
            <a:br>
              <a:rPr lang="en-US" sz="2800" b="1" dirty="0">
                <a:solidFill>
                  <a:srgbClr val="FFFFFF"/>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GillSans" pitchFamily="1" charset="0"/>
              </a:rPr>
            </a:br>
            <a:r>
              <a:rPr lang="ar-JO" sz="2400" b="1" dirty="0">
                <a:solidFill>
                  <a:srgbClr val="F1EBA5"/>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GillSans" pitchFamily="1" charset="0"/>
              </a:rPr>
              <a:t>2 تسالونيكي 2: 3-4</a:t>
            </a:r>
            <a:endParaRPr lang="en-US" sz="4000" b="1" dirty="0">
              <a:solidFill>
                <a:srgbClr val="FFFFFF"/>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Impact" charset="0"/>
            </a:endParaRPr>
          </a:p>
        </p:txBody>
      </p:sp>
    </p:spTree>
    <p:extLst>
      <p:ext uri="{BB962C8B-B14F-4D97-AF65-F5344CB8AC3E}">
        <p14:creationId xmlns:p14="http://schemas.microsoft.com/office/powerpoint/2010/main" val="251369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90"/>
            <a:ext cx="9144000" cy="6896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228602" y="3767926"/>
            <a:ext cx="8763000" cy="2086717"/>
          </a:xfrm>
          <a:prstGeom prst="rect">
            <a:avLst/>
          </a:prstGeom>
        </p:spPr>
        <p:txBody>
          <a:bodyPr lIns="91436" tIns="45716" rIns="91436" bIns="45716">
            <a:spAutoFit/>
          </a:bodyPr>
          <a:lstStyle/>
          <a:p>
            <a:pPr algn="ctr" defTabSz="456746" eaLnBrk="0" hangingPunct="0">
              <a:lnSpc>
                <a:spcPct val="90000"/>
              </a:lnSpc>
              <a:defRPr/>
            </a:pPr>
            <a:r>
              <a:rPr lang="ar-JO" sz="2400" b="1" dirty="0">
                <a:solidFill>
                  <a:srgbClr val="FFFFFF"/>
                </a:solidFill>
                <a:effectLst>
                  <a:glow rad="165100">
                    <a:srgbClr val="000000">
                      <a:alpha val="75000"/>
                    </a:srgbClr>
                  </a:glow>
                </a:effectLst>
                <a:latin typeface="Arial" panose="020B0604020202020204" pitchFamily="34" charset="0"/>
                <a:cs typeface="Arial" panose="020B0604020202020204" pitchFamily="34" charset="0"/>
              </a:rPr>
              <a:t>ويفعل الملك كإرادته ويرتفع ويتعظم على كل إله ويتكلم بأمور عجيبة على إله الآلهة وينجح إلى إتمام الغضب لأن المقضي به يجرى ولا يبالي بآلهة آبائه ولا بشهوة النساء وبكل إله لا يبالي لأنه يتعظم على الكل ويكرم إله الحصون في مكانه وإلهاً لم تعرفه آباؤه يكرمه بالذهب والفضة وبالحجارة الكريمة والنفائس</a:t>
            </a:r>
          </a:p>
          <a:p>
            <a:pPr defTabSz="456746" eaLnBrk="0" hangingPunct="0">
              <a:lnSpc>
                <a:spcPct val="90000"/>
              </a:lnSpc>
              <a:defRPr/>
            </a:pPr>
            <a:endParaRPr lang="ar-JO" sz="2400" b="1" dirty="0">
              <a:solidFill>
                <a:srgbClr val="FFF2AF"/>
              </a:solidFill>
              <a:effectLst>
                <a:glow rad="165100">
                  <a:srgbClr val="000000">
                    <a:alpha val="75000"/>
                  </a:srgbClr>
                </a:glow>
              </a:effectLst>
              <a:latin typeface="Arial" panose="020B0604020202020204" pitchFamily="34" charset="0"/>
              <a:cs typeface="Arial" panose="020B0604020202020204" pitchFamily="34" charset="0"/>
            </a:endParaRPr>
          </a:p>
          <a:p>
            <a:pPr defTabSz="456746" eaLnBrk="0" hangingPunct="0">
              <a:lnSpc>
                <a:spcPct val="90000"/>
              </a:lnSpc>
              <a:defRPr/>
            </a:pPr>
            <a:r>
              <a:rPr lang="ar-JO" sz="2400" b="1" dirty="0">
                <a:solidFill>
                  <a:srgbClr val="FFF2AF"/>
                </a:solidFill>
                <a:effectLst>
                  <a:glow rad="165100">
                    <a:srgbClr val="000000">
                      <a:alpha val="75000"/>
                    </a:srgbClr>
                  </a:glow>
                </a:effectLst>
                <a:latin typeface="Arial" panose="020B0604020202020204" pitchFamily="34" charset="0"/>
                <a:cs typeface="Arial" panose="020B0604020202020204" pitchFamily="34" charset="0"/>
              </a:rPr>
              <a:t>دانيال 11: 36-38</a:t>
            </a:r>
            <a:endParaRPr lang="en-US" sz="2400" b="1" dirty="0">
              <a:solidFill>
                <a:srgbClr val="FFF2AF"/>
              </a:solidFill>
              <a:effectLst>
                <a:glow rad="165100">
                  <a:srgbClr val="000000">
                    <a:alpha val="75000"/>
                  </a:srgbClr>
                </a:glow>
              </a:effectLst>
              <a:latin typeface="Arial" panose="020B0604020202020204" pitchFamily="34" charset="0"/>
              <a:cs typeface="Arial" panose="020B0604020202020204" pitchFamily="34" charset="0"/>
            </a:endParaRPr>
          </a:p>
        </p:txBody>
      </p:sp>
      <p:sp>
        <p:nvSpPr>
          <p:cNvPr id="3" name="TextBox 2"/>
          <p:cNvSpPr txBox="1"/>
          <p:nvPr/>
        </p:nvSpPr>
        <p:spPr>
          <a:xfrm>
            <a:off x="2814135" y="152403"/>
            <a:ext cx="3292880" cy="1323431"/>
          </a:xfrm>
          <a:prstGeom prst="rect">
            <a:avLst/>
          </a:prstGeom>
          <a:noFill/>
        </p:spPr>
        <p:txBody>
          <a:bodyPr wrap="none" lIns="91436" tIns="45716" rIns="91436" bIns="45716">
            <a:spAutoFit/>
          </a:bodyPr>
          <a:lstStyle/>
          <a:p>
            <a:pPr algn="ctr" defTabSz="456746" eaLnBrk="0" hangingPunct="0">
              <a:defRPr/>
            </a:pPr>
            <a:r>
              <a:rPr lang="ar-JO" sz="3600" b="1" dirty="0">
                <a:solidFill>
                  <a:srgbClr val="FFF2AF"/>
                </a:solidFill>
                <a:effectLst>
                  <a:glow rad="101600">
                    <a:srgbClr val="000000">
                      <a:alpha val="75000"/>
                    </a:srgbClr>
                  </a:glow>
                </a:effectLst>
                <a:latin typeface="Arial" panose="020B0604020202020204" pitchFamily="34" charset="0"/>
                <a:cs typeface="Arial" panose="020B0604020202020204" pitchFamily="34" charset="0"/>
              </a:rPr>
              <a:t>راكب الفرس الأبيض</a:t>
            </a:r>
            <a:endParaRPr lang="en-US" sz="3600" b="1" dirty="0">
              <a:solidFill>
                <a:srgbClr val="FFF2AF"/>
              </a:solidFill>
              <a:effectLst>
                <a:glow rad="101600">
                  <a:srgbClr val="000000">
                    <a:alpha val="75000"/>
                  </a:srgbClr>
                </a:glow>
              </a:effectLst>
              <a:latin typeface="Arial" panose="020B0604020202020204" pitchFamily="34" charset="0"/>
              <a:cs typeface="Arial" panose="020B0604020202020204" pitchFamily="34" charset="0"/>
            </a:endParaRPr>
          </a:p>
          <a:p>
            <a:pPr algn="ctr" defTabSz="456746" eaLnBrk="0" hangingPunct="0">
              <a:defRPr/>
            </a:pP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ضد المسيح</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12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634" name="Picture 1026" descr="Antichrist&amp;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266700" y="5128738"/>
            <a:ext cx="8572500" cy="1200321"/>
          </a:xfrm>
          <a:prstGeom prst="rect">
            <a:avLst/>
          </a:prstGeom>
        </p:spPr>
        <p:txBody>
          <a:bodyPr wrap="square" lIns="91436" tIns="45716" rIns="91436" bIns="45716">
            <a:spAutoFit/>
          </a:bodyPr>
          <a:lstStyle/>
          <a:p>
            <a:pPr algn="ctr" defTabSz="456746">
              <a:lnSpc>
                <a:spcPct val="90000"/>
              </a:lnSpc>
            </a:pPr>
            <a:r>
              <a:rPr lang="ar-JO" sz="2800" b="1" dirty="0">
                <a:solidFill>
                  <a:srgbClr val="FFFFF8"/>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وعلى جناح الأرجاس مخرب حتى يتم ويصب المقضي على المخرب</a:t>
            </a:r>
          </a:p>
          <a:p>
            <a:pPr defTabSz="456746">
              <a:lnSpc>
                <a:spcPct val="90000"/>
              </a:lnSpc>
            </a:pPr>
            <a:endParaRPr lang="en-US" sz="2800" b="1" dirty="0">
              <a:solidFill>
                <a:srgbClr val="FFFFF8"/>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a:p>
            <a:pPr defTabSz="456746">
              <a:lnSpc>
                <a:spcPct val="90000"/>
              </a:lnSpc>
            </a:pPr>
            <a:r>
              <a:rPr lang="it-IT" sz="2400" b="1" dirty="0">
                <a:solidFill>
                  <a:srgbClr val="F1EBA5"/>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a:t>
            </a:r>
            <a:r>
              <a:rPr lang="ar-JO" sz="2400" b="1" dirty="0">
                <a:solidFill>
                  <a:srgbClr val="F1EBA5"/>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دانيال 9: 27ب-ت</a:t>
            </a:r>
            <a:endParaRPr lang="en-US" sz="2400" b="1" dirty="0">
              <a:solidFill>
                <a:srgbClr val="F1EBA5"/>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001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9586" name="Picture 2" descr="cherubim thr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219587" name="AutoShape 3"/>
          <p:cNvSpPr>
            <a:spLocks noChangeArrowheads="1"/>
          </p:cNvSpPr>
          <p:nvPr/>
        </p:nvSpPr>
        <p:spPr bwMode="auto">
          <a:xfrm rot="-1356970">
            <a:off x="4114832" y="1904524"/>
            <a:ext cx="1981677" cy="1095851"/>
          </a:xfrm>
          <a:prstGeom prst="leftArrow">
            <a:avLst>
              <a:gd name="adj1" fmla="val 50000"/>
              <a:gd name="adj2" fmla="val 45209"/>
            </a:avLst>
          </a:prstGeom>
          <a:solidFill>
            <a:srgbClr val="FFFA13"/>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686" fontAlgn="base">
              <a:spcBef>
                <a:spcPct val="0"/>
              </a:spcBef>
              <a:spcAft>
                <a:spcPct val="0"/>
              </a:spcAft>
            </a:pPr>
            <a:endParaRPr lang="en-US" sz="2900">
              <a:solidFill>
                <a:srgbClr val="000000"/>
              </a:solidFill>
              <a:latin typeface="Arial" panose="020B0604020202020204" pitchFamily="34" charset="0"/>
              <a:ea typeface="GillSans" charset="0"/>
              <a:cs typeface="Arial" panose="020B0604020202020204" pitchFamily="34" charset="0"/>
              <a:sym typeface="GillSans" charset="0"/>
            </a:endParaRPr>
          </a:p>
        </p:txBody>
      </p:sp>
    </p:spTree>
    <p:extLst>
      <p:ext uri="{BB962C8B-B14F-4D97-AF65-F5344CB8AC3E}">
        <p14:creationId xmlns:p14="http://schemas.microsoft.com/office/powerpoint/2010/main" val="24652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12px-Jerusalem_Dome_of_the_rock_BW_14.jp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 y="0"/>
            <a:ext cx="9200310" cy="6858000"/>
          </a:xfrm>
          <a:prstGeom prst="rect">
            <a:avLst/>
          </a:prstGeom>
        </p:spPr>
      </p:pic>
      <p:sp>
        <p:nvSpPr>
          <p:cNvPr id="4" name="Rectangle 3"/>
          <p:cNvSpPr/>
          <p:nvPr/>
        </p:nvSpPr>
        <p:spPr>
          <a:xfrm>
            <a:off x="342900" y="379949"/>
            <a:ext cx="8509000" cy="5893673"/>
          </a:xfrm>
          <a:prstGeom prst="rect">
            <a:avLst/>
          </a:prstGeom>
        </p:spPr>
        <p:txBody>
          <a:bodyPr wrap="square" lIns="91193" tIns="45597" rIns="91193" bIns="45597">
            <a:spAutoFit/>
          </a:bodyPr>
          <a:lstStyle/>
          <a:p>
            <a:pPr algn="r" defTabSz="455153"/>
            <a:endParaRPr lang="en-US" sz="2600" dirty="0">
              <a:solidFill>
                <a:prstClr val="black"/>
              </a:solidFill>
              <a:latin typeface="Arial" panose="020B0604020202020204" pitchFamily="34" charset="0"/>
              <a:cs typeface="Arial" panose="020B0604020202020204" pitchFamily="34" charset="0"/>
            </a:endParaRPr>
          </a:p>
          <a:p>
            <a:pPr algn="r" defTabSz="455153">
              <a:lnSpc>
                <a:spcPct val="90000"/>
              </a:lnSpc>
            </a:pPr>
            <a:r>
              <a:rPr lang="ar-JO" sz="26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rPr>
              <a:t>في حكم صدر عام 1996 أدلت المحكمة العليا بالملاحظات التالية: لا تحتاج أي محكمة في إسرائيل إلى دليل على أن تعدي الأوقاف الإسلامية على أراضي جبل الهيكل لتوسيع منطقة صلاة المسلمين يسبب إهانة حقيقية للمتدينين والمشاعر القومية لدى قطاعات كبيرة من الجمهور اليهودي فيما يتعلق بالموقع الأكثر قداسة لدى اليهود.... إن انتشار المسلمين إلى منطقة صلاة إضافية يسيء بشدة إلى مشاعر اليهود فيما يتعلق بالموقع.... هذا هو الخلاف بكل بساطة دون أي تجميل. وأضافت المحكمة: ومع ذلك فإن الواقع في جبل الهيكل … ليس بسيطًا بأي حال من الأحوال. فهو دقيق ومعقد للغاية لدرجة أنه لا يمكن للمحكمة أن تتجاهله وفيما يتعلق بالنزاع المذكور لا يمكنها أن تقيد نفسها بقواعد القانون كما جرت العادة.... وهذه إحدى الحالات </a:t>
            </a:r>
            <a:r>
              <a:rPr lang="ar-JO" sz="2600" b="1" dirty="0">
                <a:solidFill>
                  <a:srgbClr val="FFFCE9"/>
                </a:solidFill>
                <a:effectLst>
                  <a:glow rad="101600">
                    <a:prstClr val="black">
                      <a:alpha val="75000"/>
                    </a:prstClr>
                  </a:glow>
                </a:effectLst>
                <a:latin typeface="Arial" panose="020B0604020202020204" pitchFamily="34" charset="0"/>
                <a:cs typeface="Arial" panose="020B0604020202020204" pitchFamily="34" charset="0"/>
              </a:rPr>
              <a:t>التي لا يكون فيها الحكم القضائي هو السبيل المعقول لفصل النزاع، وقرار من يتجاوز هذا النوع حدود القانون. إن المستوى السياسي وليس المحكمة </a:t>
            </a:r>
            <a:r>
              <a:rPr lang="ar-JO" sz="2600" b="1" dirty="0">
                <a:solidFill>
                  <a:srgbClr val="CCFFCC"/>
                </a:solidFill>
                <a:effectLst>
                  <a:glow rad="101600">
                    <a:prstClr val="black">
                      <a:alpha val="75000"/>
                    </a:prstClr>
                  </a:glow>
                </a:effectLst>
                <a:latin typeface="Arial" panose="020B0604020202020204" pitchFamily="34" charset="0"/>
                <a:cs typeface="Arial" panose="020B0604020202020204" pitchFamily="34" charset="0"/>
              </a:rPr>
              <a:t>... </a:t>
            </a:r>
            <a:r>
              <a:rPr lang="ar-JO" sz="2600" b="1" dirty="0">
                <a:solidFill>
                  <a:schemeClr val="bg1"/>
                </a:solidFill>
                <a:effectLst>
                  <a:glow rad="101600">
                    <a:prstClr val="black">
                      <a:alpha val="75000"/>
                    </a:prstClr>
                  </a:glow>
                </a:effectLst>
                <a:latin typeface="Arial" panose="020B0604020202020204" pitchFamily="34" charset="0"/>
                <a:cs typeface="Arial" panose="020B0604020202020204" pitchFamily="34" charset="0"/>
              </a:rPr>
              <a:t>هو الذي يجب أن يعطي محتوى ومعنى للدعوة التاريخية: جبل الهيكل لنا.</a:t>
            </a:r>
          </a:p>
          <a:p>
            <a:pPr algn="r" defTabSz="455153">
              <a:lnSpc>
                <a:spcPct val="90000"/>
              </a:lnSpc>
            </a:pPr>
            <a:endParaRPr lang="ar-JO" sz="2600" b="1" dirty="0">
              <a:solidFill>
                <a:schemeClr val="bg1"/>
              </a:solidFill>
              <a:effectLst>
                <a:glow rad="101600">
                  <a:prstClr val="black">
                    <a:alpha val="75000"/>
                  </a:prstClr>
                </a:glow>
              </a:effectLst>
              <a:latin typeface="Arial" panose="020B0604020202020204" pitchFamily="34" charset="0"/>
              <a:cs typeface="Arial" panose="020B0604020202020204" pitchFamily="34" charset="0"/>
            </a:endParaRPr>
          </a:p>
          <a:p>
            <a:pPr algn="r" defTabSz="455153">
              <a:lnSpc>
                <a:spcPct val="90000"/>
              </a:lnSpc>
            </a:pPr>
            <a:r>
              <a:rPr lang="ar-JO" sz="2600" b="1" dirty="0">
                <a:solidFill>
                  <a:srgbClr val="CCFFCC"/>
                </a:solidFill>
                <a:effectLst>
                  <a:glow rad="101600">
                    <a:prstClr val="black">
                      <a:alpha val="75000"/>
                    </a:prstClr>
                  </a:glow>
                </a:effectLst>
                <a:latin typeface="Arial" panose="020B0604020202020204" pitchFamily="34" charset="0"/>
                <a:cs typeface="Arial" panose="020B0604020202020204" pitchFamily="34" charset="0"/>
              </a:rPr>
              <a:t>الرأي في مسألة الأعمال في جبل الهيكل (10/9): 2</a:t>
            </a:r>
            <a:endParaRPr lang="en-US" sz="2600" b="1" dirty="0">
              <a:solidFill>
                <a:srgbClr val="CCFFCC"/>
              </a:solidFill>
              <a:effectLst>
                <a:glow rad="101600">
                  <a:prstClr val="black">
                    <a:alpha val="75000"/>
                  </a:prstClr>
                </a:glow>
              </a:effectLst>
              <a:latin typeface="Arial" panose="020B0604020202020204" pitchFamily="34" charset="0"/>
              <a:cs typeface="Arial" panose="020B0604020202020204" pitchFamily="34" charset="0"/>
            </a:endParaRPr>
          </a:p>
        </p:txBody>
      </p:sp>
      <p:sp>
        <p:nvSpPr>
          <p:cNvPr id="5" name="TextBox 4"/>
          <p:cNvSpPr txBox="1"/>
          <p:nvPr/>
        </p:nvSpPr>
        <p:spPr>
          <a:xfrm>
            <a:off x="1333555" y="12988"/>
            <a:ext cx="6220184" cy="584527"/>
          </a:xfrm>
          <a:prstGeom prst="rect">
            <a:avLst/>
          </a:prstGeom>
          <a:noFill/>
        </p:spPr>
        <p:txBody>
          <a:bodyPr wrap="square" lIns="91193" tIns="45597" rIns="91193" bIns="45597" rtlCol="0">
            <a:spAutoFit/>
          </a:bodyPr>
          <a:lstStyle/>
          <a:p>
            <a:pPr algn="ctr" defTabSz="455153"/>
            <a:r>
              <a:rPr lang="ar-JO" sz="3200" b="1" dirty="0">
                <a:solidFill>
                  <a:srgbClr val="FFEDAD"/>
                </a:solidFill>
                <a:effectLst>
                  <a:glow rad="101600">
                    <a:prstClr val="black">
                      <a:alpha val="75000"/>
                    </a:prstClr>
                  </a:glow>
                </a:effectLst>
                <a:latin typeface="Arial" panose="020B0604020202020204" pitchFamily="34" charset="0"/>
                <a:cs typeface="Arial" panose="020B0604020202020204" pitchFamily="34" charset="0"/>
              </a:rPr>
              <a:t>يقرر جبل الهيكل سياسياً فقط</a:t>
            </a:r>
            <a:endParaRPr lang="en-US" sz="3200" b="1" dirty="0">
              <a:solidFill>
                <a:srgbClr val="FFEDAD"/>
              </a:solidFill>
              <a:effectLst>
                <a:glow rad="101600">
                  <a:prstClr val="black">
                    <a:alpha val="75000"/>
                  </a:prst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6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rotecting Jerusalems Holy Sit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457700" cy="6858000"/>
          </a:xfrm>
          <a:prstGeom prst="rect">
            <a:avLst/>
          </a:prstGeom>
        </p:spPr>
      </p:pic>
      <p:sp>
        <p:nvSpPr>
          <p:cNvPr id="5" name="TextBox 4"/>
          <p:cNvSpPr txBox="1"/>
          <p:nvPr/>
        </p:nvSpPr>
        <p:spPr>
          <a:xfrm>
            <a:off x="5324860" y="233487"/>
            <a:ext cx="2767096" cy="867922"/>
          </a:xfrm>
          <a:prstGeom prst="rect">
            <a:avLst/>
          </a:prstGeom>
          <a:noFill/>
        </p:spPr>
        <p:txBody>
          <a:bodyPr wrap="none" lIns="91436" tIns="45716" rIns="91436" bIns="45716" rtlCol="0">
            <a:spAutoFit/>
          </a:bodyPr>
          <a:lstStyle/>
          <a:p>
            <a:pPr algn="ctr" defTabSz="455153">
              <a:lnSpc>
                <a:spcPct val="90000"/>
              </a:lnSpc>
            </a:pPr>
            <a:r>
              <a:rPr lang="ar-JO" sz="2800" dirty="0">
                <a:solidFill>
                  <a:srgbClr val="FFEDAD"/>
                </a:solidFill>
                <a:latin typeface="Arial" panose="020B0604020202020204" pitchFamily="34" charset="0"/>
                <a:cs typeface="Arial" panose="020B0604020202020204" pitchFamily="34" charset="0"/>
              </a:rPr>
              <a:t>التراث المشترك</a:t>
            </a:r>
          </a:p>
          <a:p>
            <a:pPr algn="ctr" defTabSz="455153">
              <a:lnSpc>
                <a:spcPct val="90000"/>
              </a:lnSpc>
            </a:pPr>
            <a:r>
              <a:rPr lang="ar-JO" sz="2800" dirty="0">
                <a:solidFill>
                  <a:srgbClr val="FFEDAD"/>
                </a:solidFill>
                <a:latin typeface="Arial" panose="020B0604020202020204" pitchFamily="34" charset="0"/>
                <a:cs typeface="Arial" panose="020B0604020202020204" pitchFamily="34" charset="0"/>
              </a:rPr>
              <a:t>للنظام القانوني للبشرية</a:t>
            </a:r>
            <a:endParaRPr lang="en-US" sz="2800" dirty="0">
              <a:solidFill>
                <a:srgbClr val="FFEDAD"/>
              </a:solidFill>
              <a:latin typeface="Arial" panose="020B0604020202020204" pitchFamily="34" charset="0"/>
              <a:cs typeface="Arial" panose="020B0604020202020204" pitchFamily="34" charset="0"/>
            </a:endParaRPr>
          </a:p>
        </p:txBody>
      </p:sp>
      <p:sp>
        <p:nvSpPr>
          <p:cNvPr id="6" name="TextBox 5"/>
          <p:cNvSpPr txBox="1"/>
          <p:nvPr/>
        </p:nvSpPr>
        <p:spPr>
          <a:xfrm>
            <a:off x="4584823" y="1282057"/>
            <a:ext cx="4457701" cy="4358108"/>
          </a:xfrm>
          <a:prstGeom prst="rect">
            <a:avLst/>
          </a:prstGeom>
          <a:noFill/>
        </p:spPr>
        <p:txBody>
          <a:bodyPr wrap="square" lIns="91436" tIns="45716" rIns="91436" bIns="45716" rtlCol="0">
            <a:spAutoFit/>
          </a:bodyPr>
          <a:lstStyle/>
          <a:p>
            <a:pPr algn="r" defTabSz="455153">
              <a:lnSpc>
                <a:spcPct val="90000"/>
              </a:lnSpc>
            </a:pPr>
            <a:r>
              <a:rPr lang="ar-JO" sz="2200" b="1" dirty="0">
                <a:solidFill>
                  <a:srgbClr val="FFFFFF"/>
                </a:solidFill>
                <a:latin typeface="Arial" panose="020B0604020202020204" pitchFamily="34" charset="0"/>
                <a:cs typeface="Arial" panose="020B0604020202020204" pitchFamily="34" charset="0"/>
              </a:rPr>
              <a:t>نظرًا للتركيز على اهتمام المجتمع الدولي بالمواقع وفي إطار مفهوم تراث البشرية، يجب إشراك ممثلين عن المجتمع الدولي كوسطاء وضامنين. ومن المرجح أن يأتي هؤلاء من الأمم المتحدة (اليونسكو) وأن يتم استخلاصها من القوى الإقليمية مثل جامعة الدول العربية أو حلف شمال الأطلسي أو الدول المهتمة مثل الولايات المتحدة والاتحاد الأوروبي وروسيا. … أي نظام قانوني مقترح سيتطلب تعاوناً بين الأديان يتألف من زعماء دينيين من المنطقة. ويمكن استكماله بقادة دينيين دوليين قد يعملون كوسطاء.</a:t>
            </a:r>
          </a:p>
          <a:p>
            <a:pPr defTabSz="455153">
              <a:lnSpc>
                <a:spcPct val="90000"/>
              </a:lnSpc>
            </a:pPr>
            <a:r>
              <a:rPr lang="ar-JO" sz="2200" b="1" dirty="0">
                <a:solidFill>
                  <a:srgbClr val="FFFFFF"/>
                </a:solidFill>
                <a:latin typeface="Arial" panose="020B0604020202020204" pitchFamily="34" charset="0"/>
                <a:cs typeface="Arial" panose="020B0604020202020204" pitchFamily="34" charset="0"/>
              </a:rPr>
              <a:t> </a:t>
            </a:r>
            <a:endParaRPr lang="en-US" sz="2200" b="1" dirty="0">
              <a:solidFill>
                <a:srgbClr val="FFFFFF"/>
              </a:solidFill>
              <a:latin typeface="Arial" panose="020B0604020202020204" pitchFamily="34" charset="0"/>
              <a:cs typeface="Arial" panose="020B0604020202020204" pitchFamily="34" charset="0"/>
            </a:endParaRPr>
          </a:p>
          <a:p>
            <a:pPr defTabSz="455153">
              <a:lnSpc>
                <a:spcPct val="90000"/>
              </a:lnSpc>
            </a:pPr>
            <a:r>
              <a:rPr lang="ar-JO" sz="2200" b="1" dirty="0">
                <a:solidFill>
                  <a:srgbClr val="FFEDAD"/>
                </a:solidFill>
                <a:latin typeface="Arial" panose="020B0604020202020204" pitchFamily="34" charset="0"/>
                <a:cs typeface="Arial" panose="020B0604020202020204" pitchFamily="34" charset="0"/>
              </a:rPr>
              <a:t>الصفحات 180-183</a:t>
            </a:r>
            <a:endParaRPr lang="en-US" sz="2200" b="1" dirty="0">
              <a:solidFill>
                <a:srgbClr val="FFEDA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39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N_2_STATUE_N_STONE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9144000" cy="6858000"/>
          </a:xfrm>
          <a:prstGeom prst="rect">
            <a:avLst/>
          </a:prstGeom>
        </p:spPr>
      </p:pic>
      <p:sp>
        <p:nvSpPr>
          <p:cNvPr id="4" name="Rectangle 3"/>
          <p:cNvSpPr/>
          <p:nvPr/>
        </p:nvSpPr>
        <p:spPr>
          <a:xfrm>
            <a:off x="152400" y="381070"/>
            <a:ext cx="2514600" cy="4081109"/>
          </a:xfrm>
          <a:prstGeom prst="rect">
            <a:avLst/>
          </a:prstGeom>
        </p:spPr>
        <p:txBody>
          <a:bodyPr wrap="square" lIns="91436" tIns="45716" rIns="91436" bIns="45716">
            <a:spAutoFit/>
          </a:bodyPr>
          <a:lstStyle/>
          <a:p>
            <a:pPr algn="ctr" defTabSz="913743">
              <a:lnSpc>
                <a:spcPct val="9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كنت تنظر إلى أن    قطع حجر بغير يدين فضرب التمثال        على قدميه اللتين      من حديد وخزف فسحقهما         فانسحق حينئذ      الحديد والخزف والنحاس والفضة والذهب معاً       وصارت كعصافة البيدر في الصيف</a:t>
            </a:r>
            <a:endParaRPr lang="en-US" sz="2400" b="1" dirty="0">
              <a:solidFill>
                <a:srgbClr val="FFFDC0"/>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6" name="Rectangle 5"/>
          <p:cNvSpPr/>
          <p:nvPr/>
        </p:nvSpPr>
        <p:spPr>
          <a:xfrm>
            <a:off x="4495800" y="3429000"/>
            <a:ext cx="4343400" cy="1938984"/>
          </a:xfrm>
          <a:prstGeom prst="rect">
            <a:avLst/>
          </a:prstGeom>
        </p:spPr>
        <p:txBody>
          <a:bodyPr wrap="square" lIns="91436" tIns="45716" rIns="91436" bIns="45716">
            <a:spAutoFit/>
          </a:bodyPr>
          <a:lstStyle/>
          <a:p>
            <a:pPr algn="r" defTabSz="913743"/>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فحملتها الريح فلم يوجد لها مكان أما الحجر الذي ضرب التمثال فصار جبلاً  كبيراً وملأ الأرض كلها</a:t>
            </a:r>
            <a:endParaRPr lang="en-US"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defTabSz="913743"/>
            <a:endParaRPr lang="it-IT" sz="2400" b="1" dirty="0">
              <a:solidFill>
                <a:srgbClr val="FFFDC0"/>
              </a:solidFill>
              <a:effectLst>
                <a:glow rad="101600">
                  <a:srgbClr val="000000">
                    <a:alpha val="75000"/>
                  </a:srgbClr>
                </a:glow>
              </a:effectLst>
              <a:latin typeface="Arial" panose="020B0604020202020204" pitchFamily="34" charset="0"/>
              <a:cs typeface="Arial" panose="020B0604020202020204" pitchFamily="34" charset="0"/>
            </a:endParaRPr>
          </a:p>
          <a:p>
            <a:pPr defTabSz="913743"/>
            <a:r>
              <a:rPr lang="ar-JO" sz="2400" b="1" dirty="0">
                <a:solidFill>
                  <a:srgbClr val="FFFDC0"/>
                </a:solidFill>
                <a:effectLst>
                  <a:glow rad="101600">
                    <a:srgbClr val="000000">
                      <a:alpha val="75000"/>
                    </a:srgbClr>
                  </a:glow>
                </a:effectLst>
                <a:latin typeface="Arial" panose="020B0604020202020204" pitchFamily="34" charset="0"/>
                <a:cs typeface="Arial" panose="020B0604020202020204" pitchFamily="34" charset="0"/>
              </a:rPr>
              <a:t>دانيال 2: 34-35</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61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ndall on scre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1912"/>
            <a:ext cx="9144000" cy="6616095"/>
          </a:xfrm>
          <a:prstGeom prst="rect">
            <a:avLst/>
          </a:prstGeom>
        </p:spPr>
      </p:pic>
      <p:sp>
        <p:nvSpPr>
          <p:cNvPr id="5" name="TextBox 4"/>
          <p:cNvSpPr txBox="1"/>
          <p:nvPr/>
        </p:nvSpPr>
        <p:spPr>
          <a:xfrm>
            <a:off x="1111531" y="774096"/>
            <a:ext cx="2348712" cy="1433013"/>
          </a:xfrm>
          <a:prstGeom prst="rect">
            <a:avLst/>
          </a:prstGeom>
          <a:noFill/>
        </p:spPr>
        <p:txBody>
          <a:bodyPr wrap="none" lIns="91436" tIns="45716" rIns="91436" bIns="45716" rtlCol="0">
            <a:spAutoFit/>
          </a:bodyPr>
          <a:lstStyle/>
          <a:p>
            <a:pPr algn="ctr">
              <a:lnSpc>
                <a:spcPct val="80000"/>
              </a:lnSpc>
            </a:pPr>
            <a:r>
              <a:rPr lang="ar-JO" sz="3600" b="1" dirty="0">
                <a:solidFill>
                  <a:srgbClr val="FFFCE9"/>
                </a:solidFill>
                <a:latin typeface="Arial" panose="020B0604020202020204" pitchFamily="34" charset="0"/>
                <a:cs typeface="Arial" panose="020B0604020202020204" pitchFamily="34" charset="0"/>
              </a:rPr>
              <a:t>العثور على </a:t>
            </a:r>
          </a:p>
          <a:p>
            <a:pPr algn="ctr">
              <a:lnSpc>
                <a:spcPct val="80000"/>
              </a:lnSpc>
            </a:pPr>
            <a:r>
              <a:rPr lang="ar-JO" sz="3600" b="1" dirty="0">
                <a:solidFill>
                  <a:srgbClr val="FFFCE9"/>
                </a:solidFill>
                <a:latin typeface="Arial" panose="020B0604020202020204" pitchFamily="34" charset="0"/>
                <a:cs typeface="Arial" panose="020B0604020202020204" pitchFamily="34" charset="0"/>
              </a:rPr>
              <a:t>نوح لينشبورج</a:t>
            </a:r>
          </a:p>
          <a:p>
            <a:pPr algn="ctr">
              <a:lnSpc>
                <a:spcPct val="80000"/>
              </a:lnSpc>
            </a:pPr>
            <a:r>
              <a:rPr lang="ar-JO" sz="3600" b="1" dirty="0">
                <a:solidFill>
                  <a:srgbClr val="FFFCE9"/>
                </a:solidFill>
                <a:latin typeface="Arial" panose="020B0604020202020204" pitchFamily="34" charset="0"/>
                <a:cs typeface="Arial" panose="020B0604020202020204" pitchFamily="34" charset="0"/>
              </a:rPr>
              <a:t>316</a:t>
            </a:r>
            <a:endParaRPr lang="en-US" sz="3600" b="1" dirty="0">
              <a:solidFill>
                <a:schemeClr val="tx2">
                  <a:lumMod val="20000"/>
                  <a:lumOff val="80000"/>
                </a:schemeClr>
              </a:solidFill>
              <a:latin typeface="Arial" panose="020B0604020202020204" pitchFamily="34" charset="0"/>
              <a:cs typeface="Arial" panose="020B0604020202020204" pitchFamily="34" charset="0"/>
            </a:endParaRPr>
          </a:p>
        </p:txBody>
      </p:sp>
      <p:pic>
        <p:nvPicPr>
          <p:cNvPr id="6" name="Picture 5" descr="Screen 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241904"/>
          </a:xfrm>
          <a:prstGeom prst="rect">
            <a:avLst/>
          </a:prstGeom>
        </p:spPr>
      </p:pic>
    </p:spTree>
    <p:extLst>
      <p:ext uri="{BB962C8B-B14F-4D97-AF65-F5344CB8AC3E}">
        <p14:creationId xmlns:p14="http://schemas.microsoft.com/office/powerpoint/2010/main" val="403573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marL="0" indent="0" eaLnBrk="1" hangingPunct="1">
              <a:tabLst>
                <a:tab pos="77153" algn="l"/>
                <a:tab pos="893678" algn="l"/>
                <a:tab pos="1715918" algn="l"/>
                <a:tab pos="2538277" algn="l"/>
                <a:tab pos="3360578" algn="l"/>
                <a:tab pos="4182878" algn="l"/>
                <a:tab pos="5005198" algn="l"/>
                <a:tab pos="5827478" algn="l"/>
                <a:tab pos="6649808" algn="l"/>
              </a:tabLst>
            </a:pPr>
            <a:endParaRPr lang="en-US">
              <a:latin typeface="Arial" panose="020B0604020202020204" pitchFamily="34" charset="0"/>
              <a:cs typeface="Arial" panose="020B0604020202020204" pitchFamily="34" charset="0"/>
            </a:endParaRPr>
          </a:p>
        </p:txBody>
      </p:sp>
      <p:sp>
        <p:nvSpPr>
          <p:cNvPr id="307202" name="Rectangle 3"/>
          <p:cNvSpPr>
            <a:spLocks noGrp="1" noChangeArrowheads="1"/>
          </p:cNvSpPr>
          <p:nvPr>
            <p:ph type="body" idx="1"/>
          </p:nvPr>
        </p:nvSpPr>
        <p:spPr/>
        <p:txBody>
          <a:bodyPr/>
          <a:lstStyle/>
          <a:p>
            <a:pPr eaLnBrk="1" hangingPunct="1"/>
            <a:endParaRPr lang="en-US">
              <a:latin typeface="Arial" panose="020B0604020202020204" pitchFamily="34" charset="0"/>
              <a:cs typeface="Arial" panose="020B0604020202020204" pitchFamily="34" charset="0"/>
            </a:endParaRPr>
          </a:p>
        </p:txBody>
      </p:sp>
      <p:pic>
        <p:nvPicPr>
          <p:cNvPr id="30720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 y="0"/>
            <a:ext cx="9155430" cy="6866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164293" name="Rectangle 5"/>
          <p:cNvSpPr>
            <a:spLocks noChangeArrowheads="1"/>
          </p:cNvSpPr>
          <p:nvPr/>
        </p:nvSpPr>
        <p:spPr bwMode="auto">
          <a:xfrm>
            <a:off x="174897" y="174534"/>
            <a:ext cx="4923246" cy="3497580"/>
          </a:xfrm>
          <a:prstGeom prst="rect">
            <a:avLst/>
          </a:prstGeom>
          <a:noFill/>
          <a:ln w="9525">
            <a:noFill/>
            <a:miter lim="800000"/>
            <a:headEnd/>
            <a:tailEnd/>
          </a:ln>
          <a:effectLst>
            <a:outerShdw blurRad="63500" dist="76199" dir="2700000" algn="ctr" rotWithShape="0">
              <a:schemeClr val="tx1">
                <a:alpha val="95000"/>
              </a:schemeClr>
            </a:outerShdw>
          </a:effectLst>
        </p:spPr>
        <p:txBody>
          <a:bodyPr lIns="0" tIns="0" rIns="0" bIns="0"/>
          <a:lstStyle/>
          <a:p>
            <a:pPr algn="r" defTabSz="456746">
              <a:lnSpc>
                <a:spcPct val="90000"/>
              </a:lnSpc>
            </a:pPr>
            <a:r>
              <a:rPr lang="ar-JO" sz="2400" b="1" dirty="0">
                <a:solidFill>
                  <a:srgbClr val="FFFFF8"/>
                </a:solidFill>
                <a:effectLst>
                  <a:glow rad="101600">
                    <a:srgbClr val="000000"/>
                  </a:glow>
                </a:effectLst>
                <a:latin typeface="Arial" panose="020B0604020202020204" pitchFamily="34" charset="0"/>
                <a:ea typeface="Times"/>
                <a:cs typeface="Arial" panose="020B0604020202020204" pitchFamily="34" charset="0"/>
              </a:rPr>
              <a:t>فيخرج الرب ويحارب تلك الأمم كما في يوم حربه يوم القتال وتقف قدماه في ذلك اليوم على جبل الزيتون الذي قدام أورشليم من الشرق فينشق جبل الزيتون من وسطه نحو الشرق ونحو الغرب وادياً عظيماً جداً وينتقل نصف الجبل نحو الشمال ونصفه نجو الجنوب</a:t>
            </a:r>
            <a:endParaRPr lang="en-US" sz="2400" b="1" dirty="0">
              <a:solidFill>
                <a:srgbClr val="FFFFF8"/>
              </a:solidFill>
              <a:effectLst>
                <a:glow rad="101600">
                  <a:srgbClr val="000000"/>
                </a:glow>
              </a:effectLst>
              <a:latin typeface="Arial" panose="020B0604020202020204" pitchFamily="34" charset="0"/>
              <a:ea typeface="Times"/>
              <a:cs typeface="Arial" panose="020B0604020202020204" pitchFamily="34" charset="0"/>
            </a:endParaRPr>
          </a:p>
          <a:p>
            <a:pPr defTabSz="456746">
              <a:lnSpc>
                <a:spcPct val="90000"/>
              </a:lnSpc>
            </a:pPr>
            <a:endParaRPr lang="en-US" sz="2300" b="1" dirty="0">
              <a:solidFill>
                <a:srgbClr val="FFE143"/>
              </a:solidFill>
              <a:effectLst>
                <a:glow rad="101600">
                  <a:srgbClr val="000000"/>
                </a:glow>
              </a:effectLst>
              <a:latin typeface="Arial" panose="020B0604020202020204" pitchFamily="34" charset="0"/>
              <a:ea typeface="Times"/>
              <a:cs typeface="Arial" panose="020B0604020202020204" pitchFamily="34" charset="0"/>
            </a:endParaRPr>
          </a:p>
          <a:p>
            <a:pPr defTabSz="456746">
              <a:lnSpc>
                <a:spcPct val="90000"/>
              </a:lnSpc>
            </a:pPr>
            <a:r>
              <a:rPr lang="ar-JO" sz="2300" b="1" dirty="0">
                <a:solidFill>
                  <a:srgbClr val="FFE143"/>
                </a:solidFill>
                <a:effectLst>
                  <a:glow rad="101600">
                    <a:srgbClr val="000000"/>
                  </a:glow>
                </a:effectLst>
                <a:latin typeface="Arial" panose="020B0604020202020204" pitchFamily="34" charset="0"/>
                <a:ea typeface="Impact" charset="0"/>
                <a:cs typeface="Arial" panose="020B0604020202020204" pitchFamily="34" charset="0"/>
                <a:sym typeface="Impact" charset="0"/>
              </a:rPr>
              <a:t>زكريا 14: 3-5</a:t>
            </a:r>
            <a:endParaRPr lang="en-US" sz="2300" b="1" dirty="0">
              <a:solidFill>
                <a:srgbClr val="FFE143"/>
              </a:solidFill>
              <a:effectLst>
                <a:glow rad="101600">
                  <a:srgbClr val="000000"/>
                </a:glow>
              </a:effectLst>
              <a:latin typeface="Arial" panose="020B0604020202020204" pitchFamily="34" charset="0"/>
              <a:ea typeface="Impact" charset="0"/>
              <a:cs typeface="Arial" panose="020B0604020202020204" pitchFamily="34" charset="0"/>
              <a:sym typeface="Impact" charset="0"/>
            </a:endParaRPr>
          </a:p>
        </p:txBody>
      </p:sp>
    </p:spTree>
    <p:extLst>
      <p:ext uri="{BB962C8B-B14F-4D97-AF65-F5344CB8AC3E}">
        <p14:creationId xmlns:p14="http://schemas.microsoft.com/office/powerpoint/2010/main" val="19269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 y="1"/>
            <a:ext cx="12038013" cy="878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60771" name="Text Box 3"/>
          <p:cNvSpPr txBox="1">
            <a:spLocks noChangeArrowheads="1"/>
          </p:cNvSpPr>
          <p:nvPr/>
        </p:nvSpPr>
        <p:spPr bwMode="auto">
          <a:xfrm>
            <a:off x="331792" y="4235453"/>
            <a:ext cx="8313737" cy="2457404"/>
          </a:xfrm>
          <a:prstGeom prst="rect">
            <a:avLst/>
          </a:prstGeom>
          <a:noFill/>
          <a:ln w="9525">
            <a:noFill/>
            <a:miter lim="800000"/>
            <a:headEnd/>
            <a:tailEnd/>
          </a:ln>
          <a:effectLst>
            <a:outerShdw blurRad="63500" dist="76199" dir="2700000" algn="ctr" rotWithShape="0">
              <a:schemeClr val="bg2"/>
            </a:outerShdw>
          </a:effectLst>
        </p:spPr>
        <p:txBody>
          <a:bodyPr lIns="0" tIns="0" rIns="0" bIns="0">
            <a:spAutoFit/>
          </a:bodyPr>
          <a:lstStyle/>
          <a:p>
            <a:pPr algn="ctr" defTabSz="913572" fontAlgn="base">
              <a:lnSpc>
                <a:spcPts val="3900"/>
              </a:lnSpc>
              <a:spcBef>
                <a:spcPct val="0"/>
              </a:spcBef>
              <a:spcAft>
                <a:spcPct val="0"/>
              </a:spcAft>
              <a:tabLst>
                <a:tab pos="0" algn="l"/>
                <a:tab pos="913572" algn="l"/>
                <a:tab pos="1827144" algn="l"/>
                <a:tab pos="2740716" algn="l"/>
                <a:tab pos="3654284" algn="l"/>
                <a:tab pos="4567856" algn="l"/>
                <a:tab pos="5481428" algn="l"/>
                <a:tab pos="6394912" algn="l"/>
                <a:tab pos="7308483" algn="l"/>
                <a:tab pos="8222044" algn="l"/>
              </a:tabLst>
              <a:defRPr/>
            </a:pPr>
            <a:r>
              <a:rPr lang="ar-JO" sz="2800" b="1" dirty="0">
                <a:solidFill>
                  <a:schemeClr val="bg1"/>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هكذا قال الرب قد رجعت إلى صهيون </a:t>
            </a:r>
          </a:p>
          <a:p>
            <a:pPr algn="ctr" defTabSz="913572" fontAlgn="base">
              <a:lnSpc>
                <a:spcPts val="3900"/>
              </a:lnSpc>
              <a:spcBef>
                <a:spcPct val="0"/>
              </a:spcBef>
              <a:spcAft>
                <a:spcPct val="0"/>
              </a:spcAft>
              <a:tabLst>
                <a:tab pos="0" algn="l"/>
                <a:tab pos="913572" algn="l"/>
                <a:tab pos="1827144" algn="l"/>
                <a:tab pos="2740716" algn="l"/>
                <a:tab pos="3654284" algn="l"/>
                <a:tab pos="4567856" algn="l"/>
                <a:tab pos="5481428" algn="l"/>
                <a:tab pos="6394912" algn="l"/>
                <a:tab pos="7308483" algn="l"/>
                <a:tab pos="8222044" algn="l"/>
              </a:tabLst>
              <a:defRPr/>
            </a:pPr>
            <a:r>
              <a:rPr lang="ar-JO" sz="2800" b="1" dirty="0">
                <a:solidFill>
                  <a:schemeClr val="bg1"/>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وأسكن في وسط أورشليم </a:t>
            </a:r>
          </a:p>
          <a:p>
            <a:pPr algn="ctr" defTabSz="913572" fontAlgn="base">
              <a:lnSpc>
                <a:spcPts val="3900"/>
              </a:lnSpc>
              <a:spcBef>
                <a:spcPct val="0"/>
              </a:spcBef>
              <a:spcAft>
                <a:spcPct val="0"/>
              </a:spcAft>
              <a:tabLst>
                <a:tab pos="0" algn="l"/>
                <a:tab pos="913572" algn="l"/>
                <a:tab pos="1827144" algn="l"/>
                <a:tab pos="2740716" algn="l"/>
                <a:tab pos="3654284" algn="l"/>
                <a:tab pos="4567856" algn="l"/>
                <a:tab pos="5481428" algn="l"/>
                <a:tab pos="6394912" algn="l"/>
                <a:tab pos="7308483" algn="l"/>
                <a:tab pos="8222044" algn="l"/>
              </a:tabLst>
              <a:defRPr/>
            </a:pPr>
            <a:r>
              <a:rPr lang="ar-JO" sz="2800" b="1" dirty="0">
                <a:solidFill>
                  <a:schemeClr val="bg1"/>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فتدعى أورشليم مدينة الحق </a:t>
            </a:r>
          </a:p>
          <a:p>
            <a:pPr algn="ctr" defTabSz="913572" fontAlgn="base">
              <a:lnSpc>
                <a:spcPts val="3900"/>
              </a:lnSpc>
              <a:spcBef>
                <a:spcPct val="0"/>
              </a:spcBef>
              <a:spcAft>
                <a:spcPct val="0"/>
              </a:spcAft>
              <a:tabLst>
                <a:tab pos="0" algn="l"/>
                <a:tab pos="913572" algn="l"/>
                <a:tab pos="1827144" algn="l"/>
                <a:tab pos="2740716" algn="l"/>
                <a:tab pos="3654284" algn="l"/>
                <a:tab pos="4567856" algn="l"/>
                <a:tab pos="5481428" algn="l"/>
                <a:tab pos="6394912" algn="l"/>
                <a:tab pos="7308483" algn="l"/>
                <a:tab pos="8222044" algn="l"/>
              </a:tabLst>
              <a:defRPr/>
            </a:pPr>
            <a:r>
              <a:rPr lang="ar-JO" sz="2800" b="1" dirty="0">
                <a:solidFill>
                  <a:schemeClr val="bg1"/>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و</a:t>
            </a:r>
            <a:r>
              <a:rPr lang="ar-JO" sz="2800" b="1" dirty="0">
                <a:solidFill>
                  <a:srgbClr val="FFFF00"/>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جبل رب الجنود الجبل المقدس </a:t>
            </a:r>
          </a:p>
          <a:p>
            <a:pPr algn="ctr" defTabSz="913572" fontAlgn="base">
              <a:lnSpc>
                <a:spcPts val="3900"/>
              </a:lnSpc>
              <a:spcBef>
                <a:spcPct val="0"/>
              </a:spcBef>
              <a:spcAft>
                <a:spcPct val="0"/>
              </a:spcAft>
              <a:tabLst>
                <a:tab pos="0" algn="l"/>
                <a:tab pos="913572" algn="l"/>
                <a:tab pos="1827144" algn="l"/>
                <a:tab pos="2740716" algn="l"/>
                <a:tab pos="3654284" algn="l"/>
                <a:tab pos="4567856" algn="l"/>
                <a:tab pos="5481428" algn="l"/>
                <a:tab pos="6394912" algn="l"/>
                <a:tab pos="7308483" algn="l"/>
                <a:tab pos="8222044" algn="l"/>
              </a:tabLst>
              <a:defRPr/>
            </a:pPr>
            <a:r>
              <a:rPr lang="ar-JO" sz="2800" b="1" dirty="0">
                <a:solidFill>
                  <a:srgbClr val="F1C62D"/>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(زكريا 8: 3)</a:t>
            </a:r>
            <a:endParaRPr lang="en-US" sz="2800" b="1" dirty="0">
              <a:solidFill>
                <a:srgbClr val="F1C62D"/>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355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4551" r="25908"/>
          <a:stretch/>
        </p:blipFill>
        <p:spPr bwMode="auto">
          <a:xfrm>
            <a:off x="1" y="18855"/>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87747" name="Text Box 3"/>
          <p:cNvSpPr txBox="1">
            <a:spLocks noChangeArrowheads="1"/>
          </p:cNvSpPr>
          <p:nvPr/>
        </p:nvSpPr>
        <p:spPr bwMode="auto">
          <a:xfrm>
            <a:off x="609600" y="3657600"/>
            <a:ext cx="7620000" cy="1667123"/>
          </a:xfrm>
          <a:prstGeom prst="rect">
            <a:avLst/>
          </a:prstGeom>
          <a:noFill/>
          <a:ln w="9525">
            <a:noFill/>
            <a:miter lim="800000"/>
            <a:headEnd/>
            <a:tailEnd/>
          </a:ln>
          <a:effectLst>
            <a:outerShdw blurRad="63500" dist="35921" dir="2700000" algn="ctr" rotWithShape="0">
              <a:srgbClr val="010101">
                <a:alpha val="74998"/>
              </a:srgbClr>
            </a:outerShdw>
          </a:effectLst>
        </p:spPr>
        <p:txBody>
          <a:bodyPr lIns="0" tIns="0" rIns="0" bIns="0">
            <a:spAutoFit/>
          </a:bodyPr>
          <a:lstStyle/>
          <a:p>
            <a:pPr algn="ctr" defTabSz="821795" fontAlgn="base">
              <a:lnSpc>
                <a:spcPts val="2613"/>
              </a:lnSpc>
              <a:spcBef>
                <a:spcPct val="0"/>
              </a:spcBef>
              <a:spcAft>
                <a:spcPct val="0"/>
              </a:spcAft>
              <a:tabLst>
                <a:tab pos="0" algn="l"/>
                <a:tab pos="821795" algn="l"/>
                <a:tab pos="1645264" algn="l"/>
                <a:tab pos="2467103" algn="l"/>
                <a:tab pos="3290528" algn="l"/>
                <a:tab pos="4112381" algn="l"/>
                <a:tab pos="4934206" algn="l"/>
                <a:tab pos="5757640" algn="l"/>
                <a:tab pos="6579470" algn="l"/>
                <a:tab pos="7402909" algn="l"/>
              </a:tabLst>
              <a:defRPr/>
            </a:pPr>
            <a:r>
              <a:rPr lang="ar-JO" sz="23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وتتحول الأرض كلها كالعربة من جبع إلى رمون جنوب أورشليم وترتفع وتعمر في مكانها من باب بنيامين إلى مكان الباب الأول إلى باب الزوايا ومن برج حننئيل إلى معاصر الملك فيسكنون فيها ولا يكون بعد لعن فتعمر أورشليم بالأمن</a:t>
            </a:r>
            <a:endParaRPr lang="en-US" sz="23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endParaRPr>
          </a:p>
          <a:p>
            <a:pPr defTabSz="821795" fontAlgn="base">
              <a:lnSpc>
                <a:spcPts val="2613"/>
              </a:lnSpc>
              <a:spcBef>
                <a:spcPct val="0"/>
              </a:spcBef>
              <a:spcAft>
                <a:spcPct val="0"/>
              </a:spcAft>
              <a:tabLst>
                <a:tab pos="0" algn="l"/>
                <a:tab pos="821795" algn="l"/>
                <a:tab pos="1645264" algn="l"/>
                <a:tab pos="2467103" algn="l"/>
                <a:tab pos="3290528" algn="l"/>
                <a:tab pos="4112381" algn="l"/>
                <a:tab pos="4934206" algn="l"/>
                <a:tab pos="5757640" algn="l"/>
                <a:tab pos="6579470" algn="l"/>
                <a:tab pos="7402909" algn="l"/>
              </a:tabLst>
              <a:defRPr/>
            </a:pPr>
            <a:endParaRPr lang="en-US" sz="2200" b="1" dirty="0">
              <a:solidFill>
                <a:srgbClr val="FFF648"/>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endParaRPr>
          </a:p>
          <a:p>
            <a:pPr defTabSz="821795" fontAlgn="base">
              <a:lnSpc>
                <a:spcPts val="2613"/>
              </a:lnSpc>
              <a:spcBef>
                <a:spcPct val="0"/>
              </a:spcBef>
              <a:spcAft>
                <a:spcPct val="0"/>
              </a:spcAft>
              <a:tabLst>
                <a:tab pos="0" algn="l"/>
                <a:tab pos="821795" algn="l"/>
                <a:tab pos="1645264" algn="l"/>
                <a:tab pos="2467103" algn="l"/>
                <a:tab pos="3290528" algn="l"/>
                <a:tab pos="4112381" algn="l"/>
                <a:tab pos="4934206" algn="l"/>
                <a:tab pos="5757640" algn="l"/>
                <a:tab pos="6579470" algn="l"/>
                <a:tab pos="7402909" algn="l"/>
              </a:tabLst>
              <a:defRPr/>
            </a:pPr>
            <a:r>
              <a:rPr lang="ar-JO" sz="2200" b="1" dirty="0">
                <a:solidFill>
                  <a:srgbClr val="FFF648"/>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زكريا 14: 10-11</a:t>
            </a:r>
            <a:endParaRPr lang="en-US" sz="2200" b="1" dirty="0">
              <a:solidFill>
                <a:srgbClr val="FFF648"/>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37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 y="5"/>
            <a:ext cx="9212580" cy="6909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196036" name="Text Box 1028"/>
          <p:cNvSpPr txBox="1">
            <a:spLocks/>
          </p:cNvSpPr>
          <p:nvPr/>
        </p:nvSpPr>
        <p:spPr bwMode="auto">
          <a:xfrm>
            <a:off x="137160" y="137163"/>
            <a:ext cx="8846820" cy="2437590"/>
          </a:xfrm>
          <a:prstGeom prst="rect">
            <a:avLst/>
          </a:prstGeom>
          <a:noFill/>
          <a:ln w="25400">
            <a:noFill/>
            <a:miter lim="800000"/>
            <a:headEnd/>
            <a:tailEnd/>
          </a:ln>
        </p:spPr>
        <p:txBody>
          <a:bodyPr lIns="82292" tIns="41148" rIns="82292" bIns="41148">
            <a:spAutoFit/>
          </a:bodyPr>
          <a:lstStyle/>
          <a:p>
            <a:pPr algn="ctr" defTabSz="822434" fontAlgn="base">
              <a:lnSpc>
                <a:spcPct val="90000"/>
              </a:lnSpc>
              <a:spcBef>
                <a:spcPct val="0"/>
              </a:spcBef>
              <a:spcAft>
                <a:spcPct val="0"/>
              </a:spcAft>
              <a:defRPr/>
            </a:pPr>
            <a:r>
              <a:rPr lang="ar-JO"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وأقطع معهم عهد سلام فيكون معهم عهداً مؤبداً وأقرهم وأكثرهم وأجعل </a:t>
            </a:r>
            <a:r>
              <a:rPr lang="ar-JO" sz="29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مقدسي</a:t>
            </a:r>
            <a:r>
              <a:rPr lang="ar-JO"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 في وسطهم إلى الأبد ويكون مسكني فوقهم وأكون لهم إلهاً ويكونون لي شعباً فتعلم الأمم أني أنا الرب مقدس إسرائيل إذ يكون </a:t>
            </a:r>
            <a:r>
              <a:rPr lang="ar-JO" sz="29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مقدسي</a:t>
            </a:r>
            <a:r>
              <a:rPr lang="ar-JO"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 في وسطهم إلى الأبد</a:t>
            </a:r>
          </a:p>
          <a:p>
            <a:pPr algn="ctr" defTabSz="822434" fontAlgn="base">
              <a:lnSpc>
                <a:spcPct val="90000"/>
              </a:lnSpc>
              <a:spcBef>
                <a:spcPct val="0"/>
              </a:spcBef>
              <a:spcAft>
                <a:spcPct val="0"/>
              </a:spcAft>
              <a:defRPr/>
            </a:pPr>
            <a:endParaRPr lang="en-US"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a:p>
            <a:pPr defTabSz="822434" fontAlgn="base">
              <a:lnSpc>
                <a:spcPct val="90000"/>
              </a:lnSpc>
              <a:spcBef>
                <a:spcPct val="0"/>
              </a:spcBef>
              <a:spcAft>
                <a:spcPct val="0"/>
              </a:spcAft>
              <a:defRPr/>
            </a:pPr>
            <a:r>
              <a:rPr lang="ar-JO" sz="2500" b="1" dirty="0">
                <a:solidFill>
                  <a:srgbClr val="FFD82D"/>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حزقيال 37: 27-28</a:t>
            </a:r>
            <a:endParaRPr lang="en-US" sz="2900" b="1" dirty="0">
              <a:solidFill>
                <a:srgbClr val="FFD82D"/>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29190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6036"/>
                                        </p:tgtEl>
                                        <p:attrNameLst>
                                          <p:attrName>style.visibility</p:attrName>
                                        </p:attrNameLst>
                                      </p:cBhvr>
                                      <p:to>
                                        <p:strVal val="visible"/>
                                      </p:to>
                                    </p:set>
                                    <p:animEffect transition="in" filter="dissolve">
                                      <p:cBhvr>
                                        <p:cTn id="7" dur="500"/>
                                        <p:tgtEl>
                                          <p:spTgt spid="1196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best Ezek Temple2.tif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77233" y="-2263140"/>
            <a:ext cx="12051507" cy="1165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25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97536" y="195616"/>
            <a:ext cx="8887968" cy="1920518"/>
          </a:xfrm>
          <a:prstGeom prst="rect">
            <a:avLst/>
          </a:prstGeom>
        </p:spPr>
        <p:txBody>
          <a:bodyPr wrap="square" lIns="91436" tIns="45716" rIns="91436" bIns="45716">
            <a:spAutoFit/>
          </a:bodyPr>
          <a:lstStyle/>
          <a:p>
            <a:pPr algn="ctr" defTabSz="456935">
              <a:lnSpc>
                <a:spcPct val="90000"/>
              </a:lnSpc>
            </a:pPr>
            <a:r>
              <a:rPr lang="ar-JO" sz="2800" b="1" dirty="0">
                <a:solidFill>
                  <a:prstClr val="white"/>
                </a:solidFill>
                <a:effectLst>
                  <a:glow rad="101600">
                    <a:prstClr val="black">
                      <a:alpha val="75000"/>
                    </a:prstClr>
                  </a:glow>
                </a:effectLst>
                <a:latin typeface="Arial Narrow"/>
                <a:cs typeface="Arial Narrow"/>
              </a:rPr>
              <a:t>.... أني أقيم بعدك نسلك الذي يكون من بنيك وأثبت مملكته هو يبني لي بيتاً وأنا أثبت كرسيه إلى الأبد أنا أكون له أباً  وهو يكون لي ابناً ولا أنزع رحمتي عنه... وأقيمه في بيتي وملكوتي إلى الأبد ويكون كرسيه ثابتاً إلى الأبد</a:t>
            </a:r>
            <a:endParaRPr lang="en-US" sz="2800" b="1" dirty="0">
              <a:solidFill>
                <a:prstClr val="white"/>
              </a:solidFill>
              <a:effectLst>
                <a:glow rad="101600">
                  <a:prstClr val="black">
                    <a:alpha val="75000"/>
                  </a:prstClr>
                </a:glow>
              </a:effectLst>
              <a:latin typeface="Arial Narrow"/>
              <a:cs typeface="Arial Narrow"/>
            </a:endParaRPr>
          </a:p>
          <a:p>
            <a:pPr defTabSz="456935">
              <a:lnSpc>
                <a:spcPct val="90000"/>
              </a:lnSpc>
            </a:pPr>
            <a:endParaRPr lang="en-US" sz="2400" b="1" dirty="0">
              <a:solidFill>
                <a:srgbClr val="FFF391"/>
              </a:solidFill>
              <a:effectLst>
                <a:glow rad="101600">
                  <a:prstClr val="black">
                    <a:alpha val="75000"/>
                  </a:prstClr>
                </a:glow>
              </a:effectLst>
              <a:latin typeface="Arial Narrow"/>
              <a:cs typeface="Arial Narrow"/>
            </a:endParaRPr>
          </a:p>
          <a:p>
            <a:pPr defTabSz="456935">
              <a:lnSpc>
                <a:spcPct val="90000"/>
              </a:lnSpc>
            </a:pPr>
            <a:r>
              <a:rPr lang="ar-JO" sz="2400" b="1" dirty="0">
                <a:solidFill>
                  <a:srgbClr val="FFF391"/>
                </a:solidFill>
                <a:effectLst>
                  <a:glow rad="101600">
                    <a:prstClr val="black">
                      <a:alpha val="75000"/>
                    </a:prstClr>
                  </a:glow>
                </a:effectLst>
                <a:latin typeface="Arial Narrow"/>
                <a:cs typeface="Arial Narrow"/>
              </a:rPr>
              <a:t>ا أخبار الأيام 17: 11-14</a:t>
            </a:r>
            <a:r>
              <a:rPr lang="en-US" sz="2400" b="1" dirty="0">
                <a:solidFill>
                  <a:srgbClr val="FFF391"/>
                </a:solidFill>
                <a:effectLst>
                  <a:glow rad="101600">
                    <a:prstClr val="black">
                      <a:alpha val="75000"/>
                    </a:prstClr>
                  </a:glow>
                </a:effectLst>
                <a:latin typeface="Arial Narrow"/>
                <a:cs typeface="Arial Narrow"/>
              </a:rPr>
              <a:t> </a:t>
            </a:r>
          </a:p>
        </p:txBody>
      </p:sp>
    </p:spTree>
    <p:extLst>
      <p:ext uri="{BB962C8B-B14F-4D97-AF65-F5344CB8AC3E}">
        <p14:creationId xmlns:p14="http://schemas.microsoft.com/office/powerpoint/2010/main" val="213447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building Temple.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8657"/>
            <a:ext cx="9144000" cy="6858000"/>
          </a:xfrm>
          <a:prstGeom prst="rect">
            <a:avLst/>
          </a:prstGeom>
        </p:spPr>
      </p:pic>
      <p:pic>
        <p:nvPicPr>
          <p:cNvPr id="5" name="Picture 4" descr="Screen 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
            <a:ext cx="9144000" cy="763031"/>
          </a:xfrm>
          <a:prstGeom prst="rect">
            <a:avLst/>
          </a:prstGeom>
        </p:spPr>
      </p:pic>
      <p:sp>
        <p:nvSpPr>
          <p:cNvPr id="2" name="Rectangle 1">
            <a:extLst>
              <a:ext uri="{FF2B5EF4-FFF2-40B4-BE49-F238E27FC236}">
                <a16:creationId xmlns:a16="http://schemas.microsoft.com/office/drawing/2014/main" id="{59EAC577-A0E7-EFFB-E7BA-16558C648C8D}"/>
              </a:ext>
            </a:extLst>
          </p:cNvPr>
          <p:cNvSpPr/>
          <p:nvPr/>
        </p:nvSpPr>
        <p:spPr>
          <a:xfrm>
            <a:off x="0" y="4"/>
            <a:ext cx="9144000" cy="25046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8000" b="1" dirty="0">
                <a:effectLst>
                  <a:glow rad="127000">
                    <a:schemeClr val="tx1"/>
                  </a:glow>
                </a:effectLst>
                <a:latin typeface="Arial" panose="020B0604020202020204" pitchFamily="34" charset="0"/>
                <a:cs typeface="Arial" panose="020B0604020202020204" pitchFamily="34" charset="0"/>
              </a:rPr>
              <a:t>الإستعداد</a:t>
            </a:r>
          </a:p>
          <a:p>
            <a:pPr algn="ctr"/>
            <a:r>
              <a:rPr lang="ar-JO" sz="8000" b="1" dirty="0">
                <a:effectLst>
                  <a:glow rad="127000">
                    <a:schemeClr val="tx1"/>
                  </a:glow>
                </a:effectLst>
                <a:latin typeface="Arial" panose="020B0604020202020204" pitchFamily="34" charset="0"/>
                <a:cs typeface="Arial" panose="020B0604020202020204" pitchFamily="34" charset="0"/>
              </a:rPr>
              <a:t>لإعادة البناء</a:t>
            </a:r>
            <a:endParaRPr lang="en-US" sz="8000" b="1" dirty="0">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01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62940" y="205741"/>
            <a:ext cx="2880076" cy="1083374"/>
          </a:xfrm>
          <a:prstGeom prst="rect">
            <a:avLst/>
          </a:prstGeom>
          <a:noFill/>
          <a:effectLst>
            <a:glow rad="228600">
              <a:schemeClr val="accent4">
                <a:alpha val="75000"/>
              </a:schemeClr>
            </a:glow>
          </a:effectLst>
        </p:spPr>
        <p:txBody>
          <a:bodyPr wrap="none" lIns="82292" tIns="41148" rIns="82292" bIns="41148">
            <a:spAutoFit/>
          </a:bodyPr>
          <a:lstStyle/>
          <a:p>
            <a:pPr>
              <a:defRPr/>
            </a:pPr>
            <a:r>
              <a:rPr lang="ar-JO" sz="6500" b="1" dirty="0">
                <a:solidFill>
                  <a:schemeClr val="bg1"/>
                </a:solidFill>
                <a:effectLst>
                  <a:glow rad="228600">
                    <a:schemeClr val="accent4">
                      <a:alpha val="75000"/>
                    </a:schemeClr>
                  </a:glow>
                </a:effectLst>
                <a:latin typeface="Arial" panose="020B0604020202020204" pitchFamily="34" charset="0"/>
                <a:ea typeface="GillSans" pitchFamily="1" charset="0"/>
                <a:cs typeface="Arial" panose="020B0604020202020204" pitchFamily="34" charset="0"/>
                <a:sym typeface="GillSans" pitchFamily="1" charset="0"/>
              </a:rPr>
              <a:t>7 حزيران</a:t>
            </a:r>
            <a:endParaRPr lang="en-US" sz="6500" b="1" dirty="0">
              <a:solidFill>
                <a:schemeClr val="bg1"/>
              </a:solidFill>
              <a:effectLst>
                <a:glow rad="228600">
                  <a:schemeClr val="accent4">
                    <a:alpha val="75000"/>
                  </a:scheme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4" name="TextBox 3"/>
          <p:cNvSpPr txBox="1"/>
          <p:nvPr/>
        </p:nvSpPr>
        <p:spPr>
          <a:xfrm>
            <a:off x="6080805" y="274321"/>
            <a:ext cx="2038499" cy="1083374"/>
          </a:xfrm>
          <a:prstGeom prst="rect">
            <a:avLst/>
          </a:prstGeom>
          <a:noFill/>
          <a:effectLst>
            <a:glow rad="228600">
              <a:schemeClr val="accent4">
                <a:alpha val="75000"/>
              </a:schemeClr>
            </a:glow>
          </a:effectLst>
        </p:spPr>
        <p:txBody>
          <a:bodyPr wrap="none" lIns="82292" tIns="41148" rIns="82292" bIns="41148">
            <a:spAutoFit/>
          </a:bodyPr>
          <a:lstStyle/>
          <a:p>
            <a:pPr>
              <a:defRPr/>
            </a:pPr>
            <a:r>
              <a:rPr lang="ar-JO" sz="6500" b="1" dirty="0">
                <a:solidFill>
                  <a:schemeClr val="bg1"/>
                </a:solidFill>
                <a:effectLst>
                  <a:glow rad="228600">
                    <a:schemeClr val="accent4">
                      <a:alpha val="75000"/>
                    </a:schemeClr>
                  </a:glow>
                </a:effectLst>
                <a:latin typeface="Arial" panose="020B0604020202020204" pitchFamily="34" charset="0"/>
                <a:ea typeface="GillSans" pitchFamily="1" charset="0"/>
                <a:cs typeface="Arial" panose="020B0604020202020204" pitchFamily="34" charset="0"/>
                <a:sym typeface="GillSans" pitchFamily="1" charset="0"/>
              </a:rPr>
              <a:t>1967</a:t>
            </a:r>
            <a:endParaRPr lang="en-US" sz="6500" b="1" dirty="0">
              <a:solidFill>
                <a:schemeClr val="bg1"/>
              </a:solidFill>
              <a:effectLst>
                <a:glow rad="228600">
                  <a:schemeClr val="accent4">
                    <a:alpha val="75000"/>
                  </a:scheme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6735018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093636" name="Rectangle 4"/>
          <p:cNvSpPr>
            <a:spLocks noChangeArrowheads="1"/>
          </p:cNvSpPr>
          <p:nvPr/>
        </p:nvSpPr>
        <p:spPr bwMode="auto">
          <a:xfrm>
            <a:off x="182880" y="205740"/>
            <a:ext cx="8641080" cy="1280160"/>
          </a:xfrm>
          <a:prstGeom prst="rect">
            <a:avLst/>
          </a:prstGeom>
          <a:noFill/>
          <a:ln w="9525">
            <a:noFill/>
            <a:miter lim="800000"/>
            <a:headEnd/>
            <a:tailEnd/>
          </a:ln>
          <a:effectLst>
            <a:outerShdw blurRad="63500" dist="76199" dir="2700000" algn="ctr" rotWithShape="0">
              <a:schemeClr val="tx1">
                <a:alpha val="91000"/>
              </a:schemeClr>
            </a:outerShdw>
          </a:effectLst>
        </p:spPr>
        <p:txBody>
          <a:bodyPr lIns="0" tIns="0" rIns="0" bIns="0"/>
          <a:lstStyle/>
          <a:p>
            <a:pPr>
              <a:lnSpc>
                <a:spcPct val="86000"/>
              </a:lnSpc>
              <a:tabLst>
                <a:tab pos="354178" algn="l"/>
                <a:tab pos="708345" algn="l"/>
                <a:tab pos="1062517" algn="l"/>
                <a:tab pos="1416684" algn="l"/>
                <a:tab pos="1782270" algn="l"/>
                <a:tab pos="2136448" algn="l"/>
                <a:tab pos="2490626" algn="l"/>
                <a:tab pos="2844796" algn="l"/>
                <a:tab pos="3198960" algn="l"/>
                <a:tab pos="3553115" algn="l"/>
                <a:tab pos="3907305" algn="l"/>
                <a:tab pos="4261467" algn="l"/>
              </a:tabLst>
              <a:defRPr/>
            </a:pPr>
            <a:r>
              <a:rPr lang="ar-JO" sz="3900" dirty="0">
                <a:solidFill>
                  <a:srgbClr val="FFF600"/>
                </a:solidFill>
                <a:effectLst>
                  <a:glow rad="101600">
                    <a:schemeClr val="accent4">
                      <a:alpha val="75000"/>
                    </a:schemeClr>
                  </a:glow>
                </a:effectLst>
                <a:latin typeface="Arial" panose="020B0604020202020204" pitchFamily="34" charset="0"/>
                <a:ea typeface="Techno" charset="0"/>
                <a:cs typeface="Arial" panose="020B0604020202020204" pitchFamily="34" charset="0"/>
                <a:sym typeface="Techno" charset="0"/>
              </a:rPr>
              <a:t>إسرائيل تعود إلى جبل الهيكل</a:t>
            </a:r>
            <a:endParaRPr lang="en-US" sz="3900" dirty="0">
              <a:solidFill>
                <a:srgbClr val="FFF600"/>
              </a:solidFill>
              <a:effectLst>
                <a:glow rad="101600">
                  <a:schemeClr val="accent4">
                    <a:alpha val="75000"/>
                  </a:schemeClr>
                </a:glow>
              </a:effectLst>
              <a:latin typeface="Arial" panose="020B0604020202020204" pitchFamily="34" charset="0"/>
              <a:ea typeface="Techno" charset="0"/>
              <a:cs typeface="Arial" panose="020B0604020202020204" pitchFamily="34" charset="0"/>
              <a:sym typeface="Techno" charset="0"/>
            </a:endParaRPr>
          </a:p>
        </p:txBody>
      </p:sp>
    </p:spTree>
    <p:extLst>
      <p:ext uri="{BB962C8B-B14F-4D97-AF65-F5344CB8AC3E}">
        <p14:creationId xmlns:p14="http://schemas.microsoft.com/office/powerpoint/2010/main" val="31477730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003"/>
            <a:ext cx="9144000" cy="6898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94382" y="5966482"/>
            <a:ext cx="5901736" cy="744819"/>
          </a:xfrm>
          <a:prstGeom prst="rect">
            <a:avLst/>
          </a:prstGeom>
          <a:noFill/>
        </p:spPr>
        <p:txBody>
          <a:bodyPr wrap="none" lIns="82292" tIns="41148" rIns="82292" bIns="41148">
            <a:spAutoFit/>
          </a:bodyPr>
          <a:lstStyle/>
          <a:p>
            <a:pPr defTabSz="913995" eaLnBrk="0" hangingPunct="0">
              <a:defRPr/>
            </a:pPr>
            <a:r>
              <a:rPr lang="ar-JO" sz="4300" b="1" dirty="0">
                <a:solidFill>
                  <a:srgbClr val="FFFF00"/>
                </a:solidFill>
                <a:effectLst>
                  <a:glow rad="1397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الراباي شلومو غورين (1967)</a:t>
            </a:r>
            <a:endParaRPr lang="en-US" sz="4300" b="1" dirty="0">
              <a:solidFill>
                <a:srgbClr val="FFFF00"/>
              </a:solidFill>
              <a:effectLst>
                <a:glow rad="1397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36082151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BM background image.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5808"/>
          </a:xfrm>
          <a:prstGeom prst="rect">
            <a:avLst/>
          </a:prstGeom>
        </p:spPr>
      </p:pic>
      <p:sp>
        <p:nvSpPr>
          <p:cNvPr id="6" name="TextBox 5"/>
          <p:cNvSpPr txBox="1"/>
          <p:nvPr/>
        </p:nvSpPr>
        <p:spPr>
          <a:xfrm>
            <a:off x="525522" y="1164897"/>
            <a:ext cx="8148685" cy="1042276"/>
          </a:xfrm>
          <a:prstGeom prst="rect">
            <a:avLst/>
          </a:prstGeom>
          <a:noFill/>
        </p:spPr>
        <p:txBody>
          <a:bodyPr wrap="none" lIns="91436" tIns="45716" rIns="91436" bIns="45716" rtlCol="0">
            <a:prstTxWarp prst="textDeflateBottom">
              <a:avLst/>
            </a:prstTxWarp>
            <a:spAutoFit/>
          </a:bodyPr>
          <a:lstStyle/>
          <a:p>
            <a:pPr defTabSz="457070"/>
            <a:r>
              <a:rPr lang="ar-JO" sz="2400" b="1" dirty="0">
                <a:solidFill>
                  <a:srgbClr val="4F81BD">
                    <a:lumMod val="40000"/>
                    <a:lumOff val="60000"/>
                  </a:srgbClr>
                </a:solidFill>
                <a:effectLst>
                  <a:reflection blurRad="6350" stA="60000" endA="900" endPos="58000" dir="5400000" sy="-100000" algn="bl" rotWithShape="0"/>
                </a:effectLst>
                <a:latin typeface="Trebuchet MS"/>
                <a:cs typeface="Trebuchet MS"/>
              </a:rPr>
              <a:t>إحضار عالم الكتاب المقدس إلى كلمة الكنيسة</a:t>
            </a:r>
            <a:endParaRPr lang="en-US" sz="2400" b="1" dirty="0">
              <a:solidFill>
                <a:srgbClr val="B9CDE5"/>
              </a:solidFill>
              <a:effectLst>
                <a:reflection blurRad="6350" stA="60000" endA="900" endPos="58000" dir="5400000" sy="-100000" algn="bl" rotWithShape="0"/>
              </a:effectLst>
              <a:latin typeface="Trebuchet MS"/>
              <a:cs typeface="Trebuchet MS"/>
            </a:endParaRPr>
          </a:p>
        </p:txBody>
      </p:sp>
      <p:sp>
        <p:nvSpPr>
          <p:cNvPr id="3" name="Rectangle 2"/>
          <p:cNvSpPr/>
          <p:nvPr/>
        </p:nvSpPr>
        <p:spPr>
          <a:xfrm>
            <a:off x="766891" y="2958068"/>
            <a:ext cx="7305418" cy="923330"/>
          </a:xfrm>
          <a:prstGeom prst="rect">
            <a:avLst/>
          </a:prstGeom>
        </p:spPr>
        <p:txBody>
          <a:bodyPr wrap="none" lIns="91436" tIns="45716" rIns="91436" bIns="45716">
            <a:spAutoFit/>
          </a:bodyPr>
          <a:lstStyle/>
          <a:p>
            <a:pPr algn="ctr" defTabSz="914139" eaLnBrk="0" fontAlgn="base" hangingPunct="0">
              <a:spcBef>
                <a:spcPct val="0"/>
              </a:spcBef>
              <a:spcAft>
                <a:spcPct val="0"/>
              </a:spcAft>
            </a:pPr>
            <a:r>
              <a:rPr lang="en-US" sz="5400" b="1" dirty="0">
                <a:solidFill>
                  <a:srgbClr val="FFFFFF"/>
                </a:solidFill>
                <a:latin typeface="Papyrus" charset="0"/>
                <a:cs typeface="Papyrus" charset="0"/>
              </a:rPr>
              <a:t>World of the Bible .com</a:t>
            </a:r>
          </a:p>
        </p:txBody>
      </p:sp>
      <p:sp>
        <p:nvSpPr>
          <p:cNvPr id="2" name="Rectangle 1">
            <a:extLst>
              <a:ext uri="{FF2B5EF4-FFF2-40B4-BE49-F238E27FC236}">
                <a16:creationId xmlns:a16="http://schemas.microsoft.com/office/drawing/2014/main" id="{FB1B800A-C657-0286-AE8C-9FD35BF2C856}"/>
              </a:ext>
            </a:extLst>
          </p:cNvPr>
          <p:cNvSpPr/>
          <p:nvPr/>
        </p:nvSpPr>
        <p:spPr>
          <a:xfrm>
            <a:off x="0" y="1"/>
            <a:ext cx="9144000" cy="10422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6600" b="1" dirty="0">
                <a:solidFill>
                  <a:srgbClr val="FFFF00"/>
                </a:solidFill>
                <a:effectLst>
                  <a:glow rad="127000">
                    <a:schemeClr val="tx1"/>
                  </a:glow>
                </a:effectLst>
                <a:latin typeface="Arial" panose="020B0604020202020204" pitchFamily="34" charset="0"/>
                <a:cs typeface="Arial" panose="020B0604020202020204" pitchFamily="34" charset="0"/>
              </a:rPr>
              <a:t>خدمات عالم الكتاب المقدس</a:t>
            </a:r>
            <a:endParaRPr lang="en-US" sz="6600" b="1" dirty="0">
              <a:solidFill>
                <a:srgbClr val="FFFF00"/>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06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9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00119" y="5897902"/>
            <a:ext cx="5901736" cy="744819"/>
          </a:xfrm>
          <a:prstGeom prst="rect">
            <a:avLst/>
          </a:prstGeom>
          <a:noFill/>
        </p:spPr>
        <p:txBody>
          <a:bodyPr wrap="none" lIns="82292" tIns="41148" rIns="82292" bIns="41148">
            <a:spAutoFit/>
          </a:bodyPr>
          <a:lstStyle/>
          <a:p>
            <a:pPr defTabSz="913995" eaLnBrk="0" hangingPunct="0">
              <a:defRPr/>
            </a:pPr>
            <a:r>
              <a:rPr lang="ar-JO" sz="4300" b="1" dirty="0">
                <a:solidFill>
                  <a:srgbClr val="FFFF00"/>
                </a:solidFill>
                <a:effectLst>
                  <a:glow rad="1397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الراباي شلومو غورين (1993)</a:t>
            </a:r>
            <a:endParaRPr lang="en-US" sz="4300" b="1" dirty="0">
              <a:solidFill>
                <a:srgbClr val="FFFF00"/>
              </a:solidFill>
              <a:effectLst>
                <a:glow rad="1397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40863877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e from the northeast.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930" y="-2108197"/>
            <a:ext cx="11407313" cy="9527086"/>
          </a:xfrm>
          <a:prstGeom prst="rect">
            <a:avLst/>
          </a:prstGeom>
        </p:spPr>
      </p:pic>
      <p:sp>
        <p:nvSpPr>
          <p:cNvPr id="5" name="TextBox 4"/>
          <p:cNvSpPr txBox="1"/>
          <p:nvPr/>
        </p:nvSpPr>
        <p:spPr>
          <a:xfrm>
            <a:off x="192404" y="294436"/>
            <a:ext cx="8951596" cy="707624"/>
          </a:xfrm>
          <a:prstGeom prst="rect">
            <a:avLst/>
          </a:prstGeom>
          <a:noFill/>
        </p:spPr>
        <p:txBody>
          <a:bodyPr wrap="square" lIns="91184" tIns="45590" rIns="91184" bIns="45590" rtlCol="0">
            <a:spAutoFit/>
            <a:scene3d>
              <a:camera prst="orthographicFront"/>
              <a:lightRig rig="balanced" dir="t">
                <a:rot lat="0" lon="0" rev="2100000"/>
              </a:lightRig>
            </a:scene3d>
            <a:sp3d extrusionH="57150" prstMaterial="metal">
              <a:bevelT w="38100" h="25400"/>
              <a:contourClr>
                <a:schemeClr val="bg2"/>
              </a:contourClr>
            </a:sp3d>
          </a:bodyPr>
          <a:lstStyle/>
          <a:p>
            <a:pPr defTabSz="455612"/>
            <a:r>
              <a:rPr lang="ar-JO" sz="4000" b="1" dirty="0">
                <a:ln w="50800"/>
                <a:solidFill>
                  <a:srgbClr val="FFE143"/>
                </a:solidFill>
                <a:effectLst>
                  <a:glow rad="127000">
                    <a:srgbClr val="000000">
                      <a:alpha val="75000"/>
                    </a:srgbClr>
                  </a:glow>
                </a:effectLst>
                <a:latin typeface="Arial" panose="020B0604020202020204" pitchFamily="34" charset="0"/>
                <a:ea typeface="Times"/>
                <a:cs typeface="Arial" panose="020B0604020202020204" pitchFamily="34" charset="0"/>
              </a:rPr>
              <a:t>يخطط اليهود لإعادة بناء الهيكل</a:t>
            </a:r>
            <a:endParaRPr lang="en-US" sz="4000" b="1" dirty="0">
              <a:ln w="50800"/>
              <a:solidFill>
                <a:srgbClr val="FFE143"/>
              </a:solidFill>
              <a:effectLst>
                <a:glow rad="127000">
                  <a:srgbClr val="000000">
                    <a:alpha val="75000"/>
                  </a:srgbClr>
                </a:glow>
              </a:effectLst>
              <a:latin typeface="Arial" panose="020B0604020202020204" pitchFamily="34" charset="0"/>
              <a:ea typeface="Times"/>
              <a:cs typeface="Arial" panose="020B0604020202020204" pitchFamily="34" charset="0"/>
            </a:endParaRPr>
          </a:p>
        </p:txBody>
      </p:sp>
    </p:spTree>
    <p:extLst>
      <p:ext uri="{BB962C8B-B14F-4D97-AF65-F5344CB8AC3E}">
        <p14:creationId xmlns:p14="http://schemas.microsoft.com/office/powerpoint/2010/main" val="35833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8002"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14300"/>
            <a:ext cx="32766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6802" name="Rectangle 2"/>
          <p:cNvSpPr>
            <a:spLocks/>
          </p:cNvSpPr>
          <p:nvPr/>
        </p:nvSpPr>
        <p:spPr bwMode="auto">
          <a:xfrm>
            <a:off x="3200400" y="59400"/>
            <a:ext cx="5943599"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marL="38100" algn="ctr" defTabSz="914202" fontAlgn="base">
              <a:spcBef>
                <a:spcPts val="2100"/>
              </a:spcBef>
              <a:spcAft>
                <a:spcPct val="0"/>
              </a:spcAft>
            </a:pPr>
            <a:r>
              <a:rPr lang="en-US" sz="3600" b="1" dirty="0">
                <a:solidFill>
                  <a:srgbClr val="FFD03C"/>
                </a:solidFill>
                <a:latin typeface="Arial" panose="020B0604020202020204" pitchFamily="34" charset="0"/>
                <a:ea typeface="ＭＳ Ｐゴシック" charset="0"/>
                <a:cs typeface="Arial" panose="020B0604020202020204" pitchFamily="34" charset="0"/>
                <a:sym typeface="Times New Roman" charset="0"/>
              </a:rPr>
              <a:t>      </a:t>
            </a:r>
            <a:r>
              <a:rPr lang="ar-JO" sz="3600" b="1" dirty="0">
                <a:solidFill>
                  <a:srgbClr val="FFD03C"/>
                </a:solidFill>
                <a:latin typeface="Arial" panose="020B0604020202020204" pitchFamily="34" charset="0"/>
                <a:ea typeface="ＭＳ Ｐゴシック" charset="0"/>
                <a:cs typeface="Arial" panose="020B0604020202020204" pitchFamily="34" charset="0"/>
                <a:sym typeface="Times New Roman" charset="0"/>
              </a:rPr>
              <a:t>السنهدريم اليهودي</a:t>
            </a:r>
            <a:endParaRPr lang="en-US" sz="3600" b="1" dirty="0">
              <a:solidFill>
                <a:srgbClr val="FFD03C"/>
              </a:solidFill>
              <a:latin typeface="Arial" panose="020B0604020202020204" pitchFamily="34" charset="0"/>
              <a:ea typeface="ＭＳ Ｐゴシック" charset="0"/>
              <a:cs typeface="Arial" panose="020B0604020202020204" pitchFamily="34" charset="0"/>
              <a:sym typeface="Times New Roman" charset="0"/>
            </a:endParaRPr>
          </a:p>
          <a:p>
            <a:pPr marL="38100" algn="ctr" defTabSz="914202" fontAlgn="base">
              <a:spcBef>
                <a:spcPts val="160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sym typeface="Times New Roman" charset="0"/>
              </a:rPr>
              <a:t>أعيد افتتاحه في 13 أكتوبر 2004                       في طبريا بإسرائيل بحضور 71 حاخامًا.            وآخر لقاء قبل عام 2004                                كان في طبريا حوالي عام 425م.</a:t>
            </a:r>
          </a:p>
        </p:txBody>
      </p:sp>
      <p:sp>
        <p:nvSpPr>
          <p:cNvPr id="76803" name="Rectangle 3"/>
          <p:cNvSpPr>
            <a:spLocks/>
          </p:cNvSpPr>
          <p:nvPr/>
        </p:nvSpPr>
        <p:spPr bwMode="auto">
          <a:xfrm>
            <a:off x="3200400" y="5854700"/>
            <a:ext cx="6092714"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marL="38100" algn="ctr" defTabSz="914202" fontAlgn="base">
              <a:spcBef>
                <a:spcPts val="1600"/>
              </a:spcBef>
              <a:spcAft>
                <a:spcPct val="0"/>
              </a:spcAft>
            </a:pPr>
            <a:r>
              <a:rPr lang="ar-JO" sz="2800" b="1" dirty="0">
                <a:solidFill>
                  <a:srgbClr val="FFFFFF"/>
                </a:solidFill>
                <a:latin typeface="Arial" panose="020B0604020202020204" pitchFamily="34" charset="0"/>
                <a:ea typeface="ＭＳ Ｐゴシック" charset="0"/>
                <a:cs typeface="Arial" panose="020B0604020202020204" pitchFamily="34" charset="0"/>
                <a:sym typeface="Times New Roman" charset="0"/>
              </a:rPr>
              <a:t>ركز الإجتماع الشهري في 7-9 شباط، 2005                                      على إعادة بناء الهيكل في أورشليم</a:t>
            </a:r>
            <a:endParaRPr lang="en-US" sz="2800" b="1" dirty="0">
              <a:solidFill>
                <a:srgbClr val="FFFFFF"/>
              </a:solidFill>
              <a:latin typeface="Arial" panose="020B0604020202020204" pitchFamily="34" charset="0"/>
              <a:ea typeface="ＭＳ Ｐゴシック" charset="0"/>
              <a:cs typeface="Arial" panose="020B0604020202020204" pitchFamily="34" charset="0"/>
              <a:sym typeface="Times New Roman" charset="0"/>
            </a:endParaRPr>
          </a:p>
        </p:txBody>
      </p:sp>
      <p:pic>
        <p:nvPicPr>
          <p:cNvPr id="12800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7070" y="2790347"/>
            <a:ext cx="5368072" cy="2925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41630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50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1+#ppt_w/2"/>
                                          </p:val>
                                        </p:tav>
                                        <p:tav tm="100000">
                                          <p:val>
                                            <p:strVal val="#ppt_x"/>
                                          </p:val>
                                        </p:tav>
                                      </p:tavLst>
                                    </p:anim>
                                    <p:anim calcmode="lin" valueType="num">
                                      <p:cBhvr additive="base">
                                        <p:cTn id="8" dur="500" fill="hold"/>
                                        <p:tgtEl>
                                          <p:spTgt spid="7680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500"/>
                                  </p:stCondLst>
                                  <p:childTnLst>
                                    <p:set>
                                      <p:cBhvr>
                                        <p:cTn id="11" dur="1" fill="hold">
                                          <p:stCondLst>
                                            <p:cond delay="0"/>
                                          </p:stCondLst>
                                        </p:cTn>
                                        <p:tgtEl>
                                          <p:spTgt spid="76803"/>
                                        </p:tgtEl>
                                        <p:attrNameLst>
                                          <p:attrName>style.visibility</p:attrName>
                                        </p:attrNameLst>
                                      </p:cBhvr>
                                      <p:to>
                                        <p:strVal val="visible"/>
                                      </p:to>
                                    </p:set>
                                    <p:anim calcmode="lin" valueType="num">
                                      <p:cBhvr additive="base">
                                        <p:cTn id="12" dur="500" fill="hold"/>
                                        <p:tgtEl>
                                          <p:spTgt spid="76803"/>
                                        </p:tgtEl>
                                        <p:attrNameLst>
                                          <p:attrName>ppt_x</p:attrName>
                                        </p:attrNameLst>
                                      </p:cBhvr>
                                      <p:tavLst>
                                        <p:tav tm="0">
                                          <p:val>
                                            <p:strVal val="#ppt_x"/>
                                          </p:val>
                                        </p:tav>
                                        <p:tav tm="100000">
                                          <p:val>
                                            <p:strVal val="#ppt_x"/>
                                          </p:val>
                                        </p:tav>
                                      </p:tavLst>
                                    </p:anim>
                                    <p:anim calcmode="lin" valueType="num">
                                      <p:cBhvr additive="base">
                                        <p:cTn id="13" dur="500" fill="hold"/>
                                        <p:tgtEl>
                                          <p:spTgt spid="768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7680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Temple-Institut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0835640" cy="794766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425596" y="228432"/>
            <a:ext cx="7532874" cy="1015655"/>
          </a:xfrm>
          <a:prstGeom prst="rect">
            <a:avLst/>
          </a:prstGeom>
          <a:noFill/>
        </p:spPr>
        <p:txBody>
          <a:bodyPr wrap="square" lIns="91436" tIns="45716" rIns="91436" bIns="45716" rtlCol="0">
            <a:spAutoFit/>
          </a:bodyPr>
          <a:lstStyle/>
          <a:p>
            <a:pPr algn="ctr" defTabSz="455454"/>
            <a:r>
              <a:rPr lang="ar-JO" sz="6000" dirty="0">
                <a:solidFill>
                  <a:srgbClr val="FFFFFF"/>
                </a:solidFill>
                <a:effectLst>
                  <a:glow rad="127000">
                    <a:srgbClr val="000000">
                      <a:alpha val="75000"/>
                    </a:srgbClr>
                  </a:glow>
                </a:effectLst>
                <a:latin typeface="Arial" panose="020B0604020202020204" pitchFamily="34" charset="0"/>
                <a:cs typeface="Arial" panose="020B0604020202020204" pitchFamily="34" charset="0"/>
              </a:rPr>
              <a:t>مؤسسة الهيكل</a:t>
            </a:r>
            <a:endParaRPr lang="en-US" sz="6000" dirty="0">
              <a:solidFill>
                <a:srgbClr val="FFFFFF"/>
              </a:solidFill>
              <a:effectLst>
                <a:glow rad="1270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6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2-11-29 at 11.05.3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32039" y="0"/>
            <a:ext cx="4411960" cy="3022600"/>
          </a:xfrm>
          <a:prstGeom prst="rect">
            <a:avLst/>
          </a:prstGeom>
        </p:spPr>
      </p:pic>
      <p:pic>
        <p:nvPicPr>
          <p:cNvPr id="6" name="Picture 5" descr="Rabbi Ariel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426" y="3103250"/>
            <a:ext cx="5282574" cy="3754809"/>
          </a:xfrm>
          <a:prstGeom prst="rect">
            <a:avLst/>
          </a:prstGeom>
        </p:spPr>
      </p:pic>
      <p:pic>
        <p:nvPicPr>
          <p:cNvPr id="7" name="Picture 6" descr="Ariel at the w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4654787" cy="3022600"/>
          </a:xfrm>
          <a:prstGeom prst="rect">
            <a:avLst/>
          </a:prstGeom>
        </p:spPr>
      </p:pic>
      <p:sp>
        <p:nvSpPr>
          <p:cNvPr id="8" name="TextBox 7"/>
          <p:cNvSpPr txBox="1"/>
          <p:nvPr/>
        </p:nvSpPr>
        <p:spPr>
          <a:xfrm>
            <a:off x="-1" y="19843"/>
            <a:ext cx="9143999" cy="584513"/>
          </a:xfrm>
          <a:prstGeom prst="rect">
            <a:avLst/>
          </a:prstGeom>
          <a:noFill/>
        </p:spPr>
        <p:txBody>
          <a:bodyPr wrap="square" lIns="91184" tIns="45590" rIns="91184" bIns="45590" rtlCol="0">
            <a:spAutoFit/>
          </a:bodyPr>
          <a:lstStyle/>
          <a:p>
            <a:pPr algn="ctr" defTabSz="455612"/>
            <a:r>
              <a:rPr lang="ar-JO" sz="3200" b="1" dirty="0">
                <a:solidFill>
                  <a:srgbClr val="F1C62D"/>
                </a:solidFill>
                <a:effectLst>
                  <a:glow rad="101600">
                    <a:srgbClr val="000000">
                      <a:alpha val="75000"/>
                    </a:srgbClr>
                  </a:glow>
                </a:effectLst>
                <a:latin typeface="Arial" panose="020B0604020202020204" pitchFamily="34" charset="0"/>
                <a:cs typeface="Arial" panose="020B0604020202020204" pitchFamily="34" charset="0"/>
              </a:rPr>
              <a:t>الراباي يسرائيل آرييل</a:t>
            </a:r>
            <a:endParaRPr lang="en-US" sz="3200" b="1" dirty="0">
              <a:solidFill>
                <a:srgbClr val="F1C62D"/>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9" name="Picture 8" descr="Rabbi Ariel and har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371" y="3103250"/>
            <a:ext cx="4370614" cy="3754809"/>
          </a:xfrm>
          <a:prstGeom prst="rect">
            <a:avLst/>
          </a:prstGeom>
        </p:spPr>
      </p:pic>
      <p:sp>
        <p:nvSpPr>
          <p:cNvPr id="10" name="TextBox 9"/>
          <p:cNvSpPr txBox="1"/>
          <p:nvPr/>
        </p:nvSpPr>
        <p:spPr>
          <a:xfrm>
            <a:off x="0" y="518691"/>
            <a:ext cx="9143998" cy="400110"/>
          </a:xfrm>
          <a:prstGeom prst="rect">
            <a:avLst/>
          </a:prstGeom>
          <a:noFill/>
        </p:spPr>
        <p:txBody>
          <a:bodyPr wrap="square" lIns="91184" tIns="45590" rIns="91184" bIns="45590" rtlCol="0">
            <a:spAutoFit/>
          </a:bodyPr>
          <a:lstStyle/>
          <a:p>
            <a:pPr algn="ctr" defTabSz="455612">
              <a:lnSpc>
                <a:spcPct val="8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مؤسس مؤسسة الهيكل</a:t>
            </a:r>
            <a:endParaRPr lang="en-US"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94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2-06 at 10.07.47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900" y="0"/>
            <a:ext cx="4864099" cy="3561696"/>
          </a:xfrm>
          <a:prstGeom prst="rect">
            <a:avLst/>
          </a:prstGeom>
        </p:spPr>
      </p:pic>
      <p:pic>
        <p:nvPicPr>
          <p:cNvPr id="6" name="Picture 5" descr="Rabbi-Richman with his boo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4995746" cy="6858000"/>
          </a:xfrm>
          <a:prstGeom prst="rect">
            <a:avLst/>
          </a:prstGeom>
        </p:spPr>
      </p:pic>
      <p:cxnSp>
        <p:nvCxnSpPr>
          <p:cNvPr id="8" name="Straight Connector 7"/>
          <p:cNvCxnSpPr/>
          <p:nvPr/>
        </p:nvCxnSpPr>
        <p:spPr bwMode="auto">
          <a:xfrm>
            <a:off x="4261078" y="0"/>
            <a:ext cx="0" cy="6858000"/>
          </a:xfrm>
          <a:prstGeom prst="line">
            <a:avLst/>
          </a:prstGeom>
          <a:blipFill dpi="0" rotWithShape="0">
            <a:blip r:embed="rId4"/>
            <a:srcRect/>
            <a:tile tx="0" ty="0" sx="100000" sy="100000" flip="none" algn="tl"/>
          </a:blipFill>
          <a:ln w="762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1" y="-11891"/>
            <a:ext cx="9143997" cy="584513"/>
          </a:xfrm>
          <a:prstGeom prst="rect">
            <a:avLst/>
          </a:prstGeom>
          <a:noFill/>
        </p:spPr>
        <p:txBody>
          <a:bodyPr wrap="square" lIns="91184" tIns="45590" rIns="91184" bIns="45590" rtlCol="0">
            <a:spAutoFit/>
          </a:bodyPr>
          <a:lstStyle/>
          <a:p>
            <a:pPr algn="ctr" defTabSz="455612"/>
            <a:r>
              <a:rPr lang="ar-JO" sz="3200" b="1" dirty="0">
                <a:solidFill>
                  <a:srgbClr val="F1C62D"/>
                </a:solidFill>
                <a:effectLst>
                  <a:glow rad="101600">
                    <a:srgbClr val="000000">
                      <a:alpha val="75000"/>
                    </a:srgbClr>
                  </a:glow>
                </a:effectLst>
                <a:latin typeface="Arial" panose="020B0604020202020204" pitchFamily="34" charset="0"/>
                <a:cs typeface="Arial" panose="020B0604020202020204" pitchFamily="34" charset="0"/>
              </a:rPr>
              <a:t>الراباي شاييم ريتشمان</a:t>
            </a:r>
            <a:endParaRPr lang="en-US" sz="3200" b="1" dirty="0">
              <a:solidFill>
                <a:srgbClr val="F1C62D"/>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Box 9"/>
          <p:cNvSpPr txBox="1"/>
          <p:nvPr/>
        </p:nvSpPr>
        <p:spPr>
          <a:xfrm>
            <a:off x="1" y="460163"/>
            <a:ext cx="9144000" cy="387536"/>
          </a:xfrm>
          <a:prstGeom prst="rect">
            <a:avLst/>
          </a:prstGeom>
          <a:noFill/>
        </p:spPr>
        <p:txBody>
          <a:bodyPr wrap="square" lIns="91184" tIns="45590" rIns="91184" bIns="45590" rtlCol="0">
            <a:spAutoFit/>
          </a:bodyPr>
          <a:lstStyle/>
          <a:p>
            <a:pPr algn="ctr" defTabSz="455612">
              <a:lnSpc>
                <a:spcPct val="80000"/>
              </a:lnSpc>
            </a:pPr>
            <a:r>
              <a:rPr lang="ar-JO"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المدير الدولي، مؤسسة الهيكل</a:t>
            </a:r>
            <a:endParaRPr lang="en-US" sz="2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2" name="Picture 1" descr="Screen Shot 2014-09-18 at 10.45.30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9900" y="3561696"/>
            <a:ext cx="4864100" cy="3296304"/>
          </a:xfrm>
          <a:prstGeom prst="rect">
            <a:avLst/>
          </a:prstGeom>
        </p:spPr>
      </p:pic>
      <p:cxnSp>
        <p:nvCxnSpPr>
          <p:cNvPr id="7" name="Straight Connector 6"/>
          <p:cNvCxnSpPr/>
          <p:nvPr/>
        </p:nvCxnSpPr>
        <p:spPr bwMode="auto">
          <a:xfrm>
            <a:off x="4261078" y="3561696"/>
            <a:ext cx="488292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354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4" descr="gold mi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9140" y="-822960"/>
            <a:ext cx="4594860" cy="3634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0275"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411980" cy="3634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310276" name="Picture 6" descr="silver trumpe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71900"/>
            <a:ext cx="438912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0277" name="Picture 7"/>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6280" y="2948940"/>
            <a:ext cx="4617720" cy="4594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6877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027" descr="table of shew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
            <a:ext cx="4526280" cy="658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2323" name="Picture 1029" descr="altar incen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4880" y="274320"/>
            <a:ext cx="4269105" cy="6583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4" name="Rectangle 1030"/>
          <p:cNvSpPr>
            <a:spLocks/>
          </p:cNvSpPr>
          <p:nvPr/>
        </p:nvSpPr>
        <p:spPr bwMode="auto">
          <a:xfrm>
            <a:off x="4594860" y="137160"/>
            <a:ext cx="137160" cy="6720840"/>
          </a:xfrm>
          <a:prstGeom prst="rect">
            <a:avLst/>
          </a:prstGeom>
          <a:solidFill>
            <a:schemeClr val="tx1"/>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5" name="Rectangle 1031"/>
          <p:cNvSpPr>
            <a:spLocks/>
          </p:cNvSpPr>
          <p:nvPr/>
        </p:nvSpPr>
        <p:spPr bwMode="auto">
          <a:xfrm>
            <a:off x="0" y="137160"/>
            <a:ext cx="4594860" cy="205740"/>
          </a:xfrm>
          <a:prstGeom prst="rect">
            <a:avLst/>
          </a:prstGeom>
          <a:solidFill>
            <a:schemeClr val="tx1"/>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6" name="Rectangle 1032"/>
          <p:cNvSpPr>
            <a:spLocks/>
          </p:cNvSpPr>
          <p:nvPr/>
        </p:nvSpPr>
        <p:spPr bwMode="auto">
          <a:xfrm>
            <a:off x="4663440" y="137160"/>
            <a:ext cx="4320540" cy="137160"/>
          </a:xfrm>
          <a:prstGeom prst="rect">
            <a:avLst/>
          </a:prstGeom>
          <a:solidFill>
            <a:schemeClr val="tx1"/>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7" name="Rectangle 1033"/>
          <p:cNvSpPr>
            <a:spLocks/>
          </p:cNvSpPr>
          <p:nvPr/>
        </p:nvSpPr>
        <p:spPr bwMode="auto">
          <a:xfrm>
            <a:off x="0" y="0"/>
            <a:ext cx="68580" cy="6858000"/>
          </a:xfrm>
          <a:prstGeom prst="rect">
            <a:avLst/>
          </a:prstGeom>
          <a:solidFill>
            <a:srgbClr val="080514"/>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
        <p:nvSpPr>
          <p:cNvPr id="312328" name="Rectangle 1034"/>
          <p:cNvSpPr>
            <a:spLocks/>
          </p:cNvSpPr>
          <p:nvPr/>
        </p:nvSpPr>
        <p:spPr bwMode="auto">
          <a:xfrm>
            <a:off x="8915400" y="0"/>
            <a:ext cx="228600" cy="6858000"/>
          </a:xfrm>
          <a:prstGeom prst="rect">
            <a:avLst/>
          </a:prstGeom>
          <a:solidFill>
            <a:srgbClr val="080514"/>
          </a:solidFill>
          <a:ln w="25400">
            <a:solidFill>
              <a:srgbClr val="000000"/>
            </a:solidFill>
            <a:miter lim="800000"/>
            <a:headEnd/>
            <a:tailEnd/>
          </a:ln>
        </p:spPr>
        <p:txBody>
          <a:bodyPr wrap="none" lIns="82292" tIns="41148" rIns="82292" bIns="41148" anchor="ctr"/>
          <a:lstStyle/>
          <a:p>
            <a:pPr defTabSz="455612"/>
            <a:endParaRPr lang="en-US">
              <a:solidFill>
                <a:srgbClr val="000000"/>
              </a:solidFill>
              <a:latin typeface="Times"/>
            </a:endParaRPr>
          </a:p>
        </p:txBody>
      </p:sp>
    </p:spTree>
    <p:extLst>
      <p:ext uri="{BB962C8B-B14F-4D97-AF65-F5344CB8AC3E}">
        <p14:creationId xmlns:p14="http://schemas.microsoft.com/office/powerpoint/2010/main" val="205388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e Institute Ark of Cov.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778"/>
          </a:xfrm>
          <a:prstGeom prst="rect">
            <a:avLst/>
          </a:prstGeom>
        </p:spPr>
      </p:pic>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993904" y="952500"/>
            <a:ext cx="50673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85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e-institute-altar-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0"/>
            <a:ext cx="9893300" cy="6858000"/>
          </a:xfrm>
          <a:prstGeom prst="rect">
            <a:avLst/>
          </a:prstGeom>
        </p:spPr>
      </p:pic>
    </p:spTree>
    <p:extLst>
      <p:ext uri="{BB962C8B-B14F-4D97-AF65-F5344CB8AC3E}">
        <p14:creationId xmlns:p14="http://schemas.microsoft.com/office/powerpoint/2010/main" val="25725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699"/>
            <a:ext cx="9144000" cy="2870200"/>
          </a:xfrm>
          <a:prstGeom prst="rect">
            <a:avLst/>
          </a:prstGeom>
        </p:spPr>
      </p:pic>
      <p:sp>
        <p:nvSpPr>
          <p:cNvPr id="3" name="TextBox 2"/>
          <p:cNvSpPr txBox="1"/>
          <p:nvPr/>
        </p:nvSpPr>
        <p:spPr>
          <a:xfrm>
            <a:off x="800100" y="262814"/>
            <a:ext cx="7297182" cy="830989"/>
          </a:xfrm>
          <a:prstGeom prst="rect">
            <a:avLst/>
          </a:prstGeom>
          <a:noFill/>
        </p:spPr>
        <p:txBody>
          <a:bodyPr wrap="none" lIns="91436" tIns="45716" rIns="91436" bIns="45716" rtlCol="0">
            <a:spAutoFit/>
          </a:bodyPr>
          <a:lstStyle/>
          <a:p>
            <a:pPr defTabSz="456935"/>
            <a:r>
              <a:rPr lang="ar-JO" sz="4800" b="1" dirty="0">
                <a:solidFill>
                  <a:srgbClr val="FFD921"/>
                </a:solidFill>
                <a:effectLst>
                  <a:glow rad="101600">
                    <a:srgbClr val="000000">
                      <a:alpha val="75000"/>
                    </a:srgbClr>
                  </a:glow>
                </a:effectLst>
                <a:latin typeface="Arial" panose="020B0604020202020204" pitchFamily="34" charset="0"/>
                <a:cs typeface="Arial" panose="020B0604020202020204" pitchFamily="34" charset="0"/>
              </a:rPr>
              <a:t>رحلات عالم الكتاب المقدس 2016</a:t>
            </a:r>
            <a:r>
              <a:rPr lang="en-US" sz="4800" b="1" dirty="0">
                <a:solidFill>
                  <a:srgbClr val="FFD921"/>
                </a:solidFill>
                <a:effectLst>
                  <a:glow rad="101600">
                    <a:srgbClr val="000000">
                      <a:alpha val="75000"/>
                    </a:srgbClr>
                  </a:glow>
                </a:effectLst>
                <a:latin typeface="Arial" panose="020B0604020202020204" pitchFamily="34" charset="0"/>
                <a:cs typeface="Arial" panose="020B0604020202020204" pitchFamily="34" charset="0"/>
              </a:rPr>
              <a:t> </a:t>
            </a:r>
          </a:p>
        </p:txBody>
      </p:sp>
      <p:pic>
        <p:nvPicPr>
          <p:cNvPr id="4" name="Picture 3" descr="Israel Gali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28900"/>
            <a:ext cx="9144000" cy="4229100"/>
          </a:xfrm>
          <a:prstGeom prst="rect">
            <a:avLst/>
          </a:prstGeom>
        </p:spPr>
      </p:pic>
      <p:pic>
        <p:nvPicPr>
          <p:cNvPr id="6" name="Picture 5" descr="Screen Shot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1981200"/>
            <a:ext cx="990600" cy="698500"/>
          </a:xfrm>
          <a:prstGeom prst="rect">
            <a:avLst/>
          </a:prstGeom>
        </p:spPr>
      </p:pic>
      <p:sp>
        <p:nvSpPr>
          <p:cNvPr id="2" name="Rectangle 1"/>
          <p:cNvSpPr/>
          <p:nvPr/>
        </p:nvSpPr>
        <p:spPr>
          <a:xfrm>
            <a:off x="241300" y="1297900"/>
            <a:ext cx="8624404" cy="1323431"/>
          </a:xfrm>
          <a:prstGeom prst="rect">
            <a:avLst/>
          </a:prstGeom>
        </p:spPr>
        <p:txBody>
          <a:bodyPr wrap="square" lIns="91436" tIns="45716" rIns="91436" bIns="45716">
            <a:spAutoFit/>
          </a:bodyPr>
          <a:lstStyle/>
          <a:p>
            <a:pPr algn="r" defTabSz="456935"/>
            <a:r>
              <a:rPr lang="ar-JO" sz="4000" b="1" dirty="0">
                <a:solidFill>
                  <a:schemeClr val="bg1"/>
                </a:solidFill>
                <a:effectLst>
                  <a:glow rad="127000">
                    <a:schemeClr val="tx1"/>
                  </a:glow>
                </a:effectLst>
                <a:latin typeface="Arial" panose="020B0604020202020204" pitchFamily="34" charset="0"/>
                <a:cs typeface="Arial" panose="020B0604020202020204" pitchFamily="34" charset="0"/>
              </a:rPr>
              <a:t>جولة المغامرات في إسرائيل        </a:t>
            </a:r>
            <a:r>
              <a:rPr lang="ar-JO" sz="4000" b="1" dirty="0">
                <a:solidFill>
                  <a:srgbClr val="FFC000"/>
                </a:solidFill>
                <a:effectLst>
                  <a:glow rad="127000">
                    <a:schemeClr val="tx1"/>
                  </a:glow>
                </a:effectLst>
                <a:latin typeface="Arial" panose="020B0604020202020204" pitchFamily="34" charset="0"/>
                <a:cs typeface="Arial" panose="020B0604020202020204" pitchFamily="34" charset="0"/>
              </a:rPr>
              <a:t>04-15 يونيو  </a:t>
            </a:r>
            <a:r>
              <a:rPr lang="ar-JO" sz="4000" b="1" dirty="0">
                <a:solidFill>
                  <a:schemeClr val="bg1"/>
                </a:solidFill>
                <a:effectLst>
                  <a:glow rad="127000">
                    <a:schemeClr val="tx1"/>
                  </a:glow>
                </a:effectLst>
                <a:latin typeface="Arial" panose="020B0604020202020204" pitchFamily="34" charset="0"/>
                <a:cs typeface="Arial" panose="020B0604020202020204" pitchFamily="34" charset="0"/>
              </a:rPr>
              <a:t>جولة الموقتات الثانية                </a:t>
            </a:r>
            <a:r>
              <a:rPr lang="ar-JO" sz="4000" b="1" dirty="0">
                <a:solidFill>
                  <a:srgbClr val="FFC000"/>
                </a:solidFill>
                <a:effectLst>
                  <a:glow rad="127000">
                    <a:schemeClr val="tx1"/>
                  </a:glow>
                </a:effectLst>
                <a:latin typeface="Arial" panose="020B0604020202020204" pitchFamily="34" charset="0"/>
                <a:cs typeface="Arial" panose="020B0604020202020204" pitchFamily="34" charset="0"/>
              </a:rPr>
              <a:t>14-25 يونيو</a:t>
            </a:r>
            <a:endParaRPr lang="en-US" sz="4000" b="1" dirty="0">
              <a:solidFill>
                <a:srgbClr val="FFC000"/>
              </a:solidFill>
              <a:effectLst>
                <a:glow rad="127000">
                  <a:schemeClr val="tx1"/>
                </a:glow>
              </a:effectLst>
              <a:latin typeface="Arial" panose="020B0604020202020204" pitchFamily="34" charset="0"/>
              <a:cs typeface="Arial" panose="020B0604020202020204" pitchFamily="34" charset="0"/>
            </a:endParaRPr>
          </a:p>
        </p:txBody>
      </p:sp>
      <p:sp>
        <p:nvSpPr>
          <p:cNvPr id="7" name="TextBox 6"/>
          <p:cNvSpPr txBox="1"/>
          <p:nvPr/>
        </p:nvSpPr>
        <p:spPr>
          <a:xfrm>
            <a:off x="3" y="2836782"/>
            <a:ext cx="9143998" cy="584767"/>
          </a:xfrm>
          <a:prstGeom prst="rect">
            <a:avLst/>
          </a:prstGeom>
          <a:noFill/>
        </p:spPr>
        <p:txBody>
          <a:bodyPr wrap="square" lIns="91436" tIns="45716" rIns="91436" bIns="45716" rtlCol="0">
            <a:spAutoFit/>
          </a:bodyPr>
          <a:lstStyle/>
          <a:p>
            <a:pPr algn="ctr" defTabSz="456935" rtl="1"/>
            <a:r>
              <a:rPr lang="ar-JO" sz="3200" b="1" dirty="0">
                <a:solidFill>
                  <a:srgbClr val="FFFFFF"/>
                </a:solidFill>
                <a:effectLst>
                  <a:glow rad="127000">
                    <a:srgbClr val="000000">
                      <a:alpha val="75000"/>
                    </a:srgbClr>
                  </a:glow>
                </a:effectLst>
                <a:latin typeface="Arial" panose="020B0604020202020204" pitchFamily="34" charset="0"/>
                <a:cs typeface="Arial" panose="020B0604020202020204" pitchFamily="34" charset="0"/>
              </a:rPr>
              <a:t>أنظر إلى التفاصيل على </a:t>
            </a:r>
            <a:r>
              <a:rPr lang="en-US" sz="3200" b="1" dirty="0">
                <a:solidFill>
                  <a:srgbClr val="FFFFFF"/>
                </a:solidFill>
                <a:effectLst>
                  <a:glow rad="127000">
                    <a:srgbClr val="000000">
                      <a:alpha val="75000"/>
                    </a:srgbClr>
                  </a:glow>
                </a:effectLst>
                <a:latin typeface="Arial" panose="020B0604020202020204" pitchFamily="34" charset="0"/>
                <a:cs typeface="Arial" panose="020B0604020202020204" pitchFamily="34" charset="0"/>
              </a:rPr>
              <a:t> www.worldofthebible.com</a:t>
            </a:r>
          </a:p>
        </p:txBody>
      </p:sp>
    </p:spTree>
    <p:extLst>
      <p:ext uri="{BB962C8B-B14F-4D97-AF65-F5344CB8AC3E}">
        <p14:creationId xmlns:p14="http://schemas.microsoft.com/office/powerpoint/2010/main" val="2614850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2-06 at 10.28.4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2300" y="1"/>
            <a:ext cx="4711700" cy="3530600"/>
          </a:xfrm>
          <a:prstGeom prst="rect">
            <a:avLst/>
          </a:prstGeom>
        </p:spPr>
      </p:pic>
      <p:pic>
        <p:nvPicPr>
          <p:cNvPr id="5" name="Picture 4" descr="Screen Shot 2015-02-06 at 10.32.1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2300" y="3530601"/>
            <a:ext cx="4711700" cy="332740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318000" cy="6934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7" name="Rectangle 6"/>
          <p:cNvSpPr/>
          <p:nvPr/>
        </p:nvSpPr>
        <p:spPr bwMode="auto">
          <a:xfrm>
            <a:off x="4432300" y="3403601"/>
            <a:ext cx="4711700" cy="127000"/>
          </a:xfrm>
          <a:prstGeom prst="rect">
            <a:avLst/>
          </a:prstGeom>
          <a:solidFill>
            <a:schemeClr val="tx1"/>
          </a:solidFill>
          <a:ln w="9525" cap="flat" cmpd="sng" algn="ctr">
            <a:noFill/>
            <a:prstDash val="solid"/>
            <a:round/>
            <a:headEnd type="none" w="med" len="med"/>
            <a:tailEnd type="none" w="med" len="med"/>
          </a:ln>
          <a:effectLst/>
        </p:spPr>
        <p:txBody>
          <a:bodyPr vert="horz" wrap="square" lIns="91436" tIns="45716" rIns="91436" bIns="45716" numCol="1" rtlCol="0" anchor="t" anchorCtr="0" compatLnSpc="1">
            <a:prstTxWarp prst="textNoShape">
              <a:avLst/>
            </a:prstTxWarp>
          </a:bodyPr>
          <a:lstStyle/>
          <a:p>
            <a:pPr defTabSz="914319" eaLnBrk="0" fontAlgn="base" hangingPunct="0">
              <a:spcBef>
                <a:spcPct val="0"/>
              </a:spcBef>
              <a:spcAft>
                <a:spcPct val="0"/>
              </a:spcAft>
            </a:pPr>
            <a:endParaRPr lang="en-US" sz="2400">
              <a:solidFill>
                <a:srgbClr val="000000"/>
              </a:solidFill>
              <a:latin typeface="Times" charset="0"/>
            </a:endParaRPr>
          </a:p>
        </p:txBody>
      </p:sp>
    </p:spTree>
    <p:extLst>
      <p:ext uri="{BB962C8B-B14F-4D97-AF65-F5344CB8AC3E}">
        <p14:creationId xmlns:p14="http://schemas.microsoft.com/office/powerpoint/2010/main" val="161591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ests and Pass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594100"/>
            <a:ext cx="9144000" cy="3263900"/>
          </a:xfrm>
          <a:prstGeom prst="rect">
            <a:avLst/>
          </a:prstGeom>
        </p:spPr>
      </p:pic>
      <p:pic>
        <p:nvPicPr>
          <p:cNvPr id="3" name="Picture 2" descr="kohanim-temple-jerusale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486400" cy="3657600"/>
          </a:xfrm>
          <a:prstGeom prst="rect">
            <a:avLst/>
          </a:prstGeom>
        </p:spPr>
      </p:pic>
      <p:pic>
        <p:nvPicPr>
          <p:cNvPr id="4" name="Picture 3" descr="kohanim-temple-jerusalem-passover-sacrifice-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6501" y="9"/>
            <a:ext cx="4127500" cy="3657601"/>
          </a:xfrm>
          <a:prstGeom prst="rect">
            <a:avLst/>
          </a:prstGeom>
        </p:spPr>
      </p:pic>
      <p:cxnSp>
        <p:nvCxnSpPr>
          <p:cNvPr id="6" name="Straight Connector 5"/>
          <p:cNvCxnSpPr/>
          <p:nvPr/>
        </p:nvCxnSpPr>
        <p:spPr bwMode="auto">
          <a:xfrm>
            <a:off x="0" y="3644901"/>
            <a:ext cx="91440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V="1">
            <a:off x="5016500" y="4"/>
            <a:ext cx="0" cy="364490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2" name="TextBox 11"/>
          <p:cNvSpPr txBox="1"/>
          <p:nvPr/>
        </p:nvSpPr>
        <p:spPr>
          <a:xfrm>
            <a:off x="692654" y="3270934"/>
            <a:ext cx="7629709" cy="646323"/>
          </a:xfrm>
          <a:prstGeom prst="rect">
            <a:avLst/>
          </a:prstGeom>
          <a:noFill/>
        </p:spPr>
        <p:txBody>
          <a:bodyPr wrap="square" lIns="91436" tIns="45716" rIns="91436" bIns="45716" rtlCol="0">
            <a:spAutoFit/>
          </a:bodyPr>
          <a:lstStyle/>
          <a:p>
            <a:pPr algn="ctr" defTabSz="455454"/>
            <a:r>
              <a:rPr lang="ar-JO" sz="36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يمارس الكهنة واجباتهم في عيد الفصح</a:t>
            </a:r>
            <a:endParaRPr lang="en-US" sz="36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75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Number Placeholder 3"/>
          <p:cNvSpPr>
            <a:spLocks noGrp="1"/>
          </p:cNvSpPr>
          <p:nvPr>
            <p:ph type="sldNum" sz="quarter" idx="4294967295"/>
          </p:nvPr>
        </p:nvSpPr>
        <p:spPr>
          <a:xfrm>
            <a:off x="7365209" y="6252210"/>
            <a:ext cx="280035" cy="27432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292" tIns="41148" rIns="82292" bIns="41148"/>
          <a:lstStyle>
            <a:lvl1pPr eaLnBrk="0" hangingPunct="0">
              <a:defRPr sz="2900">
                <a:solidFill>
                  <a:schemeClr val="tx1"/>
                </a:solidFill>
                <a:latin typeface="GillSans" charset="0"/>
                <a:ea typeface="ＭＳ Ｐゴシック" charset="0"/>
                <a:cs typeface="ＭＳ Ｐゴシック" charset="0"/>
                <a:sym typeface="GillSans" charset="0"/>
              </a:defRPr>
            </a:lvl1pPr>
            <a:lvl2pPr marL="668588" indent="-257150" eaLnBrk="0" hangingPunct="0">
              <a:defRPr sz="2900">
                <a:solidFill>
                  <a:schemeClr val="tx1"/>
                </a:solidFill>
                <a:latin typeface="GillSans" charset="0"/>
                <a:ea typeface="ＭＳ Ｐゴシック" charset="0"/>
                <a:sym typeface="GillSans" charset="0"/>
              </a:defRPr>
            </a:lvl2pPr>
            <a:lvl3pPr marL="1028598" indent="-205720" eaLnBrk="0" hangingPunct="0">
              <a:defRPr sz="2900">
                <a:solidFill>
                  <a:schemeClr val="tx1"/>
                </a:solidFill>
                <a:latin typeface="GillSans" charset="0"/>
                <a:ea typeface="ＭＳ Ｐゴシック" charset="0"/>
                <a:sym typeface="GillSans" charset="0"/>
              </a:defRPr>
            </a:lvl3pPr>
            <a:lvl4pPr marL="1440036" indent="-205720" eaLnBrk="0" hangingPunct="0">
              <a:defRPr sz="2900">
                <a:solidFill>
                  <a:schemeClr val="tx1"/>
                </a:solidFill>
                <a:latin typeface="GillSans" charset="0"/>
                <a:ea typeface="ＭＳ Ｐゴシック" charset="0"/>
                <a:sym typeface="GillSans" charset="0"/>
              </a:defRPr>
            </a:lvl4pPr>
            <a:lvl5pPr marL="1851476" indent="-205720" eaLnBrk="0" hangingPunct="0">
              <a:defRPr sz="2900">
                <a:solidFill>
                  <a:schemeClr val="tx1"/>
                </a:solidFill>
                <a:latin typeface="GillSans" charset="0"/>
                <a:ea typeface="ＭＳ Ｐゴシック" charset="0"/>
                <a:sym typeface="GillSans" charset="0"/>
              </a:defRPr>
            </a:lvl5pPr>
            <a:lvl6pPr marL="2262915"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6pPr>
            <a:lvl7pPr marL="2674350"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7pPr>
            <a:lvl8pPr marL="3085791"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8pPr>
            <a:lvl9pPr marL="3497230" indent="-205720" algn="ctr" eaLnBrk="0" fontAlgn="base" hangingPunct="0">
              <a:spcBef>
                <a:spcPct val="0"/>
              </a:spcBef>
              <a:spcAft>
                <a:spcPct val="0"/>
              </a:spcAft>
              <a:defRPr sz="2900">
                <a:solidFill>
                  <a:schemeClr val="tx1"/>
                </a:solidFill>
                <a:latin typeface="GillSans" charset="0"/>
                <a:ea typeface="ＭＳ Ｐゴシック" charset="0"/>
                <a:sym typeface="GillSans" charset="0"/>
              </a:defRPr>
            </a:lvl9pPr>
          </a:lstStyle>
          <a:p>
            <a:pPr eaLnBrk="1" hangingPunct="1"/>
            <a:fld id="{767CC520-3835-1249-852B-093D3BAA7338}" type="slidenum">
              <a:rPr lang="en-US" sz="1300">
                <a:solidFill>
                  <a:srgbClr val="000000"/>
                </a:solidFill>
                <a:latin typeface="Arial" panose="020B0604020202020204" pitchFamily="34" charset="0"/>
                <a:cs typeface="Arial" panose="020B0604020202020204" pitchFamily="34" charset="0"/>
                <a:sym typeface="Arial" charset="0"/>
              </a:rPr>
              <a:pPr eaLnBrk="1" hangingPunct="1"/>
              <a:t>42</a:t>
            </a:fld>
            <a:endParaRPr lang="en-US" sz="1300">
              <a:solidFill>
                <a:srgbClr val="000000"/>
              </a:solidFill>
              <a:latin typeface="Arial" panose="020B0604020202020204" pitchFamily="34" charset="0"/>
              <a:cs typeface="Arial" panose="020B0604020202020204" pitchFamily="34" charset="0"/>
              <a:sym typeface="Arial" charset="0"/>
            </a:endParaRPr>
          </a:p>
        </p:txBody>
      </p:sp>
      <p:pic>
        <p:nvPicPr>
          <p:cNvPr id="31949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4" name="Rectangle 3"/>
          <p:cNvSpPr>
            <a:spLocks noChangeArrowheads="1"/>
          </p:cNvSpPr>
          <p:nvPr/>
        </p:nvSpPr>
        <p:spPr bwMode="auto">
          <a:xfrm>
            <a:off x="914400" y="0"/>
            <a:ext cx="6730844" cy="891540"/>
          </a:xfrm>
          <a:prstGeom prst="rect">
            <a:avLst/>
          </a:prstGeom>
          <a:noFill/>
          <a:ln w="9525">
            <a:noFill/>
            <a:miter lim="800000"/>
            <a:headEnd/>
            <a:tailEnd/>
          </a:ln>
          <a:effectLst>
            <a:outerShdw blurRad="63500" dist="76199" dir="2700000" algn="ctr" rotWithShape="0">
              <a:schemeClr val="tx1">
                <a:alpha val="98000"/>
              </a:schemeClr>
            </a:outerShdw>
          </a:effectLst>
        </p:spPr>
        <p:txBody>
          <a:bodyPr lIns="0" tIns="0" rIns="40640" bIns="0"/>
          <a:lstStyle/>
          <a:p>
            <a:pPr marL="40005" algn="ctr" defTabSz="455612">
              <a:defRPr/>
            </a:pPr>
            <a:r>
              <a:rPr lang="ar-JO" sz="5100" dirty="0">
                <a:solidFill>
                  <a:srgbClr val="FFF400"/>
                </a:solidFill>
                <a:effectLst>
                  <a:glow rad="228600">
                    <a:srgbClr val="000000">
                      <a:alpha val="75000"/>
                    </a:srgbClr>
                  </a:glow>
                </a:effectLst>
                <a:latin typeface="Arial" panose="020B0604020202020204" pitchFamily="34" charset="0"/>
                <a:ea typeface="Impact" charset="0"/>
                <a:cs typeface="Arial" panose="020B0604020202020204" pitchFamily="34" charset="0"/>
                <a:sym typeface="Impact" charset="0"/>
              </a:rPr>
              <a:t>مؤمني جبل الهيكل</a:t>
            </a:r>
            <a:endParaRPr lang="en-US" sz="5100" dirty="0">
              <a:solidFill>
                <a:srgbClr val="FFF400"/>
              </a:solidFill>
              <a:effectLst>
                <a:glow rad="228600">
                  <a:srgbClr val="000000">
                    <a:alpha val="75000"/>
                  </a:srgbClr>
                </a:glow>
              </a:effectLst>
              <a:latin typeface="Arial" panose="020B0604020202020204" pitchFamily="34" charset="0"/>
              <a:ea typeface="Impact" charset="0"/>
              <a:cs typeface="Arial" panose="020B0604020202020204" pitchFamily="34" charset="0"/>
              <a:sym typeface="Impact" charset="0"/>
            </a:endParaRPr>
          </a:p>
        </p:txBody>
      </p:sp>
    </p:spTree>
    <p:extLst>
      <p:ext uri="{BB962C8B-B14F-4D97-AF65-F5344CB8AC3E}">
        <p14:creationId xmlns:p14="http://schemas.microsoft.com/office/powerpoint/2010/main" val="21563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 name="Rectangle 1">
            <a:extLst>
              <a:ext uri="{FF2B5EF4-FFF2-40B4-BE49-F238E27FC236}">
                <a16:creationId xmlns:a16="http://schemas.microsoft.com/office/drawing/2014/main" id="{8E1365C8-4BDC-DC01-D645-1EB4F802CFE7}"/>
              </a:ext>
            </a:extLst>
          </p:cNvPr>
          <p:cNvSpPr/>
          <p:nvPr/>
        </p:nvSpPr>
        <p:spPr bwMode="auto">
          <a:xfrm>
            <a:off x="0" y="1"/>
            <a:ext cx="9144000" cy="79513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مسيرة إلى جبل الهيكل في 9 آب، 2005</a:t>
            </a:r>
            <a:endParaRPr kumimoji="0" lang="en-US" sz="44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8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bestmodel2a.jpg                                                00046B5AWBM2                           BACC002F:"/>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2983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419572_10150468139554969_992627060834114018_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721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descr="Screen shot 2010-09-24 at 11.10.5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2739" name="Picture 2" descr="Screen shot 2010-10-14 at 5.59.5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 y="2263140"/>
            <a:ext cx="2188845" cy="4594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bwMode="auto">
          <a:xfrm>
            <a:off x="8549640" y="0"/>
            <a:ext cx="594360" cy="342900"/>
          </a:xfrm>
          <a:prstGeom prst="rect">
            <a:avLst/>
          </a:prstGeom>
          <a:solidFill>
            <a:srgbClr val="FFFFFF"/>
          </a:solidFill>
          <a:ln w="25400" cap="flat" cmpd="sng" algn="ctr">
            <a:solidFill>
              <a:schemeClr val="accent3"/>
            </a:solidFill>
            <a:prstDash val="solid"/>
            <a:round/>
            <a:headEnd type="none" w="med" len="med"/>
            <a:tailEnd type="none" w="med" len="med"/>
          </a:ln>
          <a:effectLst/>
        </p:spPr>
        <p:txBody>
          <a:bodyPr lIns="82076" tIns="41044" rIns="82076" bIns="41044"/>
          <a:lstStyle/>
          <a:p>
            <a:pPr algn="ctr" defTabSz="820148" fontAlgn="base">
              <a:spcBef>
                <a:spcPct val="0"/>
              </a:spcBef>
              <a:spcAft>
                <a:spcPct val="0"/>
              </a:spcAft>
              <a:tabLst>
                <a:tab pos="751677" algn="l"/>
              </a:tabLst>
              <a:defRPr/>
            </a:pPr>
            <a:endParaRPr lang="en-US" sz="2900" dirty="0">
              <a:solidFill>
                <a:srgbClr val="000000"/>
              </a:solidFill>
              <a:latin typeface="Arial" panose="020B0604020202020204" pitchFamily="34" charset="0"/>
              <a:ea typeface="GillSans" pitchFamily="1" charset="0"/>
              <a:cs typeface="Arial" panose="020B0604020202020204" pitchFamily="34" charset="0"/>
              <a:sym typeface="GillSans" pitchFamily="1" charset="0"/>
            </a:endParaRPr>
          </a:p>
        </p:txBody>
      </p:sp>
      <p:sp>
        <p:nvSpPr>
          <p:cNvPr id="6" name="TextBox 5"/>
          <p:cNvSpPr txBox="1"/>
          <p:nvPr/>
        </p:nvSpPr>
        <p:spPr>
          <a:xfrm>
            <a:off x="3469137" y="205835"/>
            <a:ext cx="5674867" cy="636887"/>
          </a:xfrm>
          <a:prstGeom prst="rect">
            <a:avLst/>
          </a:prstGeom>
          <a:noFill/>
        </p:spPr>
        <p:txBody>
          <a:bodyPr lIns="82076" tIns="41044" rIns="82076" bIns="41044">
            <a:spAutoFit/>
          </a:bodyPr>
          <a:lstStyle/>
          <a:p>
            <a:pPr algn="ctr" defTabSz="820148" fontAlgn="base">
              <a:spcBef>
                <a:spcPct val="0"/>
              </a:spcBef>
              <a:spcAft>
                <a:spcPct val="0"/>
              </a:spcAft>
              <a:defRPr/>
            </a:pPr>
            <a:r>
              <a:rPr lang="ar-JO" sz="3600" b="1" dirty="0">
                <a:solidFill>
                  <a:srgbClr val="FFD156"/>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تحديد موقع أحفاد داود</a:t>
            </a:r>
            <a:endParaRPr lang="en-US" sz="3600" b="1" dirty="0">
              <a:solidFill>
                <a:srgbClr val="FFD156"/>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328566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3762" name="Picture 4" descr="Screen shot 2010-09-24 at 11.07.25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660584" y="0"/>
            <a:ext cx="448341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3763" name="Picture 6" descr="Screen shot 2010-09-24 at 11.07.46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40580" y="3360420"/>
            <a:ext cx="4503420" cy="3497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3764" name="Picture 7" descr="Screen shot 2010-09-24 at 11.07.25 PM.png"/>
          <p:cNvPicPr>
            <a:picLocks noChangeAspect="1"/>
          </p:cNvPicPr>
          <p:nvPr/>
        </p:nvPicPr>
        <p:blipFill>
          <a:blip r:embed="rId2">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2880" y="0"/>
            <a:ext cx="448341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5" name="Rectangle 9"/>
          <p:cNvSpPr>
            <a:spLocks noChangeArrowheads="1"/>
          </p:cNvSpPr>
          <p:nvPr/>
        </p:nvSpPr>
        <p:spPr bwMode="auto">
          <a:xfrm>
            <a:off x="0" y="0"/>
            <a:ext cx="4709160" cy="3360420"/>
          </a:xfrm>
          <a:prstGeom prst="rect">
            <a:avLst/>
          </a:prstGeom>
          <a:solidFill>
            <a:srgbClr val="FFFFFF"/>
          </a:solidFill>
          <a:ln w="25400">
            <a:solidFill>
              <a:srgbClr val="FFFFFF"/>
            </a:solidFill>
            <a:round/>
            <a:headEnd/>
            <a:tailEnd/>
          </a:ln>
        </p:spPr>
        <p:txBody>
          <a:bodyPr lIns="82076" tIns="41044" rIns="82076" bIns="41044"/>
          <a:lstStyle/>
          <a:p>
            <a:pPr algn="ctr" defTabSz="820148" fontAlgn="base">
              <a:spcBef>
                <a:spcPct val="0"/>
              </a:spcBef>
              <a:spcAft>
                <a:spcPct val="0"/>
              </a:spcAft>
              <a:tabLst>
                <a:tab pos="744675" algn="l"/>
              </a:tabLst>
            </a:pPr>
            <a:endParaRPr lang="en-US" sz="2900">
              <a:solidFill>
                <a:srgbClr val="000000"/>
              </a:solidFill>
              <a:latin typeface="Arial" panose="020B0604020202020204" pitchFamily="34" charset="0"/>
              <a:ea typeface="ＭＳ Ｐゴシック" charset="0"/>
              <a:cs typeface="Arial" panose="020B0604020202020204" pitchFamily="34" charset="0"/>
              <a:sym typeface="GillSans" charset="0"/>
            </a:endParaRPr>
          </a:p>
        </p:txBody>
      </p:sp>
      <p:sp>
        <p:nvSpPr>
          <p:cNvPr id="373766" name="TextBox 10"/>
          <p:cNvSpPr txBox="1">
            <a:spLocks noChangeArrowheads="1"/>
          </p:cNvSpPr>
          <p:nvPr/>
        </p:nvSpPr>
        <p:spPr bwMode="auto">
          <a:xfrm>
            <a:off x="182880" y="131558"/>
            <a:ext cx="4389120" cy="759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76" tIns="41044" rIns="82076" bIns="41044">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algn="ctr" defTabSz="820148" eaLnBrk="1" fontAlgn="base" hangingPunct="1">
              <a:spcBef>
                <a:spcPct val="0"/>
              </a:spcBef>
              <a:spcAft>
                <a:spcPct val="0"/>
              </a:spcAft>
            </a:pPr>
            <a:r>
              <a:rPr lang="ar-JO" sz="2200" b="1" dirty="0">
                <a:solidFill>
                  <a:srgbClr val="000000"/>
                </a:solidFill>
                <a:latin typeface="Arial" panose="020B0604020202020204" pitchFamily="34" charset="0"/>
                <a:cs typeface="Arial" panose="020B0604020202020204" pitchFamily="34" charset="0"/>
              </a:rPr>
              <a:t>قائمة جزئية بأسماء العائلات                 التي ترجع نسبها إلى الملك داود</a:t>
            </a:r>
            <a:endParaRPr lang="en-US" sz="2200" b="1" dirty="0">
              <a:solidFill>
                <a:srgbClr val="000000"/>
              </a:solidFill>
              <a:latin typeface="Arial" panose="020B0604020202020204" pitchFamily="34" charset="0"/>
              <a:cs typeface="Arial" panose="020B0604020202020204" pitchFamily="34" charset="0"/>
            </a:endParaRPr>
          </a:p>
        </p:txBody>
      </p:sp>
      <p:sp>
        <p:nvSpPr>
          <p:cNvPr id="373767" name="TextBox 11"/>
          <p:cNvSpPr txBox="1">
            <a:spLocks noChangeArrowheads="1"/>
          </p:cNvSpPr>
          <p:nvPr/>
        </p:nvSpPr>
        <p:spPr bwMode="auto">
          <a:xfrm>
            <a:off x="182880" y="891556"/>
            <a:ext cx="4389120" cy="2021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76" tIns="41044" rIns="82076" bIns="41044">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algn="r" defTabSz="820148" eaLnBrk="1" fontAlgn="base" hangingPunct="1">
              <a:spcBef>
                <a:spcPct val="0"/>
              </a:spcBef>
              <a:spcAft>
                <a:spcPct val="0"/>
              </a:spcAft>
            </a:pPr>
            <a:r>
              <a:rPr lang="ar-JO" sz="1800" dirty="0">
                <a:solidFill>
                  <a:srgbClr val="000000"/>
                </a:solidFill>
                <a:latin typeface="Arial" panose="020B0604020202020204" pitchFamily="34" charset="0"/>
                <a:cs typeface="Arial" panose="020B0604020202020204" pitchFamily="34" charset="0"/>
              </a:rPr>
              <a:t>العديد من الحاخامات الكبار والبيوت الحاخامية التي تعود أصولهم إلى داود الملك. تشمل هذه المجموعة من العلماء والقادة العظماء: هليل، وربان غملايئيل، والحاخام يهودا هاناسي، ويوحانان هاساندلر، وراشي، والرمبام، ويوسف كارو، بالإضافة إلى الجيدوليم الأكثر معاصرة مثل بعل شيم طوف، وبريسليفور ريبي، ولوبافيشر ريبي الأول، شنيور زلمان من ليادي.</a:t>
            </a:r>
            <a:endParaRPr 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15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2900">
                <a:solidFill>
                  <a:schemeClr val="tx1"/>
                </a:solidFill>
                <a:latin typeface="GillSans" charset="0"/>
                <a:ea typeface="ＭＳ Ｐゴシック" charset="0"/>
                <a:cs typeface="GillSans" charset="0"/>
                <a:sym typeface="GillSans" charset="0"/>
              </a:defRPr>
            </a:lvl1pPr>
            <a:lvl2pPr marL="34029413" indent="-33619268" eaLnBrk="0" hangingPunct="0">
              <a:defRPr sz="2900">
                <a:solidFill>
                  <a:schemeClr val="tx1"/>
                </a:solidFill>
                <a:latin typeface="GillSans" charset="0"/>
                <a:ea typeface="GillSans" charset="0"/>
                <a:cs typeface="GillSans" charset="0"/>
                <a:sym typeface="GillSans" charset="0"/>
              </a:defRPr>
            </a:lvl2pPr>
            <a:lvl3pPr eaLnBrk="0" hangingPunct="0">
              <a:defRPr sz="2900">
                <a:solidFill>
                  <a:schemeClr val="tx1"/>
                </a:solidFill>
                <a:latin typeface="GillSans" charset="0"/>
                <a:ea typeface="GillSans" charset="0"/>
                <a:cs typeface="GillSans" charset="0"/>
                <a:sym typeface="GillSans" charset="0"/>
              </a:defRPr>
            </a:lvl3pPr>
            <a:lvl4pPr eaLnBrk="0" hangingPunct="0">
              <a:defRPr sz="2900">
                <a:solidFill>
                  <a:schemeClr val="tx1"/>
                </a:solidFill>
                <a:latin typeface="GillSans" charset="0"/>
                <a:ea typeface="GillSans" charset="0"/>
                <a:cs typeface="GillSans" charset="0"/>
                <a:sym typeface="GillSans" charset="0"/>
              </a:defRPr>
            </a:lvl4pPr>
            <a:lvl5pPr eaLnBrk="0" hangingPunct="0">
              <a:defRPr sz="2900">
                <a:solidFill>
                  <a:schemeClr val="tx1"/>
                </a:solidFill>
                <a:latin typeface="GillSans" charset="0"/>
                <a:ea typeface="GillSans" charset="0"/>
                <a:cs typeface="GillSans" charset="0"/>
                <a:sym typeface="GillSans" charset="0"/>
              </a:defRPr>
            </a:lvl5pPr>
            <a:lvl6pPr marL="410172"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6pPr>
            <a:lvl7pPr marL="82030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7pPr>
            <a:lvl8pPr marL="1230515"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8pPr>
            <a:lvl9pPr marL="164066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9pPr>
          </a:lstStyle>
          <a:p>
            <a:pPr eaLnBrk="1" hangingPunct="1"/>
            <a:fld id="{FBB04925-BF6B-A442-A889-5F4142F89F5A}" type="slidenum">
              <a:rPr lang="en-US" sz="1300">
                <a:solidFill>
                  <a:srgbClr val="000000"/>
                </a:solidFill>
                <a:latin typeface="Arial" panose="020B0604020202020204" pitchFamily="34" charset="0"/>
                <a:cs typeface="Arial" panose="020B0604020202020204" pitchFamily="34" charset="0"/>
                <a:sym typeface="Arial" charset="0"/>
              </a:rPr>
              <a:pPr eaLnBrk="1" hangingPunct="1"/>
              <a:t>48</a:t>
            </a:fld>
            <a:endParaRPr lang="en-US" sz="1300">
              <a:solidFill>
                <a:srgbClr val="000000"/>
              </a:solidFill>
              <a:latin typeface="Arial" panose="020B0604020202020204" pitchFamily="34" charset="0"/>
              <a:cs typeface="Arial" panose="020B0604020202020204" pitchFamily="34" charset="0"/>
              <a:sym typeface="Arial" charset="0"/>
            </a:endParaRPr>
          </a:p>
        </p:txBody>
      </p:sp>
      <p:pic>
        <p:nvPicPr>
          <p:cNvPr id="23040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05740"/>
            <a:ext cx="9921240" cy="7440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30404" name="TextBox 4"/>
          <p:cNvSpPr txBox="1">
            <a:spLocks noChangeArrowheads="1"/>
          </p:cNvSpPr>
          <p:nvPr/>
        </p:nvSpPr>
        <p:spPr bwMode="auto">
          <a:xfrm>
            <a:off x="2776303" y="205762"/>
            <a:ext cx="2041268" cy="575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76" tIns="41044" rIns="82076" bIns="41044">
            <a:spAutoFit/>
          </a:bodyPr>
          <a:lstStyle>
            <a:lvl1pPr eaLnBrk="0" hangingPunct="0">
              <a:defRPr sz="3200">
                <a:solidFill>
                  <a:schemeClr val="tx1"/>
                </a:solidFill>
                <a:latin typeface="GillSans" charset="0"/>
                <a:ea typeface="ＭＳ Ｐゴシック" charset="0"/>
                <a:cs typeface="GillSans" charset="0"/>
                <a:sym typeface="GillSans" charset="0"/>
              </a:defRPr>
            </a:lvl1pPr>
            <a:lvl2pPr marL="37931725" indent="-37474525" eaLnBrk="0" hangingPunct="0">
              <a:defRPr sz="3200">
                <a:solidFill>
                  <a:schemeClr val="tx1"/>
                </a:solidFill>
                <a:latin typeface="GillSans" charset="0"/>
                <a:ea typeface="GillSans" charset="0"/>
                <a:cs typeface="GillSans" charset="0"/>
                <a:sym typeface="GillSans" charset="0"/>
              </a:defRPr>
            </a:lvl2pPr>
            <a:lvl3pPr eaLnBrk="0" hangingPunct="0">
              <a:defRPr sz="3200">
                <a:solidFill>
                  <a:schemeClr val="tx1"/>
                </a:solidFill>
                <a:latin typeface="GillSans" charset="0"/>
                <a:ea typeface="GillSans" charset="0"/>
                <a:cs typeface="GillSans" charset="0"/>
                <a:sym typeface="GillSans" charset="0"/>
              </a:defRPr>
            </a:lvl3pPr>
            <a:lvl4pPr eaLnBrk="0" hangingPunct="0">
              <a:defRPr sz="3200">
                <a:solidFill>
                  <a:schemeClr val="tx1"/>
                </a:solidFill>
                <a:latin typeface="GillSans" charset="0"/>
                <a:ea typeface="GillSans" charset="0"/>
                <a:cs typeface="GillSans" charset="0"/>
                <a:sym typeface="GillSans" charset="0"/>
              </a:defRPr>
            </a:lvl4pPr>
            <a:lvl5pPr eaLnBrk="0" hangingPunct="0">
              <a:defRPr sz="3200">
                <a:solidFill>
                  <a:schemeClr val="tx1"/>
                </a:solidFill>
                <a:latin typeface="GillSans" charset="0"/>
                <a:ea typeface="GillSans" charset="0"/>
                <a:cs typeface="GillSans" charset="0"/>
                <a:sym typeface="GillSans" charset="0"/>
              </a:defRPr>
            </a:lvl5pPr>
            <a:lvl6pPr marL="4572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6pPr>
            <a:lvl7pPr marL="9144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7pPr>
            <a:lvl8pPr marL="13716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8pPr>
            <a:lvl9pPr marL="1828800" eaLnBrk="0" fontAlgn="base" hangingPunct="0">
              <a:spcBef>
                <a:spcPct val="0"/>
              </a:spcBef>
              <a:spcAft>
                <a:spcPct val="0"/>
              </a:spcAft>
              <a:defRPr sz="3200">
                <a:solidFill>
                  <a:schemeClr val="tx1"/>
                </a:solidFill>
                <a:latin typeface="GillSans" charset="0"/>
                <a:ea typeface="GillSans" charset="0"/>
                <a:cs typeface="GillSans" charset="0"/>
                <a:sym typeface="GillSans" charset="0"/>
              </a:defRPr>
            </a:lvl9pPr>
          </a:lstStyle>
          <a:p>
            <a:pPr algn="ctr" defTabSz="820337" eaLnBrk="1" fontAlgn="base" hangingPunct="1">
              <a:spcBef>
                <a:spcPct val="0"/>
              </a:spcBef>
              <a:spcAft>
                <a:spcPct val="0"/>
              </a:spcAft>
            </a:pPr>
            <a:r>
              <a:rPr lang="ar-JO" dirty="0">
                <a:solidFill>
                  <a:srgbClr val="FFFF00"/>
                </a:solidFill>
                <a:latin typeface="Arial" panose="020B0604020202020204" pitchFamily="34" charset="0"/>
                <a:cs typeface="Arial" panose="020B0604020202020204" pitchFamily="34" charset="0"/>
              </a:rPr>
              <a:t>تحديد الكهنوت</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7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eaLnBrk="0" hangingPunct="0">
              <a:defRPr sz="2900">
                <a:solidFill>
                  <a:schemeClr val="tx1"/>
                </a:solidFill>
                <a:latin typeface="GillSans" charset="0"/>
                <a:ea typeface="ＭＳ Ｐゴシック" charset="0"/>
                <a:cs typeface="GillSans" charset="0"/>
                <a:sym typeface="GillSans" charset="0"/>
              </a:defRPr>
            </a:lvl1pPr>
            <a:lvl2pPr marL="34029413" indent="-33619268" eaLnBrk="0" hangingPunct="0">
              <a:defRPr sz="2900">
                <a:solidFill>
                  <a:schemeClr val="tx1"/>
                </a:solidFill>
                <a:latin typeface="GillSans" charset="0"/>
                <a:ea typeface="GillSans" charset="0"/>
                <a:cs typeface="GillSans" charset="0"/>
                <a:sym typeface="GillSans" charset="0"/>
              </a:defRPr>
            </a:lvl2pPr>
            <a:lvl3pPr eaLnBrk="0" hangingPunct="0">
              <a:defRPr sz="2900">
                <a:solidFill>
                  <a:schemeClr val="tx1"/>
                </a:solidFill>
                <a:latin typeface="GillSans" charset="0"/>
                <a:ea typeface="GillSans" charset="0"/>
                <a:cs typeface="GillSans" charset="0"/>
                <a:sym typeface="GillSans" charset="0"/>
              </a:defRPr>
            </a:lvl3pPr>
            <a:lvl4pPr eaLnBrk="0" hangingPunct="0">
              <a:defRPr sz="2900">
                <a:solidFill>
                  <a:schemeClr val="tx1"/>
                </a:solidFill>
                <a:latin typeface="GillSans" charset="0"/>
                <a:ea typeface="GillSans" charset="0"/>
                <a:cs typeface="GillSans" charset="0"/>
                <a:sym typeface="GillSans" charset="0"/>
              </a:defRPr>
            </a:lvl4pPr>
            <a:lvl5pPr eaLnBrk="0" hangingPunct="0">
              <a:defRPr sz="2900">
                <a:solidFill>
                  <a:schemeClr val="tx1"/>
                </a:solidFill>
                <a:latin typeface="GillSans" charset="0"/>
                <a:ea typeface="GillSans" charset="0"/>
                <a:cs typeface="GillSans" charset="0"/>
                <a:sym typeface="GillSans" charset="0"/>
              </a:defRPr>
            </a:lvl5pPr>
            <a:lvl6pPr marL="410172"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6pPr>
            <a:lvl7pPr marL="82030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7pPr>
            <a:lvl8pPr marL="1230515"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8pPr>
            <a:lvl9pPr marL="1640661" eaLnBrk="0" fontAlgn="base" hangingPunct="0">
              <a:spcBef>
                <a:spcPct val="0"/>
              </a:spcBef>
              <a:spcAft>
                <a:spcPct val="0"/>
              </a:spcAft>
              <a:defRPr sz="2900">
                <a:solidFill>
                  <a:schemeClr val="tx1"/>
                </a:solidFill>
                <a:latin typeface="GillSans" charset="0"/>
                <a:ea typeface="GillSans" charset="0"/>
                <a:cs typeface="GillSans" charset="0"/>
                <a:sym typeface="GillSans" charset="0"/>
              </a:defRPr>
            </a:lvl9pPr>
          </a:lstStyle>
          <a:p>
            <a:pPr eaLnBrk="1" hangingPunct="1"/>
            <a:fld id="{C6D65939-3B91-F04C-95A3-4FA7FA840AA3}" type="slidenum">
              <a:rPr lang="en-US" sz="1300">
                <a:solidFill>
                  <a:srgbClr val="000000"/>
                </a:solidFill>
                <a:latin typeface="Arial" charset="0"/>
                <a:cs typeface="Arial" charset="0"/>
                <a:sym typeface="Arial" charset="0"/>
              </a:rPr>
              <a:pPr eaLnBrk="1" hangingPunct="1"/>
              <a:t>49</a:t>
            </a:fld>
            <a:endParaRPr lang="en-US" sz="1300">
              <a:solidFill>
                <a:srgbClr val="000000"/>
              </a:solidFill>
              <a:latin typeface="Arial" charset="0"/>
              <a:cs typeface="Arial" charset="0"/>
              <a:sym typeface="Arial" charset="0"/>
            </a:endParaRPr>
          </a:p>
        </p:txBody>
      </p:sp>
      <p:pic>
        <p:nvPicPr>
          <p:cNvPr id="231427" name="Picture 4" descr="scraping cheek.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prie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7120" y="0"/>
            <a:ext cx="4476180" cy="6858000"/>
          </a:xfrm>
          <a:prstGeom prst="rect">
            <a:avLst/>
          </a:prstGeom>
        </p:spPr>
      </p:pic>
    </p:spTree>
    <p:extLst>
      <p:ext uri="{BB962C8B-B14F-4D97-AF65-F5344CB8AC3E}">
        <p14:creationId xmlns:p14="http://schemas.microsoft.com/office/powerpoint/2010/main" val="308004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Jewish Testimony with Dr. Arnold Fruchtenbaum - Convo Slide_201509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793619"/>
          </a:xfrm>
          <a:prstGeom prst="rect">
            <a:avLst/>
          </a:prstGeom>
        </p:spPr>
      </p:pic>
      <p:pic>
        <p:nvPicPr>
          <p:cNvPr id="6" name="Picture 5" descr="Screen Shot 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660571"/>
            <a:ext cx="9144000" cy="1185334"/>
          </a:xfrm>
          <a:prstGeom prst="rect">
            <a:avLst/>
          </a:prstGeom>
        </p:spPr>
      </p:pic>
      <p:sp>
        <p:nvSpPr>
          <p:cNvPr id="7" name="TextBox 6"/>
          <p:cNvSpPr txBox="1"/>
          <p:nvPr/>
        </p:nvSpPr>
        <p:spPr>
          <a:xfrm>
            <a:off x="290286" y="5660571"/>
            <a:ext cx="8403140" cy="923330"/>
          </a:xfrm>
          <a:prstGeom prst="rect">
            <a:avLst/>
          </a:prstGeom>
          <a:noFill/>
        </p:spPr>
        <p:txBody>
          <a:bodyPr wrap="square" rtlCol="0">
            <a:spAutoFit/>
          </a:bodyPr>
          <a:lstStyle/>
          <a:p>
            <a:pPr algn="ctr"/>
            <a:r>
              <a:rPr lang="ar-JO" sz="5400" dirty="0">
                <a:effectLst>
                  <a:glow rad="101600">
                    <a:schemeClr val="bg1">
                      <a:alpha val="75000"/>
                    </a:schemeClr>
                  </a:glow>
                </a:effectLst>
                <a:latin typeface="Arial" panose="020B0604020202020204" pitchFamily="34" charset="0"/>
                <a:cs typeface="Arial" panose="020B0604020202020204" pitchFamily="34" charset="0"/>
              </a:rPr>
              <a:t>تستحق درجتين في اختبار</a:t>
            </a:r>
            <a:endParaRPr lang="en-US" sz="5400" dirty="0">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464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80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dome of rock nablus demo.jpg                                   00000FD4Macintosh HD                   ABA78158:"/>
          <p:cNvPicPr>
            <a:picLocks noChangeAspect="1" noChangeArrowheads="1"/>
          </p:cNvPicPr>
          <p:nvPr/>
        </p:nvPicPr>
        <p:blipFill>
          <a:blip r:embed="rId2"/>
          <a:srcRect/>
          <a:stretch>
            <a:fillRect/>
          </a:stretch>
        </p:blipFill>
        <p:spPr bwMode="auto">
          <a:xfrm>
            <a:off x="-8930" y="-533400"/>
            <a:ext cx="9144000" cy="7391400"/>
          </a:xfrm>
          <a:prstGeom prst="rect">
            <a:avLst/>
          </a:prstGeom>
          <a:noFill/>
        </p:spPr>
      </p:pic>
      <p:sp>
        <p:nvSpPr>
          <p:cNvPr id="2" name="TextBox 1"/>
          <p:cNvSpPr txBox="1"/>
          <p:nvPr/>
        </p:nvSpPr>
        <p:spPr>
          <a:xfrm>
            <a:off x="4932540" y="3053954"/>
            <a:ext cx="2216750" cy="3604245"/>
          </a:xfrm>
          <a:prstGeom prst="rect">
            <a:avLst/>
          </a:prstGeom>
          <a:noFill/>
        </p:spPr>
        <p:txBody>
          <a:bodyPr wrap="none" lIns="64193" tIns="32094" rIns="64193" bIns="32094" rtlCol="0">
            <a:spAutoFit/>
          </a:bodyPr>
          <a:lstStyle/>
          <a:p>
            <a:pPr algn="ctr" defTabSz="641790" fontAlgn="base">
              <a:spcBef>
                <a:spcPct val="0"/>
              </a:spcBef>
              <a:spcAft>
                <a:spcPct val="0"/>
              </a:spcAft>
            </a:pPr>
            <a:r>
              <a:rPr lang="ar-JO" sz="4600" b="1" dirty="0">
                <a:solidFill>
                  <a:srgbClr val="FFFFFF"/>
                </a:solidFill>
                <a:effectLst>
                  <a:glow rad="152400">
                    <a:srgbClr val="000000">
                      <a:alpha val="75000"/>
                    </a:srgbClr>
                  </a:glow>
                </a:effectLst>
                <a:latin typeface="Arial" panose="020B0604020202020204" pitchFamily="34" charset="0"/>
                <a:ea typeface="ヒラギノ角ゴ ProN W3" charset="0"/>
                <a:cs typeface="Arial" panose="020B0604020202020204" pitchFamily="34" charset="0"/>
                <a:sym typeface="Gill Sans" charset="0"/>
              </a:rPr>
              <a:t>مشكلة </a:t>
            </a:r>
          </a:p>
          <a:p>
            <a:pPr algn="ctr" defTabSz="641790" fontAlgn="base">
              <a:spcBef>
                <a:spcPct val="0"/>
              </a:spcBef>
              <a:spcAft>
                <a:spcPct val="0"/>
              </a:spcAft>
            </a:pPr>
            <a:r>
              <a:rPr lang="ar-JO" sz="4600" b="1" dirty="0">
                <a:solidFill>
                  <a:srgbClr val="FFFFFF"/>
                </a:solidFill>
                <a:effectLst>
                  <a:glow rad="152400">
                    <a:srgbClr val="000000">
                      <a:alpha val="75000"/>
                    </a:srgbClr>
                  </a:glow>
                </a:effectLst>
                <a:latin typeface="Arial" panose="020B0604020202020204" pitchFamily="34" charset="0"/>
                <a:ea typeface="ヒラギノ角ゴ ProN W3" charset="0"/>
                <a:cs typeface="Arial" panose="020B0604020202020204" pitchFamily="34" charset="0"/>
                <a:sym typeface="Gill Sans" charset="0"/>
              </a:rPr>
              <a:t>الإنكار</a:t>
            </a:r>
          </a:p>
          <a:p>
            <a:pPr algn="ctr" defTabSz="641790" fontAlgn="base">
              <a:spcBef>
                <a:spcPct val="0"/>
              </a:spcBef>
              <a:spcAft>
                <a:spcPct val="0"/>
              </a:spcAft>
            </a:pPr>
            <a:r>
              <a:rPr lang="ar-JO" sz="4600" b="1" dirty="0">
                <a:solidFill>
                  <a:srgbClr val="FFFFFF"/>
                </a:solidFill>
                <a:effectLst>
                  <a:glow rad="152400">
                    <a:srgbClr val="000000">
                      <a:alpha val="75000"/>
                    </a:srgbClr>
                  </a:glow>
                </a:effectLst>
                <a:latin typeface="Arial" panose="020B0604020202020204" pitchFamily="34" charset="0"/>
                <a:ea typeface="ヒラギノ角ゴ ProN W3" charset="0"/>
                <a:cs typeface="Arial" panose="020B0604020202020204" pitchFamily="34" charset="0"/>
                <a:sym typeface="Gill Sans" charset="0"/>
              </a:rPr>
              <a:t> الفلسطيني</a:t>
            </a:r>
          </a:p>
          <a:p>
            <a:pPr algn="ctr" defTabSz="641790" fontAlgn="base">
              <a:spcBef>
                <a:spcPct val="0"/>
              </a:spcBef>
              <a:spcAft>
                <a:spcPct val="0"/>
              </a:spcAft>
            </a:pPr>
            <a:r>
              <a:rPr lang="ar-JO" sz="4600" b="1" dirty="0">
                <a:solidFill>
                  <a:srgbClr val="FFFFFF"/>
                </a:solidFill>
                <a:effectLst>
                  <a:glow rad="152400">
                    <a:srgbClr val="000000">
                      <a:alpha val="75000"/>
                    </a:srgbClr>
                  </a:glow>
                </a:effectLst>
                <a:latin typeface="Arial" panose="020B0604020202020204" pitchFamily="34" charset="0"/>
                <a:ea typeface="ヒラギノ角ゴ ProN W3" charset="0"/>
                <a:cs typeface="Arial" panose="020B0604020202020204" pitchFamily="34" charset="0"/>
                <a:sym typeface="Gill Sans" charset="0"/>
              </a:rPr>
              <a:t> لجبل </a:t>
            </a:r>
          </a:p>
          <a:p>
            <a:pPr algn="ctr" defTabSz="641790" fontAlgn="base">
              <a:spcBef>
                <a:spcPct val="0"/>
              </a:spcBef>
              <a:spcAft>
                <a:spcPct val="0"/>
              </a:spcAft>
            </a:pPr>
            <a:r>
              <a:rPr lang="ar-JO" sz="4600" b="1" dirty="0">
                <a:solidFill>
                  <a:srgbClr val="FFFFFF"/>
                </a:solidFill>
                <a:effectLst>
                  <a:glow rad="152400">
                    <a:srgbClr val="000000">
                      <a:alpha val="75000"/>
                    </a:srgbClr>
                  </a:glow>
                </a:effectLst>
                <a:latin typeface="Arial" panose="020B0604020202020204" pitchFamily="34" charset="0"/>
                <a:ea typeface="ヒラギノ角ゴ ProN W3" charset="0"/>
                <a:cs typeface="Arial" panose="020B0604020202020204" pitchFamily="34" charset="0"/>
                <a:sym typeface="Gill Sans" charset="0"/>
              </a:rPr>
              <a:t>الهيكل</a:t>
            </a:r>
            <a:endParaRPr lang="en-US" sz="4600" b="1" dirty="0">
              <a:solidFill>
                <a:srgbClr val="FFFFFF"/>
              </a:solidFill>
              <a:effectLst>
                <a:glow rad="152400">
                  <a:srgbClr val="000000">
                    <a:alpha val="75000"/>
                  </a:srgbClr>
                </a:glow>
              </a:effectLst>
              <a:latin typeface="Arial" panose="020B0604020202020204" pitchFamily="34" charset="0"/>
              <a:ea typeface="ヒラギノ角ゴ ProN W3" charset="0"/>
              <a:cs typeface="Arial" panose="020B0604020202020204" pitchFamily="34" charset="0"/>
              <a:sym typeface="Gill Sans" charset="0"/>
            </a:endParaRPr>
          </a:p>
        </p:txBody>
      </p:sp>
    </p:spTree>
    <p:extLst>
      <p:ext uri="{BB962C8B-B14F-4D97-AF65-F5344CB8AC3E}">
        <p14:creationId xmlns:p14="http://schemas.microsoft.com/office/powerpoint/2010/main" val="1115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6"/>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48590" y="0"/>
            <a:ext cx="929544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 name="Rectangle 1">
            <a:extLst>
              <a:ext uri="{FF2B5EF4-FFF2-40B4-BE49-F238E27FC236}">
                <a16:creationId xmlns:a16="http://schemas.microsoft.com/office/drawing/2014/main" id="{A5616712-4556-14B7-3A45-5DE2C87A318E}"/>
              </a:ext>
            </a:extLst>
          </p:cNvPr>
          <p:cNvSpPr/>
          <p:nvPr/>
        </p:nvSpPr>
        <p:spPr bwMode="auto">
          <a:xfrm>
            <a:off x="-148590" y="5181600"/>
            <a:ext cx="9292589" cy="1676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6600" b="1" dirty="0">
                <a:solidFill>
                  <a:srgbClr val="FFFF00"/>
                </a:solidFill>
                <a:effectLst>
                  <a:glow rad="127000">
                    <a:schemeClr val="tx1"/>
                  </a:glow>
                </a:effectLst>
                <a:latin typeface="Arial" panose="020B0604020202020204" pitchFamily="34" charset="0"/>
                <a:cs typeface="Arial" panose="020B0604020202020204" pitchFamily="34" charset="0"/>
              </a:rPr>
              <a:t>جبل الهيكل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أكثر 35 فداناً </a:t>
            </a:r>
            <a:r>
              <a:rPr lang="ar-JO" sz="3600" b="1" dirty="0">
                <a:solidFill>
                  <a:schemeClr val="bg1"/>
                </a:solidFill>
                <a:effectLst>
                  <a:glow rad="127000">
                    <a:schemeClr val="tx1"/>
                  </a:glow>
                </a:effectLst>
                <a:latin typeface="Arial" panose="020B0604020202020204" pitchFamily="34" charset="0"/>
                <a:cs typeface="Arial" panose="020B0604020202020204" pitchFamily="34" charset="0"/>
              </a:rPr>
              <a:t>تقلباً على وجه الأرض</a:t>
            </a:r>
            <a:endParaRPr kumimoji="0" lang="en-US" sz="36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35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077" y="-304324"/>
            <a:ext cx="10364153" cy="8533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6019" name="Text Box 3"/>
          <p:cNvSpPr txBox="1">
            <a:spLocks noChangeArrowheads="1"/>
          </p:cNvSpPr>
          <p:nvPr/>
        </p:nvSpPr>
        <p:spPr bwMode="auto">
          <a:xfrm>
            <a:off x="0" y="1143056"/>
            <a:ext cx="3133249" cy="70172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6" tIns="45716" rIns="91436" bIns="45716">
            <a:spAutoFit/>
          </a:bodyPr>
          <a:lstStyle/>
          <a:p>
            <a:pPr algn="ctr" defTabSz="822884" eaLnBrk="0" fontAlgn="base" hangingPunct="0">
              <a:spcBef>
                <a:spcPct val="0"/>
              </a:spcBef>
              <a:spcAft>
                <a:spcPct val="0"/>
              </a:spcAft>
              <a:defRPr/>
            </a:pPr>
            <a:r>
              <a:rPr lang="ar-JO" sz="40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جبل الهيكل</a:t>
            </a:r>
            <a:endParaRPr lang="en-US" sz="40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0" name="Text Box 4"/>
          <p:cNvSpPr txBox="1">
            <a:spLocks noChangeArrowheads="1"/>
          </p:cNvSpPr>
          <p:nvPr/>
        </p:nvSpPr>
        <p:spPr bwMode="auto">
          <a:xfrm>
            <a:off x="0" y="1675927"/>
            <a:ext cx="2889708" cy="58476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3200" b="1"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الحرم الشريف</a:t>
            </a:r>
            <a:endParaRPr lang="en-US" sz="3200" b="1"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1" name="Text Box 5"/>
          <p:cNvSpPr txBox="1">
            <a:spLocks noChangeArrowheads="1"/>
          </p:cNvSpPr>
          <p:nvPr/>
        </p:nvSpPr>
        <p:spPr bwMode="auto">
          <a:xfrm>
            <a:off x="5653571" y="4190526"/>
            <a:ext cx="3804948" cy="70787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40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المسجد الأقصى</a:t>
            </a:r>
            <a:endParaRPr lang="en-US" sz="2400" b="1" dirty="0">
              <a:solidFill>
                <a:srgbClr val="0000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2" name="Text Box 6"/>
          <p:cNvSpPr txBox="1">
            <a:spLocks noChangeArrowheads="1"/>
          </p:cNvSpPr>
          <p:nvPr/>
        </p:nvSpPr>
        <p:spPr bwMode="auto">
          <a:xfrm>
            <a:off x="2286000" y="4190580"/>
            <a:ext cx="3096104" cy="70787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40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حائط المبكى</a:t>
            </a:r>
            <a:endParaRPr lang="en-US" sz="2400" b="1" dirty="0">
              <a:solidFill>
                <a:srgbClr val="0000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3" name="Text Box 7"/>
          <p:cNvSpPr txBox="1">
            <a:spLocks noChangeArrowheads="1"/>
          </p:cNvSpPr>
          <p:nvPr/>
        </p:nvSpPr>
        <p:spPr bwMode="auto">
          <a:xfrm>
            <a:off x="2514600" y="4800603"/>
            <a:ext cx="2680252" cy="58476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3200" b="1"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حائط البراق</a:t>
            </a:r>
            <a:endParaRPr lang="en-US" sz="3200" b="1"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4" name="AutoShape 8"/>
          <p:cNvSpPr>
            <a:spLocks noChangeArrowheads="1"/>
          </p:cNvSpPr>
          <p:nvPr/>
        </p:nvSpPr>
        <p:spPr bwMode="auto">
          <a:xfrm rot="4624940">
            <a:off x="1279446" y="2455307"/>
            <a:ext cx="975836" cy="485775"/>
          </a:xfrm>
          <a:prstGeom prst="rightArrow">
            <a:avLst>
              <a:gd name="adj1" fmla="val 50000"/>
              <a:gd name="adj2" fmla="val 50221"/>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5" name="Text Box 9"/>
          <p:cNvSpPr txBox="1">
            <a:spLocks noChangeArrowheads="1"/>
          </p:cNvSpPr>
          <p:nvPr/>
        </p:nvSpPr>
        <p:spPr bwMode="auto">
          <a:xfrm>
            <a:off x="5382104" y="1067332"/>
            <a:ext cx="3804948" cy="70787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4000" b="1" dirty="0">
                <a:solidFill>
                  <a:srgbClr val="FFFF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قبة الصخرة</a:t>
            </a:r>
            <a:endParaRPr lang="en-US" sz="2400" b="1" dirty="0">
              <a:solidFill>
                <a:srgbClr val="000000"/>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6" name="AutoShape 10"/>
          <p:cNvSpPr>
            <a:spLocks noChangeArrowheads="1"/>
          </p:cNvSpPr>
          <p:nvPr/>
        </p:nvSpPr>
        <p:spPr bwMode="auto">
          <a:xfrm rot="20960544">
            <a:off x="6247924" y="2286005"/>
            <a:ext cx="977265" cy="485775"/>
          </a:xfrm>
          <a:prstGeom prst="leftArrow">
            <a:avLst>
              <a:gd name="adj1" fmla="val 50000"/>
              <a:gd name="adj2" fmla="val 50294"/>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7" name="AutoShape 11"/>
          <p:cNvSpPr>
            <a:spLocks noChangeArrowheads="1"/>
          </p:cNvSpPr>
          <p:nvPr/>
        </p:nvSpPr>
        <p:spPr bwMode="auto">
          <a:xfrm rot="19436975">
            <a:off x="3047524" y="5486405"/>
            <a:ext cx="977265" cy="485775"/>
          </a:xfrm>
          <a:prstGeom prst="leftArrow">
            <a:avLst>
              <a:gd name="adj1" fmla="val 50000"/>
              <a:gd name="adj2" fmla="val 50294"/>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8" name="AutoShape 12"/>
          <p:cNvSpPr>
            <a:spLocks noChangeArrowheads="1"/>
          </p:cNvSpPr>
          <p:nvPr/>
        </p:nvSpPr>
        <p:spPr bwMode="auto">
          <a:xfrm rot="3040594">
            <a:off x="6765846" y="5655707"/>
            <a:ext cx="975836" cy="485775"/>
          </a:xfrm>
          <a:prstGeom prst="rightArrow">
            <a:avLst>
              <a:gd name="adj1" fmla="val 50000"/>
              <a:gd name="adj2" fmla="val 50221"/>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884" fontAlgn="base">
              <a:spcBef>
                <a:spcPct val="0"/>
              </a:spcBef>
              <a:spcAft>
                <a:spcPct val="0"/>
              </a:spcAft>
              <a:defRPr/>
            </a:pPr>
            <a:endParaRPr lang="en-US" sz="2900">
              <a:solidFill>
                <a:srgbClr val="000000"/>
              </a:solidFill>
              <a:latin typeface="Arial" panose="020B0604020202020204" pitchFamily="34" charset="0"/>
              <a:ea typeface="GillSans" pitchFamily="1" charset="0"/>
              <a:cs typeface="Arial" panose="020B0604020202020204" pitchFamily="34" charset="0"/>
              <a:sym typeface="GillSans" pitchFamily="1" charset="0"/>
            </a:endParaRPr>
          </a:p>
        </p:txBody>
      </p:sp>
      <p:sp>
        <p:nvSpPr>
          <p:cNvPr id="726029" name="Text Box 13"/>
          <p:cNvSpPr txBox="1">
            <a:spLocks noChangeArrowheads="1"/>
          </p:cNvSpPr>
          <p:nvPr/>
        </p:nvSpPr>
        <p:spPr bwMode="auto">
          <a:xfrm>
            <a:off x="-450573" y="0"/>
            <a:ext cx="10204650" cy="83098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4800" b="1" dirty="0">
                <a:solidFill>
                  <a:srgbClr val="FFFFFF"/>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المواقع المقدسة المتنازع عليها</a:t>
            </a:r>
            <a:endParaRPr lang="en-US" sz="4800" b="1" dirty="0">
              <a:solidFill>
                <a:srgbClr val="FFFFFF"/>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30" name="Text Box 14"/>
          <p:cNvSpPr txBox="1">
            <a:spLocks noChangeArrowheads="1"/>
          </p:cNvSpPr>
          <p:nvPr/>
        </p:nvSpPr>
        <p:spPr bwMode="auto">
          <a:xfrm>
            <a:off x="5715000" y="1675927"/>
            <a:ext cx="3166889" cy="58476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3200" b="1"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قبة الصخرة</a:t>
            </a:r>
            <a:endParaRPr lang="en-US" sz="3200" b="1"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
        <p:nvSpPr>
          <p:cNvPr id="726031" name="Text Box 15"/>
          <p:cNvSpPr txBox="1">
            <a:spLocks noChangeArrowheads="1"/>
          </p:cNvSpPr>
          <p:nvPr/>
        </p:nvSpPr>
        <p:spPr bwMode="auto">
          <a:xfrm>
            <a:off x="6172204" y="4800603"/>
            <a:ext cx="3096104" cy="58476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6" tIns="45716" rIns="91436" bIns="45716">
            <a:spAutoFit/>
          </a:bodyPr>
          <a:lstStyle/>
          <a:p>
            <a:pPr algn="ctr" defTabSz="822884" eaLnBrk="0" fontAlgn="base" hangingPunct="0">
              <a:spcBef>
                <a:spcPct val="0"/>
              </a:spcBef>
              <a:spcAft>
                <a:spcPct val="0"/>
              </a:spcAft>
              <a:defRPr/>
            </a:pPr>
            <a:r>
              <a:rPr lang="ar-JO" sz="3200"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مسجد الأقصى</a:t>
            </a:r>
            <a:endParaRPr lang="en-US" sz="3200" dirty="0">
              <a:solidFill>
                <a:srgbClr val="FFFFFF"/>
              </a:solidFill>
              <a:effectLst>
                <a:glow rad="635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380602249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3971" name="AutoShape 3"/>
          <p:cNvSpPr>
            <a:spLocks noChangeArrowheads="1"/>
          </p:cNvSpPr>
          <p:nvPr/>
        </p:nvSpPr>
        <p:spPr bwMode="auto">
          <a:xfrm rot="7710776">
            <a:off x="4843469" y="1785941"/>
            <a:ext cx="1238727" cy="867252"/>
          </a:xfrm>
          <a:prstGeom prst="rightArrow">
            <a:avLst>
              <a:gd name="adj1" fmla="val 50000"/>
              <a:gd name="adj2" fmla="val 35708"/>
            </a:avLst>
          </a:prstGeom>
          <a:solidFill>
            <a:srgbClr val="FEFF0C"/>
          </a:solidFill>
          <a:ln w="9525">
            <a:solidFill>
              <a:schemeClr val="tx1"/>
            </a:solidFill>
            <a:miter lim="800000"/>
            <a:headEnd/>
            <a:tailEnd/>
          </a:ln>
          <a:effectLst>
            <a:outerShdw blurRad="63500" dist="38099" dir="2700000" algn="ctr" rotWithShape="0">
              <a:schemeClr val="tx1">
                <a:alpha val="74998"/>
              </a:schemeClr>
            </a:outerShdw>
          </a:effectLst>
        </p:spPr>
        <p:txBody>
          <a:bodyPr wrap="none" lIns="82292" tIns="41148" rIns="82292" bIns="41148" anchor="ctr"/>
          <a:lstStyle/>
          <a:p>
            <a:pPr algn="ctr" defTabSz="822928" fontAlgn="base">
              <a:spcBef>
                <a:spcPct val="0"/>
              </a:spcBef>
              <a:spcAft>
                <a:spcPct val="0"/>
              </a:spcAft>
              <a:defRPr/>
            </a:pPr>
            <a:endParaRPr lang="en-US" sz="2900">
              <a:solidFill>
                <a:srgbClr val="000000"/>
              </a:solidFill>
              <a:latin typeface="GillSans" pitchFamily="1" charset="0"/>
              <a:ea typeface="GillSans" pitchFamily="1" charset="0"/>
              <a:cs typeface="GillSans" pitchFamily="1" charset="0"/>
              <a:sym typeface="GillSans" pitchFamily="1" charset="0"/>
            </a:endParaRPr>
          </a:p>
        </p:txBody>
      </p:sp>
      <p:sp>
        <p:nvSpPr>
          <p:cNvPr id="204804" name="WordArt 5"/>
          <p:cNvSpPr>
            <a:spLocks noChangeShapeType="1" noTextEdit="1"/>
          </p:cNvSpPr>
          <p:nvPr/>
        </p:nvSpPr>
        <p:spPr bwMode="auto">
          <a:xfrm>
            <a:off x="274320" y="5829300"/>
            <a:ext cx="8435340" cy="582930"/>
          </a:xfrm>
          <a:prstGeom prst="rect">
            <a:avLst/>
          </a:prstGeom>
        </p:spPr>
        <p:txBody>
          <a:bodyPr wrap="none" lIns="82292" tIns="41148" rIns="82292" bIns="41148" fromWordArt="1">
            <a:prstTxWarp prst="textPlain">
              <a:avLst>
                <a:gd name="adj" fmla="val 50000"/>
              </a:avLst>
            </a:prstTxWarp>
          </a:bodyPr>
          <a:lstStyle/>
          <a:p>
            <a:pPr algn="ctr" defTabSz="822928" fontAlgn="base">
              <a:spcBef>
                <a:spcPct val="0"/>
              </a:spcBef>
              <a:spcAft>
                <a:spcPct val="0"/>
              </a:spcAft>
            </a:pPr>
            <a:r>
              <a:rPr lang="ar-JO" sz="3200" kern="10" dirty="0">
                <a:ln w="15875">
                  <a:solidFill>
                    <a:srgbClr val="000000"/>
                  </a:solidFill>
                  <a:round/>
                  <a:headEnd/>
                  <a:tailEnd/>
                </a:ln>
                <a:solidFill>
                  <a:srgbClr val="FFCC00"/>
                </a:solidFill>
                <a:effectLst>
                  <a:outerShdw blurRad="63500" dist="76199" dir="2700000" algn="ctr" rotWithShape="0">
                    <a:srgbClr val="000000"/>
                  </a:outerShdw>
                </a:effectLst>
                <a:latin typeface="Arial Black"/>
                <a:ea typeface="Arial Black"/>
                <a:cs typeface="Arial Black"/>
                <a:sym typeface="GillSans" charset="0"/>
              </a:rPr>
              <a:t>نقش عربي محفور على الجدار الشرقي لجبل الهيكل</a:t>
            </a:r>
            <a:endParaRPr lang="en-US" sz="3200" kern="10" dirty="0">
              <a:ln w="15875">
                <a:solidFill>
                  <a:srgbClr val="000000"/>
                </a:solidFill>
                <a:round/>
                <a:headEnd/>
                <a:tailEnd/>
              </a:ln>
              <a:solidFill>
                <a:srgbClr val="FFCC00"/>
              </a:solidFill>
              <a:effectLst>
                <a:outerShdw blurRad="63500" dist="76199" dir="2700000" algn="ctr" rotWithShape="0">
                  <a:srgbClr val="000000"/>
                </a:outerShdw>
              </a:effectLst>
              <a:latin typeface="Arial Black"/>
              <a:ea typeface="Arial Black"/>
              <a:cs typeface="Arial Black"/>
              <a:sym typeface="GillSans" charset="0"/>
            </a:endParaRPr>
          </a:p>
        </p:txBody>
      </p:sp>
      <p:sp>
        <p:nvSpPr>
          <p:cNvPr id="2" name="Rectangle 1">
            <a:extLst>
              <a:ext uri="{FF2B5EF4-FFF2-40B4-BE49-F238E27FC236}">
                <a16:creationId xmlns:a16="http://schemas.microsoft.com/office/drawing/2014/main" id="{8386E17D-D8D0-A096-6A26-49DB2278A582}"/>
              </a:ext>
            </a:extLst>
          </p:cNvPr>
          <p:cNvSpPr/>
          <p:nvPr/>
        </p:nvSpPr>
        <p:spPr bwMode="auto">
          <a:xfrm>
            <a:off x="5049078" y="940904"/>
            <a:ext cx="2835964" cy="914400"/>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ar-JO" sz="6600" b="1" i="0" u="none" strike="noStrike" cap="none" normalizeH="0" baseline="0" dirty="0">
                <a:ln>
                  <a:noFill/>
                </a:ln>
                <a:solidFill>
                  <a:srgbClr val="FFFFFF"/>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rPr>
              <a:t>الله</a:t>
            </a:r>
            <a:endParaRPr kumimoji="0" lang="en-US" sz="6600" b="1" i="0" u="none" strike="noStrike" cap="none" normalizeH="0" baseline="0" dirty="0">
              <a:ln>
                <a:noFill/>
              </a:ln>
              <a:solidFill>
                <a:srgbClr val="FFFFFF"/>
              </a:solidFill>
              <a:effectLst>
                <a:glow rad="127000">
                  <a:schemeClr val="tx1"/>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8112689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63971"/>
                                        </p:tgtEl>
                                        <p:attrNameLst>
                                          <p:attrName>style.visibility</p:attrName>
                                        </p:attrNameLst>
                                      </p:cBhvr>
                                      <p:to>
                                        <p:strVal val="visible"/>
                                      </p:to>
                                    </p:set>
                                    <p:animEffect transition="in" filter="wipe(right)">
                                      <p:cBhvr>
                                        <p:cTn id="7" dur="1000"/>
                                        <p:tgtEl>
                                          <p:spTgt spid="136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97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qadmoniot"/>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0" y="-480060"/>
            <a:ext cx="9144000" cy="7326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Box 1"/>
          <p:cNvSpPr txBox="1">
            <a:spLocks noChangeArrowheads="1"/>
          </p:cNvSpPr>
          <p:nvPr/>
        </p:nvSpPr>
        <p:spPr bwMode="auto">
          <a:xfrm rot="-185420">
            <a:off x="988254" y="43268"/>
            <a:ext cx="4757192" cy="467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2" tIns="41148" rIns="82292" bIns="41148">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algn="ctr" defTabSz="822928" eaLnBrk="1" fontAlgn="base" hangingPunct="1">
              <a:spcBef>
                <a:spcPct val="0"/>
              </a:spcBef>
              <a:spcAft>
                <a:spcPct val="0"/>
              </a:spcAft>
            </a:pPr>
            <a:r>
              <a:rPr lang="ar-JO" sz="2500" dirty="0">
                <a:solidFill>
                  <a:srgbClr val="000000"/>
                </a:solidFill>
                <a:latin typeface="Arial" panose="020B0604020202020204" pitchFamily="34" charset="0"/>
                <a:cs typeface="Arial" panose="020B0604020202020204" pitchFamily="34" charset="0"/>
              </a:rPr>
              <a:t>قيام السلطات الإسلامية بإزالة الطبقات الأثرية</a:t>
            </a:r>
            <a:endParaRPr lang="en-US" sz="2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41877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TM stones along pat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494" b="6933"/>
          <a:stretch/>
        </p:blipFill>
        <p:spPr bwMode="auto">
          <a:xfrm>
            <a:off x="0" y="-1"/>
            <a:ext cx="92099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8" name="TextBox 1"/>
          <p:cNvSpPr txBox="1">
            <a:spLocks noChangeArrowheads="1"/>
          </p:cNvSpPr>
          <p:nvPr/>
        </p:nvSpPr>
        <p:spPr bwMode="auto">
          <a:xfrm>
            <a:off x="77064" y="5001851"/>
            <a:ext cx="2387840" cy="1560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2" tIns="41148" rIns="82292" bIns="41148">
            <a:spAutoFit/>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742950" indent="-285750" eaLnBrk="0" hangingPunct="0">
              <a:defRPr sz="3200">
                <a:solidFill>
                  <a:schemeClr val="tx1"/>
                </a:solidFill>
                <a:latin typeface="GillSans" charset="0"/>
                <a:ea typeface="ＭＳ Ｐゴシック" charset="0"/>
                <a:sym typeface="GillSans" charset="0"/>
              </a:defRPr>
            </a:lvl2pPr>
            <a:lvl3pPr marL="1143000" indent="-228600" eaLnBrk="0" hangingPunct="0">
              <a:defRPr sz="3200">
                <a:solidFill>
                  <a:schemeClr val="tx1"/>
                </a:solidFill>
                <a:latin typeface="GillSans" charset="0"/>
                <a:ea typeface="ＭＳ Ｐゴシック" charset="0"/>
                <a:sym typeface="GillSans" charset="0"/>
              </a:defRPr>
            </a:lvl3pPr>
            <a:lvl4pPr marL="1600200" indent="-228600" eaLnBrk="0" hangingPunct="0">
              <a:defRPr sz="3200">
                <a:solidFill>
                  <a:schemeClr val="tx1"/>
                </a:solidFill>
                <a:latin typeface="GillSans" charset="0"/>
                <a:ea typeface="ＭＳ Ｐゴシック" charset="0"/>
                <a:sym typeface="GillSans" charset="0"/>
              </a:defRPr>
            </a:lvl4pPr>
            <a:lvl5pPr marL="2057400" indent="-228600" eaLnBrk="0" hangingPunct="0">
              <a:defRPr sz="3200">
                <a:solidFill>
                  <a:schemeClr val="tx1"/>
                </a:solidFill>
                <a:latin typeface="GillSans" charset="0"/>
                <a:ea typeface="ＭＳ Ｐゴシック" charset="0"/>
                <a:sym typeface="GillSans" charset="0"/>
              </a:defRPr>
            </a:lvl5pPr>
            <a:lvl6pPr marL="25146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29718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34290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3886200" indent="-228600" algn="ctr"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algn="ctr" defTabSz="822928" eaLnBrk="1" fontAlgn="base" hangingPunct="1">
              <a:lnSpc>
                <a:spcPct val="80000"/>
              </a:lnSpc>
              <a:spcBef>
                <a:spcPct val="0"/>
              </a:spcBef>
              <a:spcAft>
                <a:spcPct val="0"/>
              </a:spcAft>
            </a:pPr>
            <a:r>
              <a:rPr lang="ar-JO" sz="2400" b="1" dirty="0">
                <a:solidFill>
                  <a:srgbClr val="000000"/>
                </a:solidFill>
                <a:latin typeface="Arial" panose="020B0604020202020204" pitchFamily="34" charset="0"/>
                <a:cs typeface="Arial" panose="020B0604020202020204" pitchFamily="34" charset="0"/>
              </a:rPr>
              <a:t>حجارة قديمة </a:t>
            </a:r>
          </a:p>
          <a:p>
            <a:pPr algn="ctr" defTabSz="822928" eaLnBrk="1" fontAlgn="base" hangingPunct="1">
              <a:lnSpc>
                <a:spcPct val="80000"/>
              </a:lnSpc>
              <a:spcBef>
                <a:spcPct val="0"/>
              </a:spcBef>
              <a:spcAft>
                <a:spcPct val="0"/>
              </a:spcAft>
            </a:pPr>
            <a:r>
              <a:rPr lang="ar-JO" sz="2400" b="1" dirty="0">
                <a:solidFill>
                  <a:srgbClr val="000000"/>
                </a:solidFill>
                <a:latin typeface="Arial" panose="020B0604020202020204" pitchFamily="34" charset="0"/>
                <a:cs typeface="Arial" panose="020B0604020202020204" pitchFamily="34" charset="0"/>
              </a:rPr>
              <a:t>(الكثير منها من </a:t>
            </a:r>
          </a:p>
          <a:p>
            <a:pPr algn="ctr" defTabSz="822928" eaLnBrk="1" fontAlgn="base" hangingPunct="1">
              <a:lnSpc>
                <a:spcPct val="80000"/>
              </a:lnSpc>
              <a:spcBef>
                <a:spcPct val="0"/>
              </a:spcBef>
              <a:spcAft>
                <a:spcPct val="0"/>
              </a:spcAft>
            </a:pPr>
            <a:r>
              <a:rPr lang="ar-JO" sz="2400" b="1" dirty="0">
                <a:solidFill>
                  <a:srgbClr val="000000"/>
                </a:solidFill>
                <a:latin typeface="Arial" panose="020B0604020202020204" pitchFamily="34" charset="0"/>
                <a:cs typeface="Arial" panose="020B0604020202020204" pitchFamily="34" charset="0"/>
              </a:rPr>
              <a:t>الهيكل نفسه) </a:t>
            </a:r>
          </a:p>
          <a:p>
            <a:pPr algn="ctr" defTabSz="822928" eaLnBrk="1" fontAlgn="base" hangingPunct="1">
              <a:lnSpc>
                <a:spcPct val="80000"/>
              </a:lnSpc>
              <a:spcBef>
                <a:spcPct val="0"/>
              </a:spcBef>
              <a:spcAft>
                <a:spcPct val="0"/>
              </a:spcAft>
            </a:pPr>
            <a:r>
              <a:rPr lang="ar-JO" sz="2400" b="1" dirty="0">
                <a:solidFill>
                  <a:srgbClr val="000000"/>
                </a:solidFill>
                <a:latin typeface="Arial" panose="020B0604020202020204" pitchFamily="34" charset="0"/>
                <a:cs typeface="Arial" panose="020B0604020202020204" pitchFamily="34" charset="0"/>
              </a:rPr>
              <a:t>ألقيت كأنقاض </a:t>
            </a:r>
          </a:p>
          <a:p>
            <a:pPr algn="ctr" defTabSz="822928" eaLnBrk="1" fontAlgn="base" hangingPunct="1">
              <a:lnSpc>
                <a:spcPct val="80000"/>
              </a:lnSpc>
              <a:spcBef>
                <a:spcPct val="0"/>
              </a:spcBef>
              <a:spcAft>
                <a:spcPct val="0"/>
              </a:spcAft>
            </a:pPr>
            <a:r>
              <a:rPr lang="ar-JO" sz="2400" b="1" dirty="0">
                <a:solidFill>
                  <a:srgbClr val="000000"/>
                </a:solidFill>
                <a:latin typeface="Arial" panose="020B0604020202020204" pitchFamily="34" charset="0"/>
                <a:cs typeface="Arial" panose="020B0604020202020204" pitchFamily="34" charset="0"/>
              </a:rPr>
              <a:t>من موقع بناء المسجد</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33900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1378307" name="Rectangle 3"/>
          <p:cNvSpPr>
            <a:spLocks noChangeArrowheads="1"/>
          </p:cNvSpPr>
          <p:nvPr/>
        </p:nvSpPr>
        <p:spPr bwMode="auto">
          <a:xfrm>
            <a:off x="1143000" y="5280660"/>
            <a:ext cx="7063740" cy="1428750"/>
          </a:xfrm>
          <a:prstGeom prst="rect">
            <a:avLst/>
          </a:prstGeom>
          <a:noFill/>
          <a:ln w="9525">
            <a:noFill/>
            <a:miter lim="800000"/>
            <a:headEnd/>
            <a:tailEnd/>
          </a:ln>
          <a:effectLst>
            <a:outerShdw blurRad="63500" dist="101600" dir="2700000" algn="ctr" rotWithShape="0">
              <a:schemeClr val="tx1">
                <a:alpha val="96001"/>
              </a:schemeClr>
            </a:outerShdw>
          </a:effectLst>
        </p:spPr>
        <p:txBody>
          <a:bodyPr lIns="0" tIns="0" rIns="0" bIns="0"/>
          <a:lstStyle/>
          <a:p>
            <a:pPr algn="ctr" defTabSz="822928" fontAlgn="base">
              <a:spcBef>
                <a:spcPct val="0"/>
              </a:spcBef>
              <a:spcAft>
                <a:spcPct val="0"/>
              </a:spcAft>
              <a:tabLst>
                <a:tab pos="354154" algn="l"/>
                <a:tab pos="708296" algn="l"/>
                <a:tab pos="1062444" algn="l"/>
                <a:tab pos="1416585" algn="l"/>
                <a:tab pos="1782144" algn="l"/>
                <a:tab pos="2136298" algn="l"/>
                <a:tab pos="2490453" algn="l"/>
                <a:tab pos="2844598" algn="l"/>
                <a:tab pos="3198736" algn="l"/>
                <a:tab pos="3552863" algn="l"/>
                <a:tab pos="3907032" algn="l"/>
                <a:tab pos="4261167" algn="l"/>
                <a:tab pos="7082915" algn="l"/>
              </a:tabLst>
              <a:defRPr/>
            </a:pPr>
            <a:r>
              <a:rPr lang="ar-JO" sz="8600" dirty="0">
                <a:solidFill>
                  <a:srgbClr val="FFFF00"/>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Impact" charset="0"/>
              </a:rPr>
              <a:t>20000 طن</a:t>
            </a:r>
            <a:endParaRPr lang="en-US" sz="8600" dirty="0">
              <a:solidFill>
                <a:srgbClr val="FFFF00"/>
              </a:solidFill>
              <a:effectLst>
                <a:glow rad="101600">
                  <a:srgbClr val="000000">
                    <a:alpha val="75000"/>
                  </a:srgbClr>
                </a:glow>
              </a:effectLst>
              <a:latin typeface="Arial" panose="020B0604020202020204" pitchFamily="34" charset="0"/>
              <a:ea typeface="Impact" charset="0"/>
              <a:cs typeface="Arial" panose="020B0604020202020204" pitchFamily="34" charset="0"/>
              <a:sym typeface="Impact" charset="0"/>
            </a:endParaRPr>
          </a:p>
        </p:txBody>
      </p:sp>
    </p:spTree>
    <p:extLst>
      <p:ext uri="{BB962C8B-B14F-4D97-AF65-F5344CB8AC3E}">
        <p14:creationId xmlns:p14="http://schemas.microsoft.com/office/powerpoint/2010/main" val="253356785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78307"/>
                                        </p:tgtEl>
                                        <p:attrNameLst>
                                          <p:attrName>style.visibility</p:attrName>
                                        </p:attrNameLst>
                                      </p:cBhvr>
                                      <p:to>
                                        <p:strVal val="visible"/>
                                      </p:to>
                                    </p:set>
                                    <p:anim calcmode="lin" valueType="num">
                                      <p:cBhvr>
                                        <p:cTn id="7" dur="500" fill="hold"/>
                                        <p:tgtEl>
                                          <p:spTgt spid="1378307"/>
                                        </p:tgtEl>
                                        <p:attrNameLst>
                                          <p:attrName>ppt_w</p:attrName>
                                        </p:attrNameLst>
                                      </p:cBhvr>
                                      <p:tavLst>
                                        <p:tav tm="0">
                                          <p:val>
                                            <p:fltVal val="0"/>
                                          </p:val>
                                        </p:tav>
                                        <p:tav tm="100000">
                                          <p:val>
                                            <p:strVal val="#ppt_w"/>
                                          </p:val>
                                        </p:tav>
                                      </p:tavLst>
                                    </p:anim>
                                    <p:anim calcmode="lin" valueType="num">
                                      <p:cBhvr>
                                        <p:cTn id="8" dur="500" fill="hold"/>
                                        <p:tgtEl>
                                          <p:spTgt spid="1378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Jerusalemrally.jpg                                             000148F1Macintosh HD                   ABA7815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289"/>
            <a:ext cx="9144000" cy="6906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82880" y="205740"/>
            <a:ext cx="2981851" cy="2314480"/>
          </a:xfrm>
          <a:prstGeom prst="rect">
            <a:avLst/>
          </a:prstGeom>
          <a:noFill/>
        </p:spPr>
        <p:txBody>
          <a:bodyPr lIns="82292" tIns="41148" rIns="82292" bIns="41148">
            <a:spAutoFit/>
          </a:bodyPr>
          <a:lstStyle/>
          <a:p>
            <a:pPr algn="ctr" defTabSz="822960" fontAlgn="base">
              <a:spcBef>
                <a:spcPct val="0"/>
              </a:spcBef>
              <a:spcAft>
                <a:spcPct val="0"/>
              </a:spcAft>
              <a:defRPr/>
            </a:pPr>
            <a:r>
              <a:rPr lang="ar-JO" sz="29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يقسم 500000 إسرائيلي على     الوقوف مع أورشليم وجبل الهيكل</a:t>
            </a:r>
            <a:endParaRPr lang="en-US" sz="29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a:p>
            <a:pPr algn="ctr" defTabSz="822960" fontAlgn="base">
              <a:spcBef>
                <a:spcPct val="0"/>
              </a:spcBef>
              <a:spcAft>
                <a:spcPct val="0"/>
              </a:spcAft>
              <a:defRPr/>
            </a:pPr>
            <a:endParaRPr lang="en-US" sz="2900" dirty="0">
              <a:solidFill>
                <a:srgbClr val="000000"/>
              </a:solidFill>
              <a:latin typeface="Arial" panose="020B0604020202020204" pitchFamily="34" charset="0"/>
              <a:ea typeface="ＭＳ Ｐゴシック" charset="0"/>
              <a:cs typeface="Arial" panose="020B0604020202020204" pitchFamily="34" charset="0"/>
              <a:sym typeface="GillSans" charset="0"/>
            </a:endParaRPr>
          </a:p>
        </p:txBody>
      </p:sp>
    </p:spTree>
    <p:extLst>
      <p:ext uri="{BB962C8B-B14F-4D97-AF65-F5344CB8AC3E}">
        <p14:creationId xmlns:p14="http://schemas.microsoft.com/office/powerpoint/2010/main" val="394159264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
            <a:ext cx="4366260" cy="6846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19456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7700" y="0"/>
            <a:ext cx="4686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8156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p:cNvSpPr>
          <p:nvPr/>
        </p:nvSpPr>
        <p:spPr bwMode="auto">
          <a:xfrm>
            <a:off x="4572000" y="0"/>
            <a:ext cx="75724" cy="6858000"/>
          </a:xfrm>
          <a:prstGeom prst="rect">
            <a:avLst/>
          </a:prstGeom>
          <a:solidFill>
            <a:srgbClr val="000000"/>
          </a:solidFill>
          <a:ln w="9525">
            <a:solidFill>
              <a:schemeClr val="tx1"/>
            </a:solidFill>
            <a:miter lim="800000"/>
            <a:headEnd/>
            <a:tailEnd/>
          </a:ln>
        </p:spPr>
        <p:txBody>
          <a:bodyPr lIns="0" tIns="0" rIns="0" bIns="0"/>
          <a:lstStyle/>
          <a:p>
            <a:pPr defTabSz="822722" fontAlgn="base">
              <a:spcBef>
                <a:spcPct val="0"/>
              </a:spcBef>
              <a:spcAft>
                <a:spcPct val="0"/>
              </a:spcAft>
            </a:pPr>
            <a:endParaRPr lang="en-US" sz="1200" dirty="0">
              <a:solidFill>
                <a:srgbClr val="000000"/>
              </a:solidFill>
              <a:latin typeface="Times" charset="0"/>
              <a:ea typeface="ヒラギノ明朝 ProN W3" charset="0"/>
              <a:cs typeface="ヒラギノ明朝 ProN W3" charset="0"/>
              <a:sym typeface="Times" charset="0"/>
            </a:endParaRPr>
          </a:p>
        </p:txBody>
      </p:sp>
      <p:grpSp>
        <p:nvGrpSpPr>
          <p:cNvPr id="94210" name="Group 4"/>
          <p:cNvGrpSpPr>
            <a:grpSpLocks/>
          </p:cNvGrpSpPr>
          <p:nvPr/>
        </p:nvGrpSpPr>
        <p:grpSpPr bwMode="auto">
          <a:xfrm>
            <a:off x="2197419" y="3860484"/>
            <a:ext cx="184309" cy="470059"/>
            <a:chOff x="0" y="0"/>
            <a:chExt cx="116" cy="296"/>
          </a:xfrm>
        </p:grpSpPr>
        <p:sp>
          <p:nvSpPr>
            <p:cNvPr id="94213" name="Rectangle 2"/>
            <p:cNvSpPr>
              <a:spLocks/>
            </p:cNvSpPr>
            <p:nvPr/>
          </p:nvSpPr>
          <p:spPr bwMode="auto">
            <a:xfrm>
              <a:off x="0" y="8"/>
              <a:ext cx="1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lstStyle/>
            <a:p>
              <a:pPr defTabSz="822722" fontAlgn="base">
                <a:spcBef>
                  <a:spcPct val="0"/>
                </a:spcBef>
                <a:spcAft>
                  <a:spcPct val="0"/>
                </a:spcAft>
              </a:pPr>
              <a:endParaRPr lang="en-US" sz="1200" dirty="0">
                <a:solidFill>
                  <a:srgbClr val="000000"/>
                </a:solidFill>
                <a:latin typeface="Times" charset="0"/>
                <a:ea typeface="ヒラギノ明朝 ProN W3" charset="0"/>
                <a:cs typeface="ヒラギノ明朝 ProN W3" charset="0"/>
                <a:sym typeface="Times" charset="0"/>
              </a:endParaRPr>
            </a:p>
          </p:txBody>
        </p:sp>
        <p:sp>
          <p:nvSpPr>
            <p:cNvPr id="94214" name="Rectangle 3"/>
            <p:cNvSpPr>
              <a:spLocks/>
            </p:cNvSpPr>
            <p:nvPr/>
          </p:nvSpPr>
          <p:spPr bwMode="auto">
            <a:xfrm>
              <a:off x="8" y="0"/>
              <a:ext cx="0" cy="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spAutoFit/>
            </a:bodyPr>
            <a:lstStyle/>
            <a:p>
              <a:pPr defTabSz="822722" fontAlgn="base">
                <a:spcBef>
                  <a:spcPct val="0"/>
                </a:spcBef>
                <a:spcAft>
                  <a:spcPct val="0"/>
                </a:spcAft>
              </a:pPr>
              <a:endParaRPr lang="en-US" sz="1200" dirty="0">
                <a:solidFill>
                  <a:srgbClr val="000000"/>
                </a:solidFill>
                <a:latin typeface="Times" charset="0"/>
                <a:ea typeface="ヒラギノ明朝 ProN W3" charset="0"/>
                <a:cs typeface="ヒラギノ明朝 ProN W3" charset="0"/>
                <a:sym typeface="Times" charset="0"/>
              </a:endParaRPr>
            </a:p>
          </p:txBody>
        </p:sp>
      </p:grpSp>
      <p:pic>
        <p:nvPicPr>
          <p:cNvPr id="8"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85309" y="1"/>
            <a:ext cx="4958709" cy="695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 name="Rectangle 1"/>
          <p:cNvSpPr/>
          <p:nvPr/>
        </p:nvSpPr>
        <p:spPr bwMode="auto">
          <a:xfrm>
            <a:off x="4572000" y="0"/>
            <a:ext cx="165100" cy="685657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36" tIns="45716" rIns="91436" bIns="45716" numCol="1" rtlCol="0" anchor="t" anchorCtr="0" compatLnSpc="1">
            <a:prstTxWarp prst="textNoShape">
              <a:avLst/>
            </a:prstTxWarp>
          </a:bodyPr>
          <a:lstStyle/>
          <a:p>
            <a:pPr defTabSz="914238" fontAlgn="base">
              <a:spcBef>
                <a:spcPct val="0"/>
              </a:spcBef>
              <a:spcAft>
                <a:spcPct val="0"/>
              </a:spcAft>
              <a:tabLst>
                <a:tab pos="355536" algn="l"/>
                <a:tab pos="711074" algn="l"/>
                <a:tab pos="1066611" algn="l"/>
                <a:tab pos="1422146" algn="l"/>
                <a:tab pos="1777676" algn="l"/>
                <a:tab pos="2133221" algn="l"/>
                <a:tab pos="2488754" algn="l"/>
                <a:tab pos="2844291" algn="l"/>
                <a:tab pos="3199824" algn="l"/>
                <a:tab pos="3555356" algn="l"/>
                <a:tab pos="3910898" algn="l"/>
                <a:tab pos="4266430" algn="l"/>
              </a:tabLst>
            </a:pPr>
            <a:endParaRPr lang="en-US" sz="1200" dirty="0">
              <a:solidFill>
                <a:srgbClr val="000000"/>
              </a:solidFill>
              <a:latin typeface="Times" charset="0"/>
              <a:ea typeface="ヒラギノ明朝 ProN W3" charset="0"/>
              <a:cs typeface="ヒラギノ明朝 ProN W3" charset="0"/>
              <a:sym typeface="Times" charset="0"/>
            </a:endParaRPr>
          </a:p>
        </p:txBody>
      </p:sp>
      <p:pic>
        <p:nvPicPr>
          <p:cNvPr id="10" name="Picture 6"/>
          <p:cNvPicPr>
            <a:picLocks noChangeAspect="1" noChangeArrowheads="1"/>
          </p:cNvPicPr>
          <p:nvPr/>
        </p:nvPicPr>
        <p:blipFill>
          <a:blip r:embed="rId3"/>
          <a:srcRect/>
          <a:stretch>
            <a:fillRect/>
          </a:stretch>
        </p:blipFill>
        <p:spPr bwMode="auto">
          <a:xfrm>
            <a:off x="5" y="0"/>
            <a:ext cx="4737735" cy="6858000"/>
          </a:xfrm>
          <a:prstGeom prst="rect">
            <a:avLst/>
          </a:prstGeom>
          <a:noFill/>
          <a:ln w="25400">
            <a:noFill/>
            <a:miter lim="800000"/>
            <a:headEnd/>
            <a:tailEnd/>
          </a:ln>
          <a:effectLst>
            <a:outerShdw blurRad="63500" dist="190499" dir="6899992" algn="ctr" rotWithShape="0">
              <a:schemeClr val="bg2">
                <a:alpha val="56999"/>
              </a:schemeClr>
            </a:outerShdw>
          </a:effectLst>
        </p:spPr>
      </p:pic>
    </p:spTree>
    <p:extLst>
      <p:ext uri="{BB962C8B-B14F-4D97-AF65-F5344CB8AC3E}">
        <p14:creationId xmlns:p14="http://schemas.microsoft.com/office/powerpoint/2010/main" val="1450363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28650"/>
            <a:ext cx="9372600" cy="74866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82627" name="Text Box 3"/>
          <p:cNvSpPr txBox="1">
            <a:spLocks noChangeArrowheads="1"/>
          </p:cNvSpPr>
          <p:nvPr/>
        </p:nvSpPr>
        <p:spPr bwMode="auto">
          <a:xfrm>
            <a:off x="-6707188" y="3151288"/>
            <a:ext cx="3124200" cy="1846659"/>
          </a:xfrm>
          <a:prstGeom prst="rect">
            <a:avLst/>
          </a:prstGeom>
          <a:noFill/>
          <a:ln>
            <a:noFill/>
          </a:ln>
          <a:effectLst>
            <a:outerShdw blurRad="63500" dist="38099" dir="2700000" algn="ctr" rotWithShape="0">
              <a:srgbClr val="BFBFB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1pPr>
            <a:lvl2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2pPr>
            <a:lvl3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3pPr>
            <a:lvl4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4pPr>
            <a:lvl5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9pPr>
          </a:lstStyle>
          <a:p>
            <a:pPr algn="ctr" defTabSz="913581" fontAlgn="base">
              <a:spcBef>
                <a:spcPct val="0"/>
              </a:spcBef>
              <a:spcAft>
                <a:spcPct val="0"/>
              </a:spcAft>
            </a:pPr>
            <a:r>
              <a:rPr lang="en-US" sz="2000">
                <a:solidFill>
                  <a:srgbClr val="FFFF00"/>
                </a:solidFill>
                <a:latin typeface="Impact" charset="0"/>
              </a:rPr>
              <a:t>For I will gather all the nations </a:t>
            </a:r>
          </a:p>
          <a:p>
            <a:pPr algn="ctr" defTabSz="913581" fontAlgn="base">
              <a:spcBef>
                <a:spcPct val="0"/>
              </a:spcBef>
              <a:spcAft>
                <a:spcPct val="0"/>
              </a:spcAft>
            </a:pPr>
            <a:r>
              <a:rPr lang="en-US" sz="2000">
                <a:solidFill>
                  <a:srgbClr val="FFFF00"/>
                </a:solidFill>
                <a:latin typeface="Impact" charset="0"/>
              </a:rPr>
              <a:t>against Jerusalem to battle, </a:t>
            </a:r>
          </a:p>
          <a:p>
            <a:pPr algn="ctr" defTabSz="913581" fontAlgn="base">
              <a:spcBef>
                <a:spcPct val="0"/>
              </a:spcBef>
              <a:spcAft>
                <a:spcPct val="0"/>
              </a:spcAft>
            </a:pPr>
            <a:r>
              <a:rPr lang="en-US" sz="2000">
                <a:solidFill>
                  <a:srgbClr val="FFFF00"/>
                </a:solidFill>
                <a:latin typeface="Impact" charset="0"/>
              </a:rPr>
              <a:t>and the city will be captured, </a:t>
            </a:r>
          </a:p>
          <a:p>
            <a:pPr algn="ctr" defTabSz="913581" fontAlgn="base">
              <a:spcBef>
                <a:spcPct val="0"/>
              </a:spcBef>
              <a:spcAft>
                <a:spcPct val="0"/>
              </a:spcAft>
            </a:pPr>
            <a:r>
              <a:rPr lang="en-US" sz="2000">
                <a:solidFill>
                  <a:srgbClr val="FFFF00"/>
                </a:solidFill>
                <a:latin typeface="Impact" charset="0"/>
              </a:rPr>
              <a:t>the houses plundered … </a:t>
            </a:r>
          </a:p>
          <a:p>
            <a:pPr algn="ctr" defTabSz="913581" fontAlgn="base">
              <a:spcBef>
                <a:spcPct val="0"/>
              </a:spcBef>
              <a:spcAft>
                <a:spcPct val="0"/>
              </a:spcAft>
            </a:pPr>
            <a:r>
              <a:rPr lang="en-US" sz="2000">
                <a:solidFill>
                  <a:srgbClr val="FFFF00"/>
                </a:solidFill>
                <a:latin typeface="Impact" charset="0"/>
              </a:rPr>
              <a:t>Zechariah 14:2</a:t>
            </a:r>
          </a:p>
        </p:txBody>
      </p:sp>
      <p:sp>
        <p:nvSpPr>
          <p:cNvPr id="282628" name="Text Box 4"/>
          <p:cNvSpPr txBox="1">
            <a:spLocks noChangeArrowheads="1"/>
          </p:cNvSpPr>
          <p:nvPr/>
        </p:nvSpPr>
        <p:spPr bwMode="auto">
          <a:xfrm>
            <a:off x="-8110538" y="1828802"/>
            <a:ext cx="2451100" cy="2476500"/>
          </a:xfrm>
          <a:prstGeom prst="rect">
            <a:avLst/>
          </a:prstGeom>
          <a:noFill/>
          <a:ln>
            <a:noFill/>
          </a:ln>
          <a:effectLst>
            <a:outerShdw blurRad="63500" dist="38099" dir="2700000" algn="ctr" rotWithShape="0">
              <a:srgbClr val="99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1pPr>
            <a:lvl2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2pPr>
            <a:lvl3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3pPr>
            <a:lvl4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4pPr>
            <a:lvl5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Times" charset="0"/>
                <a:ea typeface="ＭＳ Ｐゴシック" charset="0"/>
              </a:defRPr>
            </a:lvl9pPr>
          </a:lstStyle>
          <a:p>
            <a:pPr algn="ctr" defTabSz="913581" fontAlgn="base">
              <a:spcBef>
                <a:spcPct val="0"/>
              </a:spcBef>
              <a:spcAft>
                <a:spcPct val="0"/>
              </a:spcAft>
            </a:pPr>
            <a:r>
              <a:rPr lang="en-US" sz="2000">
                <a:solidFill>
                  <a:srgbClr val="0066CC"/>
                </a:solidFill>
                <a:latin typeface="Impact" charset="0"/>
              </a:rPr>
              <a:t>"For I will gather </a:t>
            </a:r>
          </a:p>
          <a:p>
            <a:pPr algn="ctr" defTabSz="913581" fontAlgn="base">
              <a:spcBef>
                <a:spcPct val="0"/>
              </a:spcBef>
              <a:spcAft>
                <a:spcPct val="0"/>
              </a:spcAft>
            </a:pPr>
            <a:r>
              <a:rPr lang="en-US" sz="2000">
                <a:solidFill>
                  <a:srgbClr val="0066CC"/>
                </a:solidFill>
                <a:latin typeface="Impact" charset="0"/>
              </a:rPr>
              <a:t>all the nations </a:t>
            </a:r>
          </a:p>
          <a:p>
            <a:pPr algn="ctr" defTabSz="913581" fontAlgn="base">
              <a:spcBef>
                <a:spcPct val="0"/>
              </a:spcBef>
              <a:spcAft>
                <a:spcPct val="0"/>
              </a:spcAft>
            </a:pPr>
            <a:r>
              <a:rPr lang="en-US" sz="2000">
                <a:solidFill>
                  <a:srgbClr val="0066CC"/>
                </a:solidFill>
                <a:latin typeface="Impact" charset="0"/>
              </a:rPr>
              <a:t>against Jerusalem </a:t>
            </a:r>
          </a:p>
          <a:p>
            <a:pPr algn="ctr" defTabSz="913581" fontAlgn="base">
              <a:spcBef>
                <a:spcPct val="0"/>
              </a:spcBef>
              <a:spcAft>
                <a:spcPct val="0"/>
              </a:spcAft>
            </a:pPr>
            <a:r>
              <a:rPr lang="en-US" sz="2000">
                <a:solidFill>
                  <a:srgbClr val="0066CC"/>
                </a:solidFill>
                <a:latin typeface="Impact" charset="0"/>
              </a:rPr>
              <a:t>to battle, and the</a:t>
            </a:r>
          </a:p>
          <a:p>
            <a:pPr algn="ctr" defTabSz="913581" fontAlgn="base">
              <a:spcBef>
                <a:spcPct val="0"/>
              </a:spcBef>
              <a:spcAft>
                <a:spcPct val="0"/>
              </a:spcAft>
            </a:pPr>
            <a:r>
              <a:rPr lang="en-US" sz="2000">
                <a:solidFill>
                  <a:srgbClr val="0066CC"/>
                </a:solidFill>
                <a:latin typeface="Impact" charset="0"/>
              </a:rPr>
              <a:t> city will be captured,</a:t>
            </a:r>
          </a:p>
          <a:p>
            <a:pPr algn="ctr" defTabSz="913581" fontAlgn="base">
              <a:spcBef>
                <a:spcPct val="0"/>
              </a:spcBef>
              <a:spcAft>
                <a:spcPct val="0"/>
              </a:spcAft>
            </a:pPr>
            <a:r>
              <a:rPr lang="en-US" sz="2000">
                <a:solidFill>
                  <a:srgbClr val="0066CC"/>
                </a:solidFill>
                <a:latin typeface="Impact" charset="0"/>
              </a:rPr>
              <a:t> the houses plundered …</a:t>
            </a:r>
          </a:p>
          <a:p>
            <a:pPr algn="ctr" defTabSz="913581" fontAlgn="base">
              <a:spcBef>
                <a:spcPct val="0"/>
              </a:spcBef>
              <a:spcAft>
                <a:spcPct val="0"/>
              </a:spcAft>
            </a:pPr>
            <a:r>
              <a:rPr lang="en-US" sz="2000">
                <a:solidFill>
                  <a:srgbClr val="0066CC"/>
                </a:solidFill>
                <a:latin typeface="Impact" charset="0"/>
              </a:rPr>
              <a:t> Zechariah 14:2</a:t>
            </a:r>
          </a:p>
        </p:txBody>
      </p:sp>
      <p:sp>
        <p:nvSpPr>
          <p:cNvPr id="282629" name="Text Box 5"/>
          <p:cNvSpPr txBox="1">
            <a:spLocks noChangeArrowheads="1"/>
          </p:cNvSpPr>
          <p:nvPr/>
        </p:nvSpPr>
        <p:spPr bwMode="auto">
          <a:xfrm>
            <a:off x="304802" y="228600"/>
            <a:ext cx="8839200" cy="18774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36" tIns="45716" rIns="91436" bIns="45716">
            <a:spAutoFit/>
          </a:bodyPr>
          <a:lstStyle/>
          <a:p>
            <a:pPr algn="r" defTabSz="913581" eaLnBrk="0" fontAlgn="base" hangingPunct="0">
              <a:spcBef>
                <a:spcPct val="0"/>
              </a:spcBef>
              <a:spcAft>
                <a:spcPct val="0"/>
              </a:spcAft>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وأجمع كل الأمم على أورشليم للمحاربة فتؤخذ المدينة وتنهب البيوت .... ويخرج نصف المدينة إلى السبي</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defTabSz="913581" eaLnBrk="0" fontAlgn="base" hangingPunct="0">
              <a:spcBef>
                <a:spcPct val="0"/>
              </a:spcBef>
              <a:spcAft>
                <a:spcPct val="0"/>
              </a:spcAft>
            </a:pPr>
            <a:endParaRPr lang="en-US" sz="2400" dirty="0">
              <a:solidFill>
                <a:srgbClr val="FFFFFF"/>
              </a:solidFill>
              <a:effectLst>
                <a:glow rad="101600">
                  <a:srgbClr val="000000">
                    <a:alpha val="75000"/>
                  </a:srgbClr>
                </a:glow>
              </a:effectLst>
              <a:latin typeface="Impact" charset="0"/>
              <a:ea typeface="ＭＳ Ｐゴシック" charset="0"/>
            </a:endParaRPr>
          </a:p>
          <a:p>
            <a:pPr defTabSz="913581" eaLnBrk="0" fontAlgn="base" hangingPunct="0">
              <a:spcBef>
                <a:spcPct val="0"/>
              </a:spcBef>
              <a:spcAft>
                <a:spcPct val="0"/>
              </a:spcAft>
            </a:pPr>
            <a:r>
              <a:rPr lang="ar-JO" sz="2800" dirty="0">
                <a:solidFill>
                  <a:srgbClr val="F1E07A"/>
                </a:solidFill>
                <a:effectLst>
                  <a:glow rad="101600">
                    <a:srgbClr val="000000">
                      <a:alpha val="75000"/>
                    </a:srgbClr>
                  </a:glow>
                </a:effectLst>
                <a:latin typeface="Impact" charset="0"/>
                <a:ea typeface="ＭＳ Ｐゴシック" charset="0"/>
              </a:rPr>
              <a:t>زكريا 14: 2</a:t>
            </a:r>
            <a:endParaRPr lang="en-US" sz="2800" dirty="0">
              <a:solidFill>
                <a:srgbClr val="F1E07A"/>
              </a:solidFill>
              <a:effectLst>
                <a:glow rad="101600">
                  <a:srgbClr val="000000">
                    <a:alpha val="75000"/>
                  </a:srgbClr>
                </a:glow>
              </a:effectLst>
              <a:latin typeface="Impact" charset="0"/>
              <a:ea typeface="ＭＳ Ｐゴシック" charset="0"/>
            </a:endParaRPr>
          </a:p>
        </p:txBody>
      </p:sp>
    </p:spTree>
    <p:extLst>
      <p:ext uri="{BB962C8B-B14F-4D97-AF65-F5344CB8AC3E}">
        <p14:creationId xmlns:p14="http://schemas.microsoft.com/office/powerpoint/2010/main" val="994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12px-Jerusalem_Dome_of_the_rock_BW_14.jp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 y="0"/>
            <a:ext cx="9200310" cy="6858000"/>
          </a:xfrm>
          <a:prstGeom prst="rect">
            <a:avLst/>
          </a:prstGeom>
        </p:spPr>
      </p:pic>
      <p:sp>
        <p:nvSpPr>
          <p:cNvPr id="4" name="Rectangle 3"/>
          <p:cNvSpPr/>
          <p:nvPr/>
        </p:nvSpPr>
        <p:spPr>
          <a:xfrm>
            <a:off x="342900" y="379949"/>
            <a:ext cx="8509000" cy="5893673"/>
          </a:xfrm>
          <a:prstGeom prst="rect">
            <a:avLst/>
          </a:prstGeom>
        </p:spPr>
        <p:txBody>
          <a:bodyPr wrap="square" lIns="91193" tIns="45597" rIns="91193" bIns="45597">
            <a:spAutoFit/>
          </a:bodyPr>
          <a:lstStyle/>
          <a:p>
            <a:pPr marL="0" marR="0" lvl="0" indent="0" algn="r" defTabSz="455153"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5153" rtl="0" eaLnBrk="1" fontAlgn="auto" latinLnBrk="0" hangingPunct="1">
              <a:lnSpc>
                <a:spcPct val="90000"/>
              </a:lnSpc>
              <a:spcBef>
                <a:spcPts val="0"/>
              </a:spcBef>
              <a:spcAft>
                <a:spcPts val="0"/>
              </a:spcAft>
              <a:buClrTx/>
              <a:buSzTx/>
              <a:buFontTx/>
              <a:buNone/>
              <a:tabLst/>
              <a:defRPr/>
            </a:pPr>
            <a:r>
              <a:rPr kumimoji="0" lang="ar-JO" sz="2600" b="1" i="0"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mn-ea"/>
                <a:cs typeface="Arial" panose="020B0604020202020204" pitchFamily="34" charset="0"/>
              </a:rPr>
              <a:t>في حكم صدر عام 1996 أدلت المحكمة العليا بالملاحظات التالية: لا تحتاج أي محكمة في إسرائيل إلى دليل على أن تعدي الأوقاف الإسلامية على أراضي جبل الهيكل لتوسيع منطقة صلاة المسلمين يسبب إهانة حقيقية للمتدينين والمشاعر القومية لدى قطاعات كبيرة من الجمهور اليهودي فيما يتعلق بالموقع الأكثر قداسة لدى اليهود.... إن انتشار المسلمين إلى منطقة صلاة إضافية يسيء بشدة إلى مشاعر اليهود فيما يتعلق بالموقع.... هذا هو الخلاف بكل بساطة دون أي تجميل. وأضافت المحكمة: ومع ذلك فإن الواقع في جبل الهيكل … ليس بسيطًا بأي حال من الأحوال. فهو دقيق ومعقد للغاية لدرجة أنه لا يمكن للمحكمة أن تتجاهله وفيما يتعلق بالنزاع المذكور لا يمكنها أن تقيد نفسها بقواعد القانون كما جرت العادة.... وهذه إحدى الحالات </a:t>
            </a:r>
            <a:r>
              <a:rPr kumimoji="0" lang="ar-JO" sz="2600" b="1" i="0" u="none" strike="noStrike" kern="1200" cap="none" spc="0" normalizeH="0" baseline="0" noProof="0" dirty="0">
                <a:ln>
                  <a:noFill/>
                </a:ln>
                <a:solidFill>
                  <a:srgbClr val="FFFCE9"/>
                </a:solidFill>
                <a:effectLst>
                  <a:glow rad="101600">
                    <a:prstClr val="black">
                      <a:alpha val="75000"/>
                    </a:prstClr>
                  </a:glow>
                </a:effectLst>
                <a:uLnTx/>
                <a:uFillTx/>
                <a:latin typeface="Arial" panose="020B0604020202020204" pitchFamily="34" charset="0"/>
                <a:ea typeface="+mn-ea"/>
                <a:cs typeface="Arial" panose="020B0604020202020204" pitchFamily="34" charset="0"/>
              </a:rPr>
              <a:t>التي لا يكون فيها الحكم القضائي هو السبيل المعقول لفصل النزاع، وقرار من يتجاوز هذا النوع حدود القانون. إن المستوى السياسي وليس المحكمة </a:t>
            </a:r>
            <a:r>
              <a:rPr kumimoji="0" lang="ar-JO" sz="2600" b="1" i="0" u="none" strike="noStrike" kern="1200" cap="none" spc="0" normalizeH="0" baseline="0" noProof="0" dirty="0">
                <a:ln>
                  <a:noFill/>
                </a:ln>
                <a:solidFill>
                  <a:srgbClr val="CCFFCC"/>
                </a:solidFill>
                <a:effectLst>
                  <a:glow rad="101600">
                    <a:prstClr val="black">
                      <a:alpha val="75000"/>
                    </a:prstClr>
                  </a:glow>
                </a:effectLst>
                <a:uLnTx/>
                <a:uFillTx/>
                <a:latin typeface="Arial" panose="020B0604020202020204" pitchFamily="34" charset="0"/>
                <a:ea typeface="+mn-ea"/>
                <a:cs typeface="Arial" panose="020B0604020202020204" pitchFamily="34" charset="0"/>
              </a:rPr>
              <a:t>... </a:t>
            </a:r>
            <a:r>
              <a:rPr kumimoji="0" lang="ar-JO" sz="26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rPr>
              <a:t>هو الذي يجب أن يعطي محتوى ومعنى للدعوة التاريخية: جبل الهيكل لنا.</a:t>
            </a:r>
          </a:p>
          <a:p>
            <a:pPr marL="0" marR="0" lvl="0" indent="0" algn="r" defTabSz="455153" rtl="0" eaLnBrk="1" fontAlgn="auto" latinLnBrk="0" hangingPunct="1">
              <a:lnSpc>
                <a:spcPct val="90000"/>
              </a:lnSpc>
              <a:spcBef>
                <a:spcPts val="0"/>
              </a:spcBef>
              <a:spcAft>
                <a:spcPts val="0"/>
              </a:spcAft>
              <a:buClrTx/>
              <a:buSzTx/>
              <a:buFontTx/>
              <a:buNone/>
              <a:tabLst/>
              <a:defRPr/>
            </a:pPr>
            <a:endParaRPr kumimoji="0" lang="ar-JO" sz="2600" b="1" i="0"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a:p>
            <a:pPr marL="0" marR="0" lvl="0" indent="0" algn="r" defTabSz="455153" rtl="0" eaLnBrk="1" fontAlgn="auto" latinLnBrk="0" hangingPunct="1">
              <a:lnSpc>
                <a:spcPct val="90000"/>
              </a:lnSpc>
              <a:spcBef>
                <a:spcPts val="0"/>
              </a:spcBef>
              <a:spcAft>
                <a:spcPts val="0"/>
              </a:spcAft>
              <a:buClrTx/>
              <a:buSzTx/>
              <a:buFontTx/>
              <a:buNone/>
              <a:tabLst/>
              <a:defRPr/>
            </a:pPr>
            <a:r>
              <a:rPr kumimoji="0" lang="ar-JO" sz="2600" b="1" i="0" u="none" strike="noStrike" kern="1200" cap="none" spc="0" normalizeH="0" baseline="0" noProof="0" dirty="0">
                <a:ln>
                  <a:noFill/>
                </a:ln>
                <a:solidFill>
                  <a:srgbClr val="CCFFCC"/>
                </a:solidFill>
                <a:effectLst>
                  <a:glow rad="101600">
                    <a:prstClr val="black">
                      <a:alpha val="75000"/>
                    </a:prstClr>
                  </a:glow>
                </a:effectLst>
                <a:uLnTx/>
                <a:uFillTx/>
                <a:latin typeface="Arial" panose="020B0604020202020204" pitchFamily="34" charset="0"/>
                <a:ea typeface="+mn-ea"/>
                <a:cs typeface="Arial" panose="020B0604020202020204" pitchFamily="34" charset="0"/>
              </a:rPr>
              <a:t>الرأي في مسألة الأعمال في جبل الهيكل (10/9): 2</a:t>
            </a:r>
            <a:endParaRPr kumimoji="0" lang="en-US" sz="2600" b="1" i="0" u="none" strike="noStrike" kern="1200" cap="none" spc="0" normalizeH="0" baseline="0" noProof="0" dirty="0">
              <a:ln>
                <a:noFill/>
              </a:ln>
              <a:solidFill>
                <a:srgbClr val="CCFFCC"/>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333555" y="12988"/>
            <a:ext cx="6220184" cy="584527"/>
          </a:xfrm>
          <a:prstGeom prst="rect">
            <a:avLst/>
          </a:prstGeom>
          <a:noFill/>
        </p:spPr>
        <p:txBody>
          <a:bodyPr wrap="square" lIns="91193" tIns="45597" rIns="91193" bIns="45597" rtlCol="0">
            <a:spAutoFit/>
          </a:bodyPr>
          <a:lstStyle/>
          <a:p>
            <a:pPr marL="0" marR="0" lvl="0" indent="0" algn="ctr" defTabSz="455153"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EDAD"/>
                </a:solidFill>
                <a:effectLst>
                  <a:glow rad="101600">
                    <a:prstClr val="black">
                      <a:alpha val="75000"/>
                    </a:prstClr>
                  </a:glow>
                </a:effectLst>
                <a:uLnTx/>
                <a:uFillTx/>
                <a:latin typeface="Arial" panose="020B0604020202020204" pitchFamily="34" charset="0"/>
                <a:ea typeface="+mn-ea"/>
                <a:cs typeface="Arial" panose="020B0604020202020204" pitchFamily="34" charset="0"/>
              </a:rPr>
              <a:t>يقرر جبل الهيكل سياسياً فقط</a:t>
            </a:r>
            <a:endParaRPr kumimoji="0" lang="en-US" sz="3200" b="1" i="0" u="none" strike="noStrike" kern="1200" cap="none" spc="0" normalizeH="0" baseline="0" noProof="0" dirty="0">
              <a:ln>
                <a:noFill/>
              </a:ln>
              <a:solidFill>
                <a:srgbClr val="FFEDAD"/>
              </a:solidFill>
              <a:effectLst>
                <a:glow rad="101600">
                  <a:prstClr val="black">
                    <a:alpha val="75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75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rotecting Jerusalems Holy Sit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457700" cy="6858000"/>
          </a:xfrm>
          <a:prstGeom prst="rect">
            <a:avLst/>
          </a:prstGeom>
        </p:spPr>
      </p:pic>
      <p:sp>
        <p:nvSpPr>
          <p:cNvPr id="5" name="TextBox 4"/>
          <p:cNvSpPr txBox="1"/>
          <p:nvPr/>
        </p:nvSpPr>
        <p:spPr>
          <a:xfrm>
            <a:off x="5324860" y="233487"/>
            <a:ext cx="2767096" cy="867922"/>
          </a:xfrm>
          <a:prstGeom prst="rect">
            <a:avLst/>
          </a:prstGeom>
          <a:noFill/>
        </p:spPr>
        <p:txBody>
          <a:bodyPr wrap="none" lIns="91436" tIns="45716" rIns="91436" bIns="45716" rtlCol="0">
            <a:spAutoFit/>
          </a:bodyPr>
          <a:lstStyle/>
          <a:p>
            <a:pPr marL="0" marR="0" lvl="0" indent="0" algn="ctr" defTabSz="455153" rtl="0" eaLnBrk="1" fontAlgn="auto" latinLnBrk="0" hangingPunct="1">
              <a:lnSpc>
                <a:spcPct val="9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EDAD"/>
                </a:solidFill>
                <a:effectLst/>
                <a:uLnTx/>
                <a:uFillTx/>
                <a:latin typeface="Arial" panose="020B0604020202020204" pitchFamily="34" charset="0"/>
                <a:ea typeface="+mn-ea"/>
                <a:cs typeface="Arial" panose="020B0604020202020204" pitchFamily="34" charset="0"/>
              </a:rPr>
              <a:t>التراث المشترك</a:t>
            </a:r>
          </a:p>
          <a:p>
            <a:pPr marL="0" marR="0" lvl="0" indent="0" algn="ctr" defTabSz="455153" rtl="0" eaLnBrk="1" fontAlgn="auto" latinLnBrk="0" hangingPunct="1">
              <a:lnSpc>
                <a:spcPct val="90000"/>
              </a:lnSpc>
              <a:spcBef>
                <a:spcPts val="0"/>
              </a:spcBef>
              <a:spcAft>
                <a:spcPts val="0"/>
              </a:spcAft>
              <a:buClrTx/>
              <a:buSzTx/>
              <a:buFontTx/>
              <a:buNone/>
              <a:tabLst/>
              <a:defRPr/>
            </a:pPr>
            <a:r>
              <a:rPr kumimoji="0" lang="ar-JO" sz="2800" b="0" i="0" u="none" strike="noStrike" kern="1200" cap="none" spc="0" normalizeH="0" baseline="0" noProof="0" dirty="0">
                <a:ln>
                  <a:noFill/>
                </a:ln>
                <a:solidFill>
                  <a:srgbClr val="FFEDAD"/>
                </a:solidFill>
                <a:effectLst/>
                <a:uLnTx/>
                <a:uFillTx/>
                <a:latin typeface="Arial" panose="020B0604020202020204" pitchFamily="34" charset="0"/>
                <a:ea typeface="+mn-ea"/>
                <a:cs typeface="Arial" panose="020B0604020202020204" pitchFamily="34" charset="0"/>
              </a:rPr>
              <a:t>للنظام القانوني للبشرية</a:t>
            </a:r>
            <a:endParaRPr kumimoji="0" lang="en-US" sz="2800" b="0" i="0" u="none" strike="noStrike" kern="1200" cap="none" spc="0" normalizeH="0" baseline="0" noProof="0" dirty="0">
              <a:ln>
                <a:noFill/>
              </a:ln>
              <a:solidFill>
                <a:srgbClr val="FFEDAD"/>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4584823" y="1282057"/>
            <a:ext cx="4457701" cy="4358108"/>
          </a:xfrm>
          <a:prstGeom prst="rect">
            <a:avLst/>
          </a:prstGeom>
          <a:noFill/>
        </p:spPr>
        <p:txBody>
          <a:bodyPr wrap="square" lIns="91436" tIns="45716" rIns="91436" bIns="45716" rtlCol="0">
            <a:spAutoFit/>
          </a:bodyPr>
          <a:lstStyle/>
          <a:p>
            <a:pPr marL="0" marR="0" lvl="0" indent="0" algn="r" defTabSz="455153" rtl="0" eaLnBrk="1" fontAlgn="auto" latinLnBrk="0" hangingPunct="1">
              <a:lnSpc>
                <a:spcPct val="90000"/>
              </a:lnSpc>
              <a:spcBef>
                <a:spcPts val="0"/>
              </a:spcBef>
              <a:spcAft>
                <a:spcPts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نظرًا للتركيز على اهتمام المجتمع الدولي بالمواقع وفي إطار مفهوم تراث البشرية، يجب إشراك ممثلين عن المجتمع الدولي كوسطاء وضامنين. ومن المرجح أن يأتي هؤلاء من الأمم المتحدة (اليونسكو) وأن يتم استخلاصها من القوى الإقليمية مثل جامعة الدول العربية أو حلف شمال الأطلسي أو الدول المهتمة مثل الولايات المتحدة والاتحاد الأوروبي وروسيا. … أي نظام قانوني مقترح سيتطلب تعاوناً بين الأديان يتألف من زعماء دينيين من المنطقة. ويمكن استكماله بقادة دينيين دوليين قد يعملون كوسطاء.</a:t>
            </a:r>
          </a:p>
          <a:p>
            <a:pPr marL="0" marR="0" lvl="0" indent="0" algn="l" defTabSz="455153" rtl="0" eaLnBrk="1" fontAlgn="auto" latinLnBrk="0" hangingPunct="1">
              <a:lnSpc>
                <a:spcPct val="90000"/>
              </a:lnSpc>
              <a:spcBef>
                <a:spcPts val="0"/>
              </a:spcBef>
              <a:spcAft>
                <a:spcPts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5153" rtl="0" eaLnBrk="1" fontAlgn="auto" latinLnBrk="0" hangingPunct="1">
              <a:lnSpc>
                <a:spcPct val="90000"/>
              </a:lnSpc>
              <a:spcBef>
                <a:spcPts val="0"/>
              </a:spcBef>
              <a:spcAft>
                <a:spcPts val="0"/>
              </a:spcAft>
              <a:buClrTx/>
              <a:buSzTx/>
              <a:buFontTx/>
              <a:buNone/>
              <a:tabLst/>
              <a:defRPr/>
            </a:pPr>
            <a:r>
              <a:rPr kumimoji="0" lang="ar-JO" sz="2200" b="1" i="0" u="none" strike="noStrike" kern="1200" cap="none" spc="0" normalizeH="0" baseline="0" noProof="0" dirty="0">
                <a:ln>
                  <a:noFill/>
                </a:ln>
                <a:solidFill>
                  <a:srgbClr val="FFEDAD"/>
                </a:solidFill>
                <a:effectLst/>
                <a:uLnTx/>
                <a:uFillTx/>
                <a:latin typeface="Arial" panose="020B0604020202020204" pitchFamily="34" charset="0"/>
                <a:ea typeface="+mn-ea"/>
                <a:cs typeface="Arial" panose="020B0604020202020204" pitchFamily="34" charset="0"/>
              </a:rPr>
              <a:t>الصفحات 180-183</a:t>
            </a:r>
            <a:endParaRPr kumimoji="0" lang="en-US" sz="2200" b="1" i="0" u="none" strike="noStrike" kern="1200" cap="none" spc="0" normalizeH="0" baseline="0" noProof="0" dirty="0">
              <a:ln>
                <a:noFill/>
              </a:ln>
              <a:solidFill>
                <a:srgbClr val="FFEDA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316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04 at 3.01.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713"/>
            <a:ext cx="9257120" cy="6942840"/>
          </a:xfrm>
          <a:prstGeom prst="rect">
            <a:avLst/>
          </a:prstGeom>
        </p:spPr>
      </p:pic>
      <p:sp>
        <p:nvSpPr>
          <p:cNvPr id="3" name="Title 2">
            <a:extLst>
              <a:ext uri="{FF2B5EF4-FFF2-40B4-BE49-F238E27FC236}">
                <a16:creationId xmlns:a16="http://schemas.microsoft.com/office/drawing/2014/main" id="{0FC3B4FD-0E88-5047-BCE7-4097D53B8810}"/>
              </a:ext>
            </a:extLst>
          </p:cNvPr>
          <p:cNvSpPr>
            <a:spLocks noGrp="1"/>
          </p:cNvSpPr>
          <p:nvPr>
            <p:ph type="title" idx="4294967295"/>
          </p:nvPr>
        </p:nvSpPr>
        <p:spPr>
          <a:xfrm>
            <a:off x="2686640" y="5989586"/>
            <a:ext cx="4072379" cy="769433"/>
          </a:xfrm>
          <a:solidFill>
            <a:schemeClr val="bg2"/>
          </a:solidFill>
        </p:spPr>
        <p:txBody>
          <a:bodyPr/>
          <a:lstStyle/>
          <a:p>
            <a:pPr algn="ctr"/>
            <a:r>
              <a:rPr lang="ar-JO" b="1" dirty="0">
                <a:latin typeface="Arial" panose="020B0604020202020204" pitchFamily="34" charset="0"/>
                <a:cs typeface="Arial" panose="020B0604020202020204" pitchFamily="34" charset="0"/>
              </a:rPr>
              <a:t>ملاخي 3: 1</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34621"/>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3474" name="Picture 1" descr="Rose Guide to the Templ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4420" y="205873"/>
            <a:ext cx="6309360" cy="6473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72745" y="5212080"/>
            <a:ext cx="1972284" cy="1421691"/>
          </a:xfrm>
          <a:prstGeom prst="rect">
            <a:avLst/>
          </a:prstGeom>
          <a:noFill/>
        </p:spPr>
        <p:txBody>
          <a:bodyPr wrap="none" lIns="82049" tIns="41031" rIns="82049" bIns="41031">
            <a:spAutoFit/>
          </a:bodyPr>
          <a:lstStyle/>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أغطية </a:t>
            </a:r>
          </a:p>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خيمة الإجتماع </a:t>
            </a:r>
          </a:p>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والهياكل</a:t>
            </a:r>
            <a:endParaRPr lang="en-US"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p:txBody>
      </p:sp>
      <p:sp>
        <p:nvSpPr>
          <p:cNvPr id="4" name="TextBox 3"/>
          <p:cNvSpPr txBox="1"/>
          <p:nvPr/>
        </p:nvSpPr>
        <p:spPr>
          <a:xfrm>
            <a:off x="1048948" y="342900"/>
            <a:ext cx="2573411" cy="975415"/>
          </a:xfrm>
          <a:prstGeom prst="rect">
            <a:avLst/>
          </a:prstGeom>
          <a:noFill/>
        </p:spPr>
        <p:txBody>
          <a:bodyPr wrap="none" lIns="82049" tIns="41031" rIns="82049" bIns="41031">
            <a:spAutoFit/>
          </a:bodyPr>
          <a:lstStyle/>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ملصقات قابلة للطي </a:t>
            </a:r>
          </a:p>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للهيكل عبر الزمن</a:t>
            </a:r>
            <a:endParaRPr lang="en-US"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p:txBody>
      </p:sp>
      <p:sp>
        <p:nvSpPr>
          <p:cNvPr id="5" name="TextBox 4"/>
          <p:cNvSpPr txBox="1"/>
          <p:nvPr/>
        </p:nvSpPr>
        <p:spPr>
          <a:xfrm>
            <a:off x="7315290" y="891540"/>
            <a:ext cx="1630745" cy="4545624"/>
          </a:xfrm>
          <a:prstGeom prst="rect">
            <a:avLst/>
          </a:prstGeom>
          <a:noFill/>
        </p:spPr>
        <p:txBody>
          <a:bodyPr lIns="82049" tIns="41031" rIns="82049" bIns="41031">
            <a:spAutoFit/>
          </a:bodyPr>
          <a:lstStyle/>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صور ملونة كاملة</a:t>
            </a:r>
          </a:p>
          <a:p>
            <a:pPr algn="ctr" defTabSz="820067" fontAlgn="base">
              <a:spcBef>
                <a:spcPct val="0"/>
              </a:spcBef>
              <a:spcAft>
                <a:spcPct val="0"/>
              </a:spcAft>
              <a:defRPr/>
            </a:pPr>
            <a:r>
              <a:rPr lang="ar-JO"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rPr>
              <a:t>الرسومات الأصلية واللوحات والرسوم البيانية</a:t>
            </a:r>
            <a:endParaRPr lang="en-US"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a:p>
            <a:pPr algn="ctr" defTabSz="820067" fontAlgn="base">
              <a:spcBef>
                <a:spcPct val="0"/>
              </a:spcBef>
              <a:spcAft>
                <a:spcPct val="0"/>
              </a:spcAft>
              <a:defRPr/>
            </a:pPr>
            <a:endParaRPr lang="en-US" sz="29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sym typeface="GillSans" charset="0"/>
            </a:endParaRPr>
          </a:p>
        </p:txBody>
      </p:sp>
    </p:spTree>
    <p:extLst>
      <p:ext uri="{BB962C8B-B14F-4D97-AF65-F5344CB8AC3E}">
        <p14:creationId xmlns:p14="http://schemas.microsoft.com/office/powerpoint/2010/main" val="576070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4" name="Picture 3" descr="Cover Vitual Tour to the Temple 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790" y="0"/>
            <a:ext cx="7561191" cy="6858000"/>
          </a:xfrm>
          <a:prstGeom prst="rect">
            <a:avLst/>
          </a:prstGeom>
        </p:spPr>
      </p:pic>
      <p:pic>
        <p:nvPicPr>
          <p:cNvPr id="5" name="Picture 4" descr="tabernac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6000" y="1"/>
            <a:ext cx="4160762" cy="2244190"/>
          </a:xfrm>
          <a:prstGeom prst="rect">
            <a:avLst/>
          </a:prstGeom>
        </p:spPr>
      </p:pic>
      <p:pic>
        <p:nvPicPr>
          <p:cNvPr id="6" name="Picture 5" descr="western wal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8220" y="4414762"/>
            <a:ext cx="4528656" cy="2443238"/>
          </a:xfrm>
          <a:prstGeom prst="rect">
            <a:avLst/>
          </a:prstGeom>
        </p:spPr>
      </p:pic>
      <p:pic>
        <p:nvPicPr>
          <p:cNvPr id="7" name="Picture 6" descr="36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8199" y="1947336"/>
            <a:ext cx="3483429" cy="2824405"/>
          </a:xfrm>
          <a:prstGeom prst="rect">
            <a:avLst/>
          </a:prstGeom>
        </p:spPr>
      </p:pic>
    </p:spTree>
    <p:extLst>
      <p:ext uri="{BB962C8B-B14F-4D97-AF65-F5344CB8AC3E}">
        <p14:creationId xmlns:p14="http://schemas.microsoft.com/office/powerpoint/2010/main" val="2409427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057"/>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267791" y="1447800"/>
            <a:ext cx="2390390" cy="1263864"/>
          </a:xfrm>
          <a:prstGeom prst="rect">
            <a:avLst/>
          </a:prstGeom>
          <a:noFill/>
        </p:spPr>
        <p:txBody>
          <a:bodyPr wrap="none" lIns="91436" tIns="45716" rIns="91436" bIns="45716" rtlCol="0">
            <a:spAutoFit/>
          </a:bodyPr>
          <a:lstStyle/>
          <a:p>
            <a:pPr algn="ctr" defTabSz="913977"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 عن</a:t>
            </a:r>
          </a:p>
          <a:p>
            <a:pPr algn="ctr" defTabSz="913977"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الأيام الأخيرة</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9" y="2840561"/>
            <a:ext cx="1402941" cy="535523"/>
          </a:xfrm>
          <a:prstGeom prst="rect">
            <a:avLst/>
          </a:prstGeom>
          <a:noFill/>
        </p:spPr>
        <p:txBody>
          <a:bodyPr wrap="none" lIns="91436" tIns="45716" rIns="91436" bIns="45716" rtlCol="0">
            <a:spAutoFit/>
          </a:bodyPr>
          <a:lstStyle/>
          <a:p>
            <a:pPr algn="ctr" defTabSz="456989">
              <a:lnSpc>
                <a:spcPct val="90000"/>
              </a:lnSpc>
            </a:pPr>
            <a:r>
              <a:rPr lang="ar-JO"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6</a:t>
            </a:r>
            <a:endParaRPr lang="en-US"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BC049D9C-459E-4D34-BD57-D48633752E0E}"/>
              </a:ext>
            </a:extLst>
          </p:cNvPr>
          <p:cNvSpPr/>
          <p:nvPr/>
        </p:nvSpPr>
        <p:spPr bwMode="auto">
          <a:xfrm>
            <a:off x="3472071" y="183937"/>
            <a:ext cx="5062330" cy="1263863"/>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6000" b="1" i="0" u="none" strike="noStrike" cap="none" normalizeH="0" baseline="0" dirty="0">
                <a:ln>
                  <a:noFill/>
                </a:ln>
                <a:solidFill>
                  <a:srgbClr val="FFFF99"/>
                </a:solidFill>
                <a:effectLst>
                  <a:glow rad="127000">
                    <a:schemeClr val="tx1"/>
                  </a:glow>
                </a:effectLst>
                <a:latin typeface="Arial" panose="020B0604020202020204" pitchFamily="34" charset="0"/>
                <a:ea typeface="ＭＳ Ｐゴシック" charset="0"/>
                <a:cs typeface="Arial" panose="020B0604020202020204" pitchFamily="34" charset="0"/>
              </a:rPr>
              <a:t>خطاب جبل الزيتون</a:t>
            </a:r>
            <a:endParaRPr kumimoji="0" lang="en-US" sz="6000" b="1" i="0" u="none" strike="noStrike" cap="none" normalizeH="0" baseline="0" dirty="0">
              <a:ln>
                <a:noFill/>
              </a:ln>
              <a:solidFill>
                <a:srgbClr val="FFFF99"/>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50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itle + Body">
  <a:themeElements>
    <a:clrScheme name="">
      <a:dk1>
        <a:srgbClr val="000000"/>
      </a:dk1>
      <a:lt1>
        <a:srgbClr val="FFFFCC"/>
      </a:lt1>
      <a:dk2>
        <a:srgbClr val="000000"/>
      </a:dk2>
      <a:lt2>
        <a:srgbClr val="000000"/>
      </a:lt2>
      <a:accent1>
        <a:srgbClr val="339933"/>
      </a:accent1>
      <a:accent2>
        <a:srgbClr val="333399"/>
      </a:accent2>
      <a:accent3>
        <a:srgbClr val="FFFFE2"/>
      </a:accent3>
      <a:accent4>
        <a:srgbClr val="000000"/>
      </a:accent4>
      <a:accent5>
        <a:srgbClr val="ADCAAD"/>
      </a:accent5>
      <a:accent6>
        <a:srgbClr val="2D2D8A"/>
      </a:accent6>
      <a:hlink>
        <a:srgbClr val="009999"/>
      </a:hlink>
      <a:folHlink>
        <a:srgbClr val="99CC00"/>
      </a:folHlink>
    </a:clrScheme>
    <a:fontScheme name="Title + Body">
      <a:majorFont>
        <a:latin typeface="Times"/>
        <a:ea typeface="ヒラギノ明朝 ProN W3"/>
        <a:cs typeface="ヒラギノ明朝 ProN W3"/>
      </a:majorFont>
      <a:minorFont>
        <a:latin typeface="Time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993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lang="en-US" sz="1200" b="0" i="0" u="none" strike="noStrike" cap="none" normalizeH="0" baseline="0">
            <a:ln>
              <a:noFill/>
            </a:ln>
            <a:solidFill>
              <a:schemeClr val="tx1"/>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33993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lang="en-US" sz="1200" b="0" i="0" u="none" strike="noStrike" cap="none" normalizeH="0" baseline="0">
            <a:ln>
              <a:noFill/>
            </a:ln>
            <a:solidFill>
              <a:schemeClr val="tx1"/>
            </a:solidFill>
            <a:effectLst/>
            <a:latin typeface="Times" charset="0"/>
            <a:ea typeface="ヒラギノ明朝 ProN W3" charset="0"/>
            <a:cs typeface="ヒラギノ明朝 ProN W3" charset="0"/>
            <a:sym typeface="Times" charset="0"/>
          </a:defRPr>
        </a:defPPr>
      </a:lstStyle>
    </a:lnDef>
  </a:objectDefaults>
  <a:extraClrSchemeLst>
    <a:extraClrScheme>
      <a:clrScheme name="Title + Bo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4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4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Title + Body">
  <a:themeElements>
    <a:clrScheme name="">
      <a:dk1>
        <a:srgbClr val="000000"/>
      </a:dk1>
      <a:lt1>
        <a:srgbClr val="FFFFC7"/>
      </a:lt1>
      <a:dk2>
        <a:srgbClr val="000000"/>
      </a:dk2>
      <a:lt2>
        <a:srgbClr val="B0B0B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Title + Body">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 Bo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Art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3">
  <a:themeElements>
    <a:clrScheme name="">
      <a:dk1>
        <a:srgbClr val="000000"/>
      </a:dk1>
      <a:lt1>
        <a:srgbClr val="FFFFFF"/>
      </a:lt1>
      <a:dk2>
        <a:srgbClr val="000000"/>
      </a:dk2>
      <a:lt2>
        <a:srgbClr val="000000"/>
      </a:lt2>
      <a:accent1>
        <a:srgbClr val="ACE1E4"/>
      </a:accent1>
      <a:accent2>
        <a:srgbClr val="333399"/>
      </a:accent2>
      <a:accent3>
        <a:srgbClr val="FFFFFF"/>
      </a:accent3>
      <a:accent4>
        <a:srgbClr val="000000"/>
      </a:accent4>
      <a:accent5>
        <a:srgbClr val="D2EEEF"/>
      </a:accent5>
      <a:accent6>
        <a:srgbClr val="2D2D8A"/>
      </a:accent6>
      <a:hlink>
        <a:srgbClr val="009999"/>
      </a:hlink>
      <a:folHlink>
        <a:srgbClr val="99CC00"/>
      </a:folHlink>
    </a:clrScheme>
    <a:fontScheme name="Title &amp; Bullets copy 3">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3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ＭＳ Ｐゴシック"/>
        <a:cs typeface="Times"/>
      </a:majorFont>
      <a:minorFont>
        <a:latin typeface="Times"/>
        <a:ea typeface="ＭＳ Ｐゴシック"/>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2400" b="0" i="0" u="none" strike="noStrike" cap="none" normalizeH="0" baseline="0">
            <a:ln>
              <a:noFill/>
            </a:ln>
            <a:solidFill>
              <a:srgbClr val="000000"/>
            </a:solidFill>
            <a:effectLst/>
            <a:latin typeface="GillSans" charset="0"/>
            <a:ea typeface="GillSans" charset="0"/>
            <a:cs typeface="GillSans"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2400" b="0" i="0" u="none" strike="noStrike" cap="none" normalizeH="0" baseline="0">
            <a:ln>
              <a:noFill/>
            </a:ln>
            <a:solidFill>
              <a:srgbClr val="000000"/>
            </a:solidFill>
            <a:effectLst/>
            <a:latin typeface="GillSans" charset="0"/>
            <a:ea typeface="GillSans" charset="0"/>
            <a:cs typeface="GillSans" charset="0"/>
            <a:sym typeface="GillSans"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BC Blank">
  <a:themeElements>
    <a:clrScheme name="">
      <a:dk1>
        <a:srgbClr val="808080"/>
      </a:dk1>
      <a:lt1>
        <a:srgbClr val="FFFFFF"/>
      </a:lt1>
      <a:dk2>
        <a:srgbClr val="0000CC"/>
      </a:dk2>
      <a:lt2>
        <a:srgbClr val="000000"/>
      </a:lt2>
      <a:accent1>
        <a:srgbClr val="00CC99"/>
      </a:accent1>
      <a:accent2>
        <a:srgbClr val="3333CC"/>
      </a:accent2>
      <a:accent3>
        <a:srgbClr val="AAAAE2"/>
      </a:accent3>
      <a:accent4>
        <a:srgbClr val="DADADA"/>
      </a:accent4>
      <a:accent5>
        <a:srgbClr val="AAE2CA"/>
      </a:accent5>
      <a:accent6>
        <a:srgbClr val="2D2DB9"/>
      </a:accent6>
      <a:hlink>
        <a:srgbClr val="CCCCFF"/>
      </a:hlink>
      <a:folHlink>
        <a:srgbClr val="B2B2B2"/>
      </a:folHlink>
    </a:clrScheme>
    <a:fontScheme name="GBC Blank">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2"/>
            </a:solidFill>
            <a:effectLst/>
            <a:latin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2"/>
            </a:solidFill>
            <a:effectLst/>
            <a:latin typeface="Times New Roman" pitchFamily="-108" charset="0"/>
          </a:defRPr>
        </a:defPPr>
      </a:lstStyle>
    </a:lnDef>
  </a:objectDefaults>
  <a:extraClrSchemeLst>
    <a:extraClrScheme>
      <a:clrScheme name="GBC 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BC Blank 2">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BC 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BC Blank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BC Blank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BC Blank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TotalTime>
  <Words>1555</Words>
  <Application>Microsoft Macintosh PowerPoint</Application>
  <PresentationFormat>On-screen Show (4:3)</PresentationFormat>
  <Paragraphs>186</Paragraphs>
  <Slides>65</Slides>
  <Notes>24</Notes>
  <HiddenSlides>0</HiddenSlides>
  <MMClips>0</MMClips>
  <ScaleCrop>false</ScaleCrop>
  <HeadingPairs>
    <vt:vector size="6" baseType="variant">
      <vt:variant>
        <vt:lpstr>Fonts Used</vt:lpstr>
      </vt:variant>
      <vt:variant>
        <vt:i4>18</vt:i4>
      </vt:variant>
      <vt:variant>
        <vt:lpstr>Theme</vt:lpstr>
      </vt:variant>
      <vt:variant>
        <vt:i4>30</vt:i4>
      </vt:variant>
      <vt:variant>
        <vt:lpstr>Slide Titles</vt:lpstr>
      </vt:variant>
      <vt:variant>
        <vt:i4>65</vt:i4>
      </vt:variant>
    </vt:vector>
  </HeadingPairs>
  <TitlesOfParts>
    <vt:vector size="113" baseType="lpstr">
      <vt:lpstr>ＭＳ Ｐゴシック</vt:lpstr>
      <vt:lpstr>Times</vt:lpstr>
      <vt:lpstr>Arial</vt:lpstr>
      <vt:lpstr>Arial Black</vt:lpstr>
      <vt:lpstr>Arial Narrow</vt:lpstr>
      <vt:lpstr>Book Antiqua</vt:lpstr>
      <vt:lpstr>Britannic Bold</vt:lpstr>
      <vt:lpstr>Calibri</vt:lpstr>
      <vt:lpstr>GillSans</vt:lpstr>
      <vt:lpstr>Helvetica</vt:lpstr>
      <vt:lpstr>Impact</vt:lpstr>
      <vt:lpstr>Lucida Grande</vt:lpstr>
      <vt:lpstr>Monotype Sorts</vt:lpstr>
      <vt:lpstr>Papyrus</vt:lpstr>
      <vt:lpstr>Times New Roman</vt:lpstr>
      <vt:lpstr>Trebuchet MS</vt:lpstr>
      <vt:lpstr>Wingdings</vt:lpstr>
      <vt:lpstr>Wingdings 2</vt:lpstr>
      <vt:lpstr>2_Default Design</vt:lpstr>
      <vt:lpstr>14_Blank Presentation - Graphics Omitted</vt:lpstr>
      <vt:lpstr>Generic (Standard)</vt:lpstr>
      <vt:lpstr>13_Blank Presentation - Graphics Omitted</vt:lpstr>
      <vt:lpstr>3_Office Theme</vt:lpstr>
      <vt:lpstr>7_Blank Presentation</vt:lpstr>
      <vt:lpstr>GBC Blank</vt:lpstr>
      <vt:lpstr>7_Blank Presentation - Graphics Omitted</vt:lpstr>
      <vt:lpstr>Saddle</vt:lpstr>
      <vt:lpstr>Office Theme</vt:lpstr>
      <vt:lpstr>2_Blank Presentation</vt:lpstr>
      <vt:lpstr>3_Title + Body</vt:lpstr>
      <vt:lpstr>1_Office Theme</vt:lpstr>
      <vt:lpstr>15_Blank Presentation - Graphics Omitted</vt:lpstr>
      <vt:lpstr>3_Title &amp; Bullets</vt:lpstr>
      <vt:lpstr>5_Blank Presentation</vt:lpstr>
      <vt:lpstr>6_Blank Presentation</vt:lpstr>
      <vt:lpstr>4_Office Theme</vt:lpstr>
      <vt:lpstr>4_Title + Body</vt:lpstr>
      <vt:lpstr>1_Title &amp; Bullets</vt:lpstr>
      <vt:lpstr>3_Blank Presentation</vt:lpstr>
      <vt:lpstr>Artsy</vt:lpstr>
      <vt:lpstr>5_Blank Presentation - Graphics Omitted</vt:lpstr>
      <vt:lpstr>Title &amp; Bullets copy 3</vt:lpstr>
      <vt:lpstr>Blank Presentation - Graphics Omitted</vt:lpstr>
      <vt:lpstr>2_עיצוב ברירת מחדל</vt:lpstr>
      <vt:lpstr>1_Blank Presentation</vt:lpstr>
      <vt:lpstr>Default Design</vt:lpstr>
      <vt:lpstr>1_Default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ملاخي 3: 1</vt:lpstr>
      <vt:lpstr>الصفحة الرئيسية على BibleStudyDownloads.org</vt:lpstr>
      <vt:lpstr>خطاب جبل الزيتون at BibleStudyDownloads.org</vt:lpstr>
    </vt:vector>
  </TitlesOfParts>
  <Company>World of the Bible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Price</dc:creator>
  <cp:lastModifiedBy>Rick Griffith</cp:lastModifiedBy>
  <cp:revision>32</cp:revision>
  <dcterms:created xsi:type="dcterms:W3CDTF">2015-10-10T18:49:02Z</dcterms:created>
  <dcterms:modified xsi:type="dcterms:W3CDTF">2024-01-01T07:02:12Z</dcterms:modified>
</cp:coreProperties>
</file>