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2" r:id="rId1"/>
    <p:sldMasterId id="2147484084" r:id="rId2"/>
    <p:sldMasterId id="2147484108" r:id="rId3"/>
    <p:sldMasterId id="2147484132" r:id="rId4"/>
    <p:sldMasterId id="2147484198" r:id="rId5"/>
    <p:sldMasterId id="2147484210" r:id="rId6"/>
    <p:sldMasterId id="2147484234" r:id="rId7"/>
    <p:sldMasterId id="2147484246" r:id="rId8"/>
    <p:sldMasterId id="2147484270" r:id="rId9"/>
    <p:sldMasterId id="2147484282" r:id="rId10"/>
    <p:sldMasterId id="2147484294" r:id="rId11"/>
    <p:sldMasterId id="2147484306" r:id="rId12"/>
    <p:sldMasterId id="2147484346" r:id="rId13"/>
    <p:sldMasterId id="2147484382" r:id="rId14"/>
    <p:sldMasterId id="2147484396" r:id="rId15"/>
    <p:sldMasterId id="2147484413" r:id="rId16"/>
    <p:sldMasterId id="2147484425" r:id="rId17"/>
    <p:sldMasterId id="2147484437" r:id="rId18"/>
    <p:sldMasterId id="2147484449" r:id="rId19"/>
    <p:sldMasterId id="2147484461" r:id="rId20"/>
  </p:sldMasterIdLst>
  <p:notesMasterIdLst>
    <p:notesMasterId r:id="rId52"/>
  </p:notesMasterIdLst>
  <p:sldIdLst>
    <p:sldId id="428" r:id="rId21"/>
    <p:sldId id="515" r:id="rId22"/>
    <p:sldId id="516" r:id="rId23"/>
    <p:sldId id="523" r:id="rId24"/>
    <p:sldId id="537" r:id="rId25"/>
    <p:sldId id="526" r:id="rId26"/>
    <p:sldId id="527" r:id="rId27"/>
    <p:sldId id="528" r:id="rId28"/>
    <p:sldId id="529" r:id="rId29"/>
    <p:sldId id="530" r:id="rId30"/>
    <p:sldId id="542" r:id="rId31"/>
    <p:sldId id="531" r:id="rId32"/>
    <p:sldId id="532" r:id="rId33"/>
    <p:sldId id="533" r:id="rId34"/>
    <p:sldId id="499" r:id="rId35"/>
    <p:sldId id="541" r:id="rId36"/>
    <p:sldId id="505" r:id="rId37"/>
    <p:sldId id="545" r:id="rId38"/>
    <p:sldId id="520" r:id="rId39"/>
    <p:sldId id="525" r:id="rId40"/>
    <p:sldId id="876" r:id="rId41"/>
    <p:sldId id="548" r:id="rId42"/>
    <p:sldId id="543" r:id="rId43"/>
    <p:sldId id="521" r:id="rId44"/>
    <p:sldId id="546" r:id="rId45"/>
    <p:sldId id="522" r:id="rId46"/>
    <p:sldId id="502" r:id="rId47"/>
    <p:sldId id="547" r:id="rId48"/>
    <p:sldId id="386" r:id="rId49"/>
    <p:sldId id="872" r:id="rId50"/>
    <p:sldId id="873" r:id="rId51"/>
  </p:sldIdLst>
  <p:sldSz cx="9144000" cy="6858000" type="screen4x3"/>
  <p:notesSz cx="6858000" cy="9144000"/>
  <p:defaultTextStyle>
    <a:defPPr>
      <a:defRPr lang="en-US"/>
    </a:defPPr>
    <a:lvl1pPr marL="0" algn="l" defTabSz="456786" rtl="0" eaLnBrk="1" latinLnBrk="0" hangingPunct="1">
      <a:defRPr sz="1800" kern="1200">
        <a:solidFill>
          <a:schemeClr val="tx1"/>
        </a:solidFill>
        <a:latin typeface="+mn-lt"/>
        <a:ea typeface="+mn-ea"/>
        <a:cs typeface="+mn-cs"/>
      </a:defRPr>
    </a:lvl1pPr>
    <a:lvl2pPr marL="456786" algn="l" defTabSz="456786" rtl="0" eaLnBrk="1" latinLnBrk="0" hangingPunct="1">
      <a:defRPr sz="1800" kern="1200">
        <a:solidFill>
          <a:schemeClr val="tx1"/>
        </a:solidFill>
        <a:latin typeface="+mn-lt"/>
        <a:ea typeface="+mn-ea"/>
        <a:cs typeface="+mn-cs"/>
      </a:defRPr>
    </a:lvl2pPr>
    <a:lvl3pPr marL="913572" algn="l" defTabSz="456786" rtl="0" eaLnBrk="1" latinLnBrk="0" hangingPunct="1">
      <a:defRPr sz="1800" kern="1200">
        <a:solidFill>
          <a:schemeClr val="tx1"/>
        </a:solidFill>
        <a:latin typeface="+mn-lt"/>
        <a:ea typeface="+mn-ea"/>
        <a:cs typeface="+mn-cs"/>
      </a:defRPr>
    </a:lvl3pPr>
    <a:lvl4pPr marL="1370358" algn="l" defTabSz="456786" rtl="0" eaLnBrk="1" latinLnBrk="0" hangingPunct="1">
      <a:defRPr sz="1800" kern="1200">
        <a:solidFill>
          <a:schemeClr val="tx1"/>
        </a:solidFill>
        <a:latin typeface="+mn-lt"/>
        <a:ea typeface="+mn-ea"/>
        <a:cs typeface="+mn-cs"/>
      </a:defRPr>
    </a:lvl4pPr>
    <a:lvl5pPr marL="1827144" algn="l" defTabSz="456786" rtl="0" eaLnBrk="1" latinLnBrk="0" hangingPunct="1">
      <a:defRPr sz="1800" kern="1200">
        <a:solidFill>
          <a:schemeClr val="tx1"/>
        </a:solidFill>
        <a:latin typeface="+mn-lt"/>
        <a:ea typeface="+mn-ea"/>
        <a:cs typeface="+mn-cs"/>
      </a:defRPr>
    </a:lvl5pPr>
    <a:lvl6pPr marL="2283930" algn="l" defTabSz="456786" rtl="0" eaLnBrk="1" latinLnBrk="0" hangingPunct="1">
      <a:defRPr sz="1800" kern="1200">
        <a:solidFill>
          <a:schemeClr val="tx1"/>
        </a:solidFill>
        <a:latin typeface="+mn-lt"/>
        <a:ea typeface="+mn-ea"/>
        <a:cs typeface="+mn-cs"/>
      </a:defRPr>
    </a:lvl6pPr>
    <a:lvl7pPr marL="2740716" algn="l" defTabSz="456786" rtl="0" eaLnBrk="1" latinLnBrk="0" hangingPunct="1">
      <a:defRPr sz="1800" kern="1200">
        <a:solidFill>
          <a:schemeClr val="tx1"/>
        </a:solidFill>
        <a:latin typeface="+mn-lt"/>
        <a:ea typeface="+mn-ea"/>
        <a:cs typeface="+mn-cs"/>
      </a:defRPr>
    </a:lvl7pPr>
    <a:lvl8pPr marL="3197456" algn="l" defTabSz="456786" rtl="0" eaLnBrk="1" latinLnBrk="0" hangingPunct="1">
      <a:defRPr sz="1800" kern="1200">
        <a:solidFill>
          <a:schemeClr val="tx1"/>
        </a:solidFill>
        <a:latin typeface="+mn-lt"/>
        <a:ea typeface="+mn-ea"/>
        <a:cs typeface="+mn-cs"/>
      </a:defRPr>
    </a:lvl8pPr>
    <a:lvl9pPr marL="3654284" algn="l" defTabSz="4567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C"/>
    <a:srgbClr val="F1E07A"/>
    <a:srgbClr val="FFFFF8"/>
    <a:srgbClr val="F1EBA5"/>
    <a:srgbClr val="C76612"/>
    <a:srgbClr val="FFE143"/>
    <a:srgbClr val="C09D24"/>
    <a:srgbClr val="F1C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62" autoAdjust="0"/>
    <p:restoredTop sz="60089" autoAdjust="0"/>
  </p:normalViewPr>
  <p:slideViewPr>
    <p:cSldViewPr snapToGrid="0" snapToObjects="1">
      <p:cViewPr varScale="1">
        <p:scale>
          <a:sx n="81" d="100"/>
          <a:sy n="81" d="100"/>
        </p:scale>
        <p:origin x="192" y="416"/>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3D3E4F-061D-E246-A9D1-89358192677D}" type="datetimeFigureOut">
              <a:rPr lang="en-US" smtClean="0"/>
              <a:t>12/31/23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2FBC3-4F6E-0645-87E5-0A0C82A8F82F}" type="slidenum">
              <a:rPr lang="en-US" smtClean="0"/>
              <a:t>‹#›</a:t>
            </a:fld>
            <a:endParaRPr lang="en-US"/>
          </a:p>
        </p:txBody>
      </p:sp>
    </p:spTree>
    <p:extLst>
      <p:ext uri="{BB962C8B-B14F-4D97-AF65-F5344CB8AC3E}">
        <p14:creationId xmlns:p14="http://schemas.microsoft.com/office/powerpoint/2010/main" val="3731964171"/>
      </p:ext>
    </p:extLst>
  </p:cSld>
  <p:clrMap bg1="lt1" tx1="dk1" bg2="lt2" tx2="dk2" accent1="accent1" accent2="accent2" accent3="accent3" accent4="accent4" accent5="accent5" accent6="accent6" hlink="hlink" folHlink="folHlink"/>
  <p:notesStyle>
    <a:lvl1pPr marL="0" algn="l" defTabSz="456786" rtl="0" eaLnBrk="1" latinLnBrk="0" hangingPunct="1">
      <a:defRPr sz="1200" kern="1200">
        <a:solidFill>
          <a:schemeClr val="tx1"/>
        </a:solidFill>
        <a:latin typeface="+mn-lt"/>
        <a:ea typeface="+mn-ea"/>
        <a:cs typeface="+mn-cs"/>
      </a:defRPr>
    </a:lvl1pPr>
    <a:lvl2pPr marL="456786" algn="l" defTabSz="456786" rtl="0" eaLnBrk="1" latinLnBrk="0" hangingPunct="1">
      <a:defRPr sz="1200" kern="1200">
        <a:solidFill>
          <a:schemeClr val="tx1"/>
        </a:solidFill>
        <a:latin typeface="+mn-lt"/>
        <a:ea typeface="+mn-ea"/>
        <a:cs typeface="+mn-cs"/>
      </a:defRPr>
    </a:lvl2pPr>
    <a:lvl3pPr marL="913572" algn="l" defTabSz="456786" rtl="0" eaLnBrk="1" latinLnBrk="0" hangingPunct="1">
      <a:defRPr sz="1200" kern="1200">
        <a:solidFill>
          <a:schemeClr val="tx1"/>
        </a:solidFill>
        <a:latin typeface="+mn-lt"/>
        <a:ea typeface="+mn-ea"/>
        <a:cs typeface="+mn-cs"/>
      </a:defRPr>
    </a:lvl3pPr>
    <a:lvl4pPr marL="1370358" algn="l" defTabSz="456786" rtl="0" eaLnBrk="1" latinLnBrk="0" hangingPunct="1">
      <a:defRPr sz="1200" kern="1200">
        <a:solidFill>
          <a:schemeClr val="tx1"/>
        </a:solidFill>
        <a:latin typeface="+mn-lt"/>
        <a:ea typeface="+mn-ea"/>
        <a:cs typeface="+mn-cs"/>
      </a:defRPr>
    </a:lvl4pPr>
    <a:lvl5pPr marL="1827144" algn="l" defTabSz="456786" rtl="0" eaLnBrk="1" latinLnBrk="0" hangingPunct="1">
      <a:defRPr sz="1200" kern="1200">
        <a:solidFill>
          <a:schemeClr val="tx1"/>
        </a:solidFill>
        <a:latin typeface="+mn-lt"/>
        <a:ea typeface="+mn-ea"/>
        <a:cs typeface="+mn-cs"/>
      </a:defRPr>
    </a:lvl5pPr>
    <a:lvl6pPr marL="2283930" algn="l" defTabSz="456786" rtl="0" eaLnBrk="1" latinLnBrk="0" hangingPunct="1">
      <a:defRPr sz="1200" kern="1200">
        <a:solidFill>
          <a:schemeClr val="tx1"/>
        </a:solidFill>
        <a:latin typeface="+mn-lt"/>
        <a:ea typeface="+mn-ea"/>
        <a:cs typeface="+mn-cs"/>
      </a:defRPr>
    </a:lvl6pPr>
    <a:lvl7pPr marL="2740716" algn="l" defTabSz="456786" rtl="0" eaLnBrk="1" latinLnBrk="0" hangingPunct="1">
      <a:defRPr sz="1200" kern="1200">
        <a:solidFill>
          <a:schemeClr val="tx1"/>
        </a:solidFill>
        <a:latin typeface="+mn-lt"/>
        <a:ea typeface="+mn-ea"/>
        <a:cs typeface="+mn-cs"/>
      </a:defRPr>
    </a:lvl7pPr>
    <a:lvl8pPr marL="3197456" algn="l" defTabSz="456786" rtl="0" eaLnBrk="1" latinLnBrk="0" hangingPunct="1">
      <a:defRPr sz="1200" kern="1200">
        <a:solidFill>
          <a:schemeClr val="tx1"/>
        </a:solidFill>
        <a:latin typeface="+mn-lt"/>
        <a:ea typeface="+mn-ea"/>
        <a:cs typeface="+mn-cs"/>
      </a:defRPr>
    </a:lvl8pPr>
    <a:lvl9pPr marL="3654284" algn="l" defTabSz="4567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13438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latin typeface="Calibri"/>
              </a:rPr>
              <a:pPr>
                <a:defRPr/>
              </a:pPr>
              <a:t>2</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GillSans"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eaLnBrk="1" hangingPunct="1"/>
            <a:fld id="{A893905D-0BAC-DB4E-BDFA-F41FC9742C76}" type="slidenum">
              <a:rPr lang="en-US" sz="1200">
                <a:solidFill>
                  <a:srgbClr val="000000"/>
                </a:solidFill>
              </a:rPr>
              <a:pPr eaLnBrk="1" hangingPunct="1"/>
              <a:t>5</a:t>
            </a:fld>
            <a:endParaRPr lang="en-US" sz="1200">
              <a:solidFill>
                <a:srgbClr val="000000"/>
              </a:solidFill>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Antiochus IV forced Jewish priests to offer a pig on the altar of the Jerusalem temple in 167 BC! This was so offensive to the Jews that it ignited the Maccabean Revolt that overthrew these Greek forces three years later. This event was AFTER Daniel's prophecy (Dan 9:27) but Jesus still referred to it as in the future in his day (Matt 24:15). Therefore, what Antiochus did was but a foreshadowing of an even more offensive offering of the Antichrist at the mid-point of the Tribulation. </a:t>
            </a:r>
          </a:p>
          <a:p>
            <a:pPr eaLnBrk="1" hangingPunct="1"/>
            <a:r>
              <a:rPr lang="en-US" dirty="0"/>
              <a:t>(Slide from Randall Price)</a:t>
            </a:r>
          </a:p>
          <a:p>
            <a:r>
              <a:rPr lang="en-US" dirty="0"/>
              <a:t>______________</a:t>
            </a:r>
          </a:p>
          <a:p>
            <a:r>
              <a:rPr lang="en-US" dirty="0"/>
              <a:t>OD-05-Matt_24v15_The_Temple_Desecration_(</a:t>
            </a:r>
            <a:r>
              <a:rPr lang="en-US" dirty="0" err="1"/>
              <a:t>Randall_Price</a:t>
            </a:r>
            <a:r>
              <a:rPr lang="en-US" dirty="0"/>
              <a:t>)-5</a:t>
            </a:r>
          </a:p>
          <a:p>
            <a:r>
              <a:rPr lang="en-US" dirty="0"/>
              <a:t>OS-27-Daniel-495</a:t>
            </a:r>
          </a:p>
          <a:p>
            <a:r>
              <a:rPr lang="en-US" dirty="0"/>
              <a:t>NS-01-Matt15-28—slide 151</a:t>
            </a:r>
          </a:p>
          <a:p>
            <a:r>
              <a:rPr lang="en-US" dirty="0"/>
              <a:t>NS-27-Rev 4-6—slide 135</a:t>
            </a:r>
          </a:p>
          <a:p>
            <a:pPr eaLnBrk="1" hangingPunct="1"/>
            <a:endParaRPr lang="en-US" dirty="0">
              <a:latin typeface="Gill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presence first dwelt in the Tabernacle but later moved to Solomon's Temple (First Temple), destroyed by Babylon in 586/587 BC. This glory never entered Zerubbabel's Temple (Second Temple), which Herod the Great beautified significantly in 19 BC but the Romans destroyed it in AD 70.</a:t>
            </a:r>
          </a:p>
        </p:txBody>
      </p:sp>
      <p:sp>
        <p:nvSpPr>
          <p:cNvPr id="4" name="Slide Number Placeholder 3"/>
          <p:cNvSpPr>
            <a:spLocks noGrp="1"/>
          </p:cNvSpPr>
          <p:nvPr>
            <p:ph type="sldNum" sz="quarter" idx="5"/>
          </p:nvPr>
        </p:nvSpPr>
        <p:spPr/>
        <p:txBody>
          <a:bodyPr/>
          <a:lstStyle/>
          <a:p>
            <a:fld id="{A4D2FBC3-4F6E-0645-87E5-0A0C82A8F82F}" type="slidenum">
              <a:rPr lang="en-US" smtClean="0"/>
              <a:t>13</a:t>
            </a:fld>
            <a:endParaRPr lang="en-US"/>
          </a:p>
        </p:txBody>
      </p:sp>
    </p:spTree>
    <p:extLst>
      <p:ext uri="{BB962C8B-B14F-4D97-AF65-F5344CB8AC3E}">
        <p14:creationId xmlns:p14="http://schemas.microsoft.com/office/powerpoint/2010/main" val="395169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5685EB91-573F-204B-A8A4-8D03CD82E61B}" type="slidenum">
              <a:rPr lang="en-US" sz="1200">
                <a:solidFill>
                  <a:prstClr val="black"/>
                </a:solidFill>
              </a:rPr>
              <a:pPr eaLnBrk="1" hangingPunct="1"/>
              <a:t>14</a:t>
            </a:fld>
            <a:endParaRPr lang="en-US" sz="1200">
              <a:solidFill>
                <a:prstClr val="black"/>
              </a:solidFill>
            </a:endParaRPr>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BB816CF4-5D20-6045-8B52-2CE6D8B7CF28}" type="slidenum">
              <a:rPr lang="en-US" sz="1200">
                <a:solidFill>
                  <a:srgbClr val="000000"/>
                </a:solidFill>
              </a:rPr>
              <a:pPr eaLnBrk="1" hangingPunct="1"/>
              <a:t>16</a:t>
            </a:fld>
            <a:endParaRPr lang="en-US" sz="1200">
              <a:solidFill>
                <a:srgbClr val="000000"/>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19656BC0-75B4-DB40-BA25-6C3B5AF4C5C7}" type="slidenum">
              <a:rPr lang="en-US" sz="1200">
                <a:solidFill>
                  <a:srgbClr val="000000"/>
                </a:solidFill>
              </a:rPr>
              <a:pPr eaLnBrk="1" hangingPunct="1"/>
              <a:t>17</a:t>
            </a:fld>
            <a:endParaRPr lang="en-US" sz="1200">
              <a:solidFill>
                <a:srgbClr val="000000"/>
              </a:solidFill>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adapted from Randall Price)</a:t>
            </a:r>
          </a:p>
          <a:p>
            <a:r>
              <a:rPr lang="en-US" dirty="0"/>
              <a:t>______________</a:t>
            </a:r>
          </a:p>
          <a:p>
            <a:r>
              <a:rPr lang="en-US" dirty="0"/>
              <a:t>OD-04-Matt_24v15_Middle_of_the_Tribulation_(</a:t>
            </a:r>
            <a:r>
              <a:rPr lang="en-US" dirty="0" err="1"/>
              <a:t>Randall_Price</a:t>
            </a:r>
            <a:r>
              <a:rPr lang="en-US" dirty="0"/>
              <a:t>)-33</a:t>
            </a:r>
          </a:p>
          <a:p>
            <a:r>
              <a:rPr lang="en-US" dirty="0"/>
              <a:t>OD-05-Matt_24v15_The_Temple_Desecration_(</a:t>
            </a:r>
            <a:r>
              <a:rPr lang="en-US" dirty="0" err="1"/>
              <a:t>Randall_Price</a:t>
            </a:r>
            <a:r>
              <a:rPr lang="en-US" dirty="0"/>
              <a:t>)-21</a:t>
            </a:r>
          </a:p>
          <a:p>
            <a:r>
              <a:rPr lang="en-US" dirty="0"/>
              <a:t>NS-01-Matt15-28—slide 151</a:t>
            </a:r>
          </a:p>
          <a:p>
            <a:r>
              <a:rPr lang="en-US" dirty="0"/>
              <a:t>NS-27-Rev 4-6—slide 135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0FF7B-11EA-1249-B57C-E010507D7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64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6D427D3F-DF75-3749-97A1-C9BFE12BF654}" type="slidenum">
              <a:rPr lang="en-US">
                <a:solidFill>
                  <a:prstClr val="black"/>
                </a:solidFill>
              </a:rPr>
              <a:pPr>
                <a:defRPr/>
              </a:pPr>
              <a:t>22</a:t>
            </a:fld>
            <a:endParaRPr lang="en-US">
              <a:solidFill>
                <a:prstClr val="black"/>
              </a:solidFill>
            </a:endParaRPr>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31" indent="0" algn="ctr">
              <a:buNone/>
              <a:defRPr/>
            </a:lvl2pPr>
            <a:lvl3pPr marL="913662" indent="0" algn="ctr">
              <a:buNone/>
              <a:defRPr/>
            </a:lvl3pPr>
            <a:lvl4pPr marL="1370493" indent="0" algn="ctr">
              <a:buNone/>
              <a:defRPr/>
            </a:lvl4pPr>
            <a:lvl5pPr marL="1827324" indent="0" algn="ctr">
              <a:buNone/>
              <a:defRPr/>
            </a:lvl5pPr>
            <a:lvl6pPr marL="2284155" indent="0" algn="ctr">
              <a:buNone/>
              <a:defRPr/>
            </a:lvl6pPr>
            <a:lvl7pPr marL="2740986" indent="0" algn="ctr">
              <a:buNone/>
              <a:defRPr/>
            </a:lvl7pPr>
            <a:lvl8pPr marL="3197776" indent="0" algn="ctr">
              <a:buNone/>
              <a:defRPr/>
            </a:lvl8pPr>
            <a:lvl9pPr marL="365464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C4989D-03D9-C045-B3B3-5190F4B4F7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362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50555B-5FDB-A14D-B38D-D384541538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98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92"/>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625"/>
            <a:ext cx="6400800" cy="1753077"/>
          </a:xfrm>
        </p:spPr>
        <p:txBody>
          <a:bodyPr/>
          <a:lstStyle>
            <a:lvl1pPr marL="0" indent="0" algn="ctr">
              <a:buNone/>
              <a:defRPr/>
            </a:lvl1pPr>
            <a:lvl2pPr marL="408386" indent="0" algn="ctr">
              <a:buNone/>
              <a:defRPr/>
            </a:lvl2pPr>
            <a:lvl3pPr marL="816440" indent="0" algn="ctr">
              <a:buNone/>
              <a:defRPr/>
            </a:lvl3pPr>
            <a:lvl4pPr marL="1225154" indent="0" algn="ctr">
              <a:buNone/>
              <a:defRPr/>
            </a:lvl4pPr>
            <a:lvl5pPr marL="1633400" indent="0" algn="ctr">
              <a:buNone/>
              <a:defRPr/>
            </a:lvl5pPr>
            <a:lvl6pPr marL="2041840" indent="0" algn="ctr">
              <a:buNone/>
              <a:defRPr/>
            </a:lvl6pPr>
            <a:lvl7pPr marL="2450119" indent="0" algn="ctr">
              <a:buNone/>
              <a:defRPr/>
            </a:lvl7pPr>
            <a:lvl8pPr marL="2858524" indent="0" algn="ctr">
              <a:buNone/>
              <a:defRPr/>
            </a:lvl8pPr>
            <a:lvl9pPr marL="3266837" indent="0" algn="ctr">
              <a:buNone/>
              <a:defRPr/>
            </a:lvl9pPr>
          </a:lstStyle>
          <a:p>
            <a:r>
              <a:rPr lang="en-US"/>
              <a:t>Click to edit Master subtitle style</a:t>
            </a:r>
          </a:p>
        </p:txBody>
      </p:sp>
    </p:spTree>
    <p:extLst>
      <p:ext uri="{BB962C8B-B14F-4D97-AF65-F5344CB8AC3E}">
        <p14:creationId xmlns:p14="http://schemas.microsoft.com/office/powerpoint/2010/main" val="3456211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53637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08386" indent="0">
              <a:buNone/>
              <a:defRPr sz="1600"/>
            </a:lvl2pPr>
            <a:lvl3pPr marL="816440" indent="0">
              <a:buNone/>
              <a:defRPr sz="1400"/>
            </a:lvl3pPr>
            <a:lvl4pPr marL="1225154" indent="0">
              <a:buNone/>
              <a:defRPr sz="1300"/>
            </a:lvl4pPr>
            <a:lvl5pPr marL="1633400" indent="0">
              <a:buNone/>
              <a:defRPr sz="1300"/>
            </a:lvl5pPr>
            <a:lvl6pPr marL="2041840" indent="0">
              <a:buNone/>
              <a:defRPr sz="1300"/>
            </a:lvl6pPr>
            <a:lvl7pPr marL="2450119" indent="0">
              <a:buNone/>
              <a:defRPr sz="1300"/>
            </a:lvl7pPr>
            <a:lvl8pPr marL="2858524" indent="0">
              <a:buNone/>
              <a:defRPr sz="1300"/>
            </a:lvl8pPr>
            <a:lvl9pPr marL="3266837" indent="0">
              <a:buNone/>
              <a:defRPr sz="1300"/>
            </a:lvl9pPr>
          </a:lstStyle>
          <a:p>
            <a:pPr lvl="0"/>
            <a:r>
              <a:rPr lang="en-US"/>
              <a:t>Click to edit Master text styles</a:t>
            </a:r>
          </a:p>
        </p:txBody>
      </p:sp>
    </p:spTree>
    <p:extLst>
      <p:ext uri="{BB962C8B-B14F-4D97-AF65-F5344CB8AC3E}">
        <p14:creationId xmlns:p14="http://schemas.microsoft.com/office/powerpoint/2010/main" val="361015983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48222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08386" indent="0">
              <a:buNone/>
              <a:defRPr sz="1800" b="1"/>
            </a:lvl2pPr>
            <a:lvl3pPr marL="816440" indent="0">
              <a:buNone/>
              <a:defRPr sz="1600" b="1"/>
            </a:lvl3pPr>
            <a:lvl4pPr marL="1225154" indent="0">
              <a:buNone/>
              <a:defRPr sz="1400" b="1"/>
            </a:lvl4pPr>
            <a:lvl5pPr marL="1633400" indent="0">
              <a:buNone/>
              <a:defRPr sz="1400" b="1"/>
            </a:lvl5pPr>
            <a:lvl6pPr marL="2041840" indent="0">
              <a:buNone/>
              <a:defRPr sz="1400" b="1"/>
            </a:lvl6pPr>
            <a:lvl7pPr marL="2450119" indent="0">
              <a:buNone/>
              <a:defRPr sz="1400" b="1"/>
            </a:lvl7pPr>
            <a:lvl8pPr marL="2858524" indent="0">
              <a:buNone/>
              <a:defRPr sz="1400" b="1"/>
            </a:lvl8pPr>
            <a:lvl9pPr marL="326683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42"/>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4478"/>
            <a:ext cx="4041933" cy="640080"/>
          </a:xfrm>
        </p:spPr>
        <p:txBody>
          <a:bodyPr anchor="b"/>
          <a:lstStyle>
            <a:lvl1pPr marL="0" indent="0">
              <a:buNone/>
              <a:defRPr sz="2200" b="1"/>
            </a:lvl1pPr>
            <a:lvl2pPr marL="408386" indent="0">
              <a:buNone/>
              <a:defRPr sz="1800" b="1"/>
            </a:lvl2pPr>
            <a:lvl3pPr marL="816440" indent="0">
              <a:buNone/>
              <a:defRPr sz="1600" b="1"/>
            </a:lvl3pPr>
            <a:lvl4pPr marL="1225154" indent="0">
              <a:buNone/>
              <a:defRPr sz="1400" b="1"/>
            </a:lvl4pPr>
            <a:lvl5pPr marL="1633400" indent="0">
              <a:buNone/>
              <a:defRPr sz="1400" b="1"/>
            </a:lvl5pPr>
            <a:lvl6pPr marL="2041840" indent="0">
              <a:buNone/>
              <a:defRPr sz="1400" b="1"/>
            </a:lvl6pPr>
            <a:lvl7pPr marL="2450119" indent="0">
              <a:buNone/>
              <a:defRPr sz="1400" b="1"/>
            </a:lvl7pPr>
            <a:lvl8pPr marL="2858524" indent="0">
              <a:buNone/>
              <a:defRPr sz="1400" b="1"/>
            </a:lvl8pPr>
            <a:lvl9pPr marL="326683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72" y="2174642"/>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96861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3830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0326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317"/>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08386" indent="0">
              <a:buNone/>
              <a:defRPr sz="1100"/>
            </a:lvl2pPr>
            <a:lvl3pPr marL="816440" indent="0">
              <a:buNone/>
              <a:defRPr sz="900"/>
            </a:lvl3pPr>
            <a:lvl4pPr marL="1225154" indent="0">
              <a:buNone/>
              <a:defRPr sz="800"/>
            </a:lvl4pPr>
            <a:lvl5pPr marL="1633400" indent="0">
              <a:buNone/>
              <a:defRPr sz="800"/>
            </a:lvl5pPr>
            <a:lvl6pPr marL="2041840" indent="0">
              <a:buNone/>
              <a:defRPr sz="800"/>
            </a:lvl6pPr>
            <a:lvl7pPr marL="2450119" indent="0">
              <a:buNone/>
              <a:defRPr sz="800"/>
            </a:lvl7pPr>
            <a:lvl8pPr marL="2858524" indent="0">
              <a:buNone/>
              <a:defRPr sz="800"/>
            </a:lvl8pPr>
            <a:lvl9pPr marL="3266837" indent="0">
              <a:buNone/>
              <a:defRPr sz="800"/>
            </a:lvl9pPr>
          </a:lstStyle>
          <a:p>
            <a:pPr lvl="0"/>
            <a:r>
              <a:rPr lang="en-US"/>
              <a:t>Click to edit Master text styles</a:t>
            </a:r>
          </a:p>
        </p:txBody>
      </p:sp>
    </p:spTree>
    <p:extLst>
      <p:ext uri="{BB962C8B-B14F-4D97-AF65-F5344CB8AC3E}">
        <p14:creationId xmlns:p14="http://schemas.microsoft.com/office/powerpoint/2010/main" val="393777857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08386" indent="0">
              <a:buNone/>
              <a:defRPr sz="2500"/>
            </a:lvl2pPr>
            <a:lvl3pPr marL="816440" indent="0">
              <a:buNone/>
              <a:defRPr sz="2200"/>
            </a:lvl3pPr>
            <a:lvl4pPr marL="1225154" indent="0">
              <a:buNone/>
              <a:defRPr sz="1800"/>
            </a:lvl4pPr>
            <a:lvl5pPr marL="1633400" indent="0">
              <a:buNone/>
              <a:defRPr sz="1800"/>
            </a:lvl5pPr>
            <a:lvl6pPr marL="2041840" indent="0">
              <a:buNone/>
              <a:defRPr sz="1800"/>
            </a:lvl6pPr>
            <a:lvl7pPr marL="2450119" indent="0">
              <a:buNone/>
              <a:defRPr sz="1800"/>
            </a:lvl7pPr>
            <a:lvl8pPr marL="2858524" indent="0">
              <a:buNone/>
              <a:defRPr sz="1800"/>
            </a:lvl8pPr>
            <a:lvl9pPr marL="3266837"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08386" indent="0">
              <a:buNone/>
              <a:defRPr sz="1100"/>
            </a:lvl2pPr>
            <a:lvl3pPr marL="816440" indent="0">
              <a:buNone/>
              <a:defRPr sz="900"/>
            </a:lvl3pPr>
            <a:lvl4pPr marL="1225154" indent="0">
              <a:buNone/>
              <a:defRPr sz="800"/>
            </a:lvl4pPr>
            <a:lvl5pPr marL="1633400" indent="0">
              <a:buNone/>
              <a:defRPr sz="800"/>
            </a:lvl5pPr>
            <a:lvl6pPr marL="2041840" indent="0">
              <a:buNone/>
              <a:defRPr sz="800"/>
            </a:lvl6pPr>
            <a:lvl7pPr marL="2450119" indent="0">
              <a:buNone/>
              <a:defRPr sz="800"/>
            </a:lvl7pPr>
            <a:lvl8pPr marL="2858524" indent="0">
              <a:buNone/>
              <a:defRPr sz="800"/>
            </a:lvl8pPr>
            <a:lvl9pPr marL="3266837" indent="0">
              <a:buNone/>
              <a:defRPr sz="800"/>
            </a:lvl9pPr>
          </a:lstStyle>
          <a:p>
            <a:pPr lvl="0"/>
            <a:r>
              <a:rPr lang="en-US"/>
              <a:t>Click to edit Master text styles</a:t>
            </a:r>
          </a:p>
        </p:txBody>
      </p:sp>
    </p:spTree>
    <p:extLst>
      <p:ext uri="{BB962C8B-B14F-4D97-AF65-F5344CB8AC3E}">
        <p14:creationId xmlns:p14="http://schemas.microsoft.com/office/powerpoint/2010/main" val="325770766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4155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226076-9F47-BB4C-9E5B-141D520F17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063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35760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7"/>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530"/>
            <a:ext cx="6400800" cy="1753077"/>
          </a:xfrm>
        </p:spPr>
        <p:txBody>
          <a:bodyPr/>
          <a:lstStyle>
            <a:lvl1pPr marL="0" indent="0" algn="ctr">
              <a:buNone/>
              <a:defRPr/>
            </a:lvl1pPr>
            <a:lvl2pPr marL="410160" indent="0" algn="ctr">
              <a:buNone/>
              <a:defRPr/>
            </a:lvl2pPr>
            <a:lvl3pPr marL="819995" indent="0" algn="ctr">
              <a:buNone/>
              <a:defRPr/>
            </a:lvl3pPr>
            <a:lvl4pPr marL="1230479" indent="0" algn="ctr">
              <a:buNone/>
              <a:defRPr/>
            </a:lvl4pPr>
            <a:lvl5pPr marL="1640475" indent="0" algn="ctr">
              <a:buNone/>
              <a:defRPr/>
            </a:lvl5pPr>
            <a:lvl6pPr marL="2050680" indent="0" algn="ctr">
              <a:buNone/>
              <a:defRPr/>
            </a:lvl6pPr>
            <a:lvl7pPr marL="2460713" indent="0" algn="ctr">
              <a:buNone/>
              <a:defRPr/>
            </a:lvl7pPr>
            <a:lvl8pPr marL="2870898" indent="0" algn="ctr">
              <a:buNone/>
              <a:defRPr/>
            </a:lvl8pPr>
            <a:lvl9pPr marL="3280952" indent="0" algn="ctr">
              <a:buNone/>
              <a:defRPr/>
            </a:lvl9pPr>
          </a:lstStyle>
          <a:p>
            <a:r>
              <a:rPr lang="en-US"/>
              <a:t>Click to edit Master subtitle style</a:t>
            </a:r>
          </a:p>
        </p:txBody>
      </p:sp>
    </p:spTree>
    <p:extLst>
      <p:ext uri="{BB962C8B-B14F-4D97-AF65-F5344CB8AC3E}">
        <p14:creationId xmlns:p14="http://schemas.microsoft.com/office/powerpoint/2010/main" val="359941517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00799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0160" indent="0">
              <a:buNone/>
              <a:defRPr sz="1600"/>
            </a:lvl2pPr>
            <a:lvl3pPr marL="819995" indent="0">
              <a:buNone/>
              <a:defRPr sz="1400"/>
            </a:lvl3pPr>
            <a:lvl4pPr marL="1230479" indent="0">
              <a:buNone/>
              <a:defRPr sz="1300"/>
            </a:lvl4pPr>
            <a:lvl5pPr marL="1640475" indent="0">
              <a:buNone/>
              <a:defRPr sz="1300"/>
            </a:lvl5pPr>
            <a:lvl6pPr marL="2050680" indent="0">
              <a:buNone/>
              <a:defRPr sz="1300"/>
            </a:lvl6pPr>
            <a:lvl7pPr marL="2460713" indent="0">
              <a:buNone/>
              <a:defRPr sz="1300"/>
            </a:lvl7pPr>
            <a:lvl8pPr marL="2870898" indent="0">
              <a:buNone/>
              <a:defRPr sz="1300"/>
            </a:lvl8pPr>
            <a:lvl9pPr marL="3280952" indent="0">
              <a:buNone/>
              <a:defRPr sz="1300"/>
            </a:lvl9pPr>
          </a:lstStyle>
          <a:p>
            <a:pPr lvl="0"/>
            <a:r>
              <a:rPr lang="en-US"/>
              <a:t>Click to edit Master text styles</a:t>
            </a:r>
          </a:p>
        </p:txBody>
      </p:sp>
    </p:spTree>
    <p:extLst>
      <p:ext uri="{BB962C8B-B14F-4D97-AF65-F5344CB8AC3E}">
        <p14:creationId xmlns:p14="http://schemas.microsoft.com/office/powerpoint/2010/main" val="190073517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708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0160" indent="0">
              <a:buNone/>
              <a:defRPr sz="1800" b="1"/>
            </a:lvl2pPr>
            <a:lvl3pPr marL="819995" indent="0">
              <a:buNone/>
              <a:defRPr sz="1600" b="1"/>
            </a:lvl3pPr>
            <a:lvl4pPr marL="1230479" indent="0">
              <a:buNone/>
              <a:defRPr sz="1400" b="1"/>
            </a:lvl4pPr>
            <a:lvl5pPr marL="1640475" indent="0">
              <a:buNone/>
              <a:defRPr sz="1400" b="1"/>
            </a:lvl5pPr>
            <a:lvl6pPr marL="2050680" indent="0">
              <a:buNone/>
              <a:defRPr sz="1400" b="1"/>
            </a:lvl6pPr>
            <a:lvl7pPr marL="2460713" indent="0">
              <a:buNone/>
              <a:defRPr sz="1400" b="1"/>
            </a:lvl7pPr>
            <a:lvl8pPr marL="2870898" indent="0">
              <a:buNone/>
              <a:defRPr sz="1400" b="1"/>
            </a:lvl8pPr>
            <a:lvl9pPr marL="328095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160" indent="0">
              <a:buNone/>
              <a:defRPr sz="1800" b="1"/>
            </a:lvl2pPr>
            <a:lvl3pPr marL="819995" indent="0">
              <a:buNone/>
              <a:defRPr sz="1600" b="1"/>
            </a:lvl3pPr>
            <a:lvl4pPr marL="1230479" indent="0">
              <a:buNone/>
              <a:defRPr sz="1400" b="1"/>
            </a:lvl4pPr>
            <a:lvl5pPr marL="1640475" indent="0">
              <a:buNone/>
              <a:defRPr sz="1400" b="1"/>
            </a:lvl5pPr>
            <a:lvl6pPr marL="2050680" indent="0">
              <a:buNone/>
              <a:defRPr sz="1400" b="1"/>
            </a:lvl6pPr>
            <a:lvl7pPr marL="2460713" indent="0">
              <a:buNone/>
              <a:defRPr sz="1400" b="1"/>
            </a:lvl7pPr>
            <a:lvl8pPr marL="2870898" indent="0">
              <a:buNone/>
              <a:defRPr sz="1400" b="1"/>
            </a:lvl8pPr>
            <a:lvl9pPr marL="328095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38823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88889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70434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22"/>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0160" indent="0">
              <a:buNone/>
              <a:defRPr sz="1100"/>
            </a:lvl2pPr>
            <a:lvl3pPr marL="819995" indent="0">
              <a:buNone/>
              <a:defRPr sz="900"/>
            </a:lvl3pPr>
            <a:lvl4pPr marL="1230479" indent="0">
              <a:buNone/>
              <a:defRPr sz="800"/>
            </a:lvl4pPr>
            <a:lvl5pPr marL="1640475" indent="0">
              <a:buNone/>
              <a:defRPr sz="800"/>
            </a:lvl5pPr>
            <a:lvl6pPr marL="2050680" indent="0">
              <a:buNone/>
              <a:defRPr sz="800"/>
            </a:lvl6pPr>
            <a:lvl7pPr marL="2460713" indent="0">
              <a:buNone/>
              <a:defRPr sz="800"/>
            </a:lvl7pPr>
            <a:lvl8pPr marL="2870898" indent="0">
              <a:buNone/>
              <a:defRPr sz="800"/>
            </a:lvl8pPr>
            <a:lvl9pPr marL="3280952" indent="0">
              <a:buNone/>
              <a:defRPr sz="800"/>
            </a:lvl9pPr>
          </a:lstStyle>
          <a:p>
            <a:pPr lvl="0"/>
            <a:r>
              <a:rPr lang="en-US"/>
              <a:t>Click to edit Master text styles</a:t>
            </a:r>
          </a:p>
        </p:txBody>
      </p:sp>
    </p:spTree>
    <p:extLst>
      <p:ext uri="{BB962C8B-B14F-4D97-AF65-F5344CB8AC3E}">
        <p14:creationId xmlns:p14="http://schemas.microsoft.com/office/powerpoint/2010/main" val="30337550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160" indent="0">
              <a:buNone/>
              <a:defRPr sz="2500"/>
            </a:lvl2pPr>
            <a:lvl3pPr marL="819995" indent="0">
              <a:buNone/>
              <a:defRPr sz="2200"/>
            </a:lvl3pPr>
            <a:lvl4pPr marL="1230479" indent="0">
              <a:buNone/>
              <a:defRPr sz="1800"/>
            </a:lvl4pPr>
            <a:lvl5pPr marL="1640475" indent="0">
              <a:buNone/>
              <a:defRPr sz="1800"/>
            </a:lvl5pPr>
            <a:lvl6pPr marL="2050680" indent="0">
              <a:buNone/>
              <a:defRPr sz="1800"/>
            </a:lvl6pPr>
            <a:lvl7pPr marL="2460713" indent="0">
              <a:buNone/>
              <a:defRPr sz="1800"/>
            </a:lvl7pPr>
            <a:lvl8pPr marL="2870898" indent="0">
              <a:buNone/>
              <a:defRPr sz="1800"/>
            </a:lvl8pPr>
            <a:lvl9pPr marL="3280952"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160" indent="0">
              <a:buNone/>
              <a:defRPr sz="1100"/>
            </a:lvl2pPr>
            <a:lvl3pPr marL="819995" indent="0">
              <a:buNone/>
              <a:defRPr sz="900"/>
            </a:lvl3pPr>
            <a:lvl4pPr marL="1230479" indent="0">
              <a:buNone/>
              <a:defRPr sz="800"/>
            </a:lvl4pPr>
            <a:lvl5pPr marL="1640475" indent="0">
              <a:buNone/>
              <a:defRPr sz="800"/>
            </a:lvl5pPr>
            <a:lvl6pPr marL="2050680" indent="0">
              <a:buNone/>
              <a:defRPr sz="800"/>
            </a:lvl6pPr>
            <a:lvl7pPr marL="2460713" indent="0">
              <a:buNone/>
              <a:defRPr sz="800"/>
            </a:lvl7pPr>
            <a:lvl8pPr marL="2870898" indent="0">
              <a:buNone/>
              <a:defRPr sz="800"/>
            </a:lvl8pPr>
            <a:lvl9pPr marL="3280952" indent="0">
              <a:buNone/>
              <a:defRPr sz="800"/>
            </a:lvl9pPr>
          </a:lstStyle>
          <a:p>
            <a:pPr lvl="0"/>
            <a:r>
              <a:rPr lang="en-US"/>
              <a:t>Click to edit Master text styles</a:t>
            </a:r>
          </a:p>
        </p:txBody>
      </p:sp>
    </p:spTree>
    <p:extLst>
      <p:ext uri="{BB962C8B-B14F-4D97-AF65-F5344CB8AC3E}">
        <p14:creationId xmlns:p14="http://schemas.microsoft.com/office/powerpoint/2010/main" val="18568892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6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98"/>
            <a:ext cx="6400800" cy="1753077"/>
          </a:xfrm>
        </p:spPr>
        <p:txBody>
          <a:bodyPr/>
          <a:lstStyle>
            <a:lvl1pPr marL="0" indent="0" algn="ctr">
              <a:buNone/>
              <a:defRPr/>
            </a:lvl1pPr>
            <a:lvl2pPr marL="411088" indent="0" algn="ctr">
              <a:buNone/>
              <a:defRPr/>
            </a:lvl2pPr>
            <a:lvl3pPr marL="822083" indent="0" algn="ctr">
              <a:buNone/>
              <a:defRPr/>
            </a:lvl3pPr>
            <a:lvl4pPr marL="1233263" indent="0" algn="ctr">
              <a:buNone/>
              <a:defRPr/>
            </a:lvl4pPr>
            <a:lvl5pPr marL="1644304" indent="0" algn="ctr">
              <a:buNone/>
              <a:defRPr/>
            </a:lvl5pPr>
            <a:lvl6pPr marL="2055384" indent="0" algn="ctr">
              <a:buNone/>
              <a:defRPr/>
            </a:lvl6pPr>
            <a:lvl7pPr marL="2466455" indent="0" algn="ctr">
              <a:buNone/>
              <a:defRPr/>
            </a:lvl7pPr>
            <a:lvl8pPr marL="2877538" indent="0" algn="ctr">
              <a:buNone/>
              <a:defRPr/>
            </a:lvl8pPr>
            <a:lvl9pPr marL="3288606" indent="0" algn="ctr">
              <a:buNone/>
              <a:defRPr/>
            </a:lvl9pPr>
          </a:lstStyle>
          <a:p>
            <a:r>
              <a:rPr lang="en-US"/>
              <a:t>Click to edit Master subtitle style</a:t>
            </a:r>
          </a:p>
        </p:txBody>
      </p:sp>
    </p:spTree>
    <p:extLst>
      <p:ext uri="{BB962C8B-B14F-4D97-AF65-F5344CB8AC3E}">
        <p14:creationId xmlns:p14="http://schemas.microsoft.com/office/powerpoint/2010/main" val="101975053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26849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0953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547"/>
            <a:ext cx="6400800" cy="1753077"/>
          </a:xfrm>
        </p:spPr>
        <p:txBody>
          <a:bodyPr/>
          <a:lstStyle>
            <a:lvl1pPr marL="0" indent="0" algn="ctr">
              <a:buNone/>
              <a:defRPr/>
            </a:lvl1pPr>
            <a:lvl2pPr marL="410092" indent="0" algn="ctr">
              <a:buNone/>
              <a:defRPr/>
            </a:lvl2pPr>
            <a:lvl3pPr marL="819842" indent="0" algn="ctr">
              <a:buNone/>
              <a:defRPr/>
            </a:lvl3pPr>
            <a:lvl4pPr marL="1230275" indent="0" algn="ctr">
              <a:buNone/>
              <a:defRPr/>
            </a:lvl4pPr>
            <a:lvl5pPr marL="1640194" indent="0" algn="ctr">
              <a:buNone/>
              <a:defRPr/>
            </a:lvl5pPr>
            <a:lvl6pPr marL="2050336" indent="0" algn="ctr">
              <a:buNone/>
              <a:defRPr/>
            </a:lvl6pPr>
            <a:lvl7pPr marL="2460292" indent="0" algn="ctr">
              <a:buNone/>
              <a:defRPr/>
            </a:lvl7pPr>
            <a:lvl8pPr marL="2870414" indent="0" algn="ctr">
              <a:buNone/>
              <a:defRPr/>
            </a:lvl8pPr>
            <a:lvl9pPr marL="3280391" indent="0" algn="ctr">
              <a:buNone/>
              <a:defRPr/>
            </a:lvl9pPr>
          </a:lstStyle>
          <a:p>
            <a:r>
              <a:rPr lang="en-US"/>
              <a:t>Click to edit Master subtitle style</a:t>
            </a:r>
          </a:p>
        </p:txBody>
      </p:sp>
    </p:spTree>
    <p:extLst>
      <p:ext uri="{BB962C8B-B14F-4D97-AF65-F5344CB8AC3E}">
        <p14:creationId xmlns:p14="http://schemas.microsoft.com/office/powerpoint/2010/main" val="177385084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80109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0092" indent="0">
              <a:buNone/>
              <a:defRPr sz="1600"/>
            </a:lvl2pPr>
            <a:lvl3pPr marL="819842" indent="0">
              <a:buNone/>
              <a:defRPr sz="1400"/>
            </a:lvl3pPr>
            <a:lvl4pPr marL="1230275" indent="0">
              <a:buNone/>
              <a:defRPr sz="1300"/>
            </a:lvl4pPr>
            <a:lvl5pPr marL="1640194" indent="0">
              <a:buNone/>
              <a:defRPr sz="1300"/>
            </a:lvl5pPr>
            <a:lvl6pPr marL="2050336" indent="0">
              <a:buNone/>
              <a:defRPr sz="1300"/>
            </a:lvl6pPr>
            <a:lvl7pPr marL="2460292" indent="0">
              <a:buNone/>
              <a:defRPr sz="1300"/>
            </a:lvl7pPr>
            <a:lvl8pPr marL="2870414" indent="0">
              <a:buNone/>
              <a:defRPr sz="1300"/>
            </a:lvl8pPr>
            <a:lvl9pPr marL="3280391" indent="0">
              <a:buNone/>
              <a:defRPr sz="1300"/>
            </a:lvl9pPr>
          </a:lstStyle>
          <a:p>
            <a:pPr lvl="0"/>
            <a:r>
              <a:rPr lang="en-US"/>
              <a:t>Click to edit Master text styles</a:t>
            </a:r>
          </a:p>
        </p:txBody>
      </p:sp>
    </p:spTree>
    <p:extLst>
      <p:ext uri="{BB962C8B-B14F-4D97-AF65-F5344CB8AC3E}">
        <p14:creationId xmlns:p14="http://schemas.microsoft.com/office/powerpoint/2010/main" val="290270893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7652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0092" indent="0">
              <a:buNone/>
              <a:defRPr sz="1800" b="1"/>
            </a:lvl2pPr>
            <a:lvl3pPr marL="819842" indent="0">
              <a:buNone/>
              <a:defRPr sz="1600" b="1"/>
            </a:lvl3pPr>
            <a:lvl4pPr marL="1230275" indent="0">
              <a:buNone/>
              <a:defRPr sz="1400" b="1"/>
            </a:lvl4pPr>
            <a:lvl5pPr marL="1640194" indent="0">
              <a:buNone/>
              <a:defRPr sz="1400" b="1"/>
            </a:lvl5pPr>
            <a:lvl6pPr marL="2050336" indent="0">
              <a:buNone/>
              <a:defRPr sz="1400" b="1"/>
            </a:lvl6pPr>
            <a:lvl7pPr marL="2460292" indent="0">
              <a:buNone/>
              <a:defRPr sz="1400" b="1"/>
            </a:lvl7pPr>
            <a:lvl8pPr marL="2870414" indent="0">
              <a:buNone/>
              <a:defRPr sz="1400" b="1"/>
            </a:lvl8pPr>
            <a:lvl9pPr marL="3280391"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092" indent="0">
              <a:buNone/>
              <a:defRPr sz="1800" b="1"/>
            </a:lvl2pPr>
            <a:lvl3pPr marL="819842" indent="0">
              <a:buNone/>
              <a:defRPr sz="1600" b="1"/>
            </a:lvl3pPr>
            <a:lvl4pPr marL="1230275" indent="0">
              <a:buNone/>
              <a:defRPr sz="1400" b="1"/>
            </a:lvl4pPr>
            <a:lvl5pPr marL="1640194" indent="0">
              <a:buNone/>
              <a:defRPr sz="1400" b="1"/>
            </a:lvl5pPr>
            <a:lvl6pPr marL="2050336" indent="0">
              <a:buNone/>
              <a:defRPr sz="1400" b="1"/>
            </a:lvl6pPr>
            <a:lvl7pPr marL="2460292" indent="0">
              <a:buNone/>
              <a:defRPr sz="1400" b="1"/>
            </a:lvl7pPr>
            <a:lvl8pPr marL="2870414" indent="0">
              <a:buNone/>
              <a:defRPr sz="1400" b="1"/>
            </a:lvl8pPr>
            <a:lvl9pPr marL="3280391"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8671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645475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6382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23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0092" indent="0">
              <a:buNone/>
              <a:defRPr sz="1100"/>
            </a:lvl2pPr>
            <a:lvl3pPr marL="819842" indent="0">
              <a:buNone/>
              <a:defRPr sz="900"/>
            </a:lvl3pPr>
            <a:lvl4pPr marL="1230275" indent="0">
              <a:buNone/>
              <a:defRPr sz="800"/>
            </a:lvl4pPr>
            <a:lvl5pPr marL="1640194" indent="0">
              <a:buNone/>
              <a:defRPr sz="800"/>
            </a:lvl5pPr>
            <a:lvl6pPr marL="2050336" indent="0">
              <a:buNone/>
              <a:defRPr sz="800"/>
            </a:lvl6pPr>
            <a:lvl7pPr marL="2460292" indent="0">
              <a:buNone/>
              <a:defRPr sz="800"/>
            </a:lvl7pPr>
            <a:lvl8pPr marL="2870414" indent="0">
              <a:buNone/>
              <a:defRPr sz="800"/>
            </a:lvl8pPr>
            <a:lvl9pPr marL="3280391" indent="0">
              <a:buNone/>
              <a:defRPr sz="800"/>
            </a:lvl9pPr>
          </a:lstStyle>
          <a:p>
            <a:pPr lvl="0"/>
            <a:r>
              <a:rPr lang="en-US"/>
              <a:t>Click to edit Master text styles</a:t>
            </a:r>
          </a:p>
        </p:txBody>
      </p:sp>
    </p:spTree>
    <p:extLst>
      <p:ext uri="{BB962C8B-B14F-4D97-AF65-F5344CB8AC3E}">
        <p14:creationId xmlns:p14="http://schemas.microsoft.com/office/powerpoint/2010/main" val="16430971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56671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092" indent="0">
              <a:buNone/>
              <a:defRPr sz="2500"/>
            </a:lvl2pPr>
            <a:lvl3pPr marL="819842" indent="0">
              <a:buNone/>
              <a:defRPr sz="2200"/>
            </a:lvl3pPr>
            <a:lvl4pPr marL="1230275" indent="0">
              <a:buNone/>
              <a:defRPr sz="1800"/>
            </a:lvl4pPr>
            <a:lvl5pPr marL="1640194" indent="0">
              <a:buNone/>
              <a:defRPr sz="1800"/>
            </a:lvl5pPr>
            <a:lvl6pPr marL="2050336" indent="0">
              <a:buNone/>
              <a:defRPr sz="1800"/>
            </a:lvl6pPr>
            <a:lvl7pPr marL="2460292" indent="0">
              <a:buNone/>
              <a:defRPr sz="1800"/>
            </a:lvl7pPr>
            <a:lvl8pPr marL="2870414" indent="0">
              <a:buNone/>
              <a:defRPr sz="1800"/>
            </a:lvl8pPr>
            <a:lvl9pPr marL="3280391"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092" indent="0">
              <a:buNone/>
              <a:defRPr sz="1100"/>
            </a:lvl2pPr>
            <a:lvl3pPr marL="819842" indent="0">
              <a:buNone/>
              <a:defRPr sz="900"/>
            </a:lvl3pPr>
            <a:lvl4pPr marL="1230275" indent="0">
              <a:buNone/>
              <a:defRPr sz="800"/>
            </a:lvl4pPr>
            <a:lvl5pPr marL="1640194" indent="0">
              <a:buNone/>
              <a:defRPr sz="800"/>
            </a:lvl5pPr>
            <a:lvl6pPr marL="2050336" indent="0">
              <a:buNone/>
              <a:defRPr sz="800"/>
            </a:lvl6pPr>
            <a:lvl7pPr marL="2460292" indent="0">
              <a:buNone/>
              <a:defRPr sz="800"/>
            </a:lvl7pPr>
            <a:lvl8pPr marL="2870414" indent="0">
              <a:buNone/>
              <a:defRPr sz="800"/>
            </a:lvl8pPr>
            <a:lvl9pPr marL="3280391" indent="0">
              <a:buNone/>
              <a:defRPr sz="800"/>
            </a:lvl9pPr>
          </a:lstStyle>
          <a:p>
            <a:pPr lvl="0"/>
            <a:r>
              <a:rPr lang="en-US"/>
              <a:t>Click to edit Master text styles</a:t>
            </a:r>
          </a:p>
        </p:txBody>
      </p:sp>
    </p:spTree>
    <p:extLst>
      <p:ext uri="{BB962C8B-B14F-4D97-AF65-F5344CB8AC3E}">
        <p14:creationId xmlns:p14="http://schemas.microsoft.com/office/powerpoint/2010/main" val="260255049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616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08538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7"/>
            <a:ext cx="6400800" cy="1753077"/>
          </a:xfrm>
        </p:spPr>
        <p:txBody>
          <a:bodyPr/>
          <a:lstStyle>
            <a:lvl1pPr marL="0" indent="0" algn="ctr">
              <a:buNone/>
              <a:defRPr/>
            </a:lvl1pPr>
            <a:lvl2pPr marL="411332" indent="0" algn="ctr">
              <a:buNone/>
              <a:defRPr/>
            </a:lvl2pPr>
            <a:lvl3pPr marL="822632" indent="0" algn="ctr">
              <a:buNone/>
              <a:defRPr/>
            </a:lvl3pPr>
            <a:lvl4pPr marL="1233995" indent="0" algn="ctr">
              <a:buNone/>
              <a:defRPr/>
            </a:lvl4pPr>
            <a:lvl5pPr marL="1645309" indent="0" algn="ctr">
              <a:buNone/>
              <a:defRPr/>
            </a:lvl5pPr>
            <a:lvl6pPr marL="2056639" indent="0" algn="ctr">
              <a:buNone/>
              <a:defRPr/>
            </a:lvl6pPr>
            <a:lvl7pPr marL="2467965" indent="0" algn="ctr">
              <a:buNone/>
              <a:defRPr/>
            </a:lvl7pPr>
            <a:lvl8pPr marL="2879294" indent="0" algn="ctr">
              <a:buNone/>
              <a:defRPr/>
            </a:lvl8pPr>
            <a:lvl9pPr marL="3290619" indent="0" algn="ctr">
              <a:buNone/>
              <a:defRPr/>
            </a:lvl9pPr>
          </a:lstStyle>
          <a:p>
            <a:r>
              <a:rPr lang="en-US"/>
              <a:t>Click to edit Master subtitle style</a:t>
            </a:r>
          </a:p>
        </p:txBody>
      </p:sp>
    </p:spTree>
    <p:extLst>
      <p:ext uri="{BB962C8B-B14F-4D97-AF65-F5344CB8AC3E}">
        <p14:creationId xmlns:p14="http://schemas.microsoft.com/office/powerpoint/2010/main" val="206654048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83024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32" indent="0">
              <a:buNone/>
              <a:defRPr sz="1600"/>
            </a:lvl2pPr>
            <a:lvl3pPr marL="822632" indent="0">
              <a:buNone/>
              <a:defRPr sz="1400"/>
            </a:lvl3pPr>
            <a:lvl4pPr marL="1233995" indent="0">
              <a:buNone/>
              <a:defRPr sz="1300"/>
            </a:lvl4pPr>
            <a:lvl5pPr marL="1645309" indent="0">
              <a:buNone/>
              <a:defRPr sz="1300"/>
            </a:lvl5pPr>
            <a:lvl6pPr marL="2056639" indent="0">
              <a:buNone/>
              <a:defRPr sz="1300"/>
            </a:lvl6pPr>
            <a:lvl7pPr marL="2467965" indent="0">
              <a:buNone/>
              <a:defRPr sz="1300"/>
            </a:lvl7pPr>
            <a:lvl8pPr marL="2879294" indent="0">
              <a:buNone/>
              <a:defRPr sz="1300"/>
            </a:lvl8pPr>
            <a:lvl9pPr marL="3290619" indent="0">
              <a:buNone/>
              <a:defRPr sz="1300"/>
            </a:lvl9pPr>
          </a:lstStyle>
          <a:p>
            <a:pPr lvl="0"/>
            <a:r>
              <a:rPr lang="en-US"/>
              <a:t>Click to edit Master text styles</a:t>
            </a:r>
          </a:p>
        </p:txBody>
      </p:sp>
    </p:spTree>
    <p:extLst>
      <p:ext uri="{BB962C8B-B14F-4D97-AF65-F5344CB8AC3E}">
        <p14:creationId xmlns:p14="http://schemas.microsoft.com/office/powerpoint/2010/main" val="196241972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05121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04" y="1534478"/>
            <a:ext cx="4041933"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0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60568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611016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3359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088" indent="0">
              <a:buNone/>
              <a:defRPr sz="1600"/>
            </a:lvl2pPr>
            <a:lvl3pPr marL="822083" indent="0">
              <a:buNone/>
              <a:defRPr sz="1400"/>
            </a:lvl3pPr>
            <a:lvl4pPr marL="1233263" indent="0">
              <a:buNone/>
              <a:defRPr sz="1300"/>
            </a:lvl4pPr>
            <a:lvl5pPr marL="1644304" indent="0">
              <a:buNone/>
              <a:defRPr sz="1300"/>
            </a:lvl5pPr>
            <a:lvl6pPr marL="2055384" indent="0">
              <a:buNone/>
              <a:defRPr sz="1300"/>
            </a:lvl6pPr>
            <a:lvl7pPr marL="2466455" indent="0">
              <a:buNone/>
              <a:defRPr sz="1300"/>
            </a:lvl7pPr>
            <a:lvl8pPr marL="2877538" indent="0">
              <a:buNone/>
              <a:defRPr sz="1300"/>
            </a:lvl8pPr>
            <a:lvl9pPr marL="3288606" indent="0">
              <a:buNone/>
              <a:defRPr sz="1300"/>
            </a:lvl9pPr>
          </a:lstStyle>
          <a:p>
            <a:pPr lvl="0"/>
            <a:r>
              <a:rPr lang="en-US"/>
              <a:t>Click to edit Master text styles</a:t>
            </a:r>
          </a:p>
        </p:txBody>
      </p:sp>
    </p:spTree>
    <p:extLst>
      <p:ext uri="{BB962C8B-B14F-4D97-AF65-F5344CB8AC3E}">
        <p14:creationId xmlns:p14="http://schemas.microsoft.com/office/powerpoint/2010/main" val="6593296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144629813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32" indent="0">
              <a:buNone/>
              <a:defRPr sz="2500"/>
            </a:lvl2pPr>
            <a:lvl3pPr marL="822632" indent="0">
              <a:buNone/>
              <a:defRPr sz="2200"/>
            </a:lvl3pPr>
            <a:lvl4pPr marL="1233995" indent="0">
              <a:buNone/>
              <a:defRPr sz="1800"/>
            </a:lvl4pPr>
            <a:lvl5pPr marL="1645309" indent="0">
              <a:buNone/>
              <a:defRPr sz="1800"/>
            </a:lvl5pPr>
            <a:lvl6pPr marL="2056639" indent="0">
              <a:buNone/>
              <a:defRPr sz="1800"/>
            </a:lvl6pPr>
            <a:lvl7pPr marL="2467965" indent="0">
              <a:buNone/>
              <a:defRPr sz="1800"/>
            </a:lvl7pPr>
            <a:lvl8pPr marL="2879294" indent="0">
              <a:buNone/>
              <a:defRPr sz="1800"/>
            </a:lvl8pPr>
            <a:lvl9pPr marL="329061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347288258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97039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66311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52"/>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85"/>
            <a:ext cx="6400800" cy="1753077"/>
          </a:xfrm>
        </p:spPr>
        <p:txBody>
          <a:bodyPr/>
          <a:lstStyle>
            <a:lvl1pPr marL="0" indent="0" algn="ctr">
              <a:buNone/>
              <a:defRPr/>
            </a:lvl1pPr>
            <a:lvl2pPr marL="411140" indent="0" algn="ctr">
              <a:buNone/>
              <a:defRPr/>
            </a:lvl2pPr>
            <a:lvl3pPr marL="822200" indent="0" algn="ctr">
              <a:buNone/>
              <a:defRPr/>
            </a:lvl3pPr>
            <a:lvl4pPr marL="1233419" indent="0" algn="ctr">
              <a:buNone/>
              <a:defRPr/>
            </a:lvl4pPr>
            <a:lvl5pPr marL="1644518" indent="0" algn="ctr">
              <a:buNone/>
              <a:defRPr/>
            </a:lvl5pPr>
            <a:lvl6pPr marL="2055651" indent="0" algn="ctr">
              <a:buNone/>
              <a:defRPr/>
            </a:lvl6pPr>
            <a:lvl7pPr marL="2466777" indent="0" algn="ctr">
              <a:buNone/>
              <a:defRPr/>
            </a:lvl7pPr>
            <a:lvl8pPr marL="2877912" indent="0" algn="ctr">
              <a:buNone/>
              <a:defRPr/>
            </a:lvl8pPr>
            <a:lvl9pPr marL="3289035"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FBF12EC-8535-6E42-91EF-3B10F095A211}" type="slidenum">
              <a:rPr lang="en-US"/>
              <a:pPr>
                <a:defRPr/>
              </a:pPr>
              <a:t>‹#›</a:t>
            </a:fld>
            <a:endParaRPr lang="en-US"/>
          </a:p>
        </p:txBody>
      </p:sp>
    </p:spTree>
    <p:extLst>
      <p:ext uri="{BB962C8B-B14F-4D97-AF65-F5344CB8AC3E}">
        <p14:creationId xmlns:p14="http://schemas.microsoft.com/office/powerpoint/2010/main" val="299968837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6DC4B2-3886-6E4A-B86A-30763C18F486}" type="slidenum">
              <a:rPr lang="en-US"/>
              <a:pPr>
                <a:defRPr/>
              </a:pPr>
              <a:t>‹#›</a:t>
            </a:fld>
            <a:endParaRPr lang="en-US"/>
          </a:p>
        </p:txBody>
      </p:sp>
    </p:spTree>
    <p:extLst>
      <p:ext uri="{BB962C8B-B14F-4D97-AF65-F5344CB8AC3E}">
        <p14:creationId xmlns:p14="http://schemas.microsoft.com/office/powerpoint/2010/main" val="140636009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140" indent="0">
              <a:buNone/>
              <a:defRPr sz="1600"/>
            </a:lvl2pPr>
            <a:lvl3pPr marL="822200" indent="0">
              <a:buNone/>
              <a:defRPr sz="1400"/>
            </a:lvl3pPr>
            <a:lvl4pPr marL="1233419" indent="0">
              <a:buNone/>
              <a:defRPr sz="1300"/>
            </a:lvl4pPr>
            <a:lvl5pPr marL="1644518" indent="0">
              <a:buNone/>
              <a:defRPr sz="1300"/>
            </a:lvl5pPr>
            <a:lvl6pPr marL="2055651" indent="0">
              <a:buNone/>
              <a:defRPr sz="1300"/>
            </a:lvl6pPr>
            <a:lvl7pPr marL="2466777" indent="0">
              <a:buNone/>
              <a:defRPr sz="1300"/>
            </a:lvl7pPr>
            <a:lvl8pPr marL="2877912" indent="0">
              <a:buNone/>
              <a:defRPr sz="1300"/>
            </a:lvl8pPr>
            <a:lvl9pPr marL="3289035" indent="0">
              <a:buNone/>
              <a:defRPr sz="13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EE62A8C-2A25-6443-86FF-8397CA51875A}" type="slidenum">
              <a:rPr lang="en-US"/>
              <a:pPr>
                <a:defRPr/>
              </a:pPr>
              <a:t>‹#›</a:t>
            </a:fld>
            <a:endParaRPr lang="en-US"/>
          </a:p>
        </p:txBody>
      </p:sp>
    </p:spTree>
    <p:extLst>
      <p:ext uri="{BB962C8B-B14F-4D97-AF65-F5344CB8AC3E}">
        <p14:creationId xmlns:p14="http://schemas.microsoft.com/office/powerpoint/2010/main" val="414503989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0EB37F5-CF40-3545-B9A8-9F872AE908DA}" type="slidenum">
              <a:rPr lang="en-US"/>
              <a:pPr>
                <a:defRPr/>
              </a:pPr>
              <a:t>‹#›</a:t>
            </a:fld>
            <a:endParaRPr lang="en-US"/>
          </a:p>
        </p:txBody>
      </p:sp>
    </p:spTree>
    <p:extLst>
      <p:ext uri="{BB962C8B-B14F-4D97-AF65-F5344CB8AC3E}">
        <p14:creationId xmlns:p14="http://schemas.microsoft.com/office/powerpoint/2010/main" val="6019900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140" indent="0">
              <a:buNone/>
              <a:defRPr sz="1800" b="1"/>
            </a:lvl2pPr>
            <a:lvl3pPr marL="822200" indent="0">
              <a:buNone/>
              <a:defRPr sz="1600" b="1"/>
            </a:lvl3pPr>
            <a:lvl4pPr marL="1233419" indent="0">
              <a:buNone/>
              <a:defRPr sz="1400" b="1"/>
            </a:lvl4pPr>
            <a:lvl5pPr marL="1644518" indent="0">
              <a:buNone/>
              <a:defRPr sz="1400" b="1"/>
            </a:lvl5pPr>
            <a:lvl6pPr marL="2055651" indent="0">
              <a:buNone/>
              <a:defRPr sz="1400" b="1"/>
            </a:lvl6pPr>
            <a:lvl7pPr marL="2466777" indent="0">
              <a:buNone/>
              <a:defRPr sz="1400" b="1"/>
            </a:lvl7pPr>
            <a:lvl8pPr marL="2877912" indent="0">
              <a:buNone/>
              <a:defRPr sz="1400" b="1"/>
            </a:lvl8pPr>
            <a:lvl9pPr marL="328903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1140" indent="0">
              <a:buNone/>
              <a:defRPr sz="1800" b="1"/>
            </a:lvl2pPr>
            <a:lvl3pPr marL="822200" indent="0">
              <a:buNone/>
              <a:defRPr sz="1600" b="1"/>
            </a:lvl3pPr>
            <a:lvl4pPr marL="1233419" indent="0">
              <a:buNone/>
              <a:defRPr sz="1400" b="1"/>
            </a:lvl4pPr>
            <a:lvl5pPr marL="1644518" indent="0">
              <a:buNone/>
              <a:defRPr sz="1400" b="1"/>
            </a:lvl5pPr>
            <a:lvl6pPr marL="2055651" indent="0">
              <a:buNone/>
              <a:defRPr sz="1400" b="1"/>
            </a:lvl6pPr>
            <a:lvl7pPr marL="2466777" indent="0">
              <a:buNone/>
              <a:defRPr sz="1400" b="1"/>
            </a:lvl7pPr>
            <a:lvl8pPr marL="2877912" indent="0">
              <a:buNone/>
              <a:defRPr sz="1400" b="1"/>
            </a:lvl8pPr>
            <a:lvl9pPr marL="32890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2BF9A665-8F7A-AD4E-AF3C-18011621C1F7}" type="slidenum">
              <a:rPr lang="en-US"/>
              <a:pPr>
                <a:defRPr/>
              </a:pPr>
              <a:t>‹#›</a:t>
            </a:fld>
            <a:endParaRPr lang="en-US"/>
          </a:p>
        </p:txBody>
      </p:sp>
    </p:spTree>
    <p:extLst>
      <p:ext uri="{BB962C8B-B14F-4D97-AF65-F5344CB8AC3E}">
        <p14:creationId xmlns:p14="http://schemas.microsoft.com/office/powerpoint/2010/main" val="270187417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041B301-377E-0D4F-ADBA-1F61F3419536}" type="slidenum">
              <a:rPr lang="en-US"/>
              <a:pPr>
                <a:defRPr/>
              </a:pPr>
              <a:t>‹#›</a:t>
            </a:fld>
            <a:endParaRPr lang="en-US"/>
          </a:p>
        </p:txBody>
      </p:sp>
    </p:spTree>
    <p:extLst>
      <p:ext uri="{BB962C8B-B14F-4D97-AF65-F5344CB8AC3E}">
        <p14:creationId xmlns:p14="http://schemas.microsoft.com/office/powerpoint/2010/main" val="22065344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88020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449E8EB-9A4B-AE46-AFBE-84E64EF0A39D}" type="slidenum">
              <a:rPr lang="en-US"/>
              <a:pPr>
                <a:defRPr/>
              </a:pPr>
              <a:t>‹#›</a:t>
            </a:fld>
            <a:endParaRPr lang="en-US"/>
          </a:p>
        </p:txBody>
      </p:sp>
    </p:spTree>
    <p:extLst>
      <p:ext uri="{BB962C8B-B14F-4D97-AF65-F5344CB8AC3E}">
        <p14:creationId xmlns:p14="http://schemas.microsoft.com/office/powerpoint/2010/main" val="269306576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77"/>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140" indent="0">
              <a:buNone/>
              <a:defRPr sz="1100"/>
            </a:lvl2pPr>
            <a:lvl3pPr marL="822200" indent="0">
              <a:buNone/>
              <a:defRPr sz="900"/>
            </a:lvl3pPr>
            <a:lvl4pPr marL="1233419" indent="0">
              <a:buNone/>
              <a:defRPr sz="800"/>
            </a:lvl4pPr>
            <a:lvl5pPr marL="1644518" indent="0">
              <a:buNone/>
              <a:defRPr sz="800"/>
            </a:lvl5pPr>
            <a:lvl6pPr marL="2055651" indent="0">
              <a:buNone/>
              <a:defRPr sz="800"/>
            </a:lvl6pPr>
            <a:lvl7pPr marL="2466777" indent="0">
              <a:buNone/>
              <a:defRPr sz="800"/>
            </a:lvl7pPr>
            <a:lvl8pPr marL="2877912" indent="0">
              <a:buNone/>
              <a:defRPr sz="800"/>
            </a:lvl8pPr>
            <a:lvl9pPr marL="3289035"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98E6A54-DFF9-AB42-95DD-8EE85250428C}" type="slidenum">
              <a:rPr lang="en-US"/>
              <a:pPr>
                <a:defRPr/>
              </a:pPr>
              <a:t>‹#›</a:t>
            </a:fld>
            <a:endParaRPr lang="en-US"/>
          </a:p>
        </p:txBody>
      </p:sp>
    </p:spTree>
    <p:extLst>
      <p:ext uri="{BB962C8B-B14F-4D97-AF65-F5344CB8AC3E}">
        <p14:creationId xmlns:p14="http://schemas.microsoft.com/office/powerpoint/2010/main" val="160603104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140" indent="0">
              <a:buNone/>
              <a:defRPr sz="2500"/>
            </a:lvl2pPr>
            <a:lvl3pPr marL="822200" indent="0">
              <a:buNone/>
              <a:defRPr sz="2200"/>
            </a:lvl3pPr>
            <a:lvl4pPr marL="1233419" indent="0">
              <a:buNone/>
              <a:defRPr sz="1800"/>
            </a:lvl4pPr>
            <a:lvl5pPr marL="1644518" indent="0">
              <a:buNone/>
              <a:defRPr sz="1800"/>
            </a:lvl5pPr>
            <a:lvl6pPr marL="2055651" indent="0">
              <a:buNone/>
              <a:defRPr sz="1800"/>
            </a:lvl6pPr>
            <a:lvl7pPr marL="2466777" indent="0">
              <a:buNone/>
              <a:defRPr sz="1800"/>
            </a:lvl7pPr>
            <a:lvl8pPr marL="2877912" indent="0">
              <a:buNone/>
              <a:defRPr sz="1800"/>
            </a:lvl8pPr>
            <a:lvl9pPr marL="3289035" indent="0">
              <a:buNone/>
              <a:defRPr sz="1800"/>
            </a:lvl9pPr>
          </a:lstStyle>
          <a:p>
            <a:pPr lvl="0"/>
            <a:endParaRPr lang="en-US" noProof="0">
              <a:sym typeface="Arial"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140" indent="0">
              <a:buNone/>
              <a:defRPr sz="1100"/>
            </a:lvl2pPr>
            <a:lvl3pPr marL="822200" indent="0">
              <a:buNone/>
              <a:defRPr sz="900"/>
            </a:lvl3pPr>
            <a:lvl4pPr marL="1233419" indent="0">
              <a:buNone/>
              <a:defRPr sz="800"/>
            </a:lvl4pPr>
            <a:lvl5pPr marL="1644518" indent="0">
              <a:buNone/>
              <a:defRPr sz="800"/>
            </a:lvl5pPr>
            <a:lvl6pPr marL="2055651" indent="0">
              <a:buNone/>
              <a:defRPr sz="800"/>
            </a:lvl6pPr>
            <a:lvl7pPr marL="2466777" indent="0">
              <a:buNone/>
              <a:defRPr sz="800"/>
            </a:lvl7pPr>
            <a:lvl8pPr marL="2877912" indent="0">
              <a:buNone/>
              <a:defRPr sz="800"/>
            </a:lvl8pPr>
            <a:lvl9pPr marL="3289035"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223F479-D5B7-5B45-8E9F-4D7B19B4B3A3}" type="slidenum">
              <a:rPr lang="en-US"/>
              <a:pPr>
                <a:defRPr/>
              </a:pPr>
              <a:t>‹#›</a:t>
            </a:fld>
            <a:endParaRPr lang="en-US"/>
          </a:p>
        </p:txBody>
      </p:sp>
    </p:spTree>
    <p:extLst>
      <p:ext uri="{BB962C8B-B14F-4D97-AF65-F5344CB8AC3E}">
        <p14:creationId xmlns:p14="http://schemas.microsoft.com/office/powerpoint/2010/main" val="403726683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1910C6D-40E6-6C44-9AAB-1F5C2FF9B5EA}" type="slidenum">
              <a:rPr lang="en-US"/>
              <a:pPr>
                <a:defRPr/>
              </a:pPr>
              <a:t>‹#›</a:t>
            </a:fld>
            <a:endParaRPr lang="en-US"/>
          </a:p>
        </p:txBody>
      </p:sp>
    </p:spTree>
    <p:extLst>
      <p:ext uri="{BB962C8B-B14F-4D97-AF65-F5344CB8AC3E}">
        <p14:creationId xmlns:p14="http://schemas.microsoft.com/office/powerpoint/2010/main" val="39049127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7190"/>
            <a:ext cx="1943100" cy="64808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77190"/>
            <a:ext cx="5692140" cy="6480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EC4DC04-BBEB-4B4D-88A6-653303B6741B}" type="slidenum">
              <a:rPr lang="en-US"/>
              <a:pPr>
                <a:defRPr/>
              </a:pPr>
              <a:t>‹#›</a:t>
            </a:fld>
            <a:endParaRPr lang="en-US"/>
          </a:p>
        </p:txBody>
      </p:sp>
    </p:spTree>
    <p:extLst>
      <p:ext uri="{BB962C8B-B14F-4D97-AF65-F5344CB8AC3E}">
        <p14:creationId xmlns:p14="http://schemas.microsoft.com/office/powerpoint/2010/main" val="406858856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77190"/>
            <a:ext cx="7772400" cy="64808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Box 3"/>
          <p:cNvSpPr txBox="1">
            <a:spLocks noGrp="1" noChangeArrowheads="1"/>
          </p:cNvSpPr>
          <p:nvPr>
            <p:ph type="sldNum" sz="quarter" idx="10"/>
          </p:nvPr>
        </p:nvSpPr>
        <p:spPr>
          <a:ln/>
        </p:spPr>
        <p:txBody>
          <a:bodyPr/>
          <a:lstStyle>
            <a:lvl1pPr>
              <a:defRPr/>
            </a:lvl1pPr>
          </a:lstStyle>
          <a:p>
            <a:pPr>
              <a:defRPr/>
            </a:pPr>
            <a:fld id="{3010D61F-F37E-B14B-9F7E-7979D4E48B10}" type="slidenum">
              <a:rPr lang="en-US"/>
              <a:pPr>
                <a:defRPr/>
              </a:pPr>
              <a:t>‹#›</a:t>
            </a:fld>
            <a:endParaRPr lang="en-US"/>
          </a:p>
        </p:txBody>
      </p:sp>
    </p:spTree>
    <p:extLst>
      <p:ext uri="{BB962C8B-B14F-4D97-AF65-F5344CB8AC3E}">
        <p14:creationId xmlns:p14="http://schemas.microsoft.com/office/powerpoint/2010/main" val="122507637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77190"/>
            <a:ext cx="7772400" cy="1600200"/>
          </a:xfrm>
        </p:spPr>
        <p:txBody>
          <a:bodyPr/>
          <a:lstStyle/>
          <a:p>
            <a:r>
              <a:rPr lang="en-US"/>
              <a:t>Click to edit Master title style</a:t>
            </a:r>
          </a:p>
        </p:txBody>
      </p:sp>
      <p:sp>
        <p:nvSpPr>
          <p:cNvPr id="3" name="Content Placeholder 2"/>
          <p:cNvSpPr>
            <a:spLocks noGrp="1"/>
          </p:cNvSpPr>
          <p:nvPr>
            <p:ph sz="quarter" idx="1"/>
          </p:nvPr>
        </p:nvSpPr>
        <p:spPr>
          <a:xfrm>
            <a:off x="685800" y="1977395"/>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0580" y="1977395"/>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486280"/>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0580" y="4486280"/>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47095E0-A6A4-7046-8E1B-AB868C1138E1}" type="slidenum">
              <a:rPr lang="en-US"/>
              <a:pPr>
                <a:defRPr/>
              </a:pPr>
              <a:t>‹#›</a:t>
            </a:fld>
            <a:endParaRPr lang="en-US"/>
          </a:p>
        </p:txBody>
      </p:sp>
    </p:spTree>
    <p:extLst>
      <p:ext uri="{BB962C8B-B14F-4D97-AF65-F5344CB8AC3E}">
        <p14:creationId xmlns:p14="http://schemas.microsoft.com/office/powerpoint/2010/main" val="87611917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79" indent="0" algn="ctr">
              <a:buNone/>
              <a:defRPr/>
            </a:lvl2pPr>
            <a:lvl3pPr marL="910788" indent="0" algn="ctr">
              <a:buNone/>
              <a:defRPr/>
            </a:lvl3pPr>
            <a:lvl4pPr marL="1366191" indent="0" algn="ctr">
              <a:buNone/>
              <a:defRPr/>
            </a:lvl4pPr>
            <a:lvl5pPr marL="1821581" indent="0" algn="ctr">
              <a:buNone/>
              <a:defRPr/>
            </a:lvl5pPr>
            <a:lvl6pPr marL="2276978" indent="0" algn="ctr">
              <a:buNone/>
              <a:defRPr/>
            </a:lvl6pPr>
            <a:lvl7pPr marL="2732378" indent="0" algn="ctr">
              <a:buNone/>
              <a:defRPr/>
            </a:lvl7pPr>
            <a:lvl8pPr marL="3187764" indent="0" algn="ctr">
              <a:buNone/>
              <a:defRPr/>
            </a:lvl8pPr>
            <a:lvl9pPr marL="364315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p:txBody>
          <a:bodyPr/>
          <a:lstStyle>
            <a:lvl1pPr>
              <a:defRPr smtClean="0"/>
            </a:lvl1pPr>
          </a:lstStyle>
          <a:p>
            <a:fld id="{CE3E28AF-AF16-D540-B6D3-7D66750BC35A}"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864375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874697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02689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13451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9"/>
          <p:cNvSpPr>
            <a:spLocks noGrp="1" noChangeArrowheads="1"/>
          </p:cNvSpPr>
          <p:nvPr>
            <p:ph type="sldNum" sz="quarter" idx="12"/>
          </p:nvPr>
        </p:nvSpPr>
        <p:spPr>
          <a:ln/>
        </p:spPr>
        <p:txBody>
          <a:bodyPr/>
          <a:lstStyle>
            <a:lvl1pPr>
              <a:defRPr/>
            </a:lvl1pPr>
          </a:lstStyle>
          <a:p>
            <a:fld id="{D8184E90-027E-2847-81BC-E0C89B0FADD5}"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572634467"/>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7385274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544455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3071457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8060797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919523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10038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107221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41067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11932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667972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318419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43883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98B60-0EEA-4D41-883E-FE5A9BF664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939791"/>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71B911-C826-624F-A9B6-5FF31E93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234326"/>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D81C8F-265A-304D-BB56-D38874DF65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755272"/>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C805AC-D51F-4C42-9911-4943223738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038556"/>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5EB3A5-3275-F84E-9522-09C139552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154390"/>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4D2FF-D0DE-A545-B7A8-60CFFFEDE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036264"/>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F3761A-248C-A84A-B85D-B06748D53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782926"/>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3C85D-D31D-E14F-A77A-30933AFC1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5098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8800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6B1465-97C9-694B-AF3C-4BF492958B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696790"/>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E6B08B-A030-314D-9651-D6BF68B68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90287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0F7F0-A6DC-144B-9FD5-DD1355C258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47118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28576566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3884616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20085181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20539159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3191156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483636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1896942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360322588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10827255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27554718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27303632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27221824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9567779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9962087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0990271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421606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7992548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64431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D0CCEE-76BB-D845-9F82-BF3FCEE37C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679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088" indent="0">
              <a:buNone/>
              <a:defRPr sz="2500"/>
            </a:lvl2pPr>
            <a:lvl3pPr marL="822083" indent="0">
              <a:buNone/>
              <a:defRPr sz="2200"/>
            </a:lvl3pPr>
            <a:lvl4pPr marL="1233263" indent="0">
              <a:buNone/>
              <a:defRPr sz="1800"/>
            </a:lvl4pPr>
            <a:lvl5pPr marL="1644304" indent="0">
              <a:buNone/>
              <a:defRPr sz="1800"/>
            </a:lvl5pPr>
            <a:lvl6pPr marL="2055384" indent="0">
              <a:buNone/>
              <a:defRPr sz="1800"/>
            </a:lvl6pPr>
            <a:lvl7pPr marL="2466455" indent="0">
              <a:buNone/>
              <a:defRPr sz="1800"/>
            </a:lvl7pPr>
            <a:lvl8pPr marL="2877538" indent="0">
              <a:buNone/>
              <a:defRPr sz="1800"/>
            </a:lvl8pPr>
            <a:lvl9pPr marL="3288606"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128722745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0141295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904378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0406836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710084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424801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18063200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2583561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927312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9189814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3657183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6517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1607884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28764032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35976504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2128293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27544714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4158967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8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4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77"/>
            <a:ext cx="6400800" cy="1753077"/>
          </a:xfrm>
        </p:spPr>
        <p:txBody>
          <a:bodyPr/>
          <a:lstStyle>
            <a:lvl1pPr marL="0" indent="0" algn="ctr">
              <a:buNone/>
              <a:defRPr/>
            </a:lvl1pPr>
            <a:lvl2pPr marL="411172" indent="0" algn="ctr">
              <a:buNone/>
              <a:defRPr/>
            </a:lvl2pPr>
            <a:lvl3pPr marL="822272" indent="0" algn="ctr">
              <a:buNone/>
              <a:defRPr/>
            </a:lvl3pPr>
            <a:lvl4pPr marL="1233515" indent="0" algn="ctr">
              <a:buNone/>
              <a:defRPr/>
            </a:lvl4pPr>
            <a:lvl5pPr marL="1644649" indent="0" algn="ctr">
              <a:buNone/>
              <a:defRPr/>
            </a:lvl5pPr>
            <a:lvl6pPr marL="2055816" indent="0" algn="ctr">
              <a:buNone/>
              <a:defRPr/>
            </a:lvl6pPr>
            <a:lvl7pPr marL="2466975" indent="0" algn="ctr">
              <a:buNone/>
              <a:defRPr/>
            </a:lvl7pPr>
            <a:lvl8pPr marL="2878142" indent="0" algn="ctr">
              <a:buNone/>
              <a:defRPr/>
            </a:lvl8pPr>
            <a:lvl9pPr marL="3289299" indent="0" algn="ctr">
              <a:buNone/>
              <a:defRPr/>
            </a:lvl9pPr>
          </a:lstStyle>
          <a:p>
            <a:r>
              <a:rPr lang="en-US"/>
              <a:t>Click to edit Master subtitle style</a:t>
            </a:r>
          </a:p>
        </p:txBody>
      </p:sp>
    </p:spTree>
    <p:extLst>
      <p:ext uri="{BB962C8B-B14F-4D97-AF65-F5344CB8AC3E}">
        <p14:creationId xmlns:p14="http://schemas.microsoft.com/office/powerpoint/2010/main" val="183581444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5925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172" indent="0">
              <a:buNone/>
              <a:defRPr sz="1600"/>
            </a:lvl2pPr>
            <a:lvl3pPr marL="822272" indent="0">
              <a:buNone/>
              <a:defRPr sz="1400"/>
            </a:lvl3pPr>
            <a:lvl4pPr marL="1233515" indent="0">
              <a:buNone/>
              <a:defRPr sz="1300"/>
            </a:lvl4pPr>
            <a:lvl5pPr marL="1644649" indent="0">
              <a:buNone/>
              <a:defRPr sz="1300"/>
            </a:lvl5pPr>
            <a:lvl6pPr marL="2055816" indent="0">
              <a:buNone/>
              <a:defRPr sz="1300"/>
            </a:lvl6pPr>
            <a:lvl7pPr marL="2466975" indent="0">
              <a:buNone/>
              <a:defRPr sz="1300"/>
            </a:lvl7pPr>
            <a:lvl8pPr marL="2878142" indent="0">
              <a:buNone/>
              <a:defRPr sz="1300"/>
            </a:lvl8pPr>
            <a:lvl9pPr marL="3289299" indent="0">
              <a:buNone/>
              <a:defRPr sz="1300"/>
            </a:lvl9pPr>
          </a:lstStyle>
          <a:p>
            <a:pPr lvl="0"/>
            <a:r>
              <a:rPr lang="en-US"/>
              <a:t>Click to edit Master text styles</a:t>
            </a:r>
          </a:p>
        </p:txBody>
      </p:sp>
    </p:spTree>
    <p:extLst>
      <p:ext uri="{BB962C8B-B14F-4D97-AF65-F5344CB8AC3E}">
        <p14:creationId xmlns:p14="http://schemas.microsoft.com/office/powerpoint/2010/main" val="35930064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7879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172" indent="0">
              <a:buNone/>
              <a:defRPr sz="1800" b="1"/>
            </a:lvl2pPr>
            <a:lvl3pPr marL="822272" indent="0">
              <a:buNone/>
              <a:defRPr sz="1600" b="1"/>
            </a:lvl3pPr>
            <a:lvl4pPr marL="1233515" indent="0">
              <a:buNone/>
              <a:defRPr sz="1400" b="1"/>
            </a:lvl4pPr>
            <a:lvl5pPr marL="1644649" indent="0">
              <a:buNone/>
              <a:defRPr sz="1400" b="1"/>
            </a:lvl5pPr>
            <a:lvl6pPr marL="2055816" indent="0">
              <a:buNone/>
              <a:defRPr sz="1400" b="1"/>
            </a:lvl6pPr>
            <a:lvl7pPr marL="2466975" indent="0">
              <a:buNone/>
              <a:defRPr sz="1400" b="1"/>
            </a:lvl7pPr>
            <a:lvl8pPr marL="2878142" indent="0">
              <a:buNone/>
              <a:defRPr sz="1400" b="1"/>
            </a:lvl8pPr>
            <a:lvl9pPr marL="328929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1172" indent="0">
              <a:buNone/>
              <a:defRPr sz="1800" b="1"/>
            </a:lvl2pPr>
            <a:lvl3pPr marL="822272" indent="0">
              <a:buNone/>
              <a:defRPr sz="1600" b="1"/>
            </a:lvl3pPr>
            <a:lvl4pPr marL="1233515" indent="0">
              <a:buNone/>
              <a:defRPr sz="1400" b="1"/>
            </a:lvl4pPr>
            <a:lvl5pPr marL="1644649" indent="0">
              <a:buNone/>
              <a:defRPr sz="1400" b="1"/>
            </a:lvl5pPr>
            <a:lvl6pPr marL="2055816" indent="0">
              <a:buNone/>
              <a:defRPr sz="1400" b="1"/>
            </a:lvl6pPr>
            <a:lvl7pPr marL="2466975" indent="0">
              <a:buNone/>
              <a:defRPr sz="1400" b="1"/>
            </a:lvl7pPr>
            <a:lvl8pPr marL="2878142" indent="0">
              <a:buNone/>
              <a:defRPr sz="1400" b="1"/>
            </a:lvl8pPr>
            <a:lvl9pPr marL="328929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6199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84352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146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831" indent="0">
              <a:buNone/>
              <a:defRPr sz="1800"/>
            </a:lvl2pPr>
            <a:lvl3pPr marL="913662" indent="0">
              <a:buNone/>
              <a:defRPr sz="1600"/>
            </a:lvl3pPr>
            <a:lvl4pPr marL="1370493" indent="0">
              <a:buNone/>
              <a:defRPr sz="1400"/>
            </a:lvl4pPr>
            <a:lvl5pPr marL="1827324" indent="0">
              <a:buNone/>
              <a:defRPr sz="1400"/>
            </a:lvl5pPr>
            <a:lvl6pPr marL="2284155" indent="0">
              <a:buNone/>
              <a:defRPr sz="1400"/>
            </a:lvl6pPr>
            <a:lvl7pPr marL="2740986" indent="0">
              <a:buNone/>
              <a:defRPr sz="1400"/>
            </a:lvl7pPr>
            <a:lvl8pPr marL="3197776" indent="0">
              <a:buNone/>
              <a:defRPr sz="1400"/>
            </a:lvl8pPr>
            <a:lvl9pPr marL="365464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458DF0-3444-FA4F-A21E-13EB5BA4D7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176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6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172" indent="0">
              <a:buNone/>
              <a:defRPr sz="1100"/>
            </a:lvl2pPr>
            <a:lvl3pPr marL="822272" indent="0">
              <a:buNone/>
              <a:defRPr sz="900"/>
            </a:lvl3pPr>
            <a:lvl4pPr marL="1233515" indent="0">
              <a:buNone/>
              <a:defRPr sz="800"/>
            </a:lvl4pPr>
            <a:lvl5pPr marL="1644649" indent="0">
              <a:buNone/>
              <a:defRPr sz="800"/>
            </a:lvl5pPr>
            <a:lvl6pPr marL="2055816" indent="0">
              <a:buNone/>
              <a:defRPr sz="800"/>
            </a:lvl6pPr>
            <a:lvl7pPr marL="2466975" indent="0">
              <a:buNone/>
              <a:defRPr sz="800"/>
            </a:lvl7pPr>
            <a:lvl8pPr marL="2878142" indent="0">
              <a:buNone/>
              <a:defRPr sz="800"/>
            </a:lvl8pPr>
            <a:lvl9pPr marL="3289299" indent="0">
              <a:buNone/>
              <a:defRPr sz="800"/>
            </a:lvl9pPr>
          </a:lstStyle>
          <a:p>
            <a:pPr lvl="0"/>
            <a:r>
              <a:rPr lang="en-US"/>
              <a:t>Click to edit Master text styles</a:t>
            </a:r>
          </a:p>
        </p:txBody>
      </p:sp>
    </p:spTree>
    <p:extLst>
      <p:ext uri="{BB962C8B-B14F-4D97-AF65-F5344CB8AC3E}">
        <p14:creationId xmlns:p14="http://schemas.microsoft.com/office/powerpoint/2010/main" val="160029392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172" indent="0">
              <a:buNone/>
              <a:defRPr sz="2500"/>
            </a:lvl2pPr>
            <a:lvl3pPr marL="822272" indent="0">
              <a:buNone/>
              <a:defRPr sz="2200"/>
            </a:lvl3pPr>
            <a:lvl4pPr marL="1233515" indent="0">
              <a:buNone/>
              <a:defRPr sz="1800"/>
            </a:lvl4pPr>
            <a:lvl5pPr marL="1644649" indent="0">
              <a:buNone/>
              <a:defRPr sz="1800"/>
            </a:lvl5pPr>
            <a:lvl6pPr marL="2055816" indent="0">
              <a:buNone/>
              <a:defRPr sz="1800"/>
            </a:lvl6pPr>
            <a:lvl7pPr marL="2466975" indent="0">
              <a:buNone/>
              <a:defRPr sz="1800"/>
            </a:lvl7pPr>
            <a:lvl8pPr marL="2878142" indent="0">
              <a:buNone/>
              <a:defRPr sz="1800"/>
            </a:lvl8pPr>
            <a:lvl9pPr marL="328929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172" indent="0">
              <a:buNone/>
              <a:defRPr sz="1100"/>
            </a:lvl2pPr>
            <a:lvl3pPr marL="822272" indent="0">
              <a:buNone/>
              <a:defRPr sz="900"/>
            </a:lvl3pPr>
            <a:lvl4pPr marL="1233515" indent="0">
              <a:buNone/>
              <a:defRPr sz="800"/>
            </a:lvl4pPr>
            <a:lvl5pPr marL="1644649" indent="0">
              <a:buNone/>
              <a:defRPr sz="800"/>
            </a:lvl5pPr>
            <a:lvl6pPr marL="2055816" indent="0">
              <a:buNone/>
              <a:defRPr sz="800"/>
            </a:lvl6pPr>
            <a:lvl7pPr marL="2466975" indent="0">
              <a:buNone/>
              <a:defRPr sz="800"/>
            </a:lvl7pPr>
            <a:lvl8pPr marL="2878142" indent="0">
              <a:buNone/>
              <a:defRPr sz="800"/>
            </a:lvl8pPr>
            <a:lvl9pPr marL="3289299" indent="0">
              <a:buNone/>
              <a:defRPr sz="800"/>
            </a:lvl9pPr>
          </a:lstStyle>
          <a:p>
            <a:pPr lvl="0"/>
            <a:r>
              <a:rPr lang="en-US"/>
              <a:t>Click to edit Master text styles</a:t>
            </a:r>
          </a:p>
        </p:txBody>
      </p:sp>
    </p:spTree>
    <p:extLst>
      <p:ext uri="{BB962C8B-B14F-4D97-AF65-F5344CB8AC3E}">
        <p14:creationId xmlns:p14="http://schemas.microsoft.com/office/powerpoint/2010/main" val="36096890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75516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86741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242901525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03634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404142763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730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8952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89686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235C06-5988-A248-9019-5358616F74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207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11403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111969351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03659412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51541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8322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84246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88622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75755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84642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40197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31" indent="0">
              <a:buNone/>
              <a:defRPr sz="2000" b="1"/>
            </a:lvl2pPr>
            <a:lvl3pPr marL="913662" indent="0">
              <a:buNone/>
              <a:defRPr sz="1800" b="1"/>
            </a:lvl3pPr>
            <a:lvl4pPr marL="1370493" indent="0">
              <a:buNone/>
              <a:defRPr sz="1600" b="1"/>
            </a:lvl4pPr>
            <a:lvl5pPr marL="1827324" indent="0">
              <a:buNone/>
              <a:defRPr sz="1600" b="1"/>
            </a:lvl5pPr>
            <a:lvl6pPr marL="2284155" indent="0">
              <a:buNone/>
              <a:defRPr sz="1600" b="1"/>
            </a:lvl6pPr>
            <a:lvl7pPr marL="2740986" indent="0">
              <a:buNone/>
              <a:defRPr sz="1600" b="1"/>
            </a:lvl7pPr>
            <a:lvl8pPr marL="3197776" indent="0">
              <a:buNone/>
              <a:defRPr sz="1600" b="1"/>
            </a:lvl8pPr>
            <a:lvl9pPr marL="365464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07" y="1535113"/>
            <a:ext cx="4041775" cy="639762"/>
          </a:xfrm>
        </p:spPr>
        <p:txBody>
          <a:bodyPr anchor="b"/>
          <a:lstStyle>
            <a:lvl1pPr marL="0" indent="0">
              <a:buNone/>
              <a:defRPr sz="2400" b="1"/>
            </a:lvl1pPr>
            <a:lvl2pPr marL="456831" indent="0">
              <a:buNone/>
              <a:defRPr sz="2000" b="1"/>
            </a:lvl2pPr>
            <a:lvl3pPr marL="913662" indent="0">
              <a:buNone/>
              <a:defRPr sz="1800" b="1"/>
            </a:lvl3pPr>
            <a:lvl4pPr marL="1370493" indent="0">
              <a:buNone/>
              <a:defRPr sz="1600" b="1"/>
            </a:lvl4pPr>
            <a:lvl5pPr marL="1827324" indent="0">
              <a:buNone/>
              <a:defRPr sz="1600" b="1"/>
            </a:lvl5pPr>
            <a:lvl6pPr marL="2284155" indent="0">
              <a:buNone/>
              <a:defRPr sz="1600" b="1"/>
            </a:lvl6pPr>
            <a:lvl7pPr marL="2740986" indent="0">
              <a:buNone/>
              <a:defRPr sz="1600" b="1"/>
            </a:lvl7pPr>
            <a:lvl8pPr marL="3197776" indent="0">
              <a:buNone/>
              <a:defRPr sz="1600" b="1"/>
            </a:lvl8pPr>
            <a:lvl9pPr marL="36546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0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683AD6A-D48D-1B46-8617-9E659A9742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669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10878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93492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734583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136332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79547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85667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2953162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170422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1359230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83049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9C7D8B-1E72-924F-837D-133D623E85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8051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2292104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3934589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87520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1020385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394856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1610738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824313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D0D4E15-3FEC-7D46-B493-A924DA00D130}" type="slidenum">
              <a:rPr lang="en-US"/>
              <a:pPr>
                <a:defRPr/>
              </a:pPr>
              <a:t>‹#›</a:t>
            </a:fld>
            <a:endParaRPr lang="en-US"/>
          </a:p>
        </p:txBody>
      </p:sp>
    </p:spTree>
    <p:extLst>
      <p:ext uri="{BB962C8B-B14F-4D97-AF65-F5344CB8AC3E}">
        <p14:creationId xmlns:p14="http://schemas.microsoft.com/office/powerpoint/2010/main" val="45893402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FA13B5-1B57-2B45-AB30-B87D95B06FC5}" type="slidenum">
              <a:rPr lang="en-US"/>
              <a:pPr>
                <a:defRPr/>
              </a:pPr>
              <a:t>‹#›</a:t>
            </a:fld>
            <a:endParaRPr lang="en-US"/>
          </a:p>
        </p:txBody>
      </p:sp>
    </p:spTree>
    <p:extLst>
      <p:ext uri="{BB962C8B-B14F-4D97-AF65-F5344CB8AC3E}">
        <p14:creationId xmlns:p14="http://schemas.microsoft.com/office/powerpoint/2010/main" val="25333784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2D82AD-2A5E-C04D-AC6A-D37B65152569}" type="slidenum">
              <a:rPr lang="en-US"/>
              <a:pPr>
                <a:defRPr/>
              </a:pPr>
              <a:t>‹#›</a:t>
            </a:fld>
            <a:endParaRPr lang="en-US"/>
          </a:p>
        </p:txBody>
      </p:sp>
    </p:spTree>
    <p:extLst>
      <p:ext uri="{BB962C8B-B14F-4D97-AF65-F5344CB8AC3E}">
        <p14:creationId xmlns:p14="http://schemas.microsoft.com/office/powerpoint/2010/main" val="23690461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DABBB6A-C7C9-0843-96DF-C213AE7030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753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DFD581C-A60C-C64D-8751-95021F52A803}" type="slidenum">
              <a:rPr lang="en-US"/>
              <a:pPr>
                <a:defRPr/>
              </a:pPr>
              <a:t>‹#›</a:t>
            </a:fld>
            <a:endParaRPr lang="en-US"/>
          </a:p>
        </p:txBody>
      </p:sp>
    </p:spTree>
    <p:extLst>
      <p:ext uri="{BB962C8B-B14F-4D97-AF65-F5344CB8AC3E}">
        <p14:creationId xmlns:p14="http://schemas.microsoft.com/office/powerpoint/2010/main" val="237887087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633A396-7B78-FE4E-963A-F1C0A600D532}" type="slidenum">
              <a:rPr lang="en-US"/>
              <a:pPr>
                <a:defRPr/>
              </a:pPr>
              <a:t>‹#›</a:t>
            </a:fld>
            <a:endParaRPr lang="en-US"/>
          </a:p>
        </p:txBody>
      </p:sp>
    </p:spTree>
    <p:extLst>
      <p:ext uri="{BB962C8B-B14F-4D97-AF65-F5344CB8AC3E}">
        <p14:creationId xmlns:p14="http://schemas.microsoft.com/office/powerpoint/2010/main" val="3984141093"/>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96A8C0-30D3-CD4C-BDD6-58CD951E59D9}" type="slidenum">
              <a:rPr lang="en-US"/>
              <a:pPr>
                <a:defRPr/>
              </a:pPr>
              <a:t>‹#›</a:t>
            </a:fld>
            <a:endParaRPr lang="en-US"/>
          </a:p>
        </p:txBody>
      </p:sp>
    </p:spTree>
    <p:extLst>
      <p:ext uri="{BB962C8B-B14F-4D97-AF65-F5344CB8AC3E}">
        <p14:creationId xmlns:p14="http://schemas.microsoft.com/office/powerpoint/2010/main" val="296874426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3ED090D-5853-6947-A93F-4BD01A99EC99}" type="slidenum">
              <a:rPr lang="en-US"/>
              <a:pPr>
                <a:defRPr/>
              </a:pPr>
              <a:t>‹#›</a:t>
            </a:fld>
            <a:endParaRPr lang="en-US"/>
          </a:p>
        </p:txBody>
      </p:sp>
    </p:spTree>
    <p:extLst>
      <p:ext uri="{BB962C8B-B14F-4D97-AF65-F5344CB8AC3E}">
        <p14:creationId xmlns:p14="http://schemas.microsoft.com/office/powerpoint/2010/main" val="3768609031"/>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D176FF1-21D0-DD4C-A78F-DF2C5041445E}" type="slidenum">
              <a:rPr lang="en-US"/>
              <a:pPr>
                <a:defRPr/>
              </a:pPr>
              <a:t>‹#›</a:t>
            </a:fld>
            <a:endParaRPr lang="en-US"/>
          </a:p>
        </p:txBody>
      </p:sp>
    </p:spTree>
    <p:extLst>
      <p:ext uri="{BB962C8B-B14F-4D97-AF65-F5344CB8AC3E}">
        <p14:creationId xmlns:p14="http://schemas.microsoft.com/office/powerpoint/2010/main" val="2037409628"/>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CDE9261-187C-BF48-836A-C34AF62DE1B0}" type="slidenum">
              <a:rPr lang="en-US"/>
              <a:pPr>
                <a:defRPr/>
              </a:pPr>
              <a:t>‹#›</a:t>
            </a:fld>
            <a:endParaRPr lang="en-US"/>
          </a:p>
        </p:txBody>
      </p:sp>
    </p:spTree>
    <p:extLst>
      <p:ext uri="{BB962C8B-B14F-4D97-AF65-F5344CB8AC3E}">
        <p14:creationId xmlns:p14="http://schemas.microsoft.com/office/powerpoint/2010/main" val="2488961742"/>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AADB398-C1E5-E04A-BC20-7F48C84D365C}" type="slidenum">
              <a:rPr lang="en-US"/>
              <a:pPr>
                <a:defRPr/>
              </a:pPr>
              <a:t>‹#›</a:t>
            </a:fld>
            <a:endParaRPr lang="en-US"/>
          </a:p>
        </p:txBody>
      </p:sp>
    </p:spTree>
    <p:extLst>
      <p:ext uri="{BB962C8B-B14F-4D97-AF65-F5344CB8AC3E}">
        <p14:creationId xmlns:p14="http://schemas.microsoft.com/office/powerpoint/2010/main" val="108002007"/>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9C25CA5-0EC5-2647-9D4B-4A7991ED81A2}" type="slidenum">
              <a:rPr lang="en-US"/>
              <a:pPr>
                <a:defRPr/>
              </a:pPr>
              <a:t>‹#›</a:t>
            </a:fld>
            <a:endParaRPr lang="en-US"/>
          </a:p>
        </p:txBody>
      </p:sp>
    </p:spTree>
    <p:extLst>
      <p:ext uri="{BB962C8B-B14F-4D97-AF65-F5344CB8AC3E}">
        <p14:creationId xmlns:p14="http://schemas.microsoft.com/office/powerpoint/2010/main" val="706602311"/>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3724279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95543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831" indent="0">
              <a:buNone/>
              <a:defRPr sz="1200"/>
            </a:lvl2pPr>
            <a:lvl3pPr marL="913662" indent="0">
              <a:buNone/>
              <a:defRPr sz="1000"/>
            </a:lvl3pPr>
            <a:lvl4pPr marL="1370493" indent="0">
              <a:buNone/>
              <a:defRPr sz="900"/>
            </a:lvl4pPr>
            <a:lvl5pPr marL="1827324" indent="0">
              <a:buNone/>
              <a:defRPr sz="900"/>
            </a:lvl5pPr>
            <a:lvl6pPr marL="2284155" indent="0">
              <a:buNone/>
              <a:defRPr sz="900"/>
            </a:lvl6pPr>
            <a:lvl7pPr marL="2740986" indent="0">
              <a:buNone/>
              <a:defRPr sz="900"/>
            </a:lvl7pPr>
            <a:lvl8pPr marL="3197776" indent="0">
              <a:buNone/>
              <a:defRPr sz="900"/>
            </a:lvl8pPr>
            <a:lvl9pPr marL="36546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E8DB00-6DE3-434B-ADDA-3CD9C3E774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729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3486479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1985289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1800996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780771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34915181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3580746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504668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6339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3715840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98B60-0EEA-4D41-883E-FE5A9BF664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71609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31" indent="0">
              <a:buNone/>
              <a:defRPr sz="2800"/>
            </a:lvl2pPr>
            <a:lvl3pPr marL="913662" indent="0">
              <a:buNone/>
              <a:defRPr sz="2400"/>
            </a:lvl3pPr>
            <a:lvl4pPr marL="1370493" indent="0">
              <a:buNone/>
              <a:defRPr sz="2000"/>
            </a:lvl4pPr>
            <a:lvl5pPr marL="1827324" indent="0">
              <a:buNone/>
              <a:defRPr sz="2000"/>
            </a:lvl5pPr>
            <a:lvl6pPr marL="2284155" indent="0">
              <a:buNone/>
              <a:defRPr sz="2000"/>
            </a:lvl6pPr>
            <a:lvl7pPr marL="2740986" indent="0">
              <a:buNone/>
              <a:defRPr sz="2000"/>
            </a:lvl7pPr>
            <a:lvl8pPr marL="3197776" indent="0">
              <a:buNone/>
              <a:defRPr sz="2000"/>
            </a:lvl8pPr>
            <a:lvl9pPr marL="3654644"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31" indent="0">
              <a:buNone/>
              <a:defRPr sz="1200"/>
            </a:lvl2pPr>
            <a:lvl3pPr marL="913662" indent="0">
              <a:buNone/>
              <a:defRPr sz="1000"/>
            </a:lvl3pPr>
            <a:lvl4pPr marL="1370493" indent="0">
              <a:buNone/>
              <a:defRPr sz="900"/>
            </a:lvl4pPr>
            <a:lvl5pPr marL="1827324" indent="0">
              <a:buNone/>
              <a:defRPr sz="900"/>
            </a:lvl5pPr>
            <a:lvl6pPr marL="2284155" indent="0">
              <a:buNone/>
              <a:defRPr sz="900"/>
            </a:lvl6pPr>
            <a:lvl7pPr marL="2740986" indent="0">
              <a:buNone/>
              <a:defRPr sz="900"/>
            </a:lvl7pPr>
            <a:lvl8pPr marL="3197776" indent="0">
              <a:buNone/>
              <a:defRPr sz="900"/>
            </a:lvl8pPr>
            <a:lvl9pPr marL="36546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2053CE-B0E5-9E43-A2A2-6A50D78164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0429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71B911-C826-624F-A9B6-5FF31E93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220689"/>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D81C8F-265A-304D-BB56-D38874DF65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915009"/>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C805AC-D51F-4C42-9911-4943223738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438202"/>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5EB3A5-3275-F84E-9522-09C139552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241053"/>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4D2FF-D0DE-A545-B7A8-60CFFFEDE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23806"/>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F3761A-248C-A84A-B85D-B06748D53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132513"/>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3C85D-D31D-E14F-A77A-30933AFC1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809069"/>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6B1465-97C9-694B-AF3C-4BF492958B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916652"/>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E6B08B-A030-314D-9651-D6BF68B68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394561"/>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0F7F0-A6DC-144B-9FD5-DD1355C258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98371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5" Type="http://schemas.openxmlformats.org/officeDocument/2006/relationships/theme" Target="../theme/theme15.xml"/><Relationship Id="rId4"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lvl1pPr>
          </a:lstStyle>
          <a:p>
            <a:pPr defTabSz="913662"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lvl1pPr>
          </a:lstStyle>
          <a:p>
            <a:pPr defTabSz="913662"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lvl1pPr>
          </a:lstStyle>
          <a:p>
            <a:pPr defTabSz="913662" eaLnBrk="0" fontAlgn="base" hangingPunct="0">
              <a:spcBef>
                <a:spcPct val="0"/>
              </a:spcBef>
              <a:spcAft>
                <a:spcPct val="0"/>
              </a:spcAft>
            </a:pPr>
            <a:fld id="{E47B3D5A-B335-EF4E-8D3E-2C0B51D0F71A}" type="slidenum">
              <a:rPr lang="en-US" smtClean="0">
                <a:solidFill>
                  <a:srgbClr val="000000"/>
                </a:solidFill>
                <a:latin typeface="Times" charset="0"/>
                <a:ea typeface="ＭＳ Ｐゴシック" charset="0"/>
              </a:rPr>
              <a:pPr defTabSz="913662" eaLnBrk="0" fontAlgn="base" hangingPunct="0">
                <a:spcBef>
                  <a:spcPct val="0"/>
                </a:spcBef>
                <a:spcAft>
                  <a:spcPct val="0"/>
                </a:spcAft>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371718400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6831" algn="ctr" rtl="0" fontAlgn="base">
        <a:spcBef>
          <a:spcPct val="0"/>
        </a:spcBef>
        <a:spcAft>
          <a:spcPct val="0"/>
        </a:spcAft>
        <a:defRPr sz="4400">
          <a:solidFill>
            <a:schemeClr val="tx2"/>
          </a:solidFill>
          <a:latin typeface="Times" charset="0"/>
          <a:ea typeface="ＭＳ Ｐゴシック" charset="0"/>
        </a:defRPr>
      </a:lvl6pPr>
      <a:lvl7pPr marL="913662" algn="ctr" rtl="0" fontAlgn="base">
        <a:spcBef>
          <a:spcPct val="0"/>
        </a:spcBef>
        <a:spcAft>
          <a:spcPct val="0"/>
        </a:spcAft>
        <a:defRPr sz="4400">
          <a:solidFill>
            <a:schemeClr val="tx2"/>
          </a:solidFill>
          <a:latin typeface="Times" charset="0"/>
          <a:ea typeface="ＭＳ Ｐゴシック" charset="0"/>
        </a:defRPr>
      </a:lvl7pPr>
      <a:lvl8pPr marL="1370493" algn="ctr" rtl="0" fontAlgn="base">
        <a:spcBef>
          <a:spcPct val="0"/>
        </a:spcBef>
        <a:spcAft>
          <a:spcPct val="0"/>
        </a:spcAft>
        <a:defRPr sz="4400">
          <a:solidFill>
            <a:schemeClr val="tx2"/>
          </a:solidFill>
          <a:latin typeface="Times" charset="0"/>
          <a:ea typeface="ＭＳ Ｐゴシック" charset="0"/>
        </a:defRPr>
      </a:lvl8pPr>
      <a:lvl9pPr marL="1827324" algn="ctr" rtl="0" fontAlgn="base">
        <a:spcBef>
          <a:spcPct val="0"/>
        </a:spcBef>
        <a:spcAft>
          <a:spcPct val="0"/>
        </a:spcAft>
        <a:defRPr sz="4400">
          <a:solidFill>
            <a:schemeClr val="tx2"/>
          </a:solidFill>
          <a:latin typeface="Times" charset="0"/>
          <a:ea typeface="ＭＳ Ｐゴシック" charset="0"/>
        </a:defRPr>
      </a:lvl9pPr>
    </p:titleStyle>
    <p:bodyStyle>
      <a:lvl1pPr marL="342623" indent="-342623" algn="l" rtl="0" fontAlgn="base">
        <a:spcBef>
          <a:spcPct val="20000"/>
        </a:spcBef>
        <a:spcAft>
          <a:spcPct val="0"/>
        </a:spcAft>
        <a:buChar char="•"/>
        <a:defRPr sz="3200">
          <a:solidFill>
            <a:schemeClr val="tx1"/>
          </a:solidFill>
          <a:latin typeface="+mn-lt"/>
          <a:ea typeface="+mn-ea"/>
          <a:cs typeface="+mn-cs"/>
        </a:defRPr>
      </a:lvl1pPr>
      <a:lvl2pPr marL="742335" indent="-285504" algn="l" rtl="0" fontAlgn="base">
        <a:spcBef>
          <a:spcPct val="20000"/>
        </a:spcBef>
        <a:spcAft>
          <a:spcPct val="0"/>
        </a:spcAft>
        <a:buChar char="–"/>
        <a:defRPr sz="2800">
          <a:solidFill>
            <a:schemeClr val="tx1"/>
          </a:solidFill>
          <a:latin typeface="+mn-lt"/>
          <a:ea typeface="+mn-ea"/>
        </a:defRPr>
      </a:lvl2pPr>
      <a:lvl3pPr marL="1142077" indent="-228415" algn="l" rtl="0" fontAlgn="base">
        <a:spcBef>
          <a:spcPct val="20000"/>
        </a:spcBef>
        <a:spcAft>
          <a:spcPct val="0"/>
        </a:spcAft>
        <a:buChar char="•"/>
        <a:defRPr sz="2400">
          <a:solidFill>
            <a:schemeClr val="tx1"/>
          </a:solidFill>
          <a:latin typeface="+mn-lt"/>
          <a:ea typeface="+mn-ea"/>
        </a:defRPr>
      </a:lvl3pPr>
      <a:lvl4pPr marL="1598888" indent="-228415" algn="l" rtl="0" fontAlgn="base">
        <a:spcBef>
          <a:spcPct val="20000"/>
        </a:spcBef>
        <a:spcAft>
          <a:spcPct val="0"/>
        </a:spcAft>
        <a:buChar char="–"/>
        <a:defRPr sz="2000">
          <a:solidFill>
            <a:schemeClr val="tx1"/>
          </a:solidFill>
          <a:latin typeface="+mn-lt"/>
          <a:ea typeface="+mn-ea"/>
        </a:defRPr>
      </a:lvl4pPr>
      <a:lvl5pPr marL="2055713" indent="-228415" algn="l" rtl="0" fontAlgn="base">
        <a:spcBef>
          <a:spcPct val="20000"/>
        </a:spcBef>
        <a:spcAft>
          <a:spcPct val="0"/>
        </a:spcAft>
        <a:buChar char="»"/>
        <a:defRPr sz="2000">
          <a:solidFill>
            <a:schemeClr val="tx1"/>
          </a:solidFill>
          <a:latin typeface="+mn-lt"/>
          <a:ea typeface="+mn-ea"/>
        </a:defRPr>
      </a:lvl5pPr>
      <a:lvl6pPr marL="2512550" indent="-228415" algn="l" rtl="0" fontAlgn="base">
        <a:spcBef>
          <a:spcPct val="20000"/>
        </a:spcBef>
        <a:spcAft>
          <a:spcPct val="0"/>
        </a:spcAft>
        <a:buChar char="»"/>
        <a:defRPr sz="2000">
          <a:solidFill>
            <a:schemeClr val="tx1"/>
          </a:solidFill>
          <a:latin typeface="+mn-lt"/>
          <a:ea typeface="+mn-ea"/>
        </a:defRPr>
      </a:lvl6pPr>
      <a:lvl7pPr marL="2969375" indent="-228415" algn="l" rtl="0" fontAlgn="base">
        <a:spcBef>
          <a:spcPct val="20000"/>
        </a:spcBef>
        <a:spcAft>
          <a:spcPct val="0"/>
        </a:spcAft>
        <a:buChar char="»"/>
        <a:defRPr sz="2000">
          <a:solidFill>
            <a:schemeClr val="tx1"/>
          </a:solidFill>
          <a:latin typeface="+mn-lt"/>
          <a:ea typeface="+mn-ea"/>
        </a:defRPr>
      </a:lvl7pPr>
      <a:lvl8pPr marL="3426195" indent="-228415" algn="l" rtl="0" fontAlgn="base">
        <a:spcBef>
          <a:spcPct val="20000"/>
        </a:spcBef>
        <a:spcAft>
          <a:spcPct val="0"/>
        </a:spcAft>
        <a:buChar char="»"/>
        <a:defRPr sz="2000">
          <a:solidFill>
            <a:schemeClr val="tx1"/>
          </a:solidFill>
          <a:latin typeface="+mn-lt"/>
          <a:ea typeface="+mn-ea"/>
        </a:defRPr>
      </a:lvl8pPr>
      <a:lvl9pPr marL="3883004" indent="-22841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31" rtl="0" eaLnBrk="1" latinLnBrk="0" hangingPunct="1">
        <a:defRPr sz="1800" kern="1200">
          <a:solidFill>
            <a:schemeClr val="tx1"/>
          </a:solidFill>
          <a:latin typeface="+mn-lt"/>
          <a:ea typeface="+mn-ea"/>
          <a:cs typeface="+mn-cs"/>
        </a:defRPr>
      </a:lvl1pPr>
      <a:lvl2pPr marL="456831" algn="l" defTabSz="456831" rtl="0" eaLnBrk="1" latinLnBrk="0" hangingPunct="1">
        <a:defRPr sz="1800" kern="1200">
          <a:solidFill>
            <a:schemeClr val="tx1"/>
          </a:solidFill>
          <a:latin typeface="+mn-lt"/>
          <a:ea typeface="+mn-ea"/>
          <a:cs typeface="+mn-cs"/>
        </a:defRPr>
      </a:lvl2pPr>
      <a:lvl3pPr marL="913662" algn="l" defTabSz="456831" rtl="0" eaLnBrk="1" latinLnBrk="0" hangingPunct="1">
        <a:defRPr sz="1800" kern="1200">
          <a:solidFill>
            <a:schemeClr val="tx1"/>
          </a:solidFill>
          <a:latin typeface="+mn-lt"/>
          <a:ea typeface="+mn-ea"/>
          <a:cs typeface="+mn-cs"/>
        </a:defRPr>
      </a:lvl3pPr>
      <a:lvl4pPr marL="1370493" algn="l" defTabSz="456831" rtl="0" eaLnBrk="1" latinLnBrk="0" hangingPunct="1">
        <a:defRPr sz="1800" kern="1200">
          <a:solidFill>
            <a:schemeClr val="tx1"/>
          </a:solidFill>
          <a:latin typeface="+mn-lt"/>
          <a:ea typeface="+mn-ea"/>
          <a:cs typeface="+mn-cs"/>
        </a:defRPr>
      </a:lvl4pPr>
      <a:lvl5pPr marL="1827324" algn="l" defTabSz="456831" rtl="0" eaLnBrk="1" latinLnBrk="0" hangingPunct="1">
        <a:defRPr sz="1800" kern="1200">
          <a:solidFill>
            <a:schemeClr val="tx1"/>
          </a:solidFill>
          <a:latin typeface="+mn-lt"/>
          <a:ea typeface="+mn-ea"/>
          <a:cs typeface="+mn-cs"/>
        </a:defRPr>
      </a:lvl5pPr>
      <a:lvl6pPr marL="2284155" algn="l" defTabSz="456831" rtl="0" eaLnBrk="1" latinLnBrk="0" hangingPunct="1">
        <a:defRPr sz="1800" kern="1200">
          <a:solidFill>
            <a:schemeClr val="tx1"/>
          </a:solidFill>
          <a:latin typeface="+mn-lt"/>
          <a:ea typeface="+mn-ea"/>
          <a:cs typeface="+mn-cs"/>
        </a:defRPr>
      </a:lvl6pPr>
      <a:lvl7pPr marL="2740986" algn="l" defTabSz="456831" rtl="0" eaLnBrk="1" latinLnBrk="0" hangingPunct="1">
        <a:defRPr sz="1800" kern="1200">
          <a:solidFill>
            <a:schemeClr val="tx1"/>
          </a:solidFill>
          <a:latin typeface="+mn-lt"/>
          <a:ea typeface="+mn-ea"/>
          <a:cs typeface="+mn-cs"/>
        </a:defRPr>
      </a:lvl7pPr>
      <a:lvl8pPr marL="3197776" algn="l" defTabSz="456831" rtl="0" eaLnBrk="1" latinLnBrk="0" hangingPunct="1">
        <a:defRPr sz="1800" kern="1200">
          <a:solidFill>
            <a:schemeClr val="tx1"/>
          </a:solidFill>
          <a:latin typeface="+mn-lt"/>
          <a:ea typeface="+mn-ea"/>
          <a:cs typeface="+mn-cs"/>
        </a:defRPr>
      </a:lvl8pPr>
      <a:lvl9pPr marL="3654644" algn="l" defTabSz="4568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22835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122530" tIns="0" rIns="147108" bIns="0" numCol="1" anchor="ctr" anchorCtr="0" compatLnSpc="1">
            <a:prstTxWarp prst="textNoShape">
              <a:avLst/>
            </a:prstTxWarp>
          </a:bodyPr>
          <a:lstStyle/>
          <a:p>
            <a:pPr lvl="0"/>
            <a:r>
              <a:rPr lang="en-US">
                <a:sym typeface="Times" charset="0"/>
              </a:rPr>
              <a:t>Click to edit Master title style</a:t>
            </a:r>
          </a:p>
        </p:txBody>
      </p:sp>
      <p:sp>
        <p:nvSpPr>
          <p:cNvPr id="22835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40982" tIns="0" rIns="40982"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874571492"/>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ransition/>
  <p:txStyles>
    <p:titleStyle>
      <a:lvl1pPr marL="45716" indent="-22860" algn="ctr" rtl="0" eaLnBrk="0" fontAlgn="base" hangingPunct="0">
        <a:spcBef>
          <a:spcPct val="0"/>
        </a:spcBef>
        <a:spcAft>
          <a:spcPct val="0"/>
        </a:spcAft>
        <a:defRPr sz="4000">
          <a:solidFill>
            <a:srgbClr val="828100"/>
          </a:solidFill>
          <a:latin typeface="+mj-lt"/>
          <a:ea typeface="+mj-ea"/>
          <a:cs typeface="+mj-cs"/>
          <a:sym typeface="Times" charset="0"/>
        </a:defRPr>
      </a:lvl1pPr>
      <a:lvl2pPr marL="45716" indent="-22860"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5716" indent="-22860"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5716" indent="-22860"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5716" indent="-22860"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5144" indent="-24194"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6pPr>
      <a:lvl7pPr marL="863339" indent="-24194"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7pPr>
      <a:lvl8pPr marL="1271865" indent="-24194"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8pPr>
      <a:lvl9pPr marL="1680191" indent="-24194"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9pPr>
    </p:titleStyle>
    <p:bodyStyle>
      <a:lvl1pPr marL="413190" indent="-373299"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mn-ea"/>
          <a:cs typeface="+mn-cs"/>
          <a:sym typeface="Times" charset="0"/>
        </a:defRPr>
      </a:lvl1pPr>
      <a:lvl2pPr marL="770740" indent="-32203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Times" charset="0"/>
          <a:cs typeface="+mn-cs"/>
          <a:sym typeface="Times" charset="0"/>
        </a:defRPr>
      </a:lvl2pPr>
      <a:lvl3pPr marL="1128341" indent="-272154"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Times" charset="0"/>
          <a:cs typeface="+mn-cs"/>
          <a:sym typeface="Times" charset="0"/>
        </a:defRPr>
      </a:lvl3pPr>
      <a:lvl4pPr marL="1535765" indent="-272154"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4pPr>
      <a:lvl5pPr marL="1944709" indent="-272154"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5pPr>
      <a:lvl6pPr marL="2353706" indent="-27229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6pPr>
      <a:lvl7pPr marL="2762285" indent="-27229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7pPr>
      <a:lvl8pPr marL="3170501" indent="-27229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8pPr>
      <a:lvl9pPr marL="3578712" indent="-27229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9pPr>
    </p:bodyStyle>
    <p:otherStyle>
      <a:defPPr>
        <a:defRPr lang="en-US"/>
      </a:defPPr>
      <a:lvl1pPr marL="0" algn="l" defTabSz="408386" rtl="0" eaLnBrk="1" latinLnBrk="0" hangingPunct="1">
        <a:defRPr sz="1600" kern="1200">
          <a:solidFill>
            <a:schemeClr val="tx1"/>
          </a:solidFill>
          <a:latin typeface="+mn-lt"/>
          <a:ea typeface="+mn-ea"/>
          <a:cs typeface="+mn-cs"/>
        </a:defRPr>
      </a:lvl1pPr>
      <a:lvl2pPr marL="408386" algn="l" defTabSz="408386" rtl="0" eaLnBrk="1" latinLnBrk="0" hangingPunct="1">
        <a:defRPr sz="1600" kern="1200">
          <a:solidFill>
            <a:schemeClr val="tx1"/>
          </a:solidFill>
          <a:latin typeface="+mn-lt"/>
          <a:ea typeface="+mn-ea"/>
          <a:cs typeface="+mn-cs"/>
        </a:defRPr>
      </a:lvl2pPr>
      <a:lvl3pPr marL="816440" algn="l" defTabSz="408386" rtl="0" eaLnBrk="1" latinLnBrk="0" hangingPunct="1">
        <a:defRPr sz="1600" kern="1200">
          <a:solidFill>
            <a:schemeClr val="tx1"/>
          </a:solidFill>
          <a:latin typeface="+mn-lt"/>
          <a:ea typeface="+mn-ea"/>
          <a:cs typeface="+mn-cs"/>
        </a:defRPr>
      </a:lvl3pPr>
      <a:lvl4pPr marL="1225154" algn="l" defTabSz="408386" rtl="0" eaLnBrk="1" latinLnBrk="0" hangingPunct="1">
        <a:defRPr sz="1600" kern="1200">
          <a:solidFill>
            <a:schemeClr val="tx1"/>
          </a:solidFill>
          <a:latin typeface="+mn-lt"/>
          <a:ea typeface="+mn-ea"/>
          <a:cs typeface="+mn-cs"/>
        </a:defRPr>
      </a:lvl4pPr>
      <a:lvl5pPr marL="1633400" algn="l" defTabSz="408386" rtl="0" eaLnBrk="1" latinLnBrk="0" hangingPunct="1">
        <a:defRPr sz="1600" kern="1200">
          <a:solidFill>
            <a:schemeClr val="tx1"/>
          </a:solidFill>
          <a:latin typeface="+mn-lt"/>
          <a:ea typeface="+mn-ea"/>
          <a:cs typeface="+mn-cs"/>
        </a:defRPr>
      </a:lvl5pPr>
      <a:lvl6pPr marL="2041840" algn="l" defTabSz="408386" rtl="0" eaLnBrk="1" latinLnBrk="0" hangingPunct="1">
        <a:defRPr sz="1600" kern="1200">
          <a:solidFill>
            <a:schemeClr val="tx1"/>
          </a:solidFill>
          <a:latin typeface="+mn-lt"/>
          <a:ea typeface="+mn-ea"/>
          <a:cs typeface="+mn-cs"/>
        </a:defRPr>
      </a:lvl6pPr>
      <a:lvl7pPr marL="2450119" algn="l" defTabSz="408386" rtl="0" eaLnBrk="1" latinLnBrk="0" hangingPunct="1">
        <a:defRPr sz="1600" kern="1200">
          <a:solidFill>
            <a:schemeClr val="tx1"/>
          </a:solidFill>
          <a:latin typeface="+mn-lt"/>
          <a:ea typeface="+mn-ea"/>
          <a:cs typeface="+mn-cs"/>
        </a:defRPr>
      </a:lvl7pPr>
      <a:lvl8pPr marL="2858524" algn="l" defTabSz="408386" rtl="0" eaLnBrk="1" latinLnBrk="0" hangingPunct="1">
        <a:defRPr sz="1600" kern="1200">
          <a:solidFill>
            <a:schemeClr val="tx1"/>
          </a:solidFill>
          <a:latin typeface="+mn-lt"/>
          <a:ea typeface="+mn-ea"/>
          <a:cs typeface="+mn-cs"/>
        </a:defRPr>
      </a:lvl8pPr>
      <a:lvl9pPr marL="3266837" algn="l" defTabSz="408386"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073" tIns="0" rIns="147709" bIns="0" numCol="1" anchor="ctr" anchorCtr="0" compatLnSpc="1">
            <a:prstTxWarp prst="textNoShape">
              <a:avLst/>
            </a:prstTxWarp>
          </a:bodyPr>
          <a:lstStyle/>
          <a:p>
            <a:pPr lvl="0"/>
            <a:r>
              <a:rPr lang="en-US">
                <a:sym typeface="Times" charset="0"/>
              </a:rPr>
              <a:t>Click to edit Master title style</a:t>
            </a:r>
          </a:p>
        </p:txBody>
      </p:sp>
      <p:sp>
        <p:nvSpPr>
          <p:cNvPr id="60419"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623912271"/>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7144"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7139"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7347"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7500"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0364" indent="-37047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9373" indent="-319202"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8431" indent="-267888"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8745" indent="-267888"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9149" indent="-267888"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3929" indent="-27347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4291" indent="-27347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4290" indent="-27347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4285" indent="-27347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160" rtl="0" eaLnBrk="1" latinLnBrk="0" hangingPunct="1">
        <a:defRPr sz="1600" kern="1200">
          <a:solidFill>
            <a:schemeClr val="tx1"/>
          </a:solidFill>
          <a:latin typeface="+mn-lt"/>
          <a:ea typeface="+mn-ea"/>
          <a:cs typeface="+mn-cs"/>
        </a:defRPr>
      </a:lvl1pPr>
      <a:lvl2pPr marL="410160" algn="l" defTabSz="410160" rtl="0" eaLnBrk="1" latinLnBrk="0" hangingPunct="1">
        <a:defRPr sz="1600" kern="1200">
          <a:solidFill>
            <a:schemeClr val="tx1"/>
          </a:solidFill>
          <a:latin typeface="+mn-lt"/>
          <a:ea typeface="+mn-ea"/>
          <a:cs typeface="+mn-cs"/>
        </a:defRPr>
      </a:lvl2pPr>
      <a:lvl3pPr marL="819995" algn="l" defTabSz="410160" rtl="0" eaLnBrk="1" latinLnBrk="0" hangingPunct="1">
        <a:defRPr sz="1600" kern="1200">
          <a:solidFill>
            <a:schemeClr val="tx1"/>
          </a:solidFill>
          <a:latin typeface="+mn-lt"/>
          <a:ea typeface="+mn-ea"/>
          <a:cs typeface="+mn-cs"/>
        </a:defRPr>
      </a:lvl3pPr>
      <a:lvl4pPr marL="1230479" algn="l" defTabSz="410160" rtl="0" eaLnBrk="1" latinLnBrk="0" hangingPunct="1">
        <a:defRPr sz="1600" kern="1200">
          <a:solidFill>
            <a:schemeClr val="tx1"/>
          </a:solidFill>
          <a:latin typeface="+mn-lt"/>
          <a:ea typeface="+mn-ea"/>
          <a:cs typeface="+mn-cs"/>
        </a:defRPr>
      </a:lvl4pPr>
      <a:lvl5pPr marL="1640475" algn="l" defTabSz="410160" rtl="0" eaLnBrk="1" latinLnBrk="0" hangingPunct="1">
        <a:defRPr sz="1600" kern="1200">
          <a:solidFill>
            <a:schemeClr val="tx1"/>
          </a:solidFill>
          <a:latin typeface="+mn-lt"/>
          <a:ea typeface="+mn-ea"/>
          <a:cs typeface="+mn-cs"/>
        </a:defRPr>
      </a:lvl5pPr>
      <a:lvl6pPr marL="2050680" algn="l" defTabSz="410160" rtl="0" eaLnBrk="1" latinLnBrk="0" hangingPunct="1">
        <a:defRPr sz="1600" kern="1200">
          <a:solidFill>
            <a:schemeClr val="tx1"/>
          </a:solidFill>
          <a:latin typeface="+mn-lt"/>
          <a:ea typeface="+mn-ea"/>
          <a:cs typeface="+mn-cs"/>
        </a:defRPr>
      </a:lvl6pPr>
      <a:lvl7pPr marL="2460713" algn="l" defTabSz="410160" rtl="0" eaLnBrk="1" latinLnBrk="0" hangingPunct="1">
        <a:defRPr sz="1600" kern="1200">
          <a:solidFill>
            <a:schemeClr val="tx1"/>
          </a:solidFill>
          <a:latin typeface="+mn-lt"/>
          <a:ea typeface="+mn-ea"/>
          <a:cs typeface="+mn-cs"/>
        </a:defRPr>
      </a:lvl7pPr>
      <a:lvl8pPr marL="2870898" algn="l" defTabSz="410160" rtl="0" eaLnBrk="1" latinLnBrk="0" hangingPunct="1">
        <a:defRPr sz="1600" kern="1200">
          <a:solidFill>
            <a:schemeClr val="tx1"/>
          </a:solidFill>
          <a:latin typeface="+mn-lt"/>
          <a:ea typeface="+mn-ea"/>
          <a:cs typeface="+mn-cs"/>
        </a:defRPr>
      </a:lvl8pPr>
      <a:lvl9pPr marL="3280952" algn="l" defTabSz="410160"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053" tIns="0" rIns="147686"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341601405"/>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7068"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698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7128"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7213"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8876" indent="-368988"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7829" indent="-3177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6835" indent="-266421"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7086" indent="-266421"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7432" indent="-266421"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3528" indent="-273427"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3832" indent="-273427"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3755" indent="-273427"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3673" indent="-273427"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092" rtl="0" eaLnBrk="1" latinLnBrk="0" hangingPunct="1">
        <a:defRPr sz="1600" kern="1200">
          <a:solidFill>
            <a:schemeClr val="tx1"/>
          </a:solidFill>
          <a:latin typeface="+mn-lt"/>
          <a:ea typeface="+mn-ea"/>
          <a:cs typeface="+mn-cs"/>
        </a:defRPr>
      </a:lvl1pPr>
      <a:lvl2pPr marL="410092" algn="l" defTabSz="410092" rtl="0" eaLnBrk="1" latinLnBrk="0" hangingPunct="1">
        <a:defRPr sz="1600" kern="1200">
          <a:solidFill>
            <a:schemeClr val="tx1"/>
          </a:solidFill>
          <a:latin typeface="+mn-lt"/>
          <a:ea typeface="+mn-ea"/>
          <a:cs typeface="+mn-cs"/>
        </a:defRPr>
      </a:lvl2pPr>
      <a:lvl3pPr marL="819842" algn="l" defTabSz="410092" rtl="0" eaLnBrk="1" latinLnBrk="0" hangingPunct="1">
        <a:defRPr sz="1600" kern="1200">
          <a:solidFill>
            <a:schemeClr val="tx1"/>
          </a:solidFill>
          <a:latin typeface="+mn-lt"/>
          <a:ea typeface="+mn-ea"/>
          <a:cs typeface="+mn-cs"/>
        </a:defRPr>
      </a:lvl3pPr>
      <a:lvl4pPr marL="1230275" algn="l" defTabSz="410092" rtl="0" eaLnBrk="1" latinLnBrk="0" hangingPunct="1">
        <a:defRPr sz="1600" kern="1200">
          <a:solidFill>
            <a:schemeClr val="tx1"/>
          </a:solidFill>
          <a:latin typeface="+mn-lt"/>
          <a:ea typeface="+mn-ea"/>
          <a:cs typeface="+mn-cs"/>
        </a:defRPr>
      </a:lvl4pPr>
      <a:lvl5pPr marL="1640194" algn="l" defTabSz="410092" rtl="0" eaLnBrk="1" latinLnBrk="0" hangingPunct="1">
        <a:defRPr sz="1600" kern="1200">
          <a:solidFill>
            <a:schemeClr val="tx1"/>
          </a:solidFill>
          <a:latin typeface="+mn-lt"/>
          <a:ea typeface="+mn-ea"/>
          <a:cs typeface="+mn-cs"/>
        </a:defRPr>
      </a:lvl5pPr>
      <a:lvl6pPr marL="2050336" algn="l" defTabSz="410092" rtl="0" eaLnBrk="1" latinLnBrk="0" hangingPunct="1">
        <a:defRPr sz="1600" kern="1200">
          <a:solidFill>
            <a:schemeClr val="tx1"/>
          </a:solidFill>
          <a:latin typeface="+mn-lt"/>
          <a:ea typeface="+mn-ea"/>
          <a:cs typeface="+mn-cs"/>
        </a:defRPr>
      </a:lvl6pPr>
      <a:lvl7pPr marL="2460292" algn="l" defTabSz="410092" rtl="0" eaLnBrk="1" latinLnBrk="0" hangingPunct="1">
        <a:defRPr sz="1600" kern="1200">
          <a:solidFill>
            <a:schemeClr val="tx1"/>
          </a:solidFill>
          <a:latin typeface="+mn-lt"/>
          <a:ea typeface="+mn-ea"/>
          <a:cs typeface="+mn-cs"/>
        </a:defRPr>
      </a:lvl7pPr>
      <a:lvl8pPr marL="2870414" algn="l" defTabSz="410092" rtl="0" eaLnBrk="1" latinLnBrk="0" hangingPunct="1">
        <a:defRPr sz="1600" kern="1200">
          <a:solidFill>
            <a:schemeClr val="tx1"/>
          </a:solidFill>
          <a:latin typeface="+mn-lt"/>
          <a:ea typeface="+mn-ea"/>
          <a:cs typeface="+mn-cs"/>
        </a:defRPr>
      </a:lvl8pPr>
      <a:lvl9pPr marL="3280391" algn="l" defTabSz="410092"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402" tIns="0" rIns="148085"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4171854920"/>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6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77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114"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444"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198" indent="-37420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113" indent="-322793"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035" indent="-271373"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368" indent="-271373"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6706" indent="-271373"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851"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202"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520"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833"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332" rtl="0" eaLnBrk="1" latinLnBrk="0" hangingPunct="1">
        <a:defRPr sz="1600" kern="1200">
          <a:solidFill>
            <a:schemeClr val="tx1"/>
          </a:solidFill>
          <a:latin typeface="+mn-lt"/>
          <a:ea typeface="+mn-ea"/>
          <a:cs typeface="+mn-cs"/>
        </a:defRPr>
      </a:lvl1pPr>
      <a:lvl2pPr marL="411332" algn="l" defTabSz="411332" rtl="0" eaLnBrk="1" latinLnBrk="0" hangingPunct="1">
        <a:defRPr sz="1600" kern="1200">
          <a:solidFill>
            <a:schemeClr val="tx1"/>
          </a:solidFill>
          <a:latin typeface="+mn-lt"/>
          <a:ea typeface="+mn-ea"/>
          <a:cs typeface="+mn-cs"/>
        </a:defRPr>
      </a:lvl2pPr>
      <a:lvl3pPr marL="822632" algn="l" defTabSz="411332" rtl="0" eaLnBrk="1" latinLnBrk="0" hangingPunct="1">
        <a:defRPr sz="1600" kern="1200">
          <a:solidFill>
            <a:schemeClr val="tx1"/>
          </a:solidFill>
          <a:latin typeface="+mn-lt"/>
          <a:ea typeface="+mn-ea"/>
          <a:cs typeface="+mn-cs"/>
        </a:defRPr>
      </a:lvl3pPr>
      <a:lvl4pPr marL="1233995" algn="l" defTabSz="411332" rtl="0" eaLnBrk="1" latinLnBrk="0" hangingPunct="1">
        <a:defRPr sz="1600" kern="1200">
          <a:solidFill>
            <a:schemeClr val="tx1"/>
          </a:solidFill>
          <a:latin typeface="+mn-lt"/>
          <a:ea typeface="+mn-ea"/>
          <a:cs typeface="+mn-cs"/>
        </a:defRPr>
      </a:lvl4pPr>
      <a:lvl5pPr marL="1645309" algn="l" defTabSz="411332" rtl="0" eaLnBrk="1" latinLnBrk="0" hangingPunct="1">
        <a:defRPr sz="1600" kern="1200">
          <a:solidFill>
            <a:schemeClr val="tx1"/>
          </a:solidFill>
          <a:latin typeface="+mn-lt"/>
          <a:ea typeface="+mn-ea"/>
          <a:cs typeface="+mn-cs"/>
        </a:defRPr>
      </a:lvl5pPr>
      <a:lvl6pPr marL="2056639" algn="l" defTabSz="411332" rtl="0" eaLnBrk="1" latinLnBrk="0" hangingPunct="1">
        <a:defRPr sz="1600" kern="1200">
          <a:solidFill>
            <a:schemeClr val="tx1"/>
          </a:solidFill>
          <a:latin typeface="+mn-lt"/>
          <a:ea typeface="+mn-ea"/>
          <a:cs typeface="+mn-cs"/>
        </a:defRPr>
      </a:lvl6pPr>
      <a:lvl7pPr marL="2467965" algn="l" defTabSz="411332" rtl="0" eaLnBrk="1" latinLnBrk="0" hangingPunct="1">
        <a:defRPr sz="1600" kern="1200">
          <a:solidFill>
            <a:schemeClr val="tx1"/>
          </a:solidFill>
          <a:latin typeface="+mn-lt"/>
          <a:ea typeface="+mn-ea"/>
          <a:cs typeface="+mn-cs"/>
        </a:defRPr>
      </a:lvl7pPr>
      <a:lvl8pPr marL="2879294" algn="l" defTabSz="411332" rtl="0" eaLnBrk="1" latinLnBrk="0" hangingPunct="1">
        <a:defRPr sz="1600" kern="1200">
          <a:solidFill>
            <a:schemeClr val="tx1"/>
          </a:solidFill>
          <a:latin typeface="+mn-lt"/>
          <a:ea typeface="+mn-ea"/>
          <a:cs typeface="+mn-cs"/>
        </a:defRPr>
      </a:lvl8pPr>
      <a:lvl9pPr marL="3290619" algn="l" defTabSz="411332"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
          <p:cNvSpPr>
            <a:spLocks noGrp="1" noChangeArrowheads="1"/>
          </p:cNvSpPr>
          <p:nvPr>
            <p:ph type="title"/>
          </p:nvPr>
        </p:nvSpPr>
        <p:spPr bwMode="auto">
          <a:xfrm>
            <a:off x="685800" y="377190"/>
            <a:ext cx="7772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48" tIns="0" rIns="148024" bIns="0" numCol="1" anchor="ctr" anchorCtr="0" compatLnSpc="1">
            <a:prstTxWarp prst="textNoShape">
              <a:avLst/>
            </a:prstTxWarp>
          </a:bodyPr>
          <a:lstStyle/>
          <a:p>
            <a:pPr lvl="0"/>
            <a:r>
              <a:rPr lang="en-US">
                <a:sym typeface="Arial" charset="0"/>
              </a:rPr>
              <a:t>Click to edit Master title style</a:t>
            </a:r>
          </a:p>
        </p:txBody>
      </p:sp>
      <p:sp>
        <p:nvSpPr>
          <p:cNvPr id="104451" name="Rectangle 2"/>
          <p:cNvSpPr>
            <a:spLocks noGrp="1" noChangeArrowheads="1"/>
          </p:cNvSpPr>
          <p:nvPr>
            <p:ph type="body" idx="1"/>
          </p:nvPr>
        </p:nvSpPr>
        <p:spPr bwMode="auto">
          <a:xfrm>
            <a:off x="685800" y="1977390"/>
            <a:ext cx="7772400" cy="4880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7365209" y="6252210"/>
            <a:ext cx="280035" cy="274320"/>
          </a:xfrm>
          <a:prstGeom prst="rect">
            <a:avLst/>
          </a:prstGeom>
          <a:noFill/>
          <a:ln w="12700">
            <a:noFill/>
            <a:miter lim="800000"/>
            <a:headEnd/>
            <a:tailEnd/>
          </a:ln>
        </p:spPr>
        <p:txBody>
          <a:bodyPr vert="horz" wrap="none" lIns="82292" tIns="41148" rIns="82292" bIns="41148" numCol="1" anchor="t" anchorCtr="0" compatLnSpc="1">
            <a:prstTxWarp prst="textNoShape">
              <a:avLst/>
            </a:prstTxWarp>
          </a:bodyPr>
          <a:lstStyle>
            <a:lvl1pPr>
              <a:defRPr sz="1300" smtClean="0">
                <a:solidFill>
                  <a:srgbClr val="000000"/>
                </a:solidFill>
                <a:latin typeface="Arial" charset="0"/>
                <a:cs typeface="Arial" charset="0"/>
                <a:sym typeface="Arial" charset="0"/>
              </a:defRPr>
            </a:lvl1pPr>
          </a:lstStyle>
          <a:p>
            <a:pPr algn="ctr" defTabSz="914265" fontAlgn="base">
              <a:spcBef>
                <a:spcPct val="0"/>
              </a:spcBef>
              <a:spcAft>
                <a:spcPct val="0"/>
              </a:spcAft>
              <a:defRPr/>
            </a:pPr>
            <a:fld id="{468B97A8-8199-2046-A9CE-C9595F8C76D9}" type="slidenum">
              <a:rPr lang="en-US" smtClean="0">
                <a:ea typeface="ＭＳ Ｐゴシック" charset="0"/>
              </a:rPr>
              <a:pPr algn="ctr" defTabSz="914265"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531648868"/>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Lst>
  <p:transition/>
  <p:hf hdr="0" ftr="0" dt="0"/>
  <p:txStyles>
    <p:titleStyle>
      <a:lvl1pPr marL="61437" indent="-40005" algn="ctr" rtl="0" eaLnBrk="0" fontAlgn="base" hangingPunct="0">
        <a:spcBef>
          <a:spcPct val="0"/>
        </a:spcBef>
        <a:spcAft>
          <a:spcPct val="0"/>
        </a:spcAft>
        <a:defRPr sz="4300">
          <a:solidFill>
            <a:schemeClr val="tx1"/>
          </a:solidFill>
          <a:latin typeface="+mj-lt"/>
          <a:ea typeface="ＭＳ Ｐゴシック" charset="0"/>
          <a:cs typeface="+mj-cs"/>
          <a:sym typeface="Arial" charset="0"/>
        </a:defRPr>
      </a:lvl1pPr>
      <a:lvl2pPr marL="61437" indent="-40005"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2pPr>
      <a:lvl3pPr marL="61437" indent="-40005"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3pPr>
      <a:lvl4pPr marL="61437" indent="-40005"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4pPr>
      <a:lvl5pPr marL="61437" indent="-40005"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5pPr>
      <a:lvl6pPr marL="473963" indent="-40005" algn="ctr" rtl="0" fontAlgn="base">
        <a:spcBef>
          <a:spcPct val="0"/>
        </a:spcBef>
        <a:spcAft>
          <a:spcPct val="0"/>
        </a:spcAft>
        <a:defRPr sz="4300">
          <a:solidFill>
            <a:schemeClr val="tx1"/>
          </a:solidFill>
          <a:latin typeface="Arial" charset="0"/>
          <a:ea typeface="Arial" charset="0"/>
          <a:cs typeface="Arial" charset="0"/>
          <a:sym typeface="Arial" charset="0"/>
        </a:defRPr>
      </a:lvl6pPr>
      <a:lvl7pPr marL="885060" indent="-40005" algn="ctr" rtl="0" fontAlgn="base">
        <a:spcBef>
          <a:spcPct val="0"/>
        </a:spcBef>
        <a:spcAft>
          <a:spcPct val="0"/>
        </a:spcAft>
        <a:defRPr sz="4300">
          <a:solidFill>
            <a:schemeClr val="tx1"/>
          </a:solidFill>
          <a:latin typeface="Arial" charset="0"/>
          <a:ea typeface="Arial" charset="0"/>
          <a:cs typeface="Arial" charset="0"/>
          <a:sym typeface="Arial" charset="0"/>
        </a:defRPr>
      </a:lvl7pPr>
      <a:lvl8pPr marL="1296200" indent="-40005" algn="ctr" rtl="0" fontAlgn="base">
        <a:spcBef>
          <a:spcPct val="0"/>
        </a:spcBef>
        <a:spcAft>
          <a:spcPct val="0"/>
        </a:spcAft>
        <a:defRPr sz="4300">
          <a:solidFill>
            <a:schemeClr val="tx1"/>
          </a:solidFill>
          <a:latin typeface="Arial" charset="0"/>
          <a:ea typeface="Arial" charset="0"/>
          <a:cs typeface="Arial" charset="0"/>
          <a:sym typeface="Arial" charset="0"/>
        </a:defRPr>
      </a:lvl8pPr>
      <a:lvl9pPr marL="1707340" indent="-40005" algn="ctr" rtl="0" fontAlgn="base">
        <a:spcBef>
          <a:spcPct val="0"/>
        </a:spcBef>
        <a:spcAft>
          <a:spcPct val="0"/>
        </a:spcAft>
        <a:defRPr sz="4300">
          <a:solidFill>
            <a:schemeClr val="tx1"/>
          </a:solidFill>
          <a:latin typeface="Arial" charset="0"/>
          <a:ea typeface="Arial" charset="0"/>
          <a:cs typeface="Arial" charset="0"/>
          <a:sym typeface="Arial" charset="0"/>
        </a:defRPr>
      </a:lvl9pPr>
    </p:titleStyle>
    <p:bodyStyle>
      <a:lvl1pPr marL="366951" indent="-326984" algn="l" rtl="0" eaLnBrk="0" fontAlgn="base" hangingPunct="0">
        <a:spcBef>
          <a:spcPts val="720"/>
        </a:spcBef>
        <a:spcAft>
          <a:spcPct val="0"/>
        </a:spcAft>
        <a:buClr>
          <a:srgbClr val="000000"/>
        </a:buClr>
        <a:buSzPct val="100000"/>
        <a:buFont typeface="Lucida Grande" charset="0"/>
        <a:buChar char="•"/>
        <a:defRPr sz="3100">
          <a:solidFill>
            <a:schemeClr val="tx1"/>
          </a:solidFill>
          <a:latin typeface="+mn-lt"/>
          <a:ea typeface="ＭＳ Ｐゴシック" charset="0"/>
          <a:cs typeface="+mn-cs"/>
          <a:sym typeface="Arial" charset="0"/>
        </a:defRPr>
      </a:lvl1pPr>
      <a:lvl2pPr marL="723902" indent="-268435" algn="l" rtl="0" eaLnBrk="0" fontAlgn="base" hangingPunct="0">
        <a:spcBef>
          <a:spcPts val="630"/>
        </a:spcBef>
        <a:spcAft>
          <a:spcPct val="0"/>
        </a:spcAft>
        <a:buClr>
          <a:srgbClr val="000000"/>
        </a:buClr>
        <a:buSzPct val="100000"/>
        <a:buFont typeface="Lucida Grande" charset="0"/>
        <a:buChar char="–"/>
        <a:defRPr sz="2700">
          <a:solidFill>
            <a:schemeClr val="tx1"/>
          </a:solidFill>
          <a:latin typeface="+mn-lt"/>
          <a:ea typeface="+mn-ea"/>
          <a:cs typeface="+mn-cs"/>
          <a:sym typeface="Arial" charset="0"/>
        </a:defRPr>
      </a:lvl2pPr>
      <a:lvl3pPr marL="1127971" indent="-215594" algn="l" rtl="0" eaLnBrk="0" fontAlgn="base" hangingPunct="0">
        <a:spcBef>
          <a:spcPts val="540"/>
        </a:spcBef>
        <a:spcAft>
          <a:spcPct val="0"/>
        </a:spcAft>
        <a:buClr>
          <a:srgbClr val="000000"/>
        </a:buClr>
        <a:buSzPct val="100000"/>
        <a:buFont typeface="Lucida Grande" charset="0"/>
        <a:buChar char="•"/>
        <a:defRPr sz="2300">
          <a:solidFill>
            <a:schemeClr val="tx1"/>
          </a:solidFill>
          <a:latin typeface="+mn-lt"/>
          <a:ea typeface="+mn-ea"/>
          <a:cs typeface="+mn-cs"/>
          <a:sym typeface="Arial" charset="0"/>
        </a:defRPr>
      </a:lvl3pPr>
      <a:lvl4pPr marL="1586302" indent="-217022"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4pPr>
      <a:lvl5pPr marL="2043205" indent="-217022"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5pPr>
      <a:lvl6pPr marL="2463919" indent="-22698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6pPr>
      <a:lvl7pPr marL="2875055" indent="-22698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7pPr>
      <a:lvl8pPr marL="3286178" indent="-22698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8pPr>
      <a:lvl9pPr marL="3697318" indent="-22698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9pPr>
    </p:bodyStyle>
    <p:otherStyle>
      <a:defPPr>
        <a:defRPr lang="en-US"/>
      </a:defPPr>
      <a:lvl1pPr marL="0" algn="l" defTabSz="411140" rtl="0" eaLnBrk="1" latinLnBrk="0" hangingPunct="1">
        <a:defRPr sz="1600" kern="1200">
          <a:solidFill>
            <a:schemeClr val="tx1"/>
          </a:solidFill>
          <a:latin typeface="+mn-lt"/>
          <a:ea typeface="+mn-ea"/>
          <a:cs typeface="+mn-cs"/>
        </a:defRPr>
      </a:lvl1pPr>
      <a:lvl2pPr marL="411140" algn="l" defTabSz="411140" rtl="0" eaLnBrk="1" latinLnBrk="0" hangingPunct="1">
        <a:defRPr sz="1600" kern="1200">
          <a:solidFill>
            <a:schemeClr val="tx1"/>
          </a:solidFill>
          <a:latin typeface="+mn-lt"/>
          <a:ea typeface="+mn-ea"/>
          <a:cs typeface="+mn-cs"/>
        </a:defRPr>
      </a:lvl2pPr>
      <a:lvl3pPr marL="822200" algn="l" defTabSz="411140" rtl="0" eaLnBrk="1" latinLnBrk="0" hangingPunct="1">
        <a:defRPr sz="1600" kern="1200">
          <a:solidFill>
            <a:schemeClr val="tx1"/>
          </a:solidFill>
          <a:latin typeface="+mn-lt"/>
          <a:ea typeface="+mn-ea"/>
          <a:cs typeface="+mn-cs"/>
        </a:defRPr>
      </a:lvl3pPr>
      <a:lvl4pPr marL="1233419" algn="l" defTabSz="411140" rtl="0" eaLnBrk="1" latinLnBrk="0" hangingPunct="1">
        <a:defRPr sz="1600" kern="1200">
          <a:solidFill>
            <a:schemeClr val="tx1"/>
          </a:solidFill>
          <a:latin typeface="+mn-lt"/>
          <a:ea typeface="+mn-ea"/>
          <a:cs typeface="+mn-cs"/>
        </a:defRPr>
      </a:lvl4pPr>
      <a:lvl5pPr marL="1644518" algn="l" defTabSz="411140" rtl="0" eaLnBrk="1" latinLnBrk="0" hangingPunct="1">
        <a:defRPr sz="1600" kern="1200">
          <a:solidFill>
            <a:schemeClr val="tx1"/>
          </a:solidFill>
          <a:latin typeface="+mn-lt"/>
          <a:ea typeface="+mn-ea"/>
          <a:cs typeface="+mn-cs"/>
        </a:defRPr>
      </a:lvl5pPr>
      <a:lvl6pPr marL="2055651" algn="l" defTabSz="411140" rtl="0" eaLnBrk="1" latinLnBrk="0" hangingPunct="1">
        <a:defRPr sz="1600" kern="1200">
          <a:solidFill>
            <a:schemeClr val="tx1"/>
          </a:solidFill>
          <a:latin typeface="+mn-lt"/>
          <a:ea typeface="+mn-ea"/>
          <a:cs typeface="+mn-cs"/>
        </a:defRPr>
      </a:lvl6pPr>
      <a:lvl7pPr marL="2466777" algn="l" defTabSz="411140" rtl="0" eaLnBrk="1" latinLnBrk="0" hangingPunct="1">
        <a:defRPr sz="1600" kern="1200">
          <a:solidFill>
            <a:schemeClr val="tx1"/>
          </a:solidFill>
          <a:latin typeface="+mn-lt"/>
          <a:ea typeface="+mn-ea"/>
          <a:cs typeface="+mn-cs"/>
        </a:defRPr>
      </a:lvl7pPr>
      <a:lvl8pPr marL="2877912" algn="l" defTabSz="411140" rtl="0" eaLnBrk="1" latinLnBrk="0" hangingPunct="1">
        <a:defRPr sz="1600" kern="1200">
          <a:solidFill>
            <a:schemeClr val="tx1"/>
          </a:solidFill>
          <a:latin typeface="+mn-lt"/>
          <a:ea typeface="+mn-ea"/>
          <a:cs typeface="+mn-cs"/>
        </a:defRPr>
      </a:lvl8pPr>
      <a:lvl9pPr marL="3289035" algn="l" defTabSz="411140"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0788"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0788"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0788" eaLnBrk="0" fontAlgn="base" hangingPunct="0">
              <a:spcBef>
                <a:spcPct val="0"/>
              </a:spcBef>
              <a:spcAft>
                <a:spcPct val="0"/>
              </a:spcAft>
            </a:pPr>
            <a:fld id="{677C54C9-F150-4642-B498-E3D0AA76B2C6}" type="slidenum">
              <a:rPr lang="en-US" smtClean="0">
                <a:solidFill>
                  <a:srgbClr val="000000"/>
                </a:solidFill>
                <a:latin typeface="Times"/>
              </a:rPr>
              <a:pPr defTabSz="910788"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3741920552"/>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379" algn="ctr" rtl="0" fontAlgn="base">
        <a:spcBef>
          <a:spcPct val="0"/>
        </a:spcBef>
        <a:spcAft>
          <a:spcPct val="0"/>
        </a:spcAft>
        <a:defRPr sz="4400">
          <a:solidFill>
            <a:schemeClr val="tx2"/>
          </a:solidFill>
          <a:latin typeface="Times" charset="0"/>
        </a:defRPr>
      </a:lvl6pPr>
      <a:lvl7pPr marL="910788" algn="ctr" rtl="0" fontAlgn="base">
        <a:spcBef>
          <a:spcPct val="0"/>
        </a:spcBef>
        <a:spcAft>
          <a:spcPct val="0"/>
        </a:spcAft>
        <a:defRPr sz="4400">
          <a:solidFill>
            <a:schemeClr val="tx2"/>
          </a:solidFill>
          <a:latin typeface="Times" charset="0"/>
        </a:defRPr>
      </a:lvl7pPr>
      <a:lvl8pPr marL="1366191" algn="ctr" rtl="0" fontAlgn="base">
        <a:spcBef>
          <a:spcPct val="0"/>
        </a:spcBef>
        <a:spcAft>
          <a:spcPct val="0"/>
        </a:spcAft>
        <a:defRPr sz="4400">
          <a:solidFill>
            <a:schemeClr val="tx2"/>
          </a:solidFill>
          <a:latin typeface="Times" charset="0"/>
        </a:defRPr>
      </a:lvl8pPr>
      <a:lvl9pPr marL="1821581" algn="ctr" rtl="0" fontAlgn="base">
        <a:spcBef>
          <a:spcPct val="0"/>
        </a:spcBef>
        <a:spcAft>
          <a:spcPct val="0"/>
        </a:spcAft>
        <a:defRPr sz="4400">
          <a:solidFill>
            <a:schemeClr val="tx2"/>
          </a:solidFill>
          <a:latin typeface="Times" charset="0"/>
        </a:defRPr>
      </a:lvl9pPr>
    </p:titleStyle>
    <p:bodyStyle>
      <a:lvl1pPr marL="341557" indent="-341557" algn="l" rtl="0" fontAlgn="base">
        <a:spcBef>
          <a:spcPct val="20000"/>
        </a:spcBef>
        <a:spcAft>
          <a:spcPct val="0"/>
        </a:spcAft>
        <a:buChar char="•"/>
        <a:defRPr sz="3200">
          <a:solidFill>
            <a:schemeClr val="tx1"/>
          </a:solidFill>
          <a:latin typeface="+mn-lt"/>
          <a:ea typeface="+mn-ea"/>
          <a:cs typeface="+mn-cs"/>
        </a:defRPr>
      </a:lvl1pPr>
      <a:lvl2pPr marL="739991" indent="-284618" algn="l" rtl="0" fontAlgn="base">
        <a:spcBef>
          <a:spcPct val="20000"/>
        </a:spcBef>
        <a:spcAft>
          <a:spcPct val="0"/>
        </a:spcAft>
        <a:buChar char="–"/>
        <a:defRPr sz="2800">
          <a:solidFill>
            <a:schemeClr val="tx1"/>
          </a:solidFill>
          <a:latin typeface="+mn-lt"/>
          <a:ea typeface="ＭＳ Ｐゴシック" charset="-128"/>
        </a:defRPr>
      </a:lvl2pPr>
      <a:lvl3pPr marL="1138492" indent="-227690" algn="l" rtl="0" fontAlgn="base">
        <a:spcBef>
          <a:spcPct val="20000"/>
        </a:spcBef>
        <a:spcAft>
          <a:spcPct val="0"/>
        </a:spcAft>
        <a:buChar char="•"/>
        <a:defRPr sz="2400">
          <a:solidFill>
            <a:schemeClr val="tx1"/>
          </a:solidFill>
          <a:latin typeface="+mn-lt"/>
          <a:ea typeface="ＭＳ Ｐゴシック" charset="-128"/>
        </a:defRPr>
      </a:lvl3pPr>
      <a:lvl4pPr marL="1593866" indent="-227690" algn="l" rtl="0" fontAlgn="base">
        <a:spcBef>
          <a:spcPct val="20000"/>
        </a:spcBef>
        <a:spcAft>
          <a:spcPct val="0"/>
        </a:spcAft>
        <a:buChar char="–"/>
        <a:defRPr sz="2000">
          <a:solidFill>
            <a:schemeClr val="tx1"/>
          </a:solidFill>
          <a:latin typeface="+mn-lt"/>
          <a:ea typeface="ＭＳ Ｐゴシック" charset="-128"/>
        </a:defRPr>
      </a:lvl4pPr>
      <a:lvl5pPr marL="2049278" indent="-227690" algn="l" rtl="0" fontAlgn="base">
        <a:spcBef>
          <a:spcPct val="20000"/>
        </a:spcBef>
        <a:spcAft>
          <a:spcPct val="0"/>
        </a:spcAft>
        <a:buChar char="»"/>
        <a:defRPr sz="2000">
          <a:solidFill>
            <a:schemeClr val="tx1"/>
          </a:solidFill>
          <a:latin typeface="+mn-lt"/>
          <a:ea typeface="ＭＳ Ｐゴシック" charset="-128"/>
        </a:defRPr>
      </a:lvl5pPr>
      <a:lvl6pPr marL="2504648" indent="-227690" algn="l" rtl="0" fontAlgn="base">
        <a:spcBef>
          <a:spcPct val="20000"/>
        </a:spcBef>
        <a:spcAft>
          <a:spcPct val="0"/>
        </a:spcAft>
        <a:buChar char="»"/>
        <a:defRPr sz="2000">
          <a:solidFill>
            <a:schemeClr val="tx1"/>
          </a:solidFill>
          <a:latin typeface="+mn-lt"/>
          <a:ea typeface="ＭＳ Ｐゴシック" charset="-128"/>
        </a:defRPr>
      </a:lvl6pPr>
      <a:lvl7pPr marL="2960028" indent="-227690" algn="l" rtl="0" fontAlgn="base">
        <a:spcBef>
          <a:spcPct val="20000"/>
        </a:spcBef>
        <a:spcAft>
          <a:spcPct val="0"/>
        </a:spcAft>
        <a:buChar char="»"/>
        <a:defRPr sz="2000">
          <a:solidFill>
            <a:schemeClr val="tx1"/>
          </a:solidFill>
          <a:latin typeface="+mn-lt"/>
          <a:ea typeface="ＭＳ Ｐゴシック" charset="-128"/>
        </a:defRPr>
      </a:lvl7pPr>
      <a:lvl8pPr marL="3415412" indent="-227690" algn="l" rtl="0" fontAlgn="base">
        <a:spcBef>
          <a:spcPct val="20000"/>
        </a:spcBef>
        <a:spcAft>
          <a:spcPct val="0"/>
        </a:spcAft>
        <a:buChar char="»"/>
        <a:defRPr sz="2000">
          <a:solidFill>
            <a:schemeClr val="tx1"/>
          </a:solidFill>
          <a:latin typeface="+mn-lt"/>
          <a:ea typeface="ＭＳ Ｐゴシック" charset="-128"/>
        </a:defRPr>
      </a:lvl8pPr>
      <a:lvl9pPr marL="3870795" indent="-22769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379" rtl="0" eaLnBrk="1" latinLnBrk="0" hangingPunct="1">
        <a:defRPr sz="1800" kern="1200">
          <a:solidFill>
            <a:schemeClr val="tx1"/>
          </a:solidFill>
          <a:latin typeface="+mn-lt"/>
          <a:ea typeface="+mn-ea"/>
          <a:cs typeface="+mn-cs"/>
        </a:defRPr>
      </a:lvl1pPr>
      <a:lvl2pPr marL="455379" algn="l" defTabSz="455379" rtl="0" eaLnBrk="1" latinLnBrk="0" hangingPunct="1">
        <a:defRPr sz="1800" kern="1200">
          <a:solidFill>
            <a:schemeClr val="tx1"/>
          </a:solidFill>
          <a:latin typeface="+mn-lt"/>
          <a:ea typeface="+mn-ea"/>
          <a:cs typeface="+mn-cs"/>
        </a:defRPr>
      </a:lvl2pPr>
      <a:lvl3pPr marL="910788" algn="l" defTabSz="455379" rtl="0" eaLnBrk="1" latinLnBrk="0" hangingPunct="1">
        <a:defRPr sz="1800" kern="1200">
          <a:solidFill>
            <a:schemeClr val="tx1"/>
          </a:solidFill>
          <a:latin typeface="+mn-lt"/>
          <a:ea typeface="+mn-ea"/>
          <a:cs typeface="+mn-cs"/>
        </a:defRPr>
      </a:lvl3pPr>
      <a:lvl4pPr marL="1366191" algn="l" defTabSz="455379" rtl="0" eaLnBrk="1" latinLnBrk="0" hangingPunct="1">
        <a:defRPr sz="1800" kern="1200">
          <a:solidFill>
            <a:schemeClr val="tx1"/>
          </a:solidFill>
          <a:latin typeface="+mn-lt"/>
          <a:ea typeface="+mn-ea"/>
          <a:cs typeface="+mn-cs"/>
        </a:defRPr>
      </a:lvl4pPr>
      <a:lvl5pPr marL="1821581" algn="l" defTabSz="455379" rtl="0" eaLnBrk="1" latinLnBrk="0" hangingPunct="1">
        <a:defRPr sz="1800" kern="1200">
          <a:solidFill>
            <a:schemeClr val="tx1"/>
          </a:solidFill>
          <a:latin typeface="+mn-lt"/>
          <a:ea typeface="+mn-ea"/>
          <a:cs typeface="+mn-cs"/>
        </a:defRPr>
      </a:lvl5pPr>
      <a:lvl6pPr marL="2276978" algn="l" defTabSz="455379" rtl="0" eaLnBrk="1" latinLnBrk="0" hangingPunct="1">
        <a:defRPr sz="1800" kern="1200">
          <a:solidFill>
            <a:schemeClr val="tx1"/>
          </a:solidFill>
          <a:latin typeface="+mn-lt"/>
          <a:ea typeface="+mn-ea"/>
          <a:cs typeface="+mn-cs"/>
        </a:defRPr>
      </a:lvl6pPr>
      <a:lvl7pPr marL="2732378" algn="l" defTabSz="455379" rtl="0" eaLnBrk="1" latinLnBrk="0" hangingPunct="1">
        <a:defRPr sz="1800" kern="1200">
          <a:solidFill>
            <a:schemeClr val="tx1"/>
          </a:solidFill>
          <a:latin typeface="+mn-lt"/>
          <a:ea typeface="+mn-ea"/>
          <a:cs typeface="+mn-cs"/>
        </a:defRPr>
      </a:lvl7pPr>
      <a:lvl8pPr marL="3187764" algn="l" defTabSz="455379" rtl="0" eaLnBrk="1" latinLnBrk="0" hangingPunct="1">
        <a:defRPr sz="1800" kern="1200">
          <a:solidFill>
            <a:schemeClr val="tx1"/>
          </a:solidFill>
          <a:latin typeface="+mn-lt"/>
          <a:ea typeface="+mn-ea"/>
          <a:cs typeface="+mn-cs"/>
        </a:defRPr>
      </a:lvl8pPr>
      <a:lvl9pPr marL="3643157" algn="l" defTabSz="45537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solidFill>
                  <a:srgbClr val="000000"/>
                </a:solidFill>
                <a:cs typeface="+mn-cs"/>
              </a:defRPr>
            </a:lvl1pPr>
          </a:lstStyle>
          <a:p>
            <a:pPr defTabSz="913977" fontAlgn="base">
              <a:spcBef>
                <a:spcPct val="0"/>
              </a:spcBef>
              <a:spcAft>
                <a:spcPct val="0"/>
              </a:spcAft>
              <a:defRPr/>
            </a:pPr>
            <a:fld id="{E1A45431-D4E9-1044-9D44-C37C9FCDF374}" type="slidenum">
              <a:rPr lang="en-US" smtClean="0">
                <a:latin typeface="Times New Roman" charset="0"/>
                <a:ea typeface="ＭＳ Ｐゴシック" charset="0"/>
              </a:rPr>
              <a:pPr defTabSz="913977"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7059309"/>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0741FEBA-33B9-5941-98DA-8B821D66E672}"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169452549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1943385019"/>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81952167"/>
      </p:ext>
    </p:extLst>
  </p:cSld>
  <p:clrMap bg1="dk2" tx1="lt1" bg2="dk1" tx2="lt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34" tIns="0" rIns="148007" bIns="0" numCol="1" anchor="ctr" anchorCtr="0" compatLnSpc="1">
            <a:prstTxWarp prst="textNoShape">
              <a:avLst/>
            </a:prstTxWarp>
          </a:bodyPr>
          <a:lstStyle/>
          <a:p>
            <a:pPr lvl="0"/>
            <a:r>
              <a:rPr lang="en-US">
                <a:sym typeface="Times" charset="0"/>
              </a:rPr>
              <a:t>Click to edit Master title style</a:t>
            </a:r>
          </a:p>
        </p:txBody>
      </p:sp>
      <p:sp>
        <p:nvSpPr>
          <p:cNvPr id="4915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268241592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188"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227"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329"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1415"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5461" indent="-365486"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224" indent="-31409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000" indent="-262695"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62" indent="-262695"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7349" indent="-262695"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9410"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0555"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1598"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2637"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088" rtl="0" eaLnBrk="1" latinLnBrk="0" hangingPunct="1">
        <a:defRPr sz="1600" kern="1200">
          <a:solidFill>
            <a:schemeClr val="tx1"/>
          </a:solidFill>
          <a:latin typeface="+mn-lt"/>
          <a:ea typeface="+mn-ea"/>
          <a:cs typeface="+mn-cs"/>
        </a:defRPr>
      </a:lvl1pPr>
      <a:lvl2pPr marL="411088" algn="l" defTabSz="411088" rtl="0" eaLnBrk="1" latinLnBrk="0" hangingPunct="1">
        <a:defRPr sz="1600" kern="1200">
          <a:solidFill>
            <a:schemeClr val="tx1"/>
          </a:solidFill>
          <a:latin typeface="+mn-lt"/>
          <a:ea typeface="+mn-ea"/>
          <a:cs typeface="+mn-cs"/>
        </a:defRPr>
      </a:lvl2pPr>
      <a:lvl3pPr marL="822083" algn="l" defTabSz="411088" rtl="0" eaLnBrk="1" latinLnBrk="0" hangingPunct="1">
        <a:defRPr sz="1600" kern="1200">
          <a:solidFill>
            <a:schemeClr val="tx1"/>
          </a:solidFill>
          <a:latin typeface="+mn-lt"/>
          <a:ea typeface="+mn-ea"/>
          <a:cs typeface="+mn-cs"/>
        </a:defRPr>
      </a:lvl3pPr>
      <a:lvl4pPr marL="1233263" algn="l" defTabSz="411088" rtl="0" eaLnBrk="1" latinLnBrk="0" hangingPunct="1">
        <a:defRPr sz="1600" kern="1200">
          <a:solidFill>
            <a:schemeClr val="tx1"/>
          </a:solidFill>
          <a:latin typeface="+mn-lt"/>
          <a:ea typeface="+mn-ea"/>
          <a:cs typeface="+mn-cs"/>
        </a:defRPr>
      </a:lvl4pPr>
      <a:lvl5pPr marL="1644304" algn="l" defTabSz="411088" rtl="0" eaLnBrk="1" latinLnBrk="0" hangingPunct="1">
        <a:defRPr sz="1600" kern="1200">
          <a:solidFill>
            <a:schemeClr val="tx1"/>
          </a:solidFill>
          <a:latin typeface="+mn-lt"/>
          <a:ea typeface="+mn-ea"/>
          <a:cs typeface="+mn-cs"/>
        </a:defRPr>
      </a:lvl5pPr>
      <a:lvl6pPr marL="2055384" algn="l" defTabSz="411088" rtl="0" eaLnBrk="1" latinLnBrk="0" hangingPunct="1">
        <a:defRPr sz="1600" kern="1200">
          <a:solidFill>
            <a:schemeClr val="tx1"/>
          </a:solidFill>
          <a:latin typeface="+mn-lt"/>
          <a:ea typeface="+mn-ea"/>
          <a:cs typeface="+mn-cs"/>
        </a:defRPr>
      </a:lvl6pPr>
      <a:lvl7pPr marL="2466455" algn="l" defTabSz="411088" rtl="0" eaLnBrk="1" latinLnBrk="0" hangingPunct="1">
        <a:defRPr sz="1600" kern="1200">
          <a:solidFill>
            <a:schemeClr val="tx1"/>
          </a:solidFill>
          <a:latin typeface="+mn-lt"/>
          <a:ea typeface="+mn-ea"/>
          <a:cs typeface="+mn-cs"/>
        </a:defRPr>
      </a:lvl7pPr>
      <a:lvl8pPr marL="2877538" algn="l" defTabSz="411088" rtl="0" eaLnBrk="1" latinLnBrk="0" hangingPunct="1">
        <a:defRPr sz="1600" kern="1200">
          <a:solidFill>
            <a:schemeClr val="tx1"/>
          </a:solidFill>
          <a:latin typeface="+mn-lt"/>
          <a:ea typeface="+mn-ea"/>
          <a:cs typeface="+mn-cs"/>
        </a:defRPr>
      </a:lvl8pPr>
      <a:lvl9pPr marL="3288606" algn="l" defTabSz="411088"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75317551"/>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57" tIns="0" rIns="148034"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10876532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28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41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599"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1769"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6962" indent="-36698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6791" indent="-315580"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6632" indent="-264171"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7870" indent="-264171"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9125" indent="-264171"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9906" indent="-274122"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1122" indent="-274122"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2260" indent="-274122"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3393" indent="-274122"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172" rtl="0" eaLnBrk="1" latinLnBrk="0" hangingPunct="1">
        <a:defRPr sz="1600" kern="1200">
          <a:solidFill>
            <a:schemeClr val="tx1"/>
          </a:solidFill>
          <a:latin typeface="+mn-lt"/>
          <a:ea typeface="+mn-ea"/>
          <a:cs typeface="+mn-cs"/>
        </a:defRPr>
      </a:lvl1pPr>
      <a:lvl2pPr marL="411172" algn="l" defTabSz="411172" rtl="0" eaLnBrk="1" latinLnBrk="0" hangingPunct="1">
        <a:defRPr sz="1600" kern="1200">
          <a:solidFill>
            <a:schemeClr val="tx1"/>
          </a:solidFill>
          <a:latin typeface="+mn-lt"/>
          <a:ea typeface="+mn-ea"/>
          <a:cs typeface="+mn-cs"/>
        </a:defRPr>
      </a:lvl2pPr>
      <a:lvl3pPr marL="822272" algn="l" defTabSz="411172" rtl="0" eaLnBrk="1" latinLnBrk="0" hangingPunct="1">
        <a:defRPr sz="1600" kern="1200">
          <a:solidFill>
            <a:schemeClr val="tx1"/>
          </a:solidFill>
          <a:latin typeface="+mn-lt"/>
          <a:ea typeface="+mn-ea"/>
          <a:cs typeface="+mn-cs"/>
        </a:defRPr>
      </a:lvl3pPr>
      <a:lvl4pPr marL="1233515" algn="l" defTabSz="411172" rtl="0" eaLnBrk="1" latinLnBrk="0" hangingPunct="1">
        <a:defRPr sz="1600" kern="1200">
          <a:solidFill>
            <a:schemeClr val="tx1"/>
          </a:solidFill>
          <a:latin typeface="+mn-lt"/>
          <a:ea typeface="+mn-ea"/>
          <a:cs typeface="+mn-cs"/>
        </a:defRPr>
      </a:lvl4pPr>
      <a:lvl5pPr marL="1644649" algn="l" defTabSz="411172" rtl="0" eaLnBrk="1" latinLnBrk="0" hangingPunct="1">
        <a:defRPr sz="1600" kern="1200">
          <a:solidFill>
            <a:schemeClr val="tx1"/>
          </a:solidFill>
          <a:latin typeface="+mn-lt"/>
          <a:ea typeface="+mn-ea"/>
          <a:cs typeface="+mn-cs"/>
        </a:defRPr>
      </a:lvl5pPr>
      <a:lvl6pPr marL="2055816" algn="l" defTabSz="411172" rtl="0" eaLnBrk="1" latinLnBrk="0" hangingPunct="1">
        <a:defRPr sz="1600" kern="1200">
          <a:solidFill>
            <a:schemeClr val="tx1"/>
          </a:solidFill>
          <a:latin typeface="+mn-lt"/>
          <a:ea typeface="+mn-ea"/>
          <a:cs typeface="+mn-cs"/>
        </a:defRPr>
      </a:lvl6pPr>
      <a:lvl7pPr marL="2466975" algn="l" defTabSz="411172" rtl="0" eaLnBrk="1" latinLnBrk="0" hangingPunct="1">
        <a:defRPr sz="1600" kern="1200">
          <a:solidFill>
            <a:schemeClr val="tx1"/>
          </a:solidFill>
          <a:latin typeface="+mn-lt"/>
          <a:ea typeface="+mn-ea"/>
          <a:cs typeface="+mn-cs"/>
        </a:defRPr>
      </a:lvl7pPr>
      <a:lvl8pPr marL="2878142" algn="l" defTabSz="411172" rtl="0" eaLnBrk="1" latinLnBrk="0" hangingPunct="1">
        <a:defRPr sz="1600" kern="1200">
          <a:solidFill>
            <a:schemeClr val="tx1"/>
          </a:solidFill>
          <a:latin typeface="+mn-lt"/>
          <a:ea typeface="+mn-ea"/>
          <a:cs typeface="+mn-cs"/>
        </a:defRPr>
      </a:lvl8pPr>
      <a:lvl9pPr marL="3289299" algn="l" defTabSz="41117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090621657"/>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cs typeface="+mn-cs"/>
              </a:defRPr>
            </a:lvl1pPr>
          </a:lstStyle>
          <a:p>
            <a:pPr defTabSz="913977" fontAlgn="base">
              <a:spcBef>
                <a:spcPct val="0"/>
              </a:spcBef>
              <a:spcAft>
                <a:spcPct val="0"/>
              </a:spcAft>
              <a:defRPr/>
            </a:pPr>
            <a:fld id="{D6BD2B84-CB08-7747-A998-B6910C321352}" type="slidenum">
              <a:rPr lang="en-US" smtClean="0">
                <a:solidFill>
                  <a:srgbClr val="000000"/>
                </a:solidFill>
                <a:latin typeface="Times New Roman" charset="0"/>
                <a:ea typeface="ＭＳ Ｐゴシック" charset="0"/>
              </a:rPr>
              <a:pPr defTabSz="913977"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175803201"/>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solidFill>
                  <a:srgbClr val="000000"/>
                </a:solidFill>
                <a:cs typeface="+mn-cs"/>
              </a:defRPr>
            </a:lvl1pPr>
          </a:lstStyle>
          <a:p>
            <a:pPr defTabSz="913977" fontAlgn="base">
              <a:spcBef>
                <a:spcPct val="0"/>
              </a:spcBef>
              <a:spcAft>
                <a:spcPct val="0"/>
              </a:spcAft>
              <a:defRPr/>
            </a:pPr>
            <a:fld id="{E1A45431-D4E9-1044-9D44-C37C9FCDF374}" type="slidenum">
              <a:rPr lang="en-US" smtClean="0">
                <a:latin typeface="Times New Roman" charset="0"/>
                <a:ea typeface="ＭＳ Ｐゴシック" charset="0"/>
              </a:rPr>
              <a:pPr defTabSz="913977"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0026545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eaLnBrk="0" hangingPunct="0">
              <a:defRPr sz="1400">
                <a:solidFill>
                  <a:srgbClr val="000000"/>
                </a:solidFill>
                <a:latin typeface="Times" charset="0"/>
                <a:cs typeface="+mn-cs"/>
              </a:defRPr>
            </a:lvl1pPr>
          </a:lstStyle>
          <a:p>
            <a:pPr defTabSz="913977"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defTabSz="913977"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defTabSz="913977" fontAlgn="base">
              <a:spcBef>
                <a:spcPct val="0"/>
              </a:spcBef>
              <a:spcAft>
                <a:spcPct val="0"/>
              </a:spcAft>
              <a:defRPr/>
            </a:pPr>
            <a:fld id="{B1146837-4D22-9D4C-9F83-3AB16E5CB298}" type="slidenum">
              <a:rPr lang="en-US" smtClean="0">
                <a:ea typeface="ＭＳ Ｐゴシック" charset="0"/>
              </a:rPr>
              <a:pPr defTabSz="913977"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59394572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6989" algn="ctr" rtl="0" eaLnBrk="0" fontAlgn="base" hangingPunct="0">
        <a:spcBef>
          <a:spcPct val="0"/>
        </a:spcBef>
        <a:spcAft>
          <a:spcPct val="0"/>
        </a:spcAft>
        <a:defRPr sz="4400">
          <a:solidFill>
            <a:schemeClr val="tx2"/>
          </a:solidFill>
          <a:latin typeface="Times" charset="0"/>
          <a:ea typeface="ＭＳ Ｐゴシック" charset="0"/>
        </a:defRPr>
      </a:lvl6pPr>
      <a:lvl7pPr marL="913977" algn="ctr" rtl="0" eaLnBrk="0" fontAlgn="base" hangingPunct="0">
        <a:spcBef>
          <a:spcPct val="0"/>
        </a:spcBef>
        <a:spcAft>
          <a:spcPct val="0"/>
        </a:spcAft>
        <a:defRPr sz="4400">
          <a:solidFill>
            <a:schemeClr val="tx2"/>
          </a:solidFill>
          <a:latin typeface="Times" charset="0"/>
          <a:ea typeface="ＭＳ Ｐゴシック" charset="0"/>
        </a:defRPr>
      </a:lvl7pPr>
      <a:lvl8pPr marL="1370966" algn="ctr" rtl="0" eaLnBrk="0" fontAlgn="base" hangingPunct="0">
        <a:spcBef>
          <a:spcPct val="0"/>
        </a:spcBef>
        <a:spcAft>
          <a:spcPct val="0"/>
        </a:spcAft>
        <a:defRPr sz="4400">
          <a:solidFill>
            <a:schemeClr val="tx2"/>
          </a:solidFill>
          <a:latin typeface="Times" charset="0"/>
          <a:ea typeface="ＭＳ Ｐゴシック" charset="0"/>
        </a:defRPr>
      </a:lvl8pPr>
      <a:lvl9pPr marL="1827954"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eaLnBrk="0" fontAlgn="base" hangingPunct="0">
        <a:spcBef>
          <a:spcPct val="20000"/>
        </a:spcBef>
        <a:spcAft>
          <a:spcPct val="0"/>
        </a:spcAft>
        <a:buChar char="»"/>
        <a:defRPr sz="2000">
          <a:solidFill>
            <a:schemeClr val="tx1"/>
          </a:solidFill>
          <a:latin typeface="+mn-lt"/>
          <a:ea typeface="+mn-ea"/>
        </a:defRPr>
      </a:lvl6pPr>
      <a:lvl7pPr marL="2970410" indent="-228494" algn="l" rtl="0" eaLnBrk="0" fontAlgn="base" hangingPunct="0">
        <a:spcBef>
          <a:spcPct val="20000"/>
        </a:spcBef>
        <a:spcAft>
          <a:spcPct val="0"/>
        </a:spcAft>
        <a:buChar char="»"/>
        <a:defRPr sz="2000">
          <a:solidFill>
            <a:schemeClr val="tx1"/>
          </a:solidFill>
          <a:latin typeface="+mn-lt"/>
          <a:ea typeface="+mn-ea"/>
        </a:defRPr>
      </a:lvl7pPr>
      <a:lvl8pPr marL="3427392" indent="-228494" algn="l" rtl="0" eaLnBrk="0" fontAlgn="base" hangingPunct="0">
        <a:spcBef>
          <a:spcPct val="20000"/>
        </a:spcBef>
        <a:spcAft>
          <a:spcPct val="0"/>
        </a:spcAft>
        <a:buChar char="»"/>
        <a:defRPr sz="2000">
          <a:solidFill>
            <a:schemeClr val="tx1"/>
          </a:solidFill>
          <a:latin typeface="+mn-lt"/>
          <a:ea typeface="+mn-ea"/>
        </a:defRPr>
      </a:lvl8pPr>
      <a:lvl9pPr marL="3884369" indent="-22849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solidFill>
                  <a:srgbClr val="000000"/>
                </a:solidFill>
                <a:cs typeface="+mn-cs"/>
              </a:defRPr>
            </a:lvl1pPr>
          </a:lstStyle>
          <a:p>
            <a:pPr defTabSz="913977"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solidFill>
                  <a:srgbClr val="000000"/>
                </a:solidFill>
                <a:cs typeface="+mn-cs"/>
              </a:defRPr>
            </a:lvl1pPr>
          </a:lstStyle>
          <a:p>
            <a:pPr defTabSz="913977" fontAlgn="base">
              <a:spcBef>
                <a:spcPct val="0"/>
              </a:spcBef>
              <a:spcAft>
                <a:spcPct val="0"/>
              </a:spcAft>
              <a:defRPr/>
            </a:pPr>
            <a:fld id="{E1A45431-D4E9-1044-9D44-C37C9FCDF374}" type="slidenum">
              <a:rPr lang="en-US" smtClean="0">
                <a:latin typeface="Times New Roman" charset="0"/>
                <a:ea typeface="ＭＳ Ｐゴシック" charset="0"/>
              </a:rPr>
              <a:pPr defTabSz="913977"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9563084"/>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cs typeface="+mn-cs"/>
              </a:defRPr>
            </a:lvl1pPr>
          </a:lstStyle>
          <a:p>
            <a:pPr defTabSz="913977"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cs typeface="+mn-cs"/>
              </a:defRPr>
            </a:lvl1pPr>
          </a:lstStyle>
          <a:p>
            <a:pPr defTabSz="913977"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cs typeface="+mn-cs"/>
              </a:defRPr>
            </a:lvl1pPr>
          </a:lstStyle>
          <a:p>
            <a:pPr defTabSz="913977" eaLnBrk="0" fontAlgn="base" hangingPunct="0">
              <a:spcBef>
                <a:spcPct val="0"/>
              </a:spcBef>
              <a:spcAft>
                <a:spcPct val="0"/>
              </a:spcAft>
              <a:defRPr/>
            </a:pPr>
            <a:fld id="{0741FEBA-33B9-5941-98DA-8B821D66E672}" type="slidenum">
              <a:rPr lang="en-US" smtClean="0">
                <a:solidFill>
                  <a:srgbClr val="000000"/>
                </a:solidFill>
                <a:latin typeface="Times" charset="0"/>
                <a:ea typeface="ＭＳ Ｐゴシック" charset="0"/>
              </a:rPr>
              <a:pPr defTabSz="913977"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116769736"/>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6989" algn="ctr" rtl="0" eaLnBrk="0" fontAlgn="base" hangingPunct="0">
        <a:spcBef>
          <a:spcPct val="0"/>
        </a:spcBef>
        <a:spcAft>
          <a:spcPct val="0"/>
        </a:spcAft>
        <a:defRPr sz="4400">
          <a:solidFill>
            <a:schemeClr val="tx2"/>
          </a:solidFill>
          <a:latin typeface="Times" charset="0"/>
          <a:ea typeface="ＭＳ Ｐゴシック" charset="0"/>
        </a:defRPr>
      </a:lvl6pPr>
      <a:lvl7pPr marL="913977" algn="ctr" rtl="0" eaLnBrk="0" fontAlgn="base" hangingPunct="0">
        <a:spcBef>
          <a:spcPct val="0"/>
        </a:spcBef>
        <a:spcAft>
          <a:spcPct val="0"/>
        </a:spcAft>
        <a:defRPr sz="4400">
          <a:solidFill>
            <a:schemeClr val="tx2"/>
          </a:solidFill>
          <a:latin typeface="Times" charset="0"/>
          <a:ea typeface="ＭＳ Ｐゴシック" charset="0"/>
        </a:defRPr>
      </a:lvl7pPr>
      <a:lvl8pPr marL="1370966" algn="ctr" rtl="0" eaLnBrk="0" fontAlgn="base" hangingPunct="0">
        <a:spcBef>
          <a:spcPct val="0"/>
        </a:spcBef>
        <a:spcAft>
          <a:spcPct val="0"/>
        </a:spcAft>
        <a:defRPr sz="4400">
          <a:solidFill>
            <a:schemeClr val="tx2"/>
          </a:solidFill>
          <a:latin typeface="Times" charset="0"/>
          <a:ea typeface="ＭＳ Ｐゴシック" charset="0"/>
        </a:defRPr>
      </a:lvl8pPr>
      <a:lvl9pPr marL="1827954"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eaLnBrk="0" fontAlgn="base" hangingPunct="0">
        <a:spcBef>
          <a:spcPct val="20000"/>
        </a:spcBef>
        <a:spcAft>
          <a:spcPct val="0"/>
        </a:spcAft>
        <a:buChar char="»"/>
        <a:defRPr sz="2000">
          <a:solidFill>
            <a:schemeClr val="tx1"/>
          </a:solidFill>
          <a:latin typeface="+mn-lt"/>
          <a:ea typeface="+mn-ea"/>
        </a:defRPr>
      </a:lvl6pPr>
      <a:lvl7pPr marL="2970410" indent="-228494" algn="l" rtl="0" eaLnBrk="0" fontAlgn="base" hangingPunct="0">
        <a:spcBef>
          <a:spcPct val="20000"/>
        </a:spcBef>
        <a:spcAft>
          <a:spcPct val="0"/>
        </a:spcAft>
        <a:buChar char="»"/>
        <a:defRPr sz="2000">
          <a:solidFill>
            <a:schemeClr val="tx1"/>
          </a:solidFill>
          <a:latin typeface="+mn-lt"/>
          <a:ea typeface="+mn-ea"/>
        </a:defRPr>
      </a:lvl7pPr>
      <a:lvl8pPr marL="3427392" indent="-228494" algn="l" rtl="0" eaLnBrk="0" fontAlgn="base" hangingPunct="0">
        <a:spcBef>
          <a:spcPct val="20000"/>
        </a:spcBef>
        <a:spcAft>
          <a:spcPct val="0"/>
        </a:spcAft>
        <a:buChar char="»"/>
        <a:defRPr sz="2000">
          <a:solidFill>
            <a:schemeClr val="tx1"/>
          </a:solidFill>
          <a:latin typeface="+mn-lt"/>
          <a:ea typeface="+mn-ea"/>
        </a:defRPr>
      </a:lvl8pPr>
      <a:lvl9pPr marL="3884369" indent="-22849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8.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5.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1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bin"/><Relationship Id="rId1" Type="http://schemas.openxmlformats.org/officeDocument/2006/relationships/slideLayout" Target="../slideLayouts/slideLayout62.xml"/><Relationship Id="rId5" Type="http://schemas.openxmlformats.org/officeDocument/2006/relationships/image" Target="../media/image4.gif"/><Relationship Id="rId4" Type="http://schemas.openxmlformats.org/officeDocument/2006/relationships/hyperlink" Target="http://www.egypt3d.com/member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04.x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0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anibyte5">
            <a:extLst>
              <a:ext uri="{FF2B5EF4-FFF2-40B4-BE49-F238E27FC236}">
                <a16:creationId xmlns:a16="http://schemas.microsoft.com/office/drawing/2014/main" id="{21F4B684-BA8D-B447-B1A1-7B2088110C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51707" y="1935442"/>
            <a:ext cx="3883228" cy="1654364"/>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تدنيس        الهيكل</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502BD6C3-D71F-754B-BAFE-64925C03C54A}"/>
              </a:ext>
            </a:extLst>
          </p:cNvPr>
          <p:cNvSpPr txBox="1"/>
          <p:nvPr/>
        </p:nvSpPr>
        <p:spPr>
          <a:xfrm>
            <a:off x="0" y="3765873"/>
            <a:ext cx="5181600" cy="654475"/>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متى 24: 15</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02979B6-0C2E-B58E-7526-488CC0132402}"/>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راندال برايس • خدمات عالم الكتاب المقدس العالمية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5" name="Rectangle 4">
            <a:extLst>
              <a:ext uri="{FF2B5EF4-FFF2-40B4-BE49-F238E27FC236}">
                <a16:creationId xmlns:a16="http://schemas.microsoft.com/office/drawing/2014/main" id="{9A550FA8-A023-DCD1-6832-0E880744FEA1}"/>
              </a:ext>
            </a:extLst>
          </p:cNvPr>
          <p:cNvSpPr/>
          <p:nvPr/>
        </p:nvSpPr>
        <p:spPr bwMode="auto">
          <a:xfrm>
            <a:off x="2557670" y="238540"/>
            <a:ext cx="6586330" cy="11430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6600" b="1" dirty="0">
                <a:solidFill>
                  <a:srgbClr val="F1EBA5"/>
                </a:solidFill>
                <a:effectLst>
                  <a:glow rad="127000">
                    <a:schemeClr val="tx1"/>
                  </a:glow>
                </a:effectLst>
                <a:latin typeface="Arial" panose="020B0604020202020204" pitchFamily="34" charset="0"/>
                <a:ea typeface="ＭＳ Ｐゴシック" charset="0"/>
                <a:cs typeface="Arial" panose="020B0604020202020204" pitchFamily="34" charset="0"/>
              </a:rPr>
              <a:t>خطاب جبل الزيتون</a:t>
            </a:r>
            <a:endParaRPr kumimoji="0" lang="en-US" sz="6600" b="1" i="0" u="none" strike="noStrike" cap="none" normalizeH="0" baseline="0" dirty="0">
              <a:ln>
                <a:noFill/>
              </a:ln>
              <a:solidFill>
                <a:srgbClr val="F1EBA5"/>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63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PillarOf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7BB44-C4BE-16F9-C7FA-B8FDD89B17FE}"/>
              </a:ext>
            </a:extLst>
          </p:cNvPr>
          <p:cNvSpPr/>
          <p:nvPr/>
        </p:nvSpPr>
        <p:spPr bwMode="auto">
          <a:xfrm>
            <a:off x="1855305" y="0"/>
            <a:ext cx="5367130" cy="1630017"/>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lang="ar-JO" sz="3200" b="1" dirty="0">
                <a:solidFill>
                  <a:srgbClr val="FFFFF8"/>
                </a:solidFill>
                <a:latin typeface="Arial" panose="020B0604020202020204" pitchFamily="34" charset="0"/>
                <a:ea typeface="GillSans" pitchFamily="1" charset="0"/>
                <a:cs typeface="Arial" panose="020B0604020202020204" pitchFamily="34" charset="0"/>
                <a:sym typeface="GillSans" pitchFamily="1" charset="0"/>
              </a:rPr>
              <a:t>فيصنعون لي مقدساً                  لأسكن في وسطهم</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ar-JO" sz="3200" b="1" i="0" u="none" strike="noStrike" cap="none" normalizeH="0" baseline="0" dirty="0">
                <a:ln>
                  <a:noFill/>
                </a:ln>
                <a:solidFill>
                  <a:srgbClr val="FFFF00"/>
                </a:solidFill>
                <a:effectLst/>
                <a:latin typeface="Arial" panose="020B0604020202020204" pitchFamily="34" charset="0"/>
                <a:ea typeface="GillSans" pitchFamily="1" charset="0"/>
                <a:cs typeface="Arial" panose="020B0604020202020204" pitchFamily="34" charset="0"/>
                <a:sym typeface="GillSans" pitchFamily="1" charset="0"/>
              </a:rPr>
              <a:t>خروج 25: 8</a:t>
            </a:r>
            <a:endParaRPr kumimoji="0" lang="en-US" sz="3200" b="1" i="0" u="none" strike="noStrike" cap="none" normalizeH="0" baseline="0" dirty="0">
              <a:ln>
                <a:noFill/>
              </a:ln>
              <a:solidFill>
                <a:srgbClr val="FFFF00"/>
              </a:solidFill>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4788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692"/>
          <a:stretch/>
        </p:blipFill>
        <p:spPr bwMode="auto">
          <a:xfrm>
            <a:off x="0" y="0"/>
            <a:ext cx="9295448" cy="7418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275909" name="Rectangle 5"/>
          <p:cNvSpPr>
            <a:spLocks/>
          </p:cNvSpPr>
          <p:nvPr/>
        </p:nvSpPr>
        <p:spPr bwMode="auto">
          <a:xfrm>
            <a:off x="2911156" y="1232746"/>
            <a:ext cx="3429040" cy="1323439"/>
          </a:xfrm>
          <a:prstGeom prst="rect">
            <a:avLst/>
          </a:prstGeom>
          <a:noFill/>
          <a:ln w="12700">
            <a:noFill/>
            <a:miter lim="800000"/>
            <a:headEnd/>
            <a:tailEnd/>
          </a:ln>
          <a:effectLst>
            <a:outerShdw blurRad="114300" dist="139699" dir="7080005" algn="ctr" rotWithShape="0">
              <a:schemeClr val="bg2">
                <a:alpha val="74998"/>
              </a:schemeClr>
            </a:outerShdw>
          </a:effectLst>
        </p:spPr>
        <p:txBody>
          <a:bodyPr wrap="square" lIns="0" tIns="0" rIns="0" bIns="0">
            <a:spAutoFit/>
          </a:bodyPr>
          <a:lstStyle/>
          <a:p>
            <a:pPr algn="ctr">
              <a:tabLst>
                <a:tab pos="319775" algn="l"/>
                <a:tab pos="639514" algn="l"/>
                <a:tab pos="959324" algn="l"/>
                <a:tab pos="1279028" algn="l"/>
                <a:tab pos="1598792" algn="l"/>
                <a:tab pos="1918557" algn="l"/>
                <a:tab pos="2238301" algn="l"/>
                <a:tab pos="2558058" algn="l"/>
                <a:tab pos="2877826" algn="l"/>
                <a:tab pos="3197584" algn="l"/>
                <a:tab pos="3517277" algn="l"/>
                <a:tab pos="3837114" algn="l"/>
              </a:tabLst>
              <a:defRPr/>
            </a:pPr>
            <a:r>
              <a:rPr lang="ar-JO" sz="8600" dirty="0">
                <a:solidFill>
                  <a:srgbClr val="F8FF22"/>
                </a:solidFill>
                <a:effectLst>
                  <a:glow rad="139700">
                    <a:srgbClr val="000000">
                      <a:alpha val="75000"/>
                    </a:srgbClr>
                  </a:glow>
                </a:effectLst>
                <a:latin typeface="Arial" panose="020B0604020202020204" pitchFamily="34" charset="0"/>
                <a:ea typeface="Techno" pitchFamily="-110" charset="0"/>
                <a:cs typeface="Arial" panose="020B0604020202020204" pitchFamily="34" charset="0"/>
                <a:sym typeface="Techno" pitchFamily="-110" charset="0"/>
              </a:rPr>
              <a:t>مسكن</a:t>
            </a:r>
            <a:endParaRPr lang="en-US" sz="8600" dirty="0">
              <a:solidFill>
                <a:srgbClr val="F8FF22"/>
              </a:solidFill>
              <a:effectLst>
                <a:glow rad="139700">
                  <a:srgbClr val="000000">
                    <a:alpha val="75000"/>
                  </a:srgbClr>
                </a:glow>
              </a:effectLst>
              <a:latin typeface="Arial" panose="020B0604020202020204" pitchFamily="34" charset="0"/>
              <a:ea typeface="Techno" pitchFamily="-110" charset="0"/>
              <a:cs typeface="Arial" panose="020B0604020202020204" pitchFamily="34" charset="0"/>
              <a:sym typeface="Techno" pitchFamily="-110" charset="0"/>
            </a:endParaRPr>
          </a:p>
        </p:txBody>
      </p:sp>
      <p:sp>
        <p:nvSpPr>
          <p:cNvPr id="7" name="Rectangle 4"/>
          <p:cNvSpPr>
            <a:spLocks/>
          </p:cNvSpPr>
          <p:nvPr/>
        </p:nvSpPr>
        <p:spPr bwMode="auto">
          <a:xfrm>
            <a:off x="3254096" y="-207434"/>
            <a:ext cx="3086100" cy="1645920"/>
          </a:xfrm>
          <a:prstGeom prst="rect">
            <a:avLst/>
          </a:prstGeom>
          <a:noFill/>
          <a:ln w="12700">
            <a:noFill/>
            <a:miter lim="800000"/>
            <a:headEnd/>
            <a:tailEnd/>
          </a:ln>
          <a:effectLst>
            <a:outerShdw blurRad="127000" dist="152400" dir="2700000" algn="ctr" rotWithShape="0">
              <a:schemeClr val="bg2">
                <a:alpha val="90999"/>
              </a:schemeClr>
            </a:outerShdw>
          </a:effectLst>
        </p:spPr>
        <p:txBody>
          <a:bodyPr wrap="square" lIns="0" tIns="0" rIns="0" bIns="0">
            <a:spAutoFit/>
          </a:bodyPr>
          <a:lstStyle/>
          <a:p>
            <a:pPr>
              <a:tabLst>
                <a:tab pos="318362" algn="l"/>
                <a:tab pos="638118" algn="l"/>
                <a:tab pos="957945" algn="l"/>
                <a:tab pos="1277665" algn="l"/>
                <a:tab pos="1597444" algn="l"/>
                <a:tab pos="1917225" algn="l"/>
                <a:tab pos="2236984" algn="l"/>
                <a:tab pos="2556758" algn="l"/>
                <a:tab pos="2876542" algn="l"/>
                <a:tab pos="3196316" algn="l"/>
                <a:tab pos="3516026" algn="l"/>
                <a:tab pos="3835877" algn="l"/>
              </a:tabLst>
              <a:defRPr/>
            </a:pPr>
            <a:r>
              <a:rPr lang="he-IL" sz="10700" b="1" dirty="0">
                <a:solidFill>
                  <a:srgbClr val="FFFF00"/>
                </a:solidFill>
                <a:effectLst>
                  <a:glow rad="101600">
                    <a:schemeClr val="tx1">
                      <a:alpha val="75000"/>
                    </a:schemeClr>
                  </a:glow>
                </a:effectLst>
                <a:latin typeface="Arial" panose="020B0604020202020204" pitchFamily="34" charset="0"/>
                <a:ea typeface="Hebrew" pitchFamily="33" charset="0"/>
                <a:cs typeface="Arial" panose="020B0604020202020204" pitchFamily="34" charset="0"/>
                <a:sym typeface="Hebrew" pitchFamily="33" charset="0"/>
              </a:rPr>
              <a:t>מ</a:t>
            </a:r>
            <a:r>
              <a:rPr lang="he-IL" sz="10700" b="1" dirty="0">
                <a:solidFill>
                  <a:schemeClr val="accent3"/>
                </a:solidFill>
                <a:effectLst>
                  <a:glow rad="101600">
                    <a:schemeClr val="tx1">
                      <a:alpha val="75000"/>
                    </a:schemeClr>
                  </a:glow>
                </a:effectLst>
                <a:latin typeface="Arial" panose="020B0604020202020204" pitchFamily="34" charset="0"/>
                <a:ea typeface="Hebrew" pitchFamily="33" charset="0"/>
                <a:cs typeface="Arial" panose="020B0604020202020204" pitchFamily="34" charset="0"/>
                <a:sym typeface="Hebrew" pitchFamily="33" charset="0"/>
              </a:rPr>
              <a:t>שכן</a:t>
            </a:r>
            <a:endParaRPr lang="en-US" sz="10700" b="1" dirty="0">
              <a:solidFill>
                <a:schemeClr val="accent3"/>
              </a:solidFill>
              <a:effectLst>
                <a:glow rad="101600">
                  <a:schemeClr val="tx1">
                    <a:alpha val="75000"/>
                  </a:schemeClr>
                </a:glow>
              </a:effectLst>
              <a:latin typeface="Arial" panose="020B0604020202020204" pitchFamily="34" charset="0"/>
              <a:ea typeface="Hebrew" pitchFamily="33" charset="0"/>
              <a:cs typeface="Arial" panose="020B0604020202020204" pitchFamily="34" charset="0"/>
              <a:sym typeface="Hebrew" pitchFamily="33" charset="0"/>
            </a:endParaRPr>
          </a:p>
        </p:txBody>
      </p:sp>
    </p:spTree>
    <p:extLst>
      <p:ext uri="{BB962C8B-B14F-4D97-AF65-F5344CB8AC3E}">
        <p14:creationId xmlns:p14="http://schemas.microsoft.com/office/powerpoint/2010/main" val="5686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75909"/>
                                        </p:tgtEl>
                                        <p:attrNameLst>
                                          <p:attrName>style.visibility</p:attrName>
                                        </p:attrNameLst>
                                      </p:cBhvr>
                                      <p:to>
                                        <p:strVal val="visible"/>
                                      </p:to>
                                    </p:set>
                                    <p:animEffect transition="in" filter="wipe(left)">
                                      <p:cBhvr>
                                        <p:cTn id="7" dur="500"/>
                                        <p:tgtEl>
                                          <p:spTgt spid="12759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963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 name="Rectangle 4"/>
          <p:cNvSpPr/>
          <p:nvPr/>
        </p:nvSpPr>
        <p:spPr>
          <a:xfrm>
            <a:off x="937260" y="3909060"/>
            <a:ext cx="7543800" cy="2302169"/>
          </a:xfrm>
          <a:prstGeom prst="rect">
            <a:avLst/>
          </a:prstGeom>
        </p:spPr>
        <p:txBody>
          <a:bodyPr lIns="82292" tIns="41148" rIns="82292" bIns="41148">
            <a:spAutoFit/>
          </a:bodyPr>
          <a:lstStyle/>
          <a:p>
            <a:pPr algn="ctr" defTabSz="820472" fontAlgn="base">
              <a:lnSpc>
                <a:spcPct val="80000"/>
              </a:lnSpc>
              <a:spcBef>
                <a:spcPct val="0"/>
              </a:spcBef>
              <a:spcAft>
                <a:spcPct val="0"/>
              </a:spcAft>
              <a:defRPr/>
            </a:pPr>
            <a:r>
              <a:rPr lang="ar-JO" sz="3600" b="1" dirty="0">
                <a:solidFill>
                  <a:srgbClr val="FFF9B9"/>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لأن الرب قد اختار صهيون </a:t>
            </a:r>
            <a:r>
              <a:rPr lang="ar-JO" sz="3600" b="1" dirty="0">
                <a:solidFill>
                  <a:srgbClr val="FFFFF8"/>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(أورشليم) </a:t>
            </a:r>
          </a:p>
          <a:p>
            <a:pPr algn="ctr" defTabSz="820472" fontAlgn="base">
              <a:lnSpc>
                <a:spcPct val="80000"/>
              </a:lnSpc>
              <a:spcBef>
                <a:spcPct val="0"/>
              </a:spcBef>
              <a:spcAft>
                <a:spcPct val="0"/>
              </a:spcAft>
              <a:defRPr/>
            </a:pPr>
            <a:r>
              <a:rPr lang="ar-JO" sz="3600" b="1" dirty="0">
                <a:solidFill>
                  <a:srgbClr val="FFF9B9"/>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اشتهاها مسكناً له </a:t>
            </a:r>
          </a:p>
          <a:p>
            <a:pPr algn="ctr" defTabSz="820472" fontAlgn="base">
              <a:lnSpc>
                <a:spcPct val="80000"/>
              </a:lnSpc>
              <a:spcBef>
                <a:spcPct val="0"/>
              </a:spcBef>
              <a:spcAft>
                <a:spcPct val="0"/>
              </a:spcAft>
              <a:defRPr/>
            </a:pPr>
            <a:r>
              <a:rPr lang="ar-JO" sz="3600" b="1" dirty="0">
                <a:solidFill>
                  <a:srgbClr val="FFF9B9"/>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هذه هي راحتي إلى الأبد </a:t>
            </a:r>
          </a:p>
          <a:p>
            <a:pPr algn="ctr" defTabSz="820472" fontAlgn="base">
              <a:lnSpc>
                <a:spcPct val="80000"/>
              </a:lnSpc>
              <a:spcBef>
                <a:spcPct val="0"/>
              </a:spcBef>
              <a:spcAft>
                <a:spcPct val="0"/>
              </a:spcAft>
              <a:defRPr/>
            </a:pPr>
            <a:r>
              <a:rPr lang="ar-JO" sz="3600" b="1" dirty="0">
                <a:solidFill>
                  <a:srgbClr val="FFF9B9"/>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ههنا أسكن لأني اشتهيتها</a:t>
            </a:r>
            <a:endParaRPr lang="en-US" sz="2900" b="1" dirty="0">
              <a:solidFill>
                <a:srgbClr val="FFFFFF"/>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a:p>
            <a:pPr algn="ctr" defTabSz="820472" fontAlgn="base">
              <a:spcBef>
                <a:spcPct val="0"/>
              </a:spcBef>
              <a:spcAft>
                <a:spcPct val="0"/>
              </a:spcAft>
              <a:defRPr/>
            </a:pPr>
            <a:r>
              <a:rPr lang="ar-JO" sz="2900" b="1" dirty="0">
                <a:solidFill>
                  <a:srgbClr val="FFFFFF"/>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مزمور 132: 13-14</a:t>
            </a:r>
            <a:endParaRPr lang="en-US" sz="2900" b="1" dirty="0">
              <a:solidFill>
                <a:srgbClr val="FFFFFF"/>
              </a:solidFill>
              <a:effectLst>
                <a:glow rad="1778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31906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6 at 7.34.00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538248" y="0"/>
            <a:ext cx="4643967" cy="3262428"/>
          </a:xfrm>
          <a:prstGeom prst="rect">
            <a:avLst/>
          </a:prstGeom>
        </p:spPr>
      </p:pic>
      <p:pic>
        <p:nvPicPr>
          <p:cNvPr id="5" name="Picture 4" descr="Screen Shot 2014-04-06 at 7.33.1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0"/>
            <a:ext cx="4419600" cy="3281830"/>
          </a:xfrm>
          <a:prstGeom prst="rect">
            <a:avLst/>
          </a:prstGeom>
        </p:spPr>
      </p:pic>
      <p:pic>
        <p:nvPicPr>
          <p:cNvPr id="6" name="Picture 5" descr="Screen Shot 2014-04-06 at 7.43.42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3371850"/>
            <a:ext cx="4419600" cy="3486150"/>
          </a:xfrm>
          <a:prstGeom prst="rect">
            <a:avLst/>
          </a:prstGeom>
        </p:spPr>
      </p:pic>
      <p:pic>
        <p:nvPicPr>
          <p:cNvPr id="7" name="Picture 6" descr="Screen Shot 2014-04-06 at 7.41.37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38132" y="3371850"/>
            <a:ext cx="4605867" cy="3486150"/>
          </a:xfrm>
          <a:prstGeom prst="rect">
            <a:avLst/>
          </a:prstGeom>
        </p:spPr>
      </p:pic>
      <p:sp>
        <p:nvSpPr>
          <p:cNvPr id="2" name="TextBox 1"/>
          <p:cNvSpPr txBox="1"/>
          <p:nvPr/>
        </p:nvSpPr>
        <p:spPr>
          <a:xfrm>
            <a:off x="1429041" y="24031"/>
            <a:ext cx="5581359" cy="646323"/>
          </a:xfrm>
          <a:prstGeom prst="rect">
            <a:avLst/>
          </a:prstGeom>
          <a:noFill/>
        </p:spPr>
        <p:txBody>
          <a:bodyPr wrap="square" lIns="91436" tIns="45716" rIns="91436" bIns="45716" rtlCol="0">
            <a:spAutoFit/>
          </a:bodyPr>
          <a:lstStyle/>
          <a:p>
            <a:pPr algn="ctr" defTabSz="455832"/>
            <a:r>
              <a:rPr lang="ar-JO" sz="3600" dirty="0">
                <a:solidFill>
                  <a:srgbClr val="FFFFFF"/>
                </a:solidFill>
                <a:effectLst>
                  <a:glow rad="127000">
                    <a:srgbClr val="000000">
                      <a:alpha val="75000"/>
                    </a:srgbClr>
                  </a:glow>
                </a:effectLst>
                <a:latin typeface="Arial" panose="020B0604020202020204" pitchFamily="34" charset="0"/>
                <a:ea typeface="Times"/>
                <a:cs typeface="Arial" panose="020B0604020202020204" pitchFamily="34" charset="0"/>
              </a:rPr>
              <a:t>أربعة أشكال للهيكل</a:t>
            </a:r>
            <a:endParaRPr lang="en-US" sz="3600" dirty="0">
              <a:solidFill>
                <a:srgbClr val="FFFFFF"/>
              </a:solidFill>
              <a:effectLst>
                <a:glow rad="127000">
                  <a:srgbClr val="000000">
                    <a:alpha val="75000"/>
                  </a:srgbClr>
                </a:glow>
              </a:effectLst>
              <a:latin typeface="Arial" panose="020B0604020202020204" pitchFamily="34" charset="0"/>
              <a:ea typeface="Times"/>
              <a:cs typeface="Arial" panose="020B0604020202020204" pitchFamily="34" charset="0"/>
            </a:endParaRPr>
          </a:p>
        </p:txBody>
      </p:sp>
    </p:spTree>
    <p:extLst>
      <p:ext uri="{BB962C8B-B14F-4D97-AF65-F5344CB8AC3E}">
        <p14:creationId xmlns:p14="http://schemas.microsoft.com/office/powerpoint/2010/main" val="293182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6"/>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48590" y="0"/>
            <a:ext cx="92954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 name="Rectangle 1">
            <a:extLst>
              <a:ext uri="{FF2B5EF4-FFF2-40B4-BE49-F238E27FC236}">
                <a16:creationId xmlns:a16="http://schemas.microsoft.com/office/drawing/2014/main" id="{B13C7B9C-7D70-1649-9CBF-7173D40A495D}"/>
              </a:ext>
            </a:extLst>
          </p:cNvPr>
          <p:cNvSpPr/>
          <p:nvPr/>
        </p:nvSpPr>
        <p:spPr bwMode="auto">
          <a:xfrm>
            <a:off x="-148590" y="5698434"/>
            <a:ext cx="9292590" cy="1159565"/>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ar-JO" sz="3600" b="1" i="0" u="none" strike="noStrike" cap="none" normalizeH="0" baseline="0" dirty="0">
                <a:ln>
                  <a:noFill/>
                </a:ln>
                <a:solidFill>
                  <a:srgbClr val="FFFF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جبل الهيكل</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lang="ar-JO" sz="3600" b="1" dirty="0">
                <a:solidFill>
                  <a:srgbClr val="FFFFF8"/>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أكثر 35 فداناً تقلباً على وجه الأرض</a:t>
            </a:r>
            <a:endParaRPr kumimoji="0" lang="en-US" sz="3600" b="1" i="0" u="none" strike="noStrike" cap="none" normalizeH="0" baseline="0" dirty="0">
              <a:ln>
                <a:noFill/>
              </a:ln>
              <a:solidFill>
                <a:srgbClr val="FFFFF8"/>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423185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Picture 9" descr="Solomon's_Temple.jpg"/>
          <p:cNvSpPr>
            <a:spLocks noChangeAspect="1"/>
          </p:cNvSpPr>
          <p:nvPr/>
        </p:nvSpPr>
        <p:spPr bwMode="auto">
          <a:xfrm>
            <a:off x="1074420" y="1508760"/>
            <a:ext cx="2674620" cy="171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lstStyle/>
          <a:p>
            <a:pPr algn="ctr" defTabSz="822281" fontAlgn="base">
              <a:spcBef>
                <a:spcPct val="0"/>
              </a:spcBef>
              <a:spcAft>
                <a:spcPct val="0"/>
              </a:spcAft>
            </a:pPr>
            <a:endParaRPr lang="en-US" sz="2900">
              <a:solidFill>
                <a:srgbClr val="000000"/>
              </a:solidFill>
              <a:latin typeface="GillSans" charset="0"/>
              <a:ea typeface="ＭＳ Ｐゴシック" charset="0"/>
              <a:cs typeface="ＭＳ Ｐゴシック" charset="0"/>
              <a:sym typeface="GillSans" charset="0"/>
            </a:endParaRPr>
          </a:p>
        </p:txBody>
      </p:sp>
      <p:pic>
        <p:nvPicPr>
          <p:cNvPr id="12800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2980" y="-2948940"/>
            <a:ext cx="10881360" cy="9806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A16ED28-C21D-2637-9383-3DA8A9701A46}"/>
              </a:ext>
            </a:extLst>
          </p:cNvPr>
          <p:cNvSpPr/>
          <p:nvPr/>
        </p:nvSpPr>
        <p:spPr bwMode="auto">
          <a:xfrm>
            <a:off x="176463" y="-1"/>
            <a:ext cx="8550442" cy="6593305"/>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ar-JO" sz="9600" b="1" i="0" u="none" strike="noStrike" cap="none" normalizeH="0" baseline="0" dirty="0">
                <a:ln>
                  <a:noFill/>
                </a:ln>
                <a:solidFill>
                  <a:srgbClr val="FFC0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الهيكل</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lang="ar-JO" sz="9600" b="1" dirty="0">
              <a:solidFill>
                <a:srgbClr val="FFC0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ar-JO" sz="9600" b="1" i="0" u="none" strike="noStrike" cap="none" normalizeH="0" baseline="0" dirty="0">
              <a:ln>
                <a:noFill/>
              </a:ln>
              <a:solidFill>
                <a:srgbClr val="FFC0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lang="ar-JO" sz="9600" b="1" dirty="0">
                <a:solidFill>
                  <a:srgbClr val="F1E07A"/>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في النبوة</a:t>
            </a:r>
            <a:endParaRPr kumimoji="0" lang="en-US" sz="9600" b="1" i="0" u="none" strike="noStrike" cap="none" normalizeH="0" baseline="0" dirty="0">
              <a:ln>
                <a:noFill/>
              </a:ln>
              <a:solidFill>
                <a:srgbClr val="F1E07A"/>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28453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6674" name="Slide Number Placeholder 3"/>
          <p:cNvSpPr>
            <a:spLocks noGrp="1"/>
          </p:cNvSpPr>
          <p:nvPr>
            <p:ph type="sldNum" sz="quarter" idx="10"/>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lvl1pPr eaLnBrk="0" hangingPunct="0">
              <a:defRPr sz="2900">
                <a:solidFill>
                  <a:schemeClr val="tx1"/>
                </a:solidFill>
                <a:latin typeface="GillSans" charset="0"/>
                <a:ea typeface="ＭＳ Ｐゴシック" charset="0"/>
                <a:cs typeface="ＭＳ Ｐゴシック" charset="0"/>
                <a:sym typeface="GillSans" charset="0"/>
              </a:defRPr>
            </a:lvl1pPr>
            <a:lvl2pPr marL="668203" indent="-257003" eaLnBrk="0" hangingPunct="0">
              <a:defRPr sz="2900">
                <a:solidFill>
                  <a:schemeClr val="tx1"/>
                </a:solidFill>
                <a:latin typeface="GillSans" charset="0"/>
                <a:ea typeface="ＭＳ Ｐゴシック" charset="0"/>
                <a:sym typeface="GillSans" charset="0"/>
              </a:defRPr>
            </a:lvl2pPr>
            <a:lvl3pPr marL="1028021" indent="-205606" eaLnBrk="0" hangingPunct="0">
              <a:defRPr sz="2900">
                <a:solidFill>
                  <a:schemeClr val="tx1"/>
                </a:solidFill>
                <a:latin typeface="GillSans" charset="0"/>
                <a:ea typeface="ＭＳ Ｐゴシック" charset="0"/>
                <a:sym typeface="GillSans" charset="0"/>
              </a:defRPr>
            </a:lvl3pPr>
            <a:lvl4pPr marL="1439215" indent="-205606" eaLnBrk="0" hangingPunct="0">
              <a:defRPr sz="2900">
                <a:solidFill>
                  <a:schemeClr val="tx1"/>
                </a:solidFill>
                <a:latin typeface="GillSans" charset="0"/>
                <a:ea typeface="ＭＳ Ｐゴシック" charset="0"/>
                <a:sym typeface="GillSans" charset="0"/>
              </a:defRPr>
            </a:lvl4pPr>
            <a:lvl5pPr marL="1850450" indent="-205606" eaLnBrk="0" hangingPunct="0">
              <a:defRPr sz="2900">
                <a:solidFill>
                  <a:schemeClr val="tx1"/>
                </a:solidFill>
                <a:latin typeface="GillSans" charset="0"/>
                <a:ea typeface="ＭＳ Ｐゴシック" charset="0"/>
                <a:sym typeface="GillSans" charset="0"/>
              </a:defRPr>
            </a:lvl5pPr>
            <a:lvl6pPr marL="2261633" indent="-205606" algn="ctr" eaLnBrk="0" fontAlgn="base" hangingPunct="0">
              <a:spcBef>
                <a:spcPct val="0"/>
              </a:spcBef>
              <a:spcAft>
                <a:spcPct val="0"/>
              </a:spcAft>
              <a:defRPr sz="2900">
                <a:solidFill>
                  <a:schemeClr val="tx1"/>
                </a:solidFill>
                <a:latin typeface="GillSans" charset="0"/>
                <a:ea typeface="ＭＳ Ｐゴシック" charset="0"/>
                <a:sym typeface="GillSans" charset="0"/>
              </a:defRPr>
            </a:lvl6pPr>
            <a:lvl7pPr marL="2672811" indent="-205606" algn="ctr" eaLnBrk="0" fontAlgn="base" hangingPunct="0">
              <a:spcBef>
                <a:spcPct val="0"/>
              </a:spcBef>
              <a:spcAft>
                <a:spcPct val="0"/>
              </a:spcAft>
              <a:defRPr sz="2900">
                <a:solidFill>
                  <a:schemeClr val="tx1"/>
                </a:solidFill>
                <a:latin typeface="GillSans" charset="0"/>
                <a:ea typeface="ＭＳ Ｐゴシック" charset="0"/>
                <a:sym typeface="GillSans" charset="0"/>
              </a:defRPr>
            </a:lvl7pPr>
            <a:lvl8pPr marL="3084032" indent="-205606" algn="ctr" eaLnBrk="0" fontAlgn="base" hangingPunct="0">
              <a:spcBef>
                <a:spcPct val="0"/>
              </a:spcBef>
              <a:spcAft>
                <a:spcPct val="0"/>
              </a:spcAft>
              <a:defRPr sz="2900">
                <a:solidFill>
                  <a:schemeClr val="tx1"/>
                </a:solidFill>
                <a:latin typeface="GillSans" charset="0"/>
                <a:ea typeface="ＭＳ Ｐゴシック" charset="0"/>
                <a:sym typeface="GillSans" charset="0"/>
              </a:defRPr>
            </a:lvl8pPr>
            <a:lvl9pPr marL="3495235" indent="-205606" algn="ctr" eaLnBrk="0" fontAlgn="base" hangingPunct="0">
              <a:spcBef>
                <a:spcPct val="0"/>
              </a:spcBef>
              <a:spcAft>
                <a:spcPct val="0"/>
              </a:spcAft>
              <a:defRPr sz="2900">
                <a:solidFill>
                  <a:schemeClr val="tx1"/>
                </a:solidFill>
                <a:latin typeface="GillSans" charset="0"/>
                <a:ea typeface="ＭＳ Ｐゴシック" charset="0"/>
                <a:sym typeface="GillSans" charset="0"/>
              </a:defRPr>
            </a:lvl9pPr>
          </a:lstStyle>
          <a:p>
            <a:pPr eaLnBrk="1" hangingPunct="1"/>
            <a:fld id="{41FDA1A8-0E21-0648-AA2A-7453E9BDB828}" type="slidenum">
              <a:rPr lang="en-US" sz="1300">
                <a:solidFill>
                  <a:srgbClr val="000000"/>
                </a:solidFill>
                <a:latin typeface="Arial" charset="0"/>
                <a:cs typeface="Arial" charset="0"/>
                <a:sym typeface="Arial" charset="0"/>
              </a:rPr>
              <a:pPr eaLnBrk="1" hangingPunct="1"/>
              <a:t>16</a:t>
            </a:fld>
            <a:endParaRPr lang="en-US" sz="1300">
              <a:solidFill>
                <a:srgbClr val="000000"/>
              </a:solidFill>
              <a:latin typeface="Arial" charset="0"/>
              <a:cs typeface="Arial" charset="0"/>
              <a:sym typeface="Arial" charset="0"/>
            </a:endParaRPr>
          </a:p>
        </p:txBody>
      </p:sp>
      <p:sp>
        <p:nvSpPr>
          <p:cNvPr id="156675" name="Rectangle 2"/>
          <p:cNvSpPr>
            <a:spLocks noChangeArrowheads="1"/>
          </p:cNvSpPr>
          <p:nvPr/>
        </p:nvSpPr>
        <p:spPr bwMode="auto">
          <a:xfrm>
            <a:off x="3943350" y="2960370"/>
            <a:ext cx="248603" cy="168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822830" fontAlgn="base">
              <a:spcBef>
                <a:spcPct val="0"/>
              </a:spcBef>
              <a:spcAft>
                <a:spcPct val="0"/>
              </a:spcAft>
              <a:tabLst>
                <a:tab pos="309838" algn="l"/>
                <a:tab pos="629675" algn="l"/>
                <a:tab pos="949514" algn="l"/>
                <a:tab pos="1269314" algn="l"/>
                <a:tab pos="1589144" algn="l"/>
                <a:tab pos="1908966" algn="l"/>
                <a:tab pos="2228774" algn="l"/>
                <a:tab pos="2548610" algn="l"/>
                <a:tab pos="2868449" algn="l"/>
                <a:tab pos="3188286" algn="l"/>
                <a:tab pos="3508094" algn="l"/>
                <a:tab pos="3827917" algn="l"/>
              </a:tabLst>
            </a:pPr>
            <a:r>
              <a:rPr lang="en-US" sz="1100">
                <a:solidFill>
                  <a:srgbClr val="000000"/>
                </a:solidFill>
                <a:latin typeface="Times" charset="0"/>
                <a:ea typeface="ＭＳ Ｐゴシック" charset="0"/>
                <a:cs typeface="Times" charset="0"/>
                <a:sym typeface="Times" charset="0"/>
              </a:rPr>
              <a:t>Text</a:t>
            </a:r>
          </a:p>
        </p:txBody>
      </p:sp>
      <p:sp>
        <p:nvSpPr>
          <p:cNvPr id="156676" name="Rectangle 4"/>
          <p:cNvSpPr>
            <a:spLocks noChangeArrowheads="1"/>
          </p:cNvSpPr>
          <p:nvPr/>
        </p:nvSpPr>
        <p:spPr bwMode="auto">
          <a:xfrm>
            <a:off x="4400550" y="3303270"/>
            <a:ext cx="248603" cy="168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822830" fontAlgn="base">
              <a:spcBef>
                <a:spcPct val="0"/>
              </a:spcBef>
              <a:spcAft>
                <a:spcPct val="0"/>
              </a:spcAft>
              <a:tabLst>
                <a:tab pos="309838" algn="l"/>
                <a:tab pos="629675" algn="l"/>
                <a:tab pos="949514" algn="l"/>
                <a:tab pos="1269314" algn="l"/>
                <a:tab pos="1589144" algn="l"/>
                <a:tab pos="1908966" algn="l"/>
                <a:tab pos="2228774" algn="l"/>
                <a:tab pos="2548610" algn="l"/>
                <a:tab pos="2868449" algn="l"/>
                <a:tab pos="3188286" algn="l"/>
                <a:tab pos="3508094" algn="l"/>
                <a:tab pos="3827917" algn="l"/>
              </a:tabLst>
            </a:pPr>
            <a:r>
              <a:rPr lang="en-US" sz="1100">
                <a:solidFill>
                  <a:srgbClr val="000000"/>
                </a:solidFill>
                <a:latin typeface="Times" charset="0"/>
                <a:ea typeface="ＭＳ Ｐゴシック" charset="0"/>
                <a:cs typeface="Times" charset="0"/>
                <a:sym typeface="Times" charset="0"/>
              </a:rPr>
              <a:t>Text</a:t>
            </a:r>
          </a:p>
        </p:txBody>
      </p:sp>
      <p:sp>
        <p:nvSpPr>
          <p:cNvPr id="156677" name="Rectangle 8"/>
          <p:cNvSpPr>
            <a:spLocks noChangeArrowheads="1"/>
          </p:cNvSpPr>
          <p:nvPr/>
        </p:nvSpPr>
        <p:spPr bwMode="auto">
          <a:xfrm>
            <a:off x="0" y="6515100"/>
            <a:ext cx="4572000" cy="342900"/>
          </a:xfrm>
          <a:prstGeom prst="rect">
            <a:avLst/>
          </a:prstGeom>
          <a:solidFill>
            <a:schemeClr val="tx1"/>
          </a:solidFill>
          <a:ln w="25400">
            <a:solidFill>
              <a:schemeClr val="tx1"/>
            </a:solidFill>
            <a:round/>
            <a:headEnd/>
            <a:tailEnd/>
          </a:ln>
        </p:spPr>
        <p:txBody>
          <a:bodyPr lIns="82292" tIns="41148" rIns="82292" bIns="41148"/>
          <a:lstStyle/>
          <a:p>
            <a:pPr algn="ctr" defTabSz="822830" fontAlgn="base">
              <a:spcBef>
                <a:spcPct val="0"/>
              </a:spcBef>
              <a:spcAft>
                <a:spcPct val="0"/>
              </a:spcAft>
              <a:tabLst>
                <a:tab pos="746735" algn="l"/>
              </a:tabLst>
            </a:pPr>
            <a:endParaRPr lang="en-US" sz="2900">
              <a:solidFill>
                <a:srgbClr val="000000"/>
              </a:solidFill>
              <a:latin typeface="GillSans" charset="0"/>
              <a:ea typeface="ＭＳ Ｐゴシック" charset="0"/>
              <a:cs typeface="ＭＳ Ｐゴシック" charset="0"/>
              <a:sym typeface="GillSans" charset="0"/>
            </a:endParaRPr>
          </a:p>
        </p:txBody>
      </p:sp>
      <p:pic>
        <p:nvPicPr>
          <p:cNvPr id="2" name="Picture 1" descr="black text bckgnd copy.jpg"/>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9144000" cy="6851668"/>
          </a:xfrm>
          <a:prstGeom prst="rect">
            <a:avLst/>
          </a:prstGeom>
        </p:spPr>
      </p:pic>
      <p:pic>
        <p:nvPicPr>
          <p:cNvPr id="1601542" name="Picture 6"/>
          <p:cNvPicPr>
            <a:picLocks noChangeAspect="1" noChangeArrowheads="1"/>
          </p:cNvPicPr>
          <p:nvPr/>
        </p:nvPicPr>
        <p:blipFill>
          <a:blip r:embed="rId6"/>
          <a:srcRect/>
          <a:stretch>
            <a:fillRect/>
          </a:stretch>
        </p:blipFill>
        <p:spPr bwMode="auto">
          <a:xfrm>
            <a:off x="803297" y="490061"/>
            <a:ext cx="4491312" cy="5762149"/>
          </a:xfrm>
          <a:prstGeom prst="rect">
            <a:avLst/>
          </a:prstGeom>
          <a:noFill/>
          <a:ln w="25400">
            <a:noFill/>
            <a:miter lim="800000"/>
            <a:headEnd/>
            <a:tailEnd/>
          </a:ln>
          <a:effectLst>
            <a:outerShdw blurRad="63500" dist="190499" dir="6899992" algn="ctr" rotWithShape="0">
              <a:schemeClr val="bg2">
                <a:alpha val="56999"/>
              </a:schemeClr>
            </a:outerShdw>
          </a:effectLst>
        </p:spPr>
      </p:pic>
      <p:pic>
        <p:nvPicPr>
          <p:cNvPr id="3" name="Picture 2" descr="Screen Sho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0555" y="6297930"/>
            <a:ext cx="6096000" cy="254000"/>
          </a:xfrm>
          <a:prstGeom prst="rect">
            <a:avLst/>
          </a:prstGeom>
        </p:spPr>
      </p:pic>
    </p:spTree>
    <p:extLst>
      <p:ext uri="{BB962C8B-B14F-4D97-AF65-F5344CB8AC3E}">
        <p14:creationId xmlns:p14="http://schemas.microsoft.com/office/powerpoint/2010/main" val="26052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
            <a:ext cx="9133998" cy="678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193" tIns="41099" rIns="82193" bIns="41099" anchor="ctr"/>
          <a:lstStyle/>
          <a:p>
            <a:pPr algn="ctr" defTabSz="642128" fontAlgn="base">
              <a:spcBef>
                <a:spcPct val="0"/>
              </a:spcBef>
              <a:spcAft>
                <a:spcPct val="0"/>
              </a:spcAft>
            </a:pPr>
            <a:endParaRPr lang="en-US" sz="2900">
              <a:solidFill>
                <a:srgbClr val="FF0000"/>
              </a:solidFill>
              <a:latin typeface="GillSans" charset="0"/>
              <a:ea typeface="ＭＳ Ｐゴシック" charset="0"/>
              <a:cs typeface="ＭＳ Ｐゴシック" charset="0"/>
              <a:sym typeface="GillSans" charset="0"/>
            </a:endParaRPr>
          </a:p>
        </p:txBody>
      </p:sp>
      <p:sp>
        <p:nvSpPr>
          <p:cNvPr id="3" name="Rectangle 2">
            <a:extLst>
              <a:ext uri="{FF2B5EF4-FFF2-40B4-BE49-F238E27FC236}">
                <a16:creationId xmlns:a16="http://schemas.microsoft.com/office/drawing/2014/main" id="{5009FB85-EB18-BEF7-69F3-41FA15605B1D}"/>
              </a:ext>
            </a:extLst>
          </p:cNvPr>
          <p:cNvSpPr/>
          <p:nvPr/>
        </p:nvSpPr>
        <p:spPr bwMode="auto">
          <a:xfrm>
            <a:off x="10002" y="34291"/>
            <a:ext cx="9123996" cy="591352"/>
          </a:xfrm>
          <a:prstGeom prst="rect">
            <a:avLst/>
          </a:prstGeom>
          <a:solidFill>
            <a:srgbClr val="FFFEFC"/>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ar-JO" sz="3600" b="1" i="0" u="none" strike="noStrike" cap="none" normalizeH="0" baseline="0" dirty="0">
                <a:ln>
                  <a:noFill/>
                </a:ln>
                <a:solidFill>
                  <a:srgbClr val="FFC0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الهيكل عبر الزمن</a:t>
            </a:r>
            <a:endParaRPr kumimoji="0" lang="en-US" sz="3600" b="1" i="0" u="none" strike="noStrike" cap="none" normalizeH="0" baseline="0" dirty="0">
              <a:ln>
                <a:noFill/>
              </a:ln>
              <a:solidFill>
                <a:srgbClr val="FFC000"/>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8552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2" descr="Daniel 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Text Box 3"/>
          <p:cNvSpPr txBox="1">
            <a:spLocks noChangeArrowheads="1"/>
          </p:cNvSpPr>
          <p:nvPr/>
        </p:nvSpPr>
        <p:spPr bwMode="auto">
          <a:xfrm>
            <a:off x="381000" y="1219201"/>
            <a:ext cx="8458200" cy="4185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6" rIns="91436" bIns="45716">
            <a:spAutoFit/>
          </a:bodyPr>
          <a:lstStyle/>
          <a:p>
            <a:pPr algn="r" defTabSz="913977" fontAlgn="base">
              <a:spcBef>
                <a:spcPct val="50000"/>
              </a:spcBef>
              <a:spcAft>
                <a:spcPct val="0"/>
              </a:spcAft>
              <a:defRPr/>
            </a:pPr>
            <a:r>
              <a:rPr lang="ar-JO" sz="2800" b="1" dirty="0">
                <a:solidFill>
                  <a:srgbClr val="FFC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متى سوف تظهر؟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لقد تنبأ أنطيوخس إبيفانيس بذلك، لكنه لم يتحقق فيه لأن أيام يسوع كانت لا تزال مستقبلية </a:t>
            </a:r>
            <a:r>
              <a:rPr lang="ar-JO" sz="2800" b="1" dirty="0">
                <a:solidFill>
                  <a:srgbClr val="F1E07A"/>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 ١٥:٢٤-٢٢).</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defTabSz="913977" fontAlgn="base">
              <a:spcBef>
                <a:spcPct val="50000"/>
              </a:spcBef>
              <a:spcAft>
                <a:spcPct val="0"/>
              </a:spcAft>
              <a:defRPr/>
            </a:pPr>
            <a:r>
              <a:rPr lang="ar-JO" sz="2800" b="1" dirty="0">
                <a:solidFill>
                  <a:srgbClr val="FFC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ما هي؟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الدليل الوحيد المعطى هو أنه سيكون شيئًا واقفًا (مثل صنم أو صورة) في المكان المقدس </a:t>
            </a:r>
            <a:r>
              <a:rPr lang="ar-JO" sz="2800" b="1" dirty="0">
                <a:solidFill>
                  <a:srgbClr val="F1E07A"/>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(دا ١٢: ١١؛ مت ٢٤: ١٥).</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defTabSz="913977" fontAlgn="base">
              <a:spcBef>
                <a:spcPct val="50000"/>
              </a:spcBef>
              <a:spcAft>
                <a:spcPct val="0"/>
              </a:spcAft>
              <a:defRPr/>
            </a:pPr>
            <a:r>
              <a:rPr lang="ar-JO" sz="2800" b="1" dirty="0">
                <a:solidFill>
                  <a:srgbClr val="F1E07A"/>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الجناح</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 يشير إلى قمة الهيكل، إنها كلمة عبرية تعني الإنتشار حيث أن  ما يبدأ هناك سوف ينتشر إلى أماكن أخرى.</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defTabSz="913977" fontAlgn="base">
              <a:spcBef>
                <a:spcPct val="50000"/>
              </a:spcBef>
              <a:spcAft>
                <a:spcPct val="0"/>
              </a:spcAft>
              <a:defRPr/>
            </a:pPr>
            <a:r>
              <a:rPr lang="ar-JO" sz="2800" b="1" dirty="0">
                <a:solidFill>
                  <a:srgbClr val="F1E07A"/>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رجس</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 صورة أو صنم يوضع في القدس وينتج عنه تدنيسًا يؤدي إلى الخراب.</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76201" y="228607"/>
            <a:ext cx="9448799" cy="646323"/>
          </a:xfrm>
          <a:prstGeom prst="rect">
            <a:avLst/>
          </a:prstGeom>
        </p:spPr>
        <p:txBody>
          <a:bodyPr wrap="square" lIns="91436" tIns="45716" rIns="91436" bIns="45716">
            <a:spAutoFit/>
          </a:bodyPr>
          <a:lstStyle/>
          <a:p>
            <a:pPr algn="ctr" defTabSz="913977" fontAlgn="base">
              <a:spcBef>
                <a:spcPct val="50000"/>
              </a:spcBef>
              <a:spcAft>
                <a:spcPct val="0"/>
              </a:spcAft>
              <a:defRPr/>
            </a:pPr>
            <a:r>
              <a:rPr lang="ar-JO" sz="36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رجسة الخراب</a:t>
            </a:r>
            <a:endParaRPr lang="en-US" sz="36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3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593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109095" y="1447800"/>
            <a:ext cx="2707785" cy="1263864"/>
          </a:xfrm>
          <a:prstGeom prst="rect">
            <a:avLst/>
          </a:prstGeom>
          <a:noFill/>
        </p:spPr>
        <p:txBody>
          <a:bodyPr wrap="none" lIns="91436" tIns="45716" rIns="91436" bIns="45716" rtlCol="0">
            <a:spAutoFit/>
          </a:bodyPr>
          <a:lstStyle/>
          <a:p>
            <a:pPr algn="ctr" defTabSz="913977"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a:t>
            </a:r>
          </a:p>
          <a:p>
            <a:pPr algn="ctr" defTabSz="913977"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عن الأيام الأخيرة</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9" y="2840561"/>
            <a:ext cx="1402941" cy="535523"/>
          </a:xfrm>
          <a:prstGeom prst="rect">
            <a:avLst/>
          </a:prstGeom>
          <a:noFill/>
        </p:spPr>
        <p:txBody>
          <a:bodyPr wrap="none" lIns="91436" tIns="45716" rIns="91436" bIns="45716" rtlCol="0">
            <a:spAutoFit/>
          </a:bodyPr>
          <a:lstStyle/>
          <a:p>
            <a:pPr algn="ctr" defTabSz="456989">
              <a:lnSpc>
                <a:spcPct val="90000"/>
              </a:lnSpc>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5</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ABEEC90A-179B-1016-7F7E-61CFBF1EB5F8}"/>
              </a:ext>
            </a:extLst>
          </p:cNvPr>
          <p:cNvSpPr/>
          <p:nvPr/>
        </p:nvSpPr>
        <p:spPr bwMode="auto">
          <a:xfrm>
            <a:off x="3958082" y="174535"/>
            <a:ext cx="5155096" cy="913927"/>
          </a:xfrm>
          <a:prstGeom prst="rect">
            <a:avLst/>
          </a:prstGeom>
          <a:noFill/>
          <a:ln w="9525" cap="flat" cmpd="sng" algn="ctr">
            <a:noFill/>
            <a:prstDash val="solid"/>
            <a:round/>
            <a:headEnd type="none" w="med" len="med"/>
            <a:tailEnd type="none" w="med" len="med"/>
          </a:ln>
          <a:effectLst>
            <a:softEdge rad="165100"/>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6000" b="1" i="0" u="none" strike="noStrike" cap="none" normalizeH="0" baseline="0" dirty="0">
                <a:ln>
                  <a:noFill/>
                </a:ln>
                <a:solidFill>
                  <a:srgbClr val="F1EBA5"/>
                </a:solidFill>
                <a:effectLst>
                  <a:glow rad="127000">
                    <a:schemeClr val="tx1"/>
                  </a:glow>
                </a:effectLst>
                <a:latin typeface="Arial" panose="020B0604020202020204" pitchFamily="34" charset="0"/>
                <a:ea typeface="ＭＳ Ｐゴシック" charset="0"/>
                <a:cs typeface="Arial" panose="020B0604020202020204" pitchFamily="34" charset="0"/>
              </a:rPr>
              <a:t>خطاب جبل الزيتون</a:t>
            </a:r>
          </a:p>
        </p:txBody>
      </p:sp>
    </p:spTree>
    <p:extLst>
      <p:ext uri="{BB962C8B-B14F-4D97-AF65-F5344CB8AC3E}">
        <p14:creationId xmlns:p14="http://schemas.microsoft.com/office/powerpoint/2010/main" val="1789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4 horsemenw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 y="53534"/>
            <a:ext cx="9144000" cy="707878"/>
          </a:xfrm>
          <a:prstGeom prst="rect">
            <a:avLst/>
          </a:prstGeom>
          <a:noFill/>
        </p:spPr>
        <p:txBody>
          <a:bodyPr wrap="square" lIns="91436" tIns="45716" rIns="91436" bIns="45716">
            <a:spAutoFit/>
          </a:bodyPr>
          <a:lstStyle/>
          <a:p>
            <a:pPr algn="ctr" defTabSz="913977" eaLnBrk="0" fontAlgn="base" hangingPunct="0">
              <a:spcBef>
                <a:spcPct val="0"/>
              </a:spcBef>
              <a:spcAft>
                <a:spcPct val="0"/>
              </a:spcAft>
              <a:defRPr/>
            </a:pPr>
            <a:r>
              <a:rPr lang="ar-JO" sz="4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أحداث بداية الأسبوع السبعين</a:t>
            </a:r>
            <a:endParaRPr lang="en-US" sz="4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114300" y="3658443"/>
            <a:ext cx="8940800" cy="2850011"/>
          </a:xfrm>
          <a:prstGeom prst="rect">
            <a:avLst/>
          </a:prstGeom>
        </p:spPr>
        <p:txBody>
          <a:bodyPr wrap="square">
            <a:spAutoFit/>
          </a:bodyPr>
          <a:lstStyle/>
          <a:p>
            <a:pPr algn="r">
              <a:lnSpc>
                <a:spcPct val="80000"/>
              </a:lnSpc>
            </a:pPr>
            <a:r>
              <a:rPr lang="ar-JO" sz="2800" dirty="0">
                <a:solidFill>
                  <a:schemeClr val="bg1"/>
                </a:solidFill>
                <a:effectLst>
                  <a:glow rad="165100">
                    <a:schemeClr val="tx1">
                      <a:alpha val="75000"/>
                    </a:schemeClr>
                  </a:glow>
                </a:effectLst>
                <a:latin typeface="Arial" panose="020B0604020202020204" pitchFamily="34" charset="0"/>
                <a:cs typeface="Arial" panose="020B0604020202020204" pitchFamily="34" charset="0"/>
              </a:rPr>
              <a:t>لما فتح الخروف واحدا من الختوم السبعة ... فنظرت وإذا فرس أبيض والجالس عليه معه قوس وقد أعطي إكليلا وخرج غالبا ولكي يغلب ... الختم الثاني ... فرس آخر أحمر ... ينزع السلام من الأرض وأن يقتل بعضهم بعضا ... الختم الثالث ... فرس أسود ... (مجاعة) ...  الختم الرابع ... فرس أخضر ... ربع الأرض أن يقتلا بالسيف والجوع والموت وبوحوش الأرض ... الختم الخامس ... قتلوا من أجل كلمة الله، ومن أجل الشهادة التي كانت عندهم ... الختم السادس ... زلزلة عظيمة ... الشمس صارت سوداء ... القمر صار كالدم</a:t>
            </a:r>
          </a:p>
          <a:p>
            <a:pPr algn="r">
              <a:lnSpc>
                <a:spcPct val="80000"/>
              </a:lnSpc>
            </a:pPr>
            <a:r>
              <a:rPr lang="ar-JO" sz="2800" dirty="0">
                <a:solidFill>
                  <a:srgbClr val="F1EBA5"/>
                </a:solidFill>
                <a:effectLst>
                  <a:glow rad="165100">
                    <a:schemeClr val="tx1">
                      <a:alpha val="75000"/>
                    </a:schemeClr>
                  </a:glow>
                </a:effectLst>
                <a:latin typeface="Arial" panose="020B0604020202020204" pitchFamily="34" charset="0"/>
                <a:cs typeface="Arial" panose="020B0604020202020204" pitchFamily="34" charset="0"/>
              </a:rPr>
              <a:t>رؤ 6: 1-12</a:t>
            </a:r>
            <a:endParaRPr lang="en-US" sz="2800" dirty="0">
              <a:solidFill>
                <a:srgbClr val="F1EBA5"/>
              </a:solidFill>
              <a:effectLst>
                <a:glow rad="1651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48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96520"/>
            <a:ext cx="9144000" cy="52322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rPr>
              <a:t>التوازي بين دانيال 9: 27 وسفر الرؤيا</a:t>
            </a:r>
            <a:endParaRPr kumimoji="0" lang="en-US" sz="2800" b="0"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58DF0C-5F2D-11E0-D7C0-2926829799EE}"/>
              </a:ext>
            </a:extLst>
          </p:cNvPr>
          <p:cNvGraphicFramePr>
            <a:graphicFrameLocks noGrp="1"/>
          </p:cNvGraphicFramePr>
          <p:nvPr/>
        </p:nvGraphicFramePr>
        <p:xfrm>
          <a:off x="152400" y="701040"/>
          <a:ext cx="8849360" cy="6048972"/>
        </p:xfrm>
        <a:graphic>
          <a:graphicData uri="http://schemas.openxmlformats.org/drawingml/2006/table">
            <a:tbl>
              <a:tblPr firstRow="1" bandRow="1">
                <a:tableStyleId>{2D5ABB26-0587-4C30-8999-92F81FD0307C}</a:tableStyleId>
              </a:tblPr>
              <a:tblGrid>
                <a:gridCol w="2346110">
                  <a:extLst>
                    <a:ext uri="{9D8B030D-6E8A-4147-A177-3AD203B41FA5}">
                      <a16:colId xmlns:a16="http://schemas.microsoft.com/office/drawing/2014/main" val="704019326"/>
                    </a:ext>
                  </a:extLst>
                </a:gridCol>
                <a:gridCol w="2695968">
                  <a:extLst>
                    <a:ext uri="{9D8B030D-6E8A-4147-A177-3AD203B41FA5}">
                      <a16:colId xmlns:a16="http://schemas.microsoft.com/office/drawing/2014/main" val="3878789484"/>
                    </a:ext>
                  </a:extLst>
                </a:gridCol>
                <a:gridCol w="3807282">
                  <a:extLst>
                    <a:ext uri="{9D8B030D-6E8A-4147-A177-3AD203B41FA5}">
                      <a16:colId xmlns:a16="http://schemas.microsoft.com/office/drawing/2014/main" val="1966333142"/>
                    </a:ext>
                  </a:extLst>
                </a:gridCol>
              </a:tblGrid>
              <a:tr h="852714">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الموضوع</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دانيال 9: 27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رؤيا 6-19</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8624118"/>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بدء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عهد سلام</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راكب على فرس أبيض (6: 1)</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576533"/>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الهيكل</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ذبائح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الهيكل (11: 1-2)</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2973925"/>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الفترة الزمنية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نصف 7 سنوات</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1260يوم، 42 شهر</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(11: </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2</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3</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endPar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8356844"/>
                  </a:ext>
                </a:extLst>
              </a:tr>
              <a:tr h="852714">
                <a:tc>
                  <a:txBody>
                    <a:bodyPr/>
                    <a:lstStyle/>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اضطهاد ضد </a:t>
                      </a:r>
                    </a:p>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المسيح لليهود</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الذي يصنع خراب</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الإضطهاد (13: 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171651"/>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صورة ضد المسيح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رجسة الخراب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صورة ضد المسيح (13: 11-15)</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7824807"/>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نهاية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دمار المخرب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هزيمة ضد المسيح (19: 20)</a:t>
                      </a:r>
                      <a:r>
                        <a:rPr lang="en-US" sz="2400" b="1" dirty="0">
                          <a:solidFill>
                            <a:srgbClr val="FFFF00"/>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1896269"/>
                  </a:ext>
                </a:extLst>
              </a:tr>
            </a:tbl>
          </a:graphicData>
        </a:graphic>
      </p:graphicFrame>
    </p:spTree>
    <p:extLst>
      <p:ext uri="{BB962C8B-B14F-4D97-AF65-F5344CB8AC3E}">
        <p14:creationId xmlns:p14="http://schemas.microsoft.com/office/powerpoint/2010/main" val="22001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gold fog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8" descr="Prophecy Char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44538"/>
            <a:ext cx="93726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609600" y="152400"/>
            <a:ext cx="7898296" cy="646331"/>
          </a:xfrm>
          <a:prstGeom prst="rect">
            <a:avLst/>
          </a:prstGeom>
          <a:noFill/>
        </p:spPr>
        <p:txBody>
          <a:bodyPr wrap="square">
            <a:spAutoFit/>
          </a:bodyPr>
          <a:lstStyle/>
          <a:p>
            <a:pPr algn="ctr" defTabSz="914400" eaLnBrk="0" fontAlgn="base" hangingPunct="0">
              <a:spcBef>
                <a:spcPct val="0"/>
              </a:spcBef>
              <a:spcAft>
                <a:spcPct val="0"/>
              </a:spcAft>
              <a:defRPr/>
            </a:pPr>
            <a:r>
              <a:rPr lang="ar-JO" sz="3600" dirty="0">
                <a:solidFill>
                  <a:srgbClr val="FFFFFF"/>
                </a:solidFill>
                <a:effectLst>
                  <a:glow rad="63500">
                    <a:srgbClr val="000000">
                      <a:alpha val="75000"/>
                    </a:srgbClr>
                  </a:glow>
                </a:effectLst>
                <a:latin typeface="Arial Black"/>
                <a:ea typeface="ＭＳ Ｐゴシック" charset="0"/>
                <a:cs typeface="Arial Black"/>
              </a:rPr>
              <a:t>ملخص أحداث الضيقة</a:t>
            </a:r>
            <a:endParaRPr lang="en-US" sz="3600" dirty="0">
              <a:solidFill>
                <a:srgbClr val="FFFFFF"/>
              </a:solidFill>
              <a:effectLst>
                <a:glow rad="63500">
                  <a:srgbClr val="000000">
                    <a:alpha val="75000"/>
                  </a:srgbClr>
                </a:glow>
              </a:effectLst>
              <a:latin typeface="Arial Black"/>
              <a:ea typeface="ＭＳ Ｐゴシック" charset="0"/>
              <a:cs typeface="Arial Black"/>
            </a:endParaRPr>
          </a:p>
        </p:txBody>
      </p:sp>
      <p:sp>
        <p:nvSpPr>
          <p:cNvPr id="10" name="TextBox 9"/>
          <p:cNvSpPr txBox="1"/>
          <p:nvPr/>
        </p:nvSpPr>
        <p:spPr>
          <a:xfrm>
            <a:off x="838200" y="3657600"/>
            <a:ext cx="1975221" cy="369332"/>
          </a:xfrm>
          <a:prstGeom prst="rect">
            <a:avLst/>
          </a:prstGeom>
          <a:noFill/>
        </p:spPr>
        <p:txBody>
          <a:bodyPr wrap="none">
            <a:spAutoFit/>
          </a:bodyPr>
          <a:lstStyle/>
          <a:p>
            <a:pPr defTabSz="914400" eaLnBrk="0" fontAlgn="base" hangingPunct="0">
              <a:spcBef>
                <a:spcPct val="0"/>
              </a:spcBef>
              <a:spcAft>
                <a:spcPct val="0"/>
              </a:spcAft>
              <a:defRPr/>
            </a:pPr>
            <a:r>
              <a:rPr lang="ar-JO" b="1" dirty="0">
                <a:solidFill>
                  <a:srgbClr val="FFFFFF"/>
                </a:solidFill>
                <a:effectLst>
                  <a:glow rad="25400">
                    <a:srgbClr val="000000">
                      <a:alpha val="75000"/>
                    </a:srgbClr>
                  </a:glow>
                </a:effectLst>
                <a:latin typeface="Arial Narrow"/>
                <a:ea typeface="ＭＳ Ｐゴシック" charset="0"/>
                <a:cs typeface="Arial Narrow"/>
              </a:rPr>
              <a:t>المعاهدة مع ضد المسيح</a:t>
            </a:r>
            <a:endParaRPr lang="en-US" b="1" dirty="0">
              <a:solidFill>
                <a:srgbClr val="FFFFFF"/>
              </a:solidFill>
              <a:effectLst>
                <a:glow rad="25400">
                  <a:srgbClr val="000000">
                    <a:alpha val="75000"/>
                  </a:srgbClr>
                </a:glow>
              </a:effectLst>
              <a:latin typeface="Arial Narrow"/>
              <a:ea typeface="ＭＳ Ｐゴシック" charset="0"/>
              <a:cs typeface="Arial Narrow"/>
            </a:endParaRPr>
          </a:p>
        </p:txBody>
      </p:sp>
      <p:sp>
        <p:nvSpPr>
          <p:cNvPr id="13" name="TextBox 12"/>
          <p:cNvSpPr txBox="1"/>
          <p:nvPr/>
        </p:nvSpPr>
        <p:spPr>
          <a:xfrm>
            <a:off x="3733800" y="3733800"/>
            <a:ext cx="1446230" cy="313932"/>
          </a:xfrm>
          <a:prstGeom prst="rect">
            <a:avLst/>
          </a:prstGeom>
          <a:noFill/>
        </p:spPr>
        <p:txBody>
          <a:bodyPr wrap="none">
            <a:spAutoFit/>
          </a:bodyPr>
          <a:lstStyle/>
          <a:p>
            <a:pPr defTabSz="914400" eaLnBrk="0" fontAlgn="base" hangingPunct="0">
              <a:lnSpc>
                <a:spcPct val="80000"/>
              </a:lnSpc>
              <a:spcBef>
                <a:spcPct val="0"/>
              </a:spcBef>
              <a:spcAft>
                <a:spcPct val="0"/>
              </a:spcAft>
              <a:defRPr/>
            </a:pPr>
            <a:r>
              <a:rPr lang="ar-JO" b="1" dirty="0">
                <a:solidFill>
                  <a:srgbClr val="FFFFFF"/>
                </a:solidFill>
                <a:effectLst>
                  <a:glow rad="25400">
                    <a:srgbClr val="000000">
                      <a:alpha val="75000"/>
                    </a:srgbClr>
                  </a:glow>
                </a:effectLst>
                <a:latin typeface="Arial Narrow"/>
                <a:ea typeface="ＭＳ Ｐゴシック" charset="0"/>
                <a:cs typeface="Arial Narrow"/>
              </a:rPr>
              <a:t>فساد ضد المسيح</a:t>
            </a:r>
            <a:endParaRPr lang="en-US" b="1" dirty="0">
              <a:solidFill>
                <a:srgbClr val="FFFFFF"/>
              </a:solidFill>
              <a:effectLst>
                <a:glow rad="25400">
                  <a:srgbClr val="000000">
                    <a:alpha val="75000"/>
                  </a:srgbClr>
                </a:glow>
              </a:effectLst>
              <a:latin typeface="Arial Narrow"/>
              <a:ea typeface="ＭＳ Ｐゴシック" charset="0"/>
              <a:cs typeface="Arial Narrow"/>
            </a:endParaRPr>
          </a:p>
        </p:txBody>
      </p:sp>
      <p:sp>
        <p:nvSpPr>
          <p:cNvPr id="14" name="TextBox 13"/>
          <p:cNvSpPr txBox="1"/>
          <p:nvPr/>
        </p:nvSpPr>
        <p:spPr>
          <a:xfrm>
            <a:off x="6553200" y="3733800"/>
            <a:ext cx="1568058" cy="313932"/>
          </a:xfrm>
          <a:prstGeom prst="rect">
            <a:avLst/>
          </a:prstGeom>
          <a:noFill/>
        </p:spPr>
        <p:txBody>
          <a:bodyPr wrap="none">
            <a:spAutoFit/>
          </a:bodyPr>
          <a:lstStyle/>
          <a:p>
            <a:pPr defTabSz="914400" eaLnBrk="0" fontAlgn="base" hangingPunct="0">
              <a:lnSpc>
                <a:spcPct val="80000"/>
              </a:lnSpc>
              <a:spcBef>
                <a:spcPct val="0"/>
              </a:spcBef>
              <a:spcAft>
                <a:spcPct val="0"/>
              </a:spcAft>
              <a:defRPr/>
            </a:pPr>
            <a:r>
              <a:rPr lang="ar-JO" b="1" dirty="0">
                <a:solidFill>
                  <a:srgbClr val="FFFFFF"/>
                </a:solidFill>
                <a:effectLst>
                  <a:glow rad="25400">
                    <a:srgbClr val="000000">
                      <a:alpha val="75000"/>
                    </a:srgbClr>
                  </a:glow>
                </a:effectLst>
                <a:latin typeface="Arial Narrow"/>
                <a:ea typeface="ＭＳ Ｐゴシック" charset="0"/>
                <a:cs typeface="Arial Narrow"/>
              </a:rPr>
              <a:t>دينونة ضد المسيح</a:t>
            </a:r>
            <a:endParaRPr lang="en-US" b="1" dirty="0">
              <a:solidFill>
                <a:srgbClr val="FFFFFF"/>
              </a:solidFill>
              <a:effectLst>
                <a:glow rad="25400">
                  <a:srgbClr val="000000">
                    <a:alpha val="75000"/>
                  </a:srgbClr>
                </a:glow>
              </a:effectLst>
              <a:latin typeface="Arial Narrow"/>
              <a:ea typeface="ＭＳ Ｐゴシック" charset="0"/>
              <a:cs typeface="Arial Narrow"/>
            </a:endParaRPr>
          </a:p>
        </p:txBody>
      </p:sp>
      <p:sp>
        <p:nvSpPr>
          <p:cNvPr id="15" name="TextBox 14"/>
          <p:cNvSpPr txBox="1"/>
          <p:nvPr/>
        </p:nvSpPr>
        <p:spPr>
          <a:xfrm>
            <a:off x="1524000" y="4419600"/>
            <a:ext cx="1189749" cy="369332"/>
          </a:xfrm>
          <a:prstGeom prst="rect">
            <a:avLst/>
          </a:prstGeom>
          <a:noFill/>
        </p:spPr>
        <p:txBody>
          <a:bodyPr wrap="none">
            <a:spAutoFit/>
          </a:bodyPr>
          <a:lstStyle/>
          <a:p>
            <a:pPr defTabSz="914400" eaLnBrk="0" fontAlgn="base" hangingPunct="0">
              <a:spcBef>
                <a:spcPct val="0"/>
              </a:spcBef>
              <a:spcAft>
                <a:spcPct val="0"/>
              </a:spcAft>
              <a:defRPr/>
            </a:pPr>
            <a:r>
              <a:rPr lang="ar-JO" b="1" dirty="0">
                <a:solidFill>
                  <a:srgbClr val="FFFCB8"/>
                </a:solidFill>
                <a:effectLst>
                  <a:glow rad="25400">
                    <a:srgbClr val="000000">
                      <a:alpha val="75000"/>
                    </a:srgbClr>
                  </a:glow>
                </a:effectLst>
                <a:latin typeface="Arial Narrow"/>
                <a:ea typeface="ＭＳ Ｐゴシック" charset="0"/>
                <a:cs typeface="Arial Narrow"/>
              </a:rPr>
              <a:t>تصميم الهيكل</a:t>
            </a:r>
            <a:endParaRPr lang="en-US" b="1" dirty="0">
              <a:solidFill>
                <a:srgbClr val="FFFCB8"/>
              </a:solidFill>
              <a:effectLst>
                <a:glow rad="25400">
                  <a:srgbClr val="000000">
                    <a:alpha val="75000"/>
                  </a:srgbClr>
                </a:glow>
              </a:effectLst>
              <a:latin typeface="Arial Narrow"/>
              <a:ea typeface="ＭＳ Ｐゴシック" charset="0"/>
              <a:cs typeface="Arial Narrow"/>
            </a:endParaRPr>
          </a:p>
        </p:txBody>
      </p:sp>
      <p:sp>
        <p:nvSpPr>
          <p:cNvPr id="16" name="TextBox 15"/>
          <p:cNvSpPr txBox="1"/>
          <p:nvPr/>
        </p:nvSpPr>
        <p:spPr>
          <a:xfrm>
            <a:off x="3962400" y="4724400"/>
            <a:ext cx="1181734" cy="369332"/>
          </a:xfrm>
          <a:prstGeom prst="rect">
            <a:avLst/>
          </a:prstGeom>
          <a:noFill/>
        </p:spPr>
        <p:txBody>
          <a:bodyPr wrap="none">
            <a:spAutoFit/>
          </a:bodyPr>
          <a:lstStyle/>
          <a:p>
            <a:pPr defTabSz="914400" eaLnBrk="0" fontAlgn="base" hangingPunct="0">
              <a:spcBef>
                <a:spcPct val="0"/>
              </a:spcBef>
              <a:spcAft>
                <a:spcPct val="0"/>
              </a:spcAft>
              <a:defRPr/>
            </a:pPr>
            <a:r>
              <a:rPr lang="ar-JO" b="1" dirty="0">
                <a:solidFill>
                  <a:srgbClr val="FFFCB8"/>
                </a:solidFill>
                <a:effectLst>
                  <a:glow rad="25400">
                    <a:srgbClr val="000000">
                      <a:alpha val="75000"/>
                    </a:srgbClr>
                  </a:glow>
                </a:effectLst>
                <a:latin typeface="Arial Narrow"/>
                <a:ea typeface="ＭＳ Ｐゴシック" charset="0"/>
                <a:cs typeface="Arial Narrow"/>
              </a:rPr>
              <a:t>تدنيس الهيكل</a:t>
            </a:r>
            <a:endParaRPr lang="en-US" b="1" dirty="0">
              <a:solidFill>
                <a:srgbClr val="FFFCB8"/>
              </a:solidFill>
              <a:effectLst>
                <a:glow rad="25400">
                  <a:srgbClr val="000000">
                    <a:alpha val="75000"/>
                  </a:srgbClr>
                </a:glow>
              </a:effectLst>
              <a:latin typeface="Arial Narrow"/>
              <a:ea typeface="ＭＳ Ｐゴシック" charset="0"/>
              <a:cs typeface="Arial Narrow"/>
            </a:endParaRPr>
          </a:p>
        </p:txBody>
      </p:sp>
      <p:sp>
        <p:nvSpPr>
          <p:cNvPr id="17" name="TextBox 16"/>
          <p:cNvSpPr txBox="1"/>
          <p:nvPr/>
        </p:nvSpPr>
        <p:spPr>
          <a:xfrm>
            <a:off x="7315200" y="4572000"/>
            <a:ext cx="1111202" cy="369332"/>
          </a:xfrm>
          <a:prstGeom prst="rect">
            <a:avLst/>
          </a:prstGeom>
          <a:noFill/>
        </p:spPr>
        <p:txBody>
          <a:bodyPr wrap="none">
            <a:spAutoFit/>
          </a:bodyPr>
          <a:lstStyle/>
          <a:p>
            <a:pPr defTabSz="914400" eaLnBrk="0" fontAlgn="base" hangingPunct="0">
              <a:spcBef>
                <a:spcPct val="0"/>
              </a:spcBef>
              <a:spcAft>
                <a:spcPct val="0"/>
              </a:spcAft>
              <a:defRPr/>
            </a:pPr>
            <a:r>
              <a:rPr lang="ar-JO" b="1" dirty="0">
                <a:solidFill>
                  <a:srgbClr val="FFFCB8"/>
                </a:solidFill>
                <a:effectLst>
                  <a:glow rad="25400">
                    <a:srgbClr val="000000">
                      <a:alpha val="75000"/>
                    </a:srgbClr>
                  </a:glow>
                </a:effectLst>
                <a:latin typeface="Arial Narrow"/>
                <a:ea typeface="ＭＳ Ｐゴシック" charset="0"/>
                <a:cs typeface="Arial Narrow"/>
              </a:rPr>
              <a:t>تسليم الهيكل</a:t>
            </a:r>
            <a:endParaRPr lang="en-US" b="1" dirty="0">
              <a:solidFill>
                <a:srgbClr val="FFFCB8"/>
              </a:solidFill>
              <a:effectLst>
                <a:glow rad="25400">
                  <a:srgbClr val="000000">
                    <a:alpha val="75000"/>
                  </a:srgbClr>
                </a:glow>
              </a:effectLst>
              <a:latin typeface="Arial Narrow"/>
              <a:ea typeface="ＭＳ Ｐゴシック" charset="0"/>
              <a:cs typeface="Arial Narrow"/>
            </a:endParaRPr>
          </a:p>
        </p:txBody>
      </p:sp>
      <p:sp>
        <p:nvSpPr>
          <p:cNvPr id="100362" name="TextBox 11"/>
          <p:cNvSpPr txBox="1">
            <a:spLocks noChangeArrowheads="1"/>
          </p:cNvSpPr>
          <p:nvPr/>
        </p:nvSpPr>
        <p:spPr bwMode="auto">
          <a:xfrm>
            <a:off x="8091518" y="2971800"/>
            <a:ext cx="946093"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lnSpc>
                <a:spcPct val="80000"/>
              </a:lnSpc>
              <a:spcBef>
                <a:spcPct val="0"/>
              </a:spcBef>
              <a:spcAft>
                <a:spcPct val="0"/>
              </a:spcAft>
            </a:pPr>
            <a:r>
              <a:rPr lang="ar-JO" b="1" dirty="0">
                <a:solidFill>
                  <a:srgbClr val="000000"/>
                </a:solidFill>
                <a:latin typeface="Arial Narrow" charset="0"/>
                <a:cs typeface="Arial Narrow" charset="0"/>
              </a:rPr>
              <a:t>حفظ </a:t>
            </a:r>
          </a:p>
          <a:p>
            <a:pPr algn="ctr" defTabSz="914400" eaLnBrk="0" fontAlgn="base" hangingPunct="0">
              <a:lnSpc>
                <a:spcPct val="80000"/>
              </a:lnSpc>
              <a:spcBef>
                <a:spcPct val="0"/>
              </a:spcBef>
              <a:spcAft>
                <a:spcPct val="0"/>
              </a:spcAft>
            </a:pPr>
            <a:r>
              <a:rPr lang="ar-JO" b="1" dirty="0">
                <a:solidFill>
                  <a:srgbClr val="000000"/>
                </a:solidFill>
                <a:latin typeface="Arial Narrow" charset="0"/>
                <a:cs typeface="Arial Narrow" charset="0"/>
              </a:rPr>
              <a:t>إسرائيل</a:t>
            </a:r>
            <a:endParaRPr lang="en-US" b="1" dirty="0">
              <a:solidFill>
                <a:srgbClr val="000000"/>
              </a:solidFill>
              <a:latin typeface="Arial Narrow" charset="0"/>
              <a:cs typeface="Arial Narrow" charset="0"/>
            </a:endParaRPr>
          </a:p>
        </p:txBody>
      </p:sp>
    </p:spTree>
    <p:extLst>
      <p:ext uri="{BB962C8B-B14F-4D97-AF65-F5344CB8AC3E}">
        <p14:creationId xmlns:p14="http://schemas.microsoft.com/office/powerpoint/2010/main" val="121115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AGGREE~1.TIF                                                   00006AD8 Macintosh                      B55A88C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4852952"/>
            <a:ext cx="9144000" cy="757122"/>
          </a:xfrm>
          <a:prstGeom prst="rect">
            <a:avLst/>
          </a:prstGeom>
        </p:spPr>
        <p:txBody>
          <a:bodyPr wrap="square" lIns="91436" tIns="45716" rIns="91436" bIns="45716">
            <a:spAutoFit/>
          </a:bodyPr>
          <a:lstStyle/>
          <a:p>
            <a:pPr algn="ct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ويثبت عهداً مع </a:t>
            </a:r>
            <a:r>
              <a:rPr lang="ar-JO" sz="2400" b="1" dirty="0">
                <a:solidFill>
                  <a:srgbClr val="F1EBA5"/>
                </a:solidFill>
                <a:effectLst>
                  <a:glow rad="101600">
                    <a:schemeClr val="tx1">
                      <a:alpha val="75000"/>
                    </a:schemeClr>
                  </a:glow>
                </a:effectLst>
                <a:latin typeface="Arial" panose="020B0604020202020204" pitchFamily="34" charset="0"/>
                <a:cs typeface="Arial" panose="020B0604020202020204" pitchFamily="34" charset="0"/>
              </a:rPr>
              <a:t>كثيرين</a:t>
            </a: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في أسبوع واحد وفي وسط الأسبوع يبطل الذبيحة والتقدمة ... </a:t>
            </a:r>
            <a:r>
              <a:rPr lang="ar-JO" sz="2400" b="1" dirty="0">
                <a:solidFill>
                  <a:srgbClr val="FFE143"/>
                </a:solidFill>
                <a:effectLst>
                  <a:glow rad="101600">
                    <a:schemeClr val="tx1">
                      <a:alpha val="75000"/>
                    </a:schemeClr>
                  </a:glow>
                </a:effectLst>
                <a:latin typeface="Arial" panose="020B0604020202020204" pitchFamily="34" charset="0"/>
                <a:cs typeface="Arial" panose="020B0604020202020204" pitchFamily="34" charset="0"/>
              </a:rPr>
              <a:t>دانيال 9: 27أ</a:t>
            </a:r>
            <a:endParaRPr lang="en-US" sz="2400" b="1" dirty="0">
              <a:solidFill>
                <a:srgbClr val="FFE143"/>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1270000" y="90557"/>
            <a:ext cx="5859670" cy="707886"/>
          </a:xfrm>
          <a:prstGeom prst="rect">
            <a:avLst/>
          </a:prstGeom>
          <a:noFill/>
        </p:spPr>
        <p:txBody>
          <a:bodyPr wrap="square" rtlCol="0">
            <a:spAutoFit/>
          </a:bodyPr>
          <a:lstStyle/>
          <a:p>
            <a:pPr algn="ctr"/>
            <a:r>
              <a:rPr lang="ar-JO" sz="4000" dirty="0">
                <a:solidFill>
                  <a:srgbClr val="FFFFF8"/>
                </a:solidFill>
                <a:effectLst>
                  <a:glow rad="101600">
                    <a:schemeClr val="tx1">
                      <a:alpha val="75000"/>
                    </a:schemeClr>
                  </a:glow>
                </a:effectLst>
                <a:latin typeface="Arial" panose="020B0604020202020204" pitchFamily="34" charset="0"/>
                <a:cs typeface="Arial" panose="020B0604020202020204" pitchFamily="34" charset="0"/>
              </a:rPr>
              <a:t>بداية الأسبوع السبعين</a:t>
            </a:r>
            <a:endParaRPr lang="en-US" sz="4000" dirty="0">
              <a:solidFill>
                <a:srgbClr val="FFFFF8"/>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2197100" y="4076700"/>
            <a:ext cx="1651414" cy="584775"/>
          </a:xfrm>
          <a:prstGeom prst="rect">
            <a:avLst/>
          </a:prstGeom>
          <a:noFill/>
        </p:spPr>
        <p:txBody>
          <a:bodyPr wrap="none" rtlCol="0">
            <a:spAutoFit/>
          </a:bodyPr>
          <a:lstStyle/>
          <a:p>
            <a:r>
              <a:rPr lang="ar-JO" sz="3200" dirty="0">
                <a:solidFill>
                  <a:srgbClr val="F1EBA5"/>
                </a:solidFill>
                <a:effectLst>
                  <a:glow rad="101600">
                    <a:schemeClr val="tx1">
                      <a:alpha val="75000"/>
                    </a:schemeClr>
                  </a:glow>
                </a:effectLst>
                <a:latin typeface="Arial" panose="020B0604020202020204" pitchFamily="34" charset="0"/>
                <a:cs typeface="Arial" panose="020B0604020202020204" pitchFamily="34" charset="0"/>
              </a:rPr>
              <a:t>ضد المسيح</a:t>
            </a:r>
            <a:endParaRPr lang="en-US" sz="3200" dirty="0">
              <a:solidFill>
                <a:srgbClr val="F1EBA5"/>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7" name="TextBox 6"/>
          <p:cNvSpPr txBox="1"/>
          <p:nvPr/>
        </p:nvSpPr>
        <p:spPr>
          <a:xfrm>
            <a:off x="6160662" y="4076700"/>
            <a:ext cx="1919115" cy="584775"/>
          </a:xfrm>
          <a:prstGeom prst="rect">
            <a:avLst/>
          </a:prstGeom>
          <a:noFill/>
        </p:spPr>
        <p:txBody>
          <a:bodyPr wrap="none" rtlCol="0">
            <a:spAutoFit/>
          </a:bodyPr>
          <a:lstStyle/>
          <a:p>
            <a:r>
              <a:rPr lang="ar-JO" sz="3200" dirty="0">
                <a:solidFill>
                  <a:srgbClr val="F1EBA5"/>
                </a:solidFill>
                <a:effectLst>
                  <a:glow rad="101600">
                    <a:schemeClr val="tx1">
                      <a:alpha val="75000"/>
                    </a:schemeClr>
                  </a:glow>
                </a:effectLst>
                <a:latin typeface="Arial" panose="020B0604020202020204" pitchFamily="34" charset="0"/>
                <a:cs typeface="Arial" panose="020B0604020202020204" pitchFamily="34" charset="0"/>
              </a:rPr>
              <a:t>القائد اليهودي</a:t>
            </a:r>
            <a:endParaRPr lang="en-US" sz="3200" dirty="0">
              <a:solidFill>
                <a:srgbClr val="F1EBA5"/>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8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761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building Temple.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946900"/>
          </a:xfrm>
          <a:prstGeom prst="rect">
            <a:avLst/>
          </a:prstGeom>
        </p:spPr>
      </p:pic>
      <p:sp>
        <p:nvSpPr>
          <p:cNvPr id="5" name="TextBox 4"/>
          <p:cNvSpPr txBox="1"/>
          <p:nvPr/>
        </p:nvSpPr>
        <p:spPr>
          <a:xfrm>
            <a:off x="238540" y="239931"/>
            <a:ext cx="8665046" cy="646331"/>
          </a:xfrm>
          <a:prstGeom prst="rect">
            <a:avLst/>
          </a:prstGeom>
          <a:noFill/>
        </p:spPr>
        <p:txBody>
          <a:bodyPr wrap="square" rtlCol="0">
            <a:spAutoFit/>
          </a:bodyPr>
          <a:lstStyle/>
          <a:p>
            <a:pPr algn="ctr"/>
            <a:r>
              <a:rPr lang="ar-JO" sz="3600" dirty="0">
                <a:solidFill>
                  <a:srgbClr val="FFFFF8"/>
                </a:solidFill>
                <a:effectLst>
                  <a:glow rad="101600">
                    <a:schemeClr val="tx1">
                      <a:alpha val="75000"/>
                    </a:schemeClr>
                  </a:glow>
                </a:effectLst>
                <a:latin typeface="Arial" panose="020B0604020202020204" pitchFamily="34" charset="0"/>
                <a:cs typeface="Arial" panose="020B0604020202020204" pitchFamily="34" charset="0"/>
              </a:rPr>
              <a:t>إعادة بناء الهيكل في بداية الأسبوع السبعين</a:t>
            </a:r>
            <a:endParaRPr lang="en-US" sz="3600" dirty="0">
              <a:solidFill>
                <a:srgbClr val="FFFFF8"/>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26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342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574"/>
            <a:ext cx="9144000" cy="6839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a:spLocks noChangeArrowheads="1"/>
          </p:cNvSpPr>
          <p:nvPr/>
        </p:nvSpPr>
        <p:spPr bwMode="auto">
          <a:xfrm>
            <a:off x="0" y="4928755"/>
            <a:ext cx="9144000" cy="1551194"/>
          </a:xfrm>
          <a:prstGeom prst="rect">
            <a:avLst/>
          </a:prstGeom>
          <a:noFill/>
          <a:ln w="9525">
            <a:noFill/>
            <a:miter lim="800000"/>
            <a:headEnd/>
            <a:tailEnd/>
          </a:ln>
          <a:effectLst>
            <a:outerShdw blurRad="63500" dist="76199" dir="2700000" algn="ctr" rotWithShape="0">
              <a:schemeClr val="tx1"/>
            </a:outerShdw>
          </a:effectLst>
        </p:spPr>
        <p:txBody>
          <a:bodyPr wrap="square" lIns="0" tIns="0" rIns="0" bIns="0">
            <a:spAutoFit/>
          </a:bodyPr>
          <a:lstStyle/>
          <a:p>
            <a:pPr marL="24289" algn="ctr" defTabSz="822443" fontAlgn="base">
              <a:lnSpc>
                <a:spcPct val="90000"/>
              </a:lnSpc>
              <a:spcBef>
                <a:spcPct val="0"/>
              </a:spcBef>
              <a:spcAft>
                <a:spcPct val="0"/>
              </a:spcAft>
              <a:tabLst>
                <a:tab pos="81437" algn="l"/>
                <a:tab pos="903697" algn="l"/>
                <a:tab pos="1725962" algn="l"/>
                <a:tab pos="2548330" algn="l"/>
                <a:tab pos="3370647" algn="l"/>
                <a:tab pos="4192964" algn="l"/>
                <a:tab pos="5015288" algn="l"/>
                <a:tab pos="5837596" algn="l"/>
                <a:tab pos="6659924" algn="l"/>
              </a:tabLst>
              <a:defRPr/>
            </a:pPr>
            <a:r>
              <a:rPr lang="ar-JO" sz="2800" b="1" dirty="0">
                <a:solidFill>
                  <a:srgbClr val="FFFFF8"/>
                </a:solidFill>
                <a:effectLst>
                  <a:glow rad="228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ثم أعطيت قصبة شبه عصا ووقف الملاك قائلاً لي قم وقس </a:t>
            </a:r>
            <a:r>
              <a:rPr lang="ar-JO" sz="2800" b="1" dirty="0">
                <a:solidFill>
                  <a:srgbClr val="F1EBA5"/>
                </a:solidFill>
                <a:effectLst>
                  <a:glow rad="228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هيكل الله </a:t>
            </a:r>
            <a:r>
              <a:rPr lang="ar-JO" sz="2800" b="1" dirty="0">
                <a:solidFill>
                  <a:srgbClr val="FFFFF8"/>
                </a:solidFill>
                <a:effectLst>
                  <a:glow rad="228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والمذبح والساجدين فيه وأما الدار التي هي خارج الهيكل فاطرحها خارجاً ولا تقسها  لأنها قد </a:t>
            </a:r>
            <a:r>
              <a:rPr lang="ar-JO" sz="2800" b="1" dirty="0">
                <a:solidFill>
                  <a:srgbClr val="F1EBA5"/>
                </a:solidFill>
                <a:effectLst>
                  <a:glow rad="228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أعطيت للأمم وسيدوسون المدينة المقدسة اثنين وأربعين شهراً              </a:t>
            </a:r>
            <a:r>
              <a:rPr lang="ar-JO" sz="2800" b="1" dirty="0">
                <a:solidFill>
                  <a:srgbClr val="FFE143"/>
                </a:solidFill>
                <a:effectLst>
                  <a:glow rad="228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(رؤ 11: 1-2)</a:t>
            </a:r>
            <a:endParaRPr lang="en-US" sz="2800" b="1" dirty="0">
              <a:solidFill>
                <a:srgbClr val="FF8D29"/>
              </a:solidFill>
              <a:effectLst>
                <a:glow rad="1397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2" name="TextBox 1"/>
          <p:cNvSpPr txBox="1"/>
          <p:nvPr/>
        </p:nvSpPr>
        <p:spPr>
          <a:xfrm>
            <a:off x="0" y="165100"/>
            <a:ext cx="9144000" cy="707886"/>
          </a:xfrm>
          <a:prstGeom prst="rect">
            <a:avLst/>
          </a:prstGeom>
          <a:noFill/>
        </p:spPr>
        <p:txBody>
          <a:bodyPr wrap="square" rtlCol="0">
            <a:spAutoFit/>
          </a:bodyPr>
          <a:lstStyle/>
          <a:p>
            <a:pPr algn="ctr"/>
            <a:r>
              <a:rPr lang="ar-JO" sz="4000" b="1" dirty="0">
                <a:solidFill>
                  <a:srgbClr val="FFFFF8"/>
                </a:solidFill>
                <a:effectLst>
                  <a:glow rad="152400">
                    <a:schemeClr val="tx1">
                      <a:alpha val="75000"/>
                    </a:schemeClr>
                  </a:glow>
                </a:effectLst>
                <a:latin typeface="Arial" panose="020B0604020202020204" pitchFamily="34" charset="0"/>
                <a:cs typeface="Arial" panose="020B0604020202020204" pitchFamily="34" charset="0"/>
              </a:rPr>
              <a:t>منتصف الأسبوع السبعين</a:t>
            </a:r>
            <a:endParaRPr lang="en-US" sz="4000" b="1" dirty="0">
              <a:solidFill>
                <a:srgbClr val="FFFFF8"/>
              </a:solidFill>
              <a:effectLst>
                <a:glow rad="1524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03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ADRoberts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215900" y="151537"/>
            <a:ext cx="8674100" cy="1255728"/>
          </a:xfrm>
          <a:prstGeom prst="rect">
            <a:avLst/>
          </a:prstGeom>
        </p:spPr>
        <p:txBody>
          <a:bodyPr wrap="square">
            <a:spAutoFit/>
          </a:bodyPr>
          <a:lstStyle/>
          <a:p>
            <a:pPr algn="ctr">
              <a:lnSpc>
                <a:spcPct val="90000"/>
              </a:lnSpc>
            </a:pPr>
            <a:r>
              <a:rPr lang="ar-JO" sz="2800" b="1" dirty="0">
                <a:solidFill>
                  <a:srgbClr val="FFFFF8"/>
                </a:solidFill>
                <a:effectLst>
                  <a:glow rad="101600">
                    <a:schemeClr val="tx1">
                      <a:alpha val="75000"/>
                    </a:schemeClr>
                  </a:glow>
                </a:effectLst>
                <a:latin typeface="Arial" panose="020B0604020202020204" pitchFamily="34" charset="0"/>
                <a:cs typeface="Arial" panose="020B0604020202020204" pitchFamily="34" charset="0"/>
              </a:rPr>
              <a:t>ويقعون بفم السيف ويسبون إلى جميع الأمم وتكون أورشليم مدوسة من الأمم حتى تكمل أزمنة الأمم                                                  </a:t>
            </a:r>
            <a:r>
              <a:rPr lang="ar-JO" sz="2800" b="1" dirty="0">
                <a:solidFill>
                  <a:srgbClr val="F1EBA5"/>
                </a:solidFill>
                <a:effectLst>
                  <a:glow rad="101600">
                    <a:schemeClr val="tx1">
                      <a:alpha val="75000"/>
                    </a:schemeClr>
                  </a:glow>
                </a:effectLst>
                <a:latin typeface="Arial" panose="020B0604020202020204" pitchFamily="34" charset="0"/>
                <a:cs typeface="Arial" panose="020B0604020202020204" pitchFamily="34" charset="0"/>
              </a:rPr>
              <a:t>(لوقا 21: 24)</a:t>
            </a:r>
            <a:endParaRPr lang="en-US" sz="2800" b="1" dirty="0">
              <a:solidFill>
                <a:srgbClr val="F1EBA5"/>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02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439"/>
          <a:stretch/>
        </p:blipFill>
        <p:spPr bwMode="auto">
          <a:xfrm>
            <a:off x="0" y="-628650"/>
            <a:ext cx="9144000" cy="7486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2629" name="Text Box 5"/>
          <p:cNvSpPr txBox="1">
            <a:spLocks noChangeArrowheads="1"/>
          </p:cNvSpPr>
          <p:nvPr/>
        </p:nvSpPr>
        <p:spPr bwMode="auto">
          <a:xfrm>
            <a:off x="152400" y="0"/>
            <a:ext cx="8839200" cy="954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36" tIns="45716" rIns="91436" bIns="45716">
            <a:spAutoFit/>
          </a:bodyPr>
          <a:lstStyle/>
          <a:p>
            <a:pPr algn="ctr" defTabSz="913662" eaLnBrk="0" fontAlgn="base" hangingPunct="0">
              <a:spcBef>
                <a:spcPct val="0"/>
              </a:spcBef>
              <a:spcAft>
                <a:spcPct val="0"/>
              </a:spcAft>
            </a:pPr>
            <a:r>
              <a:rPr lang="ar-JO" sz="2800" b="1" dirty="0">
                <a:solidFill>
                  <a:srgbClr val="FFFFF8"/>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وأجمع كل الأمم على أورشليم للمحاربة فتؤخذ المدينة وتنهب البيوت ... ويخرج نصف المدينة إلى السبي ... </a:t>
            </a:r>
            <a:r>
              <a:rPr lang="ar-JO" sz="2800" b="1" dirty="0">
                <a:solidFill>
                  <a:srgbClr val="F1E07A"/>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زكريا 14: 4</a:t>
            </a:r>
            <a:endParaRPr lang="en-US" sz="2800" b="1" dirty="0">
              <a:solidFill>
                <a:srgbClr val="F1E07A"/>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01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nibyte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1" name="Picture 3" descr="campfiregif.gif">
            <a:hlinkClick r:id="rId4"/>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858000" y="5092700"/>
            <a:ext cx="2286000"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93699" y="672241"/>
            <a:ext cx="3444875" cy="3637911"/>
          </a:xfrm>
          <a:prstGeom prst="rect">
            <a:avLst/>
          </a:prstGeom>
        </p:spPr>
        <p:txBody>
          <a:bodyPr wrap="square" lIns="91436" tIns="45716" rIns="91436" bIns="45716">
            <a:spAutoFit/>
          </a:bodyPr>
          <a:lstStyle/>
          <a:p>
            <a:pPr algn="r">
              <a:lnSpc>
                <a:spcPct val="90000"/>
              </a:lnSpc>
            </a:pPr>
            <a:r>
              <a:rPr lang="ar-JO" sz="3200" b="1" dirty="0">
                <a:solidFill>
                  <a:schemeClr val="bg1">
                    <a:lumMod val="95000"/>
                  </a:schemeClr>
                </a:solidFill>
                <a:effectLst>
                  <a:glow rad="177800">
                    <a:schemeClr val="tx1">
                      <a:alpha val="75000"/>
                    </a:schemeClr>
                  </a:glow>
                </a:effectLst>
                <a:latin typeface="Arial" panose="020B0604020202020204" pitchFamily="34" charset="0"/>
                <a:cs typeface="Arial" panose="020B0604020202020204" pitchFamily="34" charset="0"/>
              </a:rPr>
              <a:t>فمتى نظرتم         رجسة الخراب        التي قال عنها       دانيال النبي          قائمة في            المكان المقدس     _</a:t>
            </a:r>
            <a:r>
              <a:rPr lang="ar-JO" sz="3200" b="1" dirty="0">
                <a:solidFill>
                  <a:srgbClr val="F1E07A"/>
                </a:solidFill>
                <a:effectLst>
                  <a:glow rad="177800">
                    <a:schemeClr val="tx1">
                      <a:alpha val="75000"/>
                    </a:schemeClr>
                  </a:glow>
                </a:effectLst>
                <a:latin typeface="Arial" panose="020B0604020202020204" pitchFamily="34" charset="0"/>
                <a:cs typeface="Arial" panose="020B0604020202020204" pitchFamily="34" charset="0"/>
              </a:rPr>
              <a:t>ليفهم القارئ</a:t>
            </a:r>
            <a:r>
              <a:rPr lang="ar-JO" sz="3200" b="1" dirty="0">
                <a:solidFill>
                  <a:schemeClr val="bg1">
                    <a:lumMod val="95000"/>
                  </a:schemeClr>
                </a:solidFill>
                <a:effectLst>
                  <a:glow rad="177800">
                    <a:schemeClr val="tx1">
                      <a:alpha val="75000"/>
                    </a:schemeClr>
                  </a:glow>
                </a:effectLst>
                <a:latin typeface="Arial" panose="020B0604020202020204" pitchFamily="34" charset="0"/>
                <a:cs typeface="Arial" panose="020B0604020202020204" pitchFamily="34" charset="0"/>
              </a:rPr>
              <a:t>-</a:t>
            </a:r>
            <a:endParaRPr lang="en-US" sz="3200" b="1" dirty="0">
              <a:solidFill>
                <a:schemeClr val="bg1">
                  <a:lumMod val="95000"/>
                </a:schemeClr>
              </a:solidFill>
              <a:effectLst>
                <a:glow rad="1778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3200" b="1" dirty="0">
                <a:solidFill>
                  <a:schemeClr val="bg1">
                    <a:lumMod val="95000"/>
                  </a:schemeClr>
                </a:solidFill>
                <a:effectLst>
                  <a:glow rad="177800">
                    <a:schemeClr val="tx1">
                      <a:alpha val="75000"/>
                    </a:schemeClr>
                  </a:glow>
                </a:effectLst>
                <a:latin typeface="Arial" panose="020B0604020202020204" pitchFamily="34" charset="0"/>
                <a:cs typeface="Arial" panose="020B0604020202020204" pitchFamily="34" charset="0"/>
              </a:rPr>
              <a:t> </a:t>
            </a:r>
            <a:r>
              <a:rPr lang="ar-JO" sz="2400" b="1" dirty="0">
                <a:solidFill>
                  <a:srgbClr val="FFE143"/>
                </a:solidFill>
                <a:effectLst>
                  <a:glow rad="177800">
                    <a:schemeClr val="tx1">
                      <a:alpha val="75000"/>
                    </a:schemeClr>
                  </a:glow>
                </a:effectLst>
                <a:latin typeface="Arial" panose="020B0604020202020204" pitchFamily="34" charset="0"/>
                <a:cs typeface="Arial" panose="020B0604020202020204" pitchFamily="34" charset="0"/>
              </a:rPr>
              <a:t>متى 24: 15</a:t>
            </a:r>
            <a:endParaRPr lang="en-US" sz="2400" b="1" dirty="0">
              <a:solidFill>
                <a:srgbClr val="FFE143"/>
              </a:solidFill>
              <a:effectLst>
                <a:glow rad="1778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34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86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Crackl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2" descr="Daniel 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Text Box 3"/>
          <p:cNvSpPr txBox="1">
            <a:spLocks noChangeArrowheads="1"/>
          </p:cNvSpPr>
          <p:nvPr/>
        </p:nvSpPr>
        <p:spPr bwMode="auto">
          <a:xfrm>
            <a:off x="1609724" y="1219201"/>
            <a:ext cx="7229475" cy="1600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36" tIns="45716" rIns="91436" bIns="45716">
            <a:spAutoFit/>
          </a:bodyPr>
          <a:lstStyle/>
          <a:p>
            <a:pPr algn="r" defTabSz="913977" fontAlgn="base">
              <a:spcBef>
                <a:spcPct val="50000"/>
              </a:spcBef>
              <a:spcAft>
                <a:spcPct val="0"/>
              </a:spcAft>
              <a:defRPr/>
            </a:pPr>
            <a:r>
              <a:rPr lang="ar-JO" sz="28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متى ستظهر؟</a:t>
            </a:r>
            <a:endParaRPr lang="en-US" sz="28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defTabSz="913977" fontAlgn="base">
              <a:spcBef>
                <a:spcPct val="50000"/>
              </a:spcBef>
              <a:spcAft>
                <a:spcPct val="0"/>
              </a:spcAf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لقد تنبأ أنطيوخس إبيفانيس بذلك لكنه لم يتحقق فيه لأن أيام يسوع كانت لا تزال مستقبلية (متى ١٥:٢٤-٢٢).</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066800" y="228607"/>
            <a:ext cx="7017026" cy="646323"/>
          </a:xfrm>
          <a:prstGeom prst="rect">
            <a:avLst/>
          </a:prstGeom>
        </p:spPr>
        <p:txBody>
          <a:bodyPr wrap="square" lIns="91436" tIns="45716" rIns="91436" bIns="45716">
            <a:spAutoFit/>
          </a:bodyPr>
          <a:lstStyle/>
          <a:p>
            <a:pPr algn="ctr" defTabSz="913977" fontAlgn="base">
              <a:spcBef>
                <a:spcPct val="50000"/>
              </a:spcBef>
              <a:spcAft>
                <a:spcPct val="0"/>
              </a:spcAft>
              <a:defRPr/>
            </a:pPr>
            <a:r>
              <a:rPr lang="ar-JO" sz="36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رجسة الخراب</a:t>
            </a:r>
            <a:endParaRPr lang="en-US" sz="3600" b="1" dirty="0">
              <a:solidFill>
                <a:srgbClr val="FFF186"/>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774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
            <a:ext cx="9256872" cy="6942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54723" name="Rectangle 3"/>
          <p:cNvSpPr>
            <a:spLocks noChangeArrowheads="1"/>
          </p:cNvSpPr>
          <p:nvPr/>
        </p:nvSpPr>
        <p:spPr bwMode="auto">
          <a:xfrm>
            <a:off x="195282" y="2024380"/>
            <a:ext cx="1887537" cy="4917924"/>
          </a:xfrm>
          <a:prstGeom prst="rect">
            <a:avLst/>
          </a:prstGeom>
          <a:noFill/>
          <a:ln w="9525">
            <a:noFill/>
            <a:miter lim="800000"/>
            <a:headEnd/>
            <a:tailEnd/>
          </a:ln>
          <a:effectLst>
            <a:outerShdw blurRad="63500" dist="76199" dir="4860052" algn="ctr" rotWithShape="0">
              <a:schemeClr val="tx1">
                <a:alpha val="95000"/>
              </a:schemeClr>
            </a:outerShdw>
          </a:effectLst>
        </p:spPr>
        <p:txBody>
          <a:bodyPr lIns="0" tIns="0" rIns="0" bIns="0"/>
          <a:lstStyle/>
          <a:p>
            <a:pPr algn="r" defTabSz="821210" fontAlgn="base">
              <a:lnSpc>
                <a:spcPct val="90000"/>
              </a:lnSpc>
              <a:spcBef>
                <a:spcPct val="0"/>
              </a:spcBef>
              <a:spcAft>
                <a:spcPct val="0"/>
              </a:spcAft>
              <a:tabLst>
                <a:tab pos="317075" algn="l"/>
                <a:tab pos="636991" algn="l"/>
                <a:tab pos="956939" algn="l"/>
                <a:tab pos="1276840" algn="l"/>
                <a:tab pos="1596767" algn="l"/>
                <a:tab pos="1916695" algn="l"/>
                <a:tab pos="2236613" algn="l"/>
                <a:tab pos="2556537" algn="l"/>
                <a:tab pos="2876467" algn="l"/>
                <a:tab pos="3196391" algn="l"/>
                <a:tab pos="3516287" algn="l"/>
                <a:tab pos="3836246" algn="l"/>
              </a:tabLst>
            </a:pPr>
            <a:r>
              <a:rPr lang="ar-JO" sz="2400" b="1" dirty="0">
                <a:solidFill>
                  <a:srgbClr val="FFFFFF"/>
                </a:solidFill>
                <a:effectLst>
                  <a:glow rad="76200">
                    <a:schemeClr val="tx1">
                      <a:alpha val="75000"/>
                    </a:schemeClr>
                  </a:glow>
                  <a:outerShdw blurRad="38100" dist="38100" dir="2700000" algn="tl">
                    <a:srgbClr val="000000"/>
                  </a:outerShdw>
                </a:effectLst>
                <a:latin typeface="Arial" panose="020B0604020202020204" pitchFamily="34" charset="0"/>
                <a:ea typeface="GillSans" charset="0"/>
                <a:cs typeface="Arial" panose="020B0604020202020204" pitchFamily="34" charset="0"/>
                <a:sym typeface="Techno" charset="0"/>
              </a:rPr>
              <a:t>وتقوم منه أذرع وتنجس المقدس الحصين وتنزع المحرقة الدائمة وتجعل الرجس المخرب</a:t>
            </a:r>
            <a:endParaRPr lang="en-US" sz="2400" b="1" dirty="0">
              <a:solidFill>
                <a:srgbClr val="FFFFFF"/>
              </a:solidFill>
              <a:effectLst>
                <a:glow rad="76200">
                  <a:schemeClr val="tx1">
                    <a:alpha val="75000"/>
                  </a:schemeClr>
                </a:glow>
                <a:outerShdw blurRad="38100" dist="38100" dir="2700000" algn="tl">
                  <a:srgbClr val="000000"/>
                </a:outerShdw>
              </a:effectLst>
              <a:latin typeface="Arial" panose="020B0604020202020204" pitchFamily="34" charset="0"/>
              <a:ea typeface="GillSans" charset="0"/>
              <a:cs typeface="Arial" panose="020B0604020202020204" pitchFamily="34" charset="0"/>
              <a:sym typeface="Techno" charset="0"/>
            </a:endParaRPr>
          </a:p>
          <a:p>
            <a:pPr algn="r" defTabSz="821210" fontAlgn="base">
              <a:lnSpc>
                <a:spcPct val="90000"/>
              </a:lnSpc>
              <a:spcBef>
                <a:spcPct val="0"/>
              </a:spcBef>
              <a:spcAft>
                <a:spcPct val="0"/>
              </a:spcAft>
              <a:tabLst>
                <a:tab pos="317075" algn="l"/>
                <a:tab pos="636991" algn="l"/>
                <a:tab pos="956939" algn="l"/>
                <a:tab pos="1276840" algn="l"/>
                <a:tab pos="1596767" algn="l"/>
                <a:tab pos="1916695" algn="l"/>
                <a:tab pos="2236613" algn="l"/>
                <a:tab pos="2556537" algn="l"/>
                <a:tab pos="2876467" algn="l"/>
                <a:tab pos="3196391" algn="l"/>
                <a:tab pos="3516287" algn="l"/>
                <a:tab pos="3836246" algn="l"/>
              </a:tabLst>
            </a:pPr>
            <a:endParaRPr lang="en-US" sz="2400" b="1" dirty="0">
              <a:solidFill>
                <a:srgbClr val="FFFAB7"/>
              </a:solidFill>
              <a:effectLst>
                <a:glow rad="76200">
                  <a:schemeClr val="tx1">
                    <a:alpha val="75000"/>
                  </a:schemeClr>
                </a:glow>
                <a:outerShdw blurRad="38100" dist="38100" dir="2700000" algn="tl">
                  <a:srgbClr val="000000"/>
                </a:outerShdw>
              </a:effectLst>
              <a:latin typeface="Arial" panose="020B0604020202020204" pitchFamily="34" charset="0"/>
              <a:ea typeface="GillSans" charset="0"/>
              <a:cs typeface="Arial" panose="020B0604020202020204" pitchFamily="34" charset="0"/>
              <a:sym typeface="Techno" charset="0"/>
            </a:endParaRPr>
          </a:p>
          <a:p>
            <a:pPr algn="r" defTabSz="821210" fontAlgn="base">
              <a:lnSpc>
                <a:spcPct val="90000"/>
              </a:lnSpc>
              <a:spcBef>
                <a:spcPct val="0"/>
              </a:spcBef>
              <a:spcAft>
                <a:spcPct val="0"/>
              </a:spcAft>
              <a:tabLst>
                <a:tab pos="317075" algn="l"/>
                <a:tab pos="636991" algn="l"/>
                <a:tab pos="956939" algn="l"/>
                <a:tab pos="1276840" algn="l"/>
                <a:tab pos="1596767" algn="l"/>
                <a:tab pos="1916695" algn="l"/>
                <a:tab pos="2236613" algn="l"/>
                <a:tab pos="2556537" algn="l"/>
                <a:tab pos="2876467" algn="l"/>
                <a:tab pos="3196391" algn="l"/>
                <a:tab pos="3516287" algn="l"/>
                <a:tab pos="3836246" algn="l"/>
              </a:tabLst>
            </a:pPr>
            <a:r>
              <a:rPr lang="ar-JO" sz="2400" b="1" dirty="0">
                <a:solidFill>
                  <a:srgbClr val="FFFAB7"/>
                </a:solidFill>
                <a:effectLst>
                  <a:glow rad="76200">
                    <a:schemeClr val="tx1">
                      <a:alpha val="75000"/>
                    </a:schemeClr>
                  </a:glow>
                  <a:outerShdw blurRad="38100" dist="38100" dir="2700000" algn="tl">
                    <a:srgbClr val="000000"/>
                  </a:outerShdw>
                </a:effectLst>
                <a:latin typeface="Arial" panose="020B0604020202020204" pitchFamily="34" charset="0"/>
                <a:ea typeface="GillSans" charset="0"/>
                <a:cs typeface="Arial" panose="020B0604020202020204" pitchFamily="34" charset="0"/>
                <a:sym typeface="Techno" charset="0"/>
              </a:rPr>
              <a:t>دانيال 11: 31</a:t>
            </a:r>
            <a:endParaRPr lang="en-US" sz="2400" b="1" dirty="0">
              <a:solidFill>
                <a:srgbClr val="FFFAB7"/>
              </a:solidFill>
              <a:effectLst>
                <a:glow rad="76200">
                  <a:schemeClr val="tx1">
                    <a:alpha val="75000"/>
                  </a:schemeClr>
                </a:glow>
                <a:outerShdw blurRad="38100" dist="38100" dir="2700000" algn="tl">
                  <a:srgbClr val="000000"/>
                </a:outerShdw>
              </a:effectLst>
              <a:latin typeface="Arial" panose="020B0604020202020204" pitchFamily="34" charset="0"/>
              <a:ea typeface="GillSans" charset="0"/>
              <a:cs typeface="Arial" panose="020B0604020202020204" pitchFamily="34" charset="0"/>
              <a:sym typeface="Techno" charset="0"/>
            </a:endParaRPr>
          </a:p>
        </p:txBody>
      </p:sp>
    </p:spTree>
    <p:extLst>
      <p:ext uri="{BB962C8B-B14F-4D97-AF65-F5344CB8AC3E}">
        <p14:creationId xmlns:p14="http://schemas.microsoft.com/office/powerpoint/2010/main" val="4931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23"/>
                                        </p:tgtEl>
                                        <p:attrNameLst>
                                          <p:attrName>style.visibility</p:attrName>
                                        </p:attrNameLst>
                                      </p:cBhvr>
                                      <p:to>
                                        <p:strVal val="visible"/>
                                      </p:to>
                                    </p:set>
                                    <p:anim calcmode="lin" valueType="num">
                                      <p:cBhvr>
                                        <p:cTn id="7" dur="500" fill="hold"/>
                                        <p:tgtEl>
                                          <p:spTgt spid="1054723"/>
                                        </p:tgtEl>
                                        <p:attrNameLst>
                                          <p:attrName>ppt_w</p:attrName>
                                        </p:attrNameLst>
                                      </p:cBhvr>
                                      <p:tavLst>
                                        <p:tav tm="0">
                                          <p:val>
                                            <p:fltVal val="0"/>
                                          </p:val>
                                        </p:tav>
                                        <p:tav tm="100000">
                                          <p:val>
                                            <p:strVal val="#ppt_w"/>
                                          </p:val>
                                        </p:tav>
                                      </p:tavLst>
                                    </p:anim>
                                    <p:anim calcmode="lin" valueType="num">
                                      <p:cBhvr>
                                        <p:cTn id="8" dur="500" fill="hold"/>
                                        <p:tgtEl>
                                          <p:spTgt spid="1054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venly temp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7955280"/>
          </a:xfrm>
          <a:prstGeom prst="rect">
            <a:avLst/>
          </a:prstGeom>
        </p:spPr>
      </p:pic>
      <p:sp>
        <p:nvSpPr>
          <p:cNvPr id="5" name="TextBox 4"/>
          <p:cNvSpPr txBox="1"/>
          <p:nvPr/>
        </p:nvSpPr>
        <p:spPr>
          <a:xfrm>
            <a:off x="0" y="1303024"/>
            <a:ext cx="9144000" cy="1883593"/>
          </a:xfrm>
          <a:prstGeom prst="rect">
            <a:avLst/>
          </a:prstGeom>
          <a:noFill/>
        </p:spPr>
        <p:txBody>
          <a:bodyPr wrap="square" lIns="82292" tIns="41148" rIns="82292" bIns="41148" rtlCol="0">
            <a:spAutoFit/>
          </a:bodyPr>
          <a:lstStyle/>
          <a:p>
            <a:pPr algn="ctr" defTabSz="820391" fontAlgn="base">
              <a:lnSpc>
                <a:spcPct val="90000"/>
              </a:lnSpc>
              <a:spcBef>
                <a:spcPct val="0"/>
              </a:spcBef>
              <a:spcAft>
                <a:spcPct val="0"/>
              </a:spcAft>
            </a:pPr>
            <a:r>
              <a:rPr lang="ar-JO" sz="65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المفهوم الكتابي               للهيكل</a:t>
            </a:r>
            <a:endParaRPr lang="en-US" sz="65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p:txBody>
      </p:sp>
    </p:spTree>
    <p:extLst>
      <p:ext uri="{BB962C8B-B14F-4D97-AF65-F5344CB8AC3E}">
        <p14:creationId xmlns:p14="http://schemas.microsoft.com/office/powerpoint/2010/main" val="204898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57699" name="Text Box 3"/>
          <p:cNvSpPr txBox="1">
            <a:spLocks noChangeArrowheads="1"/>
          </p:cNvSpPr>
          <p:nvPr/>
        </p:nvSpPr>
        <p:spPr bwMode="auto">
          <a:xfrm>
            <a:off x="0" y="457200"/>
            <a:ext cx="9144000" cy="12557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0472" fontAlgn="base">
              <a:lnSpc>
                <a:spcPct val="90000"/>
              </a:lnSpc>
              <a:spcBef>
                <a:spcPct val="0"/>
              </a:spcBef>
              <a:spcAft>
                <a:spcPct val="0"/>
              </a:spcAft>
              <a:defRPr/>
            </a:pPr>
            <a:r>
              <a:rPr lang="ar-JO" sz="2800" dirty="0">
                <a:solidFill>
                  <a:srgbClr val="FFFFF8"/>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الرب في </a:t>
            </a:r>
            <a:r>
              <a:rPr lang="ar-JO" sz="2800" dirty="0">
                <a:solidFill>
                  <a:srgbClr val="F1EBA5"/>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هيكل قدسه </a:t>
            </a:r>
            <a:r>
              <a:rPr lang="ar-JO" sz="2800" dirty="0">
                <a:solidFill>
                  <a:srgbClr val="FFFFF8"/>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الرب في</a:t>
            </a:r>
            <a:r>
              <a:rPr lang="ar-JO" sz="2800" dirty="0">
                <a:solidFill>
                  <a:srgbClr val="FFD426"/>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 </a:t>
            </a:r>
            <a:r>
              <a:rPr lang="ar-JO" sz="2800" dirty="0">
                <a:solidFill>
                  <a:srgbClr val="F1EBA5"/>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السماء كرسيه </a:t>
            </a:r>
            <a:r>
              <a:rPr lang="ar-JO" sz="2800" dirty="0">
                <a:solidFill>
                  <a:srgbClr val="FFFFF8"/>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عيناه تنظران أجفانه تمتحن بني آدم</a:t>
            </a:r>
            <a:r>
              <a:rPr lang="ar-JO" sz="2800" dirty="0">
                <a:solidFill>
                  <a:srgbClr val="FFD426"/>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 </a:t>
            </a:r>
          </a:p>
          <a:p>
            <a:pPr defTabSz="820472" fontAlgn="base">
              <a:lnSpc>
                <a:spcPct val="90000"/>
              </a:lnSpc>
              <a:spcBef>
                <a:spcPct val="0"/>
              </a:spcBef>
              <a:spcAft>
                <a:spcPct val="0"/>
              </a:spcAft>
              <a:defRPr/>
            </a:pPr>
            <a:r>
              <a:rPr lang="ar-JO" sz="2800" dirty="0">
                <a:solidFill>
                  <a:srgbClr val="FFD426"/>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rPr>
              <a:t>مزمور 11: 4</a:t>
            </a:r>
            <a:endParaRPr lang="en-US" sz="2800" dirty="0">
              <a:solidFill>
                <a:srgbClr val="FFD426"/>
              </a:solidFill>
              <a:effectLst>
                <a:glow rad="63500">
                  <a:srgbClr val="000000">
                    <a:alpha val="75000"/>
                  </a:srgbClr>
                </a:glow>
              </a:effectLst>
              <a:latin typeface="Arial" panose="020B0604020202020204" pitchFamily="34" charset="0"/>
              <a:ea typeface="GillSans" charset="0"/>
              <a:cs typeface="Arial" panose="020B0604020202020204" pitchFamily="34" charset="0"/>
              <a:sym typeface="GillSans" charset="0"/>
            </a:endParaRPr>
          </a:p>
        </p:txBody>
      </p:sp>
      <p:sp>
        <p:nvSpPr>
          <p:cNvPr id="2" name="Rectangle 1"/>
          <p:cNvSpPr/>
          <p:nvPr/>
        </p:nvSpPr>
        <p:spPr>
          <a:xfrm>
            <a:off x="495300" y="4542783"/>
            <a:ext cx="8534400" cy="2160583"/>
          </a:xfrm>
          <a:prstGeom prst="rect">
            <a:avLst/>
          </a:prstGeom>
        </p:spPr>
        <p:txBody>
          <a:bodyPr wrap="square" lIns="91436" tIns="45716" rIns="91436" bIns="45716">
            <a:spAutoFit/>
          </a:bodyPr>
          <a:lstStyle/>
          <a:p>
            <a:pPr algn="ctr" defTabSz="455832">
              <a:lnSpc>
                <a:spcPct val="80000"/>
              </a:lnSpc>
            </a:pPr>
            <a:r>
              <a:rPr lang="ar-JO" sz="2400" b="1" dirty="0">
                <a:solidFill>
                  <a:srgbClr val="FFFFF8"/>
                </a:solidFill>
                <a:effectLst>
                  <a:glow rad="101600">
                    <a:srgbClr val="000000">
                      <a:alpha val="75000"/>
                    </a:srgbClr>
                  </a:glow>
                </a:effectLst>
                <a:latin typeface="Arial" panose="020B0604020202020204" pitchFamily="34" charset="0"/>
                <a:ea typeface="Times"/>
                <a:cs typeface="Arial" panose="020B0604020202020204" pitchFamily="34" charset="0"/>
              </a:rPr>
              <a:t>وأما رأس الكلام فهو أن لنا رئيس كهنة مثل هذا قد جلس في يمين عرش العظمة في السماوات خادماً للأقداس والمسكن الحقيقي الذي نصبه الرب لا إنسان لأن كل رئيس كهنة يقام لكي يقدم قرابين وذبائح فمن ثم يلزم أن يكون لهذا أيضاً شيء يقدمه فإنه لو كان على الأرض لما كان كاهناً إذ يوجد الكهنة الذين يقدمون قرابين حسب الناموس الذين يخدمون شبه السماويات وظلها كما أوحي إلى موسى وهو مزمع أن يصنع المسكن لأنه قال انظر أن تصنع كل شيء حسب المثال الذي أظهر لك في الجبل </a:t>
            </a:r>
            <a:r>
              <a:rPr lang="ar-JO" sz="2400" b="1" dirty="0">
                <a:solidFill>
                  <a:srgbClr val="FFE143"/>
                </a:solidFill>
                <a:effectLst>
                  <a:glow rad="101600">
                    <a:srgbClr val="000000">
                      <a:alpha val="75000"/>
                    </a:srgbClr>
                  </a:glow>
                </a:effectLst>
                <a:latin typeface="Arial" panose="020B0604020202020204" pitchFamily="34" charset="0"/>
                <a:ea typeface="Times"/>
                <a:cs typeface="Arial" panose="020B0604020202020204" pitchFamily="34" charset="0"/>
              </a:rPr>
              <a:t>(عبرانيين 8: 1-5)</a:t>
            </a:r>
            <a:endParaRPr lang="en-US" sz="2400" dirty="0">
              <a:solidFill>
                <a:srgbClr val="FFE143"/>
              </a:solidFill>
              <a:effectLst>
                <a:glow rad="101600">
                  <a:srgbClr val="000000">
                    <a:alpha val="75000"/>
                  </a:srgbClr>
                </a:glow>
              </a:effectLst>
              <a:latin typeface="Arial" panose="020B0604020202020204" pitchFamily="34" charset="0"/>
              <a:ea typeface="Times"/>
              <a:cs typeface="Arial" panose="020B0604020202020204" pitchFamily="34" charset="0"/>
            </a:endParaRPr>
          </a:p>
        </p:txBody>
      </p:sp>
      <p:sp>
        <p:nvSpPr>
          <p:cNvPr id="3" name="Rectangle 2"/>
          <p:cNvSpPr/>
          <p:nvPr/>
        </p:nvSpPr>
        <p:spPr>
          <a:xfrm>
            <a:off x="0" y="2013635"/>
            <a:ext cx="9144000" cy="867930"/>
          </a:xfrm>
          <a:prstGeom prst="rect">
            <a:avLst/>
          </a:prstGeom>
        </p:spPr>
        <p:txBody>
          <a:bodyPr wrap="square">
            <a:spAutoFit/>
          </a:bodyPr>
          <a:lstStyle/>
          <a:p>
            <a:pPr algn="ctr">
              <a:lnSpc>
                <a:spcPct val="90000"/>
              </a:lnSpc>
            </a:pPr>
            <a:r>
              <a:rPr lang="ar-JO" sz="3200" dirty="0">
                <a:solidFill>
                  <a:srgbClr val="FFFFF8"/>
                </a:solidFill>
                <a:effectLst>
                  <a:glow rad="101600">
                    <a:schemeClr val="bg2">
                      <a:alpha val="75000"/>
                    </a:schemeClr>
                  </a:glow>
                </a:effectLst>
                <a:latin typeface="Arial" panose="020B0604020202020204" pitchFamily="34" charset="0"/>
                <a:cs typeface="Arial" panose="020B0604020202020204" pitchFamily="34" charset="0"/>
              </a:rPr>
              <a:t>فاسمع أنت من السماء مكان سكناك</a:t>
            </a:r>
            <a:endParaRPr lang="en-US" sz="3200" dirty="0">
              <a:solidFill>
                <a:srgbClr val="FFFFF8"/>
              </a:solidFill>
              <a:effectLst>
                <a:glow rad="101600">
                  <a:schemeClr val="bg2">
                    <a:alpha val="75000"/>
                  </a:schemeClr>
                </a:glow>
              </a:effectLst>
              <a:latin typeface="Arial" panose="020B0604020202020204" pitchFamily="34" charset="0"/>
              <a:cs typeface="Arial" panose="020B0604020202020204" pitchFamily="34" charset="0"/>
            </a:endParaRPr>
          </a:p>
          <a:p>
            <a:pPr rtl="1">
              <a:lnSpc>
                <a:spcPct val="90000"/>
              </a:lnSpc>
            </a:pPr>
            <a:r>
              <a:rPr lang="en-US" sz="2400" dirty="0">
                <a:solidFill>
                  <a:srgbClr val="FFE143"/>
                </a:solidFill>
                <a:effectLst>
                  <a:glow rad="101600">
                    <a:schemeClr val="bg2">
                      <a:alpha val="75000"/>
                    </a:schemeClr>
                  </a:glow>
                </a:effectLst>
                <a:latin typeface="Arial" panose="020B0604020202020204" pitchFamily="34" charset="0"/>
                <a:cs typeface="Arial" panose="020B0604020202020204" pitchFamily="34" charset="0"/>
              </a:rPr>
              <a:t>													   </a:t>
            </a:r>
            <a:r>
              <a:rPr lang="ar-JO" sz="2400" dirty="0">
                <a:solidFill>
                  <a:srgbClr val="FFE143"/>
                </a:solidFill>
                <a:effectLst>
                  <a:glow rad="101600">
                    <a:schemeClr val="bg2">
                      <a:alpha val="75000"/>
                    </a:schemeClr>
                  </a:glow>
                </a:effectLst>
                <a:latin typeface="Arial" panose="020B0604020202020204" pitchFamily="34" charset="0"/>
                <a:cs typeface="Arial" panose="020B0604020202020204" pitchFamily="34" charset="0"/>
              </a:rPr>
              <a:t>1 ملوك 8: 39</a:t>
            </a:r>
            <a:endParaRPr lang="en-US" sz="2400" dirty="0">
              <a:solidFill>
                <a:srgbClr val="FFE143"/>
              </a:solidFill>
              <a:effectLst>
                <a:glow rad="101600">
                  <a:schemeClr val="bg2">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98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circle(in)">
                                      <p:cBhvr>
                                        <p:cTn id="7" dur="2000"/>
                                        <p:tgtEl>
                                          <p:spTgt spid="1576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Edenic Sanctuary.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449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Tabernacle comparison.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560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ＭＳ Ｐゴシック"/>
        <a:cs typeface="Times"/>
      </a:majorFont>
      <a:minorFont>
        <a:latin typeface="Times"/>
        <a:ea typeface="ＭＳ Ｐゴシック"/>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ＭＳ Ｐゴシック" charset="0"/>
            <a:cs typeface="GillSans"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ＭＳ Ｐゴシック" charset="0"/>
            <a:cs typeface="GillSans" charset="0"/>
            <a:sym typeface="GillSans"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3292</TotalTime>
  <Words>1078</Words>
  <Application>Microsoft Macintosh PowerPoint</Application>
  <PresentationFormat>On-screen Show (4:3)</PresentationFormat>
  <Paragraphs>129</Paragraphs>
  <Slides>31</Slides>
  <Notes>11</Notes>
  <HiddenSlides>0</HiddenSlides>
  <MMClips>0</MMClips>
  <ScaleCrop>false</ScaleCrop>
  <HeadingPairs>
    <vt:vector size="6" baseType="variant">
      <vt:variant>
        <vt:lpstr>Fonts Used</vt:lpstr>
      </vt:variant>
      <vt:variant>
        <vt:i4>11</vt:i4>
      </vt:variant>
      <vt:variant>
        <vt:lpstr>Theme</vt:lpstr>
      </vt:variant>
      <vt:variant>
        <vt:i4>20</vt:i4>
      </vt:variant>
      <vt:variant>
        <vt:lpstr>Slide Titles</vt:lpstr>
      </vt:variant>
      <vt:variant>
        <vt:i4>31</vt:i4>
      </vt:variant>
    </vt:vector>
  </HeadingPairs>
  <TitlesOfParts>
    <vt:vector size="62" baseType="lpstr">
      <vt:lpstr>Albertus Extra Bold</vt:lpstr>
      <vt:lpstr>ＭＳ Ｐゴシック</vt:lpstr>
      <vt:lpstr>Times</vt:lpstr>
      <vt:lpstr>Arial</vt:lpstr>
      <vt:lpstr>Arial Black</vt:lpstr>
      <vt:lpstr>Arial Narrow</vt:lpstr>
      <vt:lpstr>Calibri</vt:lpstr>
      <vt:lpstr>GillSans</vt:lpstr>
      <vt:lpstr>Lucida Grande</vt:lpstr>
      <vt:lpstr>Times New Roman</vt:lpstr>
      <vt:lpstr>Wingdings</vt:lpstr>
      <vt:lpstr>3_Blank Presentation</vt:lpstr>
      <vt:lpstr>6_Blank Presentation - Graphics Omitted</vt:lpstr>
      <vt:lpstr>8_Blank Presentation - Graphics Omitted</vt:lpstr>
      <vt:lpstr>9_Blank Presentation - Graphics Omitted</vt:lpstr>
      <vt:lpstr>Default Design</vt:lpstr>
      <vt:lpstr>1_Default Design</vt:lpstr>
      <vt:lpstr>5_Blank Presentation</vt:lpstr>
      <vt:lpstr>3_Default Design</vt:lpstr>
      <vt:lpstr>6_Blank Presentation</vt:lpstr>
      <vt:lpstr>10_Blank Presentation - Graphics Omitted</vt:lpstr>
      <vt:lpstr>11_Blank Presentation - Graphics Omitted</vt:lpstr>
      <vt:lpstr>12_Blank Presentation - Graphics Omitted</vt:lpstr>
      <vt:lpstr>1_Blank Presentation - Graphics Omitted</vt:lpstr>
      <vt:lpstr>4_Title &amp; Bullets</vt:lpstr>
      <vt:lpstr>8_Blank Presentation</vt:lpstr>
      <vt:lpstr>5_Default Design</vt:lpstr>
      <vt:lpstr>9_Blank Presentation</vt:lpstr>
      <vt:lpstr>2_Default Design</vt:lpstr>
      <vt:lpstr>Orbit</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Rick Griffith</cp:lastModifiedBy>
  <cp:revision>140</cp:revision>
  <dcterms:created xsi:type="dcterms:W3CDTF">2012-11-25T16:56:15Z</dcterms:created>
  <dcterms:modified xsi:type="dcterms:W3CDTF">2023-12-31T19:51:10Z</dcterms:modified>
</cp:coreProperties>
</file>