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8.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5" r:id="rId3"/>
    <p:sldMasterId id="2147483688" r:id="rId4"/>
    <p:sldMasterId id="2147483690" r:id="rId5"/>
    <p:sldMasterId id="2147483702" r:id="rId6"/>
    <p:sldMasterId id="2147483728" r:id="rId7"/>
    <p:sldMasterId id="2147483740" r:id="rId8"/>
    <p:sldMasterId id="2147483752" r:id="rId9"/>
    <p:sldMasterId id="2147483776" r:id="rId10"/>
  </p:sldMasterIdLst>
  <p:notesMasterIdLst>
    <p:notesMasterId r:id="rId53"/>
  </p:notesMasterIdLst>
  <p:sldIdLst>
    <p:sldId id="871" r:id="rId11"/>
    <p:sldId id="257" r:id="rId12"/>
    <p:sldId id="302" r:id="rId13"/>
    <p:sldId id="303" r:id="rId14"/>
    <p:sldId id="261" r:id="rId15"/>
    <p:sldId id="262" r:id="rId16"/>
    <p:sldId id="263" r:id="rId17"/>
    <p:sldId id="264" r:id="rId18"/>
    <p:sldId id="259" r:id="rId19"/>
    <p:sldId id="266" r:id="rId20"/>
    <p:sldId id="265" r:id="rId21"/>
    <p:sldId id="267" r:id="rId22"/>
    <p:sldId id="269" r:id="rId23"/>
    <p:sldId id="268" r:id="rId24"/>
    <p:sldId id="295" r:id="rId25"/>
    <p:sldId id="299" r:id="rId26"/>
    <p:sldId id="298" r:id="rId27"/>
    <p:sldId id="293" r:id="rId28"/>
    <p:sldId id="300" r:id="rId29"/>
    <p:sldId id="270" r:id="rId30"/>
    <p:sldId id="260" r:id="rId31"/>
    <p:sldId id="272" r:id="rId32"/>
    <p:sldId id="291" r:id="rId33"/>
    <p:sldId id="874" r:id="rId34"/>
    <p:sldId id="278" r:id="rId35"/>
    <p:sldId id="875" r:id="rId36"/>
    <p:sldId id="279" r:id="rId37"/>
    <p:sldId id="280" r:id="rId38"/>
    <p:sldId id="281" r:id="rId39"/>
    <p:sldId id="282" r:id="rId40"/>
    <p:sldId id="283" r:id="rId41"/>
    <p:sldId id="284" r:id="rId42"/>
    <p:sldId id="876" r:id="rId43"/>
    <p:sldId id="275" r:id="rId44"/>
    <p:sldId id="273" r:id="rId45"/>
    <p:sldId id="274" r:id="rId46"/>
    <p:sldId id="286" r:id="rId47"/>
    <p:sldId id="301" r:id="rId48"/>
    <p:sldId id="287" r:id="rId49"/>
    <p:sldId id="288" r:id="rId50"/>
    <p:sldId id="872" r:id="rId51"/>
    <p:sldId id="873"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A7E"/>
    <a:srgbClr val="FFA82B"/>
    <a:srgbClr val="FFAC5F"/>
    <a:srgbClr val="FEFFFB"/>
    <a:srgbClr val="FFF1F2"/>
    <a:srgbClr val="FFFCA9"/>
    <a:srgbClr val="FFEC82"/>
    <a:srgbClr val="FFE18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89" autoAdjust="0"/>
    <p:restoredTop sz="83042" autoAdjust="0"/>
  </p:normalViewPr>
  <p:slideViewPr>
    <p:cSldViewPr snapToGrid="0" snapToObjects="1">
      <p:cViewPr varScale="1">
        <p:scale>
          <a:sx n="114" d="100"/>
          <a:sy n="114" d="100"/>
        </p:scale>
        <p:origin x="168" y="48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notesMaster" Target="notesMasters/notesMaster1.xml"/><Relationship Id="rId5" Type="http://schemas.openxmlformats.org/officeDocument/2006/relationships/slideMaster" Target="slideMasters/slideMaster5.xml"/><Relationship Id="rId19" Type="http://schemas.openxmlformats.org/officeDocument/2006/relationships/slide" Target="slides/slide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F68095-27DC-5C4F-8200-80D68B4A137E}" type="datetimeFigureOut">
              <a:rPr lang="en-US" smtClean="0"/>
              <a:t>12/31/23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180FF7B-11EA-1249-B57C-E010507D7393}" type="slidenum">
              <a:rPr lang="en-US" smtClean="0"/>
              <a:t>‹#›</a:t>
            </a:fld>
            <a:endParaRPr lang="en-US"/>
          </a:p>
        </p:txBody>
      </p:sp>
    </p:spTree>
    <p:extLst>
      <p:ext uri="{BB962C8B-B14F-4D97-AF65-F5344CB8AC3E}">
        <p14:creationId xmlns:p14="http://schemas.microsoft.com/office/powerpoint/2010/main" val="1104067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80FF7B-11EA-1249-B57C-E010507D7393}" type="slidenum">
              <a:rPr lang="en-US" smtClean="0"/>
              <a:t>1</a:t>
            </a:fld>
            <a:endParaRPr lang="en-US"/>
          </a:p>
        </p:txBody>
      </p:sp>
    </p:spTree>
    <p:extLst>
      <p:ext uri="{BB962C8B-B14F-4D97-AF65-F5344CB8AC3E}">
        <p14:creationId xmlns:p14="http://schemas.microsoft.com/office/powerpoint/2010/main" val="1832879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B89CCD0-96A0-7547-AF16-A7B8F1919C3B}" type="slidenum">
              <a:rPr lang="en-US">
                <a:solidFill>
                  <a:prstClr val="black"/>
                </a:solidFill>
                <a:latin typeface="Calibri"/>
              </a:rPr>
              <a:pPr>
                <a:defRPr/>
              </a:pPr>
              <a:t>2</a:t>
            </a:fld>
            <a:endParaRPr lang="en-US">
              <a:solidFill>
                <a:prstClr val="black"/>
              </a:solidFill>
              <a:latin typeface="Calibri"/>
            </a:endParaRPr>
          </a:p>
        </p:txBody>
      </p:sp>
      <p:sp>
        <p:nvSpPr>
          <p:cNvPr id="300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0003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B421C7A-22C7-2C4F-B2D7-2A4DD5550A1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7282" name="Rectangle 2"/>
          <p:cNvSpPr>
            <a:spLocks noGrp="1" noRot="1" noChangeAspect="1" noChangeArrowheads="1"/>
          </p:cNvSpPr>
          <p:nvPr>
            <p:ph type="sldImg"/>
          </p:nvPr>
        </p:nvSpPr>
        <p:spPr>
          <a:xfrm>
            <a:off x="1143000" y="685800"/>
            <a:ext cx="4572000" cy="3429000"/>
          </a:xfrm>
          <a:solidFill>
            <a:srgbClr val="FFFFFF"/>
          </a:solidFill>
          <a:ln/>
        </p:spPr>
      </p:sp>
      <p:sp>
        <p:nvSpPr>
          <p:cNvPr id="97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F5AB38A-FF2A-314C-A477-6B27FDE2E8B4}" type="slidenum">
              <a:rPr lang="en-US" sz="1200">
                <a:solidFill>
                  <a:srgbClr val="000000"/>
                </a:solidFill>
              </a:rPr>
              <a:pPr eaLnBrk="1" hangingPunct="1"/>
              <a:t>29</a:t>
            </a:fld>
            <a:endParaRPr lang="en-US" sz="1200">
              <a:solidFill>
                <a:srgbClr val="000000"/>
              </a:solidFill>
            </a:endParaRPr>
          </a:p>
        </p:txBody>
      </p:sp>
      <p:sp>
        <p:nvSpPr>
          <p:cNvPr id="144386" name="Rectangle 2"/>
          <p:cNvSpPr>
            <a:spLocks noGrp="1" noRot="1" noChangeAspect="1" noChangeArrowheads="1"/>
          </p:cNvSpPr>
          <p:nvPr>
            <p:ph type="sldImg"/>
          </p:nvPr>
        </p:nvSpPr>
        <p:spPr>
          <a:xfrm>
            <a:off x="1143000" y="685800"/>
            <a:ext cx="4572000" cy="3429000"/>
          </a:xfrm>
          <a:solidFill>
            <a:srgbClr val="FFFFFF"/>
          </a:solidFill>
          <a:ln/>
        </p:spPr>
      </p:sp>
      <p:sp>
        <p:nvSpPr>
          <p:cNvPr id="75779" name="Rectangle 3"/>
          <p:cNvSpPr>
            <a:spLocks noGrp="1" noChangeArrowheads="1"/>
          </p:cNvSpPr>
          <p:nvPr>
            <p:ph type="body" idx="1"/>
          </p:nvPr>
        </p:nvSpPr>
        <p:spPr>
          <a:solidFill>
            <a:srgbClr val="FFFFFF"/>
          </a:solidFill>
          <a:ln>
            <a:solidFill>
              <a:srgbClr val="000000"/>
            </a:solidFill>
          </a:ln>
        </p:spPr>
        <p:txBody>
          <a:bodyPr/>
          <a:lstStyle/>
          <a:p>
            <a:pPr>
              <a:defRPr/>
            </a:pPr>
            <a:endParaRPr lang="en-US">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climatic event of the seven-year Tribulation is the center when the Antichrist declares himself God. This was prophesied in Daniel 9:27 and further explained in Revelation. (Slide adapted from Randall Price)</a:t>
            </a:r>
          </a:p>
          <a:p>
            <a:r>
              <a:rPr lang="en-US" dirty="0"/>
              <a:t>______________</a:t>
            </a:r>
          </a:p>
          <a:p>
            <a:r>
              <a:rPr lang="en-US" dirty="0"/>
              <a:t>OD-04-Matt_24v15_Middle_of_the_Tribulation_(</a:t>
            </a:r>
            <a:r>
              <a:rPr lang="en-US" dirty="0" err="1"/>
              <a:t>Randall_Price</a:t>
            </a:r>
            <a:r>
              <a:rPr lang="en-US" dirty="0"/>
              <a:t>)-33</a:t>
            </a:r>
          </a:p>
          <a:p>
            <a:r>
              <a:rPr lang="en-US" dirty="0"/>
              <a:t>OD-05-Matt_24v15_The_Temple_Desecration_(</a:t>
            </a:r>
            <a:r>
              <a:rPr lang="en-US" dirty="0" err="1"/>
              <a:t>Randall_Price</a:t>
            </a:r>
            <a:r>
              <a:rPr lang="en-US" dirty="0"/>
              <a:t>)-21</a:t>
            </a:r>
          </a:p>
          <a:p>
            <a:r>
              <a:rPr lang="en-US" dirty="0"/>
              <a:t>NS-01-Matt15-28—slide 151</a:t>
            </a:r>
          </a:p>
          <a:p>
            <a:r>
              <a:rPr lang="en-US" dirty="0"/>
              <a:t>NS-27-Rev 4-6—slide 135</a:t>
            </a:r>
          </a:p>
        </p:txBody>
      </p:sp>
      <p:sp>
        <p:nvSpPr>
          <p:cNvPr id="4" name="Slide Number Placeholder 3"/>
          <p:cNvSpPr>
            <a:spLocks noGrp="1"/>
          </p:cNvSpPr>
          <p:nvPr>
            <p:ph type="sldNum" sz="quarter" idx="5"/>
          </p:nvPr>
        </p:nvSpPr>
        <p:spPr/>
        <p:txBody>
          <a:bodyPr/>
          <a:lstStyle/>
          <a:p>
            <a:fld id="{D180FF7B-11EA-1249-B57C-E010507D7393}" type="slidenum">
              <a:rPr lang="en-US" smtClean="0"/>
              <a:t>33</a:t>
            </a:fld>
            <a:endParaRPr lang="en-US"/>
          </a:p>
        </p:txBody>
      </p:sp>
    </p:spTree>
    <p:extLst>
      <p:ext uri="{BB962C8B-B14F-4D97-AF65-F5344CB8AC3E}">
        <p14:creationId xmlns:p14="http://schemas.microsoft.com/office/powerpoint/2010/main" val="4073644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Apologetics &amp; Evangelism (ae)</a:t>
            </a:r>
            <a:r>
              <a:rPr lang="en-US" baseline="0" dirty="0">
                <a:latin typeface="Arial" charset="0"/>
                <a:ea typeface="ＭＳ Ｐゴシック" charset="0"/>
                <a:cs typeface="ＭＳ Ｐゴシック" charset="0"/>
              </a:rPr>
              <a:t> </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776966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Olivet Discourse (od)</a:t>
            </a:r>
          </a:p>
        </p:txBody>
      </p:sp>
    </p:spTree>
    <p:extLst>
      <p:ext uri="{BB962C8B-B14F-4D97-AF65-F5344CB8AC3E}">
        <p14:creationId xmlns:p14="http://schemas.microsoft.com/office/powerpoint/2010/main" val="2369458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D03DBA-74A0-C84A-9176-02EBB605DDEB}"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1816300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BBB8C3-B2D9-8D46-81FC-758C15CDF6A5}"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3797805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06413F-4EFC-3D48-B02F-F2F0CEA7FB68}"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6814174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3365500"/>
            <a:chOff x="0" y="0"/>
            <a:chExt cx="5760" cy="2120"/>
          </a:xfrm>
        </p:grpSpPr>
        <p:pic>
          <p:nvPicPr>
            <p:cNvPr id="5" name="Picture 3" descr="ARTBANNA"/>
            <p:cNvPicPr>
              <a:picLocks noChangeAspect="1" noChangeArrowheads="1"/>
            </p:cNvPicPr>
            <p:nvPr userDrawn="1"/>
          </p:nvPicPr>
          <p:blipFill>
            <a:blip r:embed="rId2">
              <a:extLst>
                <a:ext uri="{28A0092B-C50C-407E-A947-70E740481C1C}">
                  <a14:useLocalDpi xmlns:a14="http://schemas.microsoft.com/office/drawing/2010/main" val="0"/>
                </a:ext>
              </a:extLst>
            </a:blip>
            <a:srcRect l="8125"/>
            <a:stretch>
              <a:fillRect/>
            </a:stretch>
          </p:blipFill>
          <p:spPr bwMode="invGray">
            <a:xfrm>
              <a:off x="0" y="0"/>
              <a:ext cx="5760"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4" descr="Arthsepa"/>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88" y="2059"/>
              <a:ext cx="2832" cy="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1269" name="Rectangle 5"/>
          <p:cNvSpPr>
            <a:spLocks noGrp="1" noChangeArrowheads="1"/>
          </p:cNvSpPr>
          <p:nvPr>
            <p:ph type="ctrTitle"/>
          </p:nvPr>
        </p:nvSpPr>
        <p:spPr>
          <a:xfrm>
            <a:off x="990600" y="2277039"/>
            <a:ext cx="7772400" cy="770979"/>
          </a:xfrm>
        </p:spPr>
        <p:txBody>
          <a:bodyPr/>
          <a:lstStyle>
            <a:lvl1pPr algn="r">
              <a:defRPr/>
            </a:lvl1pPr>
          </a:lstStyle>
          <a:p>
            <a:r>
              <a:rPr lang="en-US"/>
              <a:t>Click to edit Master title style</a:t>
            </a:r>
          </a:p>
        </p:txBody>
      </p:sp>
      <p:sp>
        <p:nvSpPr>
          <p:cNvPr id="11270" name="Rectangle 6"/>
          <p:cNvSpPr>
            <a:spLocks noGrp="1" noChangeArrowheads="1"/>
          </p:cNvSpPr>
          <p:nvPr>
            <p:ph type="subTitle" idx="1"/>
          </p:nvPr>
        </p:nvSpPr>
        <p:spPr>
          <a:xfrm>
            <a:off x="2686051" y="3492503"/>
            <a:ext cx="6102350" cy="1752600"/>
          </a:xfrm>
        </p:spPr>
        <p:txBody>
          <a:bodyPr/>
          <a:lstStyle>
            <a:lvl1pPr marL="0" indent="0" algn="r">
              <a:buFont typeface="Wingdings" charset="2"/>
              <a:buNone/>
              <a:defRPr/>
            </a:lvl1pPr>
          </a:lstStyle>
          <a:p>
            <a:r>
              <a:rPr lang="en-US"/>
              <a:t>Click to edit Master subtitle style</a:t>
            </a:r>
          </a:p>
        </p:txBody>
      </p:sp>
      <p:sp>
        <p:nvSpPr>
          <p:cNvPr id="7" name="Rectangle 7"/>
          <p:cNvSpPr>
            <a:spLocks noGrp="1" noChangeArrowheads="1"/>
          </p:cNvSpPr>
          <p:nvPr>
            <p:ph type="dt" sz="half" idx="10"/>
          </p:nvPr>
        </p:nvSpPr>
        <p:spPr>
          <a:xfrm>
            <a:off x="3359150" y="6343650"/>
            <a:ext cx="1905000" cy="457200"/>
          </a:xfrm>
        </p:spPr>
        <p:txBody>
          <a:bodyPr/>
          <a:lstStyle>
            <a:lvl1pPr>
              <a:defRPr/>
            </a:lvl1pPr>
          </a:lstStyle>
          <a:p>
            <a:pPr>
              <a:defRPr/>
            </a:pPr>
            <a:endParaRPr lang="en-US">
              <a:solidFill>
                <a:prstClr val="white"/>
              </a:solidFill>
              <a:latin typeface="Arial"/>
            </a:endParaRPr>
          </a:p>
        </p:txBody>
      </p:sp>
      <p:sp>
        <p:nvSpPr>
          <p:cNvPr id="8" name="Rectangle 8"/>
          <p:cNvSpPr>
            <a:spLocks noGrp="1" noChangeArrowheads="1"/>
          </p:cNvSpPr>
          <p:nvPr>
            <p:ph type="ftr" sz="quarter" idx="11"/>
          </p:nvPr>
        </p:nvSpPr>
        <p:spPr>
          <a:xfrm>
            <a:off x="6019800" y="6343650"/>
            <a:ext cx="2895600" cy="457200"/>
          </a:xfrm>
        </p:spPr>
        <p:txBody>
          <a:bodyPr/>
          <a:lstStyle>
            <a:lvl1pPr>
              <a:defRPr/>
            </a:lvl1pPr>
          </a:lstStyle>
          <a:p>
            <a:pPr>
              <a:defRPr/>
            </a:pPr>
            <a:endParaRPr lang="en-US">
              <a:solidFill>
                <a:prstClr val="white"/>
              </a:solidFill>
              <a:latin typeface="Arial"/>
            </a:endParaRPr>
          </a:p>
        </p:txBody>
      </p:sp>
      <p:sp>
        <p:nvSpPr>
          <p:cNvPr id="9" name="Rectangle 9"/>
          <p:cNvSpPr>
            <a:spLocks noGrp="1" noChangeArrowheads="1"/>
          </p:cNvSpPr>
          <p:nvPr>
            <p:ph type="sldNum" sz="quarter" idx="12"/>
          </p:nvPr>
        </p:nvSpPr>
        <p:spPr>
          <a:xfrm>
            <a:off x="125413" y="6361113"/>
            <a:ext cx="1905000" cy="457200"/>
          </a:xfrm>
        </p:spPr>
        <p:txBody>
          <a:bodyPr/>
          <a:lstStyle>
            <a:lvl1pPr>
              <a:defRPr/>
            </a:lvl1pPr>
          </a:lstStyle>
          <a:p>
            <a:pPr>
              <a:defRPr/>
            </a:pPr>
            <a:fld id="{A497776E-FE6D-A843-A8CC-C1B3BE7ABAD1}"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824505892"/>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prstClr val="white"/>
              </a:solidFill>
              <a:latin typeface="Aria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prstClr val="white"/>
              </a:solidFill>
              <a:latin typeface="Arial"/>
            </a:endParaRPr>
          </a:p>
        </p:txBody>
      </p:sp>
      <p:sp>
        <p:nvSpPr>
          <p:cNvPr id="6" name="Rectangle 9"/>
          <p:cNvSpPr>
            <a:spLocks noGrp="1" noChangeArrowheads="1"/>
          </p:cNvSpPr>
          <p:nvPr>
            <p:ph type="sldNum" sz="quarter" idx="12"/>
          </p:nvPr>
        </p:nvSpPr>
        <p:spPr>
          <a:ln/>
        </p:spPr>
        <p:txBody>
          <a:bodyPr/>
          <a:lstStyle>
            <a:lvl1pPr>
              <a:defRPr/>
            </a:lvl1pPr>
          </a:lstStyle>
          <a:p>
            <a:pPr>
              <a:defRPr/>
            </a:pPr>
            <a:fld id="{E3129544-6626-904B-8BAF-CC20D413E21E}"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064124666"/>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7"/>
            <a:ext cx="7772400" cy="1323431"/>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7"/>
            <a:ext cx="7772400" cy="1500187"/>
          </a:xfrm>
        </p:spPr>
        <p:txBody>
          <a:bodyPr anchor="b"/>
          <a:lstStyle>
            <a:lvl1pPr marL="0" indent="0">
              <a:buNone/>
              <a:defRPr sz="2000"/>
            </a:lvl1pPr>
            <a:lvl2pPr marL="457128" indent="0">
              <a:buNone/>
              <a:defRPr sz="1800"/>
            </a:lvl2pPr>
            <a:lvl3pPr marL="914256" indent="0">
              <a:buNone/>
              <a:defRPr sz="1600"/>
            </a:lvl3pPr>
            <a:lvl4pPr marL="1371384" indent="0">
              <a:buNone/>
              <a:defRPr sz="1400"/>
            </a:lvl4pPr>
            <a:lvl5pPr marL="1828512" indent="0">
              <a:buNone/>
              <a:defRPr sz="1400"/>
            </a:lvl5pPr>
            <a:lvl6pPr marL="2285640" indent="0">
              <a:buNone/>
              <a:defRPr sz="1400"/>
            </a:lvl6pPr>
            <a:lvl7pPr marL="2742768" indent="0">
              <a:buNone/>
              <a:defRPr sz="1400"/>
            </a:lvl7pPr>
            <a:lvl8pPr marL="3199888" indent="0">
              <a:buNone/>
              <a:defRPr sz="1400"/>
            </a:lvl8pPr>
            <a:lvl9pPr marL="365702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prstClr val="white"/>
              </a:solidFill>
              <a:latin typeface="Aria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prstClr val="white"/>
              </a:solidFill>
              <a:latin typeface="Arial"/>
            </a:endParaRPr>
          </a:p>
        </p:txBody>
      </p:sp>
      <p:sp>
        <p:nvSpPr>
          <p:cNvPr id="6" name="Rectangle 9"/>
          <p:cNvSpPr>
            <a:spLocks noGrp="1" noChangeArrowheads="1"/>
          </p:cNvSpPr>
          <p:nvPr>
            <p:ph type="sldNum" sz="quarter" idx="12"/>
          </p:nvPr>
        </p:nvSpPr>
        <p:spPr>
          <a:ln/>
        </p:spPr>
        <p:txBody>
          <a:bodyPr/>
          <a:lstStyle>
            <a:lvl1pPr>
              <a:defRPr/>
            </a:lvl1pPr>
          </a:lstStyle>
          <a:p>
            <a:pPr>
              <a:defRPr/>
            </a:pPr>
            <a:fld id="{2410369B-F217-754C-9041-A42E00B79C57}"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694090041"/>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8616" y="1941513"/>
            <a:ext cx="402748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08501" y="1941513"/>
            <a:ext cx="40290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prstClr val="white"/>
              </a:solidFill>
              <a:latin typeface="Aria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prstClr val="white"/>
              </a:solidFill>
              <a:latin typeface="Arial"/>
            </a:endParaRPr>
          </a:p>
        </p:txBody>
      </p:sp>
      <p:sp>
        <p:nvSpPr>
          <p:cNvPr id="7" name="Rectangle 9"/>
          <p:cNvSpPr>
            <a:spLocks noGrp="1" noChangeArrowheads="1"/>
          </p:cNvSpPr>
          <p:nvPr>
            <p:ph type="sldNum" sz="quarter" idx="12"/>
          </p:nvPr>
        </p:nvSpPr>
        <p:spPr>
          <a:ln/>
        </p:spPr>
        <p:txBody>
          <a:bodyPr/>
          <a:lstStyle>
            <a:lvl1pPr>
              <a:defRPr/>
            </a:lvl1pPr>
          </a:lstStyle>
          <a:p>
            <a:pPr>
              <a:defRPr/>
            </a:pPr>
            <a:fld id="{49E0BDE3-593E-6444-9244-AC76773FAD4E}"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852604844"/>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646674"/>
            <a:ext cx="8229600" cy="770979"/>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8" indent="0">
              <a:buNone/>
              <a:defRPr sz="2000" b="1"/>
            </a:lvl2pPr>
            <a:lvl3pPr marL="914256" indent="0">
              <a:buNone/>
              <a:defRPr sz="1800" b="1"/>
            </a:lvl3pPr>
            <a:lvl4pPr marL="1371384" indent="0">
              <a:buNone/>
              <a:defRPr sz="1600" b="1"/>
            </a:lvl4pPr>
            <a:lvl5pPr marL="1828512" indent="0">
              <a:buNone/>
              <a:defRPr sz="1600" b="1"/>
            </a:lvl5pPr>
            <a:lvl6pPr marL="2285640" indent="0">
              <a:buNone/>
              <a:defRPr sz="1600" b="1"/>
            </a:lvl6pPr>
            <a:lvl7pPr marL="2742768" indent="0">
              <a:buNone/>
              <a:defRPr sz="1600" b="1"/>
            </a:lvl7pPr>
            <a:lvl8pPr marL="3199888" indent="0">
              <a:buNone/>
              <a:defRPr sz="1600" b="1"/>
            </a:lvl8pPr>
            <a:lvl9pPr marL="36570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7128" indent="0">
              <a:buNone/>
              <a:defRPr sz="2000" b="1"/>
            </a:lvl2pPr>
            <a:lvl3pPr marL="914256" indent="0">
              <a:buNone/>
              <a:defRPr sz="1800" b="1"/>
            </a:lvl3pPr>
            <a:lvl4pPr marL="1371384" indent="0">
              <a:buNone/>
              <a:defRPr sz="1600" b="1"/>
            </a:lvl4pPr>
            <a:lvl5pPr marL="1828512" indent="0">
              <a:buNone/>
              <a:defRPr sz="1600" b="1"/>
            </a:lvl5pPr>
            <a:lvl6pPr marL="2285640" indent="0">
              <a:buNone/>
              <a:defRPr sz="1600" b="1"/>
            </a:lvl6pPr>
            <a:lvl7pPr marL="2742768" indent="0">
              <a:buNone/>
              <a:defRPr sz="1600" b="1"/>
            </a:lvl7pPr>
            <a:lvl8pPr marL="3199888" indent="0">
              <a:buNone/>
              <a:defRPr sz="1600" b="1"/>
            </a:lvl8pPr>
            <a:lvl9pPr marL="36570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prstClr val="white"/>
              </a:solidFill>
              <a:latin typeface="Aria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prstClr val="white"/>
              </a:solidFill>
              <a:latin typeface="Arial"/>
            </a:endParaRPr>
          </a:p>
        </p:txBody>
      </p:sp>
      <p:sp>
        <p:nvSpPr>
          <p:cNvPr id="9" name="Rectangle 9"/>
          <p:cNvSpPr>
            <a:spLocks noGrp="1" noChangeArrowheads="1"/>
          </p:cNvSpPr>
          <p:nvPr>
            <p:ph type="sldNum" sz="quarter" idx="12"/>
          </p:nvPr>
        </p:nvSpPr>
        <p:spPr>
          <a:ln/>
        </p:spPr>
        <p:txBody>
          <a:bodyPr/>
          <a:lstStyle>
            <a:lvl1pPr>
              <a:defRPr/>
            </a:lvl1pPr>
          </a:lstStyle>
          <a:p>
            <a:pPr>
              <a:defRPr/>
            </a:pPr>
            <a:fld id="{D8909520-C6AB-3740-8044-7862054AD4CC}"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4211003238"/>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prstClr val="white"/>
              </a:solidFill>
              <a:latin typeface="Aria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prstClr val="white"/>
              </a:solidFill>
              <a:latin typeface="Arial"/>
            </a:endParaRPr>
          </a:p>
        </p:txBody>
      </p:sp>
      <p:sp>
        <p:nvSpPr>
          <p:cNvPr id="5" name="Rectangle 9"/>
          <p:cNvSpPr>
            <a:spLocks noGrp="1" noChangeArrowheads="1"/>
          </p:cNvSpPr>
          <p:nvPr>
            <p:ph type="sldNum" sz="quarter" idx="12"/>
          </p:nvPr>
        </p:nvSpPr>
        <p:spPr>
          <a:ln/>
        </p:spPr>
        <p:txBody>
          <a:bodyPr/>
          <a:lstStyle>
            <a:lvl1pPr>
              <a:defRPr/>
            </a:lvl1pPr>
          </a:lstStyle>
          <a:p>
            <a:pPr>
              <a:defRPr/>
            </a:pPr>
            <a:fld id="{B78160DE-EFC8-4144-B6C3-42E2BC73F190}"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586154637"/>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prstClr val="white"/>
              </a:solidFill>
              <a:latin typeface="Aria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prstClr val="white"/>
              </a:solidFill>
              <a:latin typeface="Arial"/>
            </a:endParaRPr>
          </a:p>
        </p:txBody>
      </p:sp>
      <p:sp>
        <p:nvSpPr>
          <p:cNvPr id="4" name="Rectangle 9"/>
          <p:cNvSpPr>
            <a:spLocks noGrp="1" noChangeArrowheads="1"/>
          </p:cNvSpPr>
          <p:nvPr>
            <p:ph type="sldNum" sz="quarter" idx="12"/>
          </p:nvPr>
        </p:nvSpPr>
        <p:spPr>
          <a:ln/>
        </p:spPr>
        <p:txBody>
          <a:bodyPr/>
          <a:lstStyle>
            <a:lvl1pPr>
              <a:defRPr/>
            </a:lvl1pPr>
          </a:lstStyle>
          <a:p>
            <a:pPr>
              <a:defRPr/>
            </a:pPr>
            <a:fld id="{DDA12298-9E36-E942-A009-C12365B76B1A}"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75295180"/>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727240"/>
            <a:ext cx="3008313" cy="707878"/>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2"/>
            <a:ext cx="3008313" cy="4691063"/>
          </a:xfrm>
        </p:spPr>
        <p:txBody>
          <a:bodyPr/>
          <a:lstStyle>
            <a:lvl1pPr marL="0" indent="0">
              <a:buNone/>
              <a:defRPr sz="1400"/>
            </a:lvl1pPr>
            <a:lvl2pPr marL="457128" indent="0">
              <a:buNone/>
              <a:defRPr sz="1200"/>
            </a:lvl2pPr>
            <a:lvl3pPr marL="914256" indent="0">
              <a:buNone/>
              <a:defRPr sz="1000"/>
            </a:lvl3pPr>
            <a:lvl4pPr marL="1371384" indent="0">
              <a:buNone/>
              <a:defRPr sz="900"/>
            </a:lvl4pPr>
            <a:lvl5pPr marL="1828512" indent="0">
              <a:buNone/>
              <a:defRPr sz="900"/>
            </a:lvl5pPr>
            <a:lvl6pPr marL="2285640" indent="0">
              <a:buNone/>
              <a:defRPr sz="900"/>
            </a:lvl6pPr>
            <a:lvl7pPr marL="2742768" indent="0">
              <a:buNone/>
              <a:defRPr sz="900"/>
            </a:lvl7pPr>
            <a:lvl8pPr marL="3199888" indent="0">
              <a:buNone/>
              <a:defRPr sz="900"/>
            </a:lvl8pPr>
            <a:lvl9pPr marL="365702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prstClr val="white"/>
              </a:solidFill>
              <a:latin typeface="Aria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prstClr val="white"/>
              </a:solidFill>
              <a:latin typeface="Arial"/>
            </a:endParaRPr>
          </a:p>
        </p:txBody>
      </p:sp>
      <p:sp>
        <p:nvSpPr>
          <p:cNvPr id="7" name="Rectangle 9"/>
          <p:cNvSpPr>
            <a:spLocks noGrp="1" noChangeArrowheads="1"/>
          </p:cNvSpPr>
          <p:nvPr>
            <p:ph type="sldNum" sz="quarter" idx="12"/>
          </p:nvPr>
        </p:nvSpPr>
        <p:spPr>
          <a:ln/>
        </p:spPr>
        <p:txBody>
          <a:bodyPr/>
          <a:lstStyle>
            <a:lvl1pPr>
              <a:defRPr/>
            </a:lvl1pPr>
          </a:lstStyle>
          <a:p>
            <a:pPr>
              <a:defRPr/>
            </a:pPr>
            <a:fld id="{D7D81A81-50B4-4D4C-AE5A-079392827576}"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885972795"/>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80C300-450B-0D4C-A1B9-754067E93BC5}"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30671238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970308"/>
            <a:ext cx="5486400" cy="39703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8" indent="0">
              <a:buNone/>
              <a:defRPr sz="2800"/>
            </a:lvl2pPr>
            <a:lvl3pPr marL="914256" indent="0">
              <a:buNone/>
              <a:defRPr sz="2400"/>
            </a:lvl3pPr>
            <a:lvl4pPr marL="1371384" indent="0">
              <a:buNone/>
              <a:defRPr sz="2000"/>
            </a:lvl4pPr>
            <a:lvl5pPr marL="1828512" indent="0">
              <a:buNone/>
              <a:defRPr sz="2000"/>
            </a:lvl5pPr>
            <a:lvl6pPr marL="2285640" indent="0">
              <a:buNone/>
              <a:defRPr sz="2000"/>
            </a:lvl6pPr>
            <a:lvl7pPr marL="2742768" indent="0">
              <a:buNone/>
              <a:defRPr sz="2000"/>
            </a:lvl7pPr>
            <a:lvl8pPr marL="3199888" indent="0">
              <a:buNone/>
              <a:defRPr sz="2000"/>
            </a:lvl8pPr>
            <a:lvl9pPr marL="365702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28" indent="0">
              <a:buNone/>
              <a:defRPr sz="1200"/>
            </a:lvl2pPr>
            <a:lvl3pPr marL="914256" indent="0">
              <a:buNone/>
              <a:defRPr sz="1000"/>
            </a:lvl3pPr>
            <a:lvl4pPr marL="1371384" indent="0">
              <a:buNone/>
              <a:defRPr sz="900"/>
            </a:lvl4pPr>
            <a:lvl5pPr marL="1828512" indent="0">
              <a:buNone/>
              <a:defRPr sz="900"/>
            </a:lvl5pPr>
            <a:lvl6pPr marL="2285640" indent="0">
              <a:buNone/>
              <a:defRPr sz="900"/>
            </a:lvl6pPr>
            <a:lvl7pPr marL="2742768" indent="0">
              <a:buNone/>
              <a:defRPr sz="900"/>
            </a:lvl7pPr>
            <a:lvl8pPr marL="3199888" indent="0">
              <a:buNone/>
              <a:defRPr sz="900"/>
            </a:lvl8pPr>
            <a:lvl9pPr marL="365702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prstClr val="white"/>
              </a:solidFill>
              <a:latin typeface="Aria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prstClr val="white"/>
              </a:solidFill>
              <a:latin typeface="Arial"/>
            </a:endParaRPr>
          </a:p>
        </p:txBody>
      </p:sp>
      <p:sp>
        <p:nvSpPr>
          <p:cNvPr id="7" name="Rectangle 9"/>
          <p:cNvSpPr>
            <a:spLocks noGrp="1" noChangeArrowheads="1"/>
          </p:cNvSpPr>
          <p:nvPr>
            <p:ph type="sldNum" sz="quarter" idx="12"/>
          </p:nvPr>
        </p:nvSpPr>
        <p:spPr>
          <a:ln/>
        </p:spPr>
        <p:txBody>
          <a:bodyPr/>
          <a:lstStyle>
            <a:lvl1pPr>
              <a:defRPr/>
            </a:lvl1pPr>
          </a:lstStyle>
          <a:p>
            <a:pPr>
              <a:defRPr/>
            </a:pPr>
            <a:fld id="{2A9D0750-EE1F-F34E-B126-4E77A480736A}"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75493126"/>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prstClr val="white"/>
              </a:solidFill>
              <a:latin typeface="Aria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prstClr val="white"/>
              </a:solidFill>
              <a:latin typeface="Arial"/>
            </a:endParaRPr>
          </a:p>
        </p:txBody>
      </p:sp>
      <p:sp>
        <p:nvSpPr>
          <p:cNvPr id="6" name="Rectangle 9"/>
          <p:cNvSpPr>
            <a:spLocks noGrp="1" noChangeArrowheads="1"/>
          </p:cNvSpPr>
          <p:nvPr>
            <p:ph type="sldNum" sz="quarter" idx="12"/>
          </p:nvPr>
        </p:nvSpPr>
        <p:spPr>
          <a:ln/>
        </p:spPr>
        <p:txBody>
          <a:bodyPr/>
          <a:lstStyle>
            <a:lvl1pPr>
              <a:defRPr/>
            </a:lvl1pPr>
          </a:lstStyle>
          <a:p>
            <a:pPr>
              <a:defRPr/>
            </a:pPr>
            <a:fld id="{03039044-67D2-8C4E-A460-914ACBB91850}"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357144824"/>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6103" y="722315"/>
            <a:ext cx="1538875"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17501" y="722315"/>
            <a:ext cx="6326188"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prstClr val="white"/>
              </a:solidFill>
              <a:latin typeface="Aria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prstClr val="white"/>
              </a:solidFill>
              <a:latin typeface="Arial"/>
            </a:endParaRPr>
          </a:p>
        </p:txBody>
      </p:sp>
      <p:sp>
        <p:nvSpPr>
          <p:cNvPr id="6" name="Rectangle 9"/>
          <p:cNvSpPr>
            <a:spLocks noGrp="1" noChangeArrowheads="1"/>
          </p:cNvSpPr>
          <p:nvPr>
            <p:ph type="sldNum" sz="quarter" idx="12"/>
          </p:nvPr>
        </p:nvSpPr>
        <p:spPr>
          <a:ln/>
        </p:spPr>
        <p:txBody>
          <a:bodyPr/>
          <a:lstStyle>
            <a:lvl1pPr>
              <a:defRPr/>
            </a:lvl1pPr>
          </a:lstStyle>
          <a:p>
            <a:pPr>
              <a:defRPr/>
            </a:pPr>
            <a:fld id="{5C1E48DC-168B-E348-8EC5-FC2229F9951E}"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711963165"/>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7500" y="713352"/>
            <a:ext cx="8637588" cy="770979"/>
          </a:xfrm>
        </p:spPr>
        <p:txBody>
          <a:bodyPr/>
          <a:lstStyle/>
          <a:p>
            <a:r>
              <a:rPr lang="en-US"/>
              <a:t>Click to edit Master title style</a:t>
            </a:r>
          </a:p>
        </p:txBody>
      </p:sp>
      <p:sp>
        <p:nvSpPr>
          <p:cNvPr id="3" name="ClipArt Placeholder 2"/>
          <p:cNvSpPr>
            <a:spLocks noGrp="1"/>
          </p:cNvSpPr>
          <p:nvPr>
            <p:ph type="clipArt" sz="half" idx="1"/>
          </p:nvPr>
        </p:nvSpPr>
        <p:spPr>
          <a:xfrm>
            <a:off x="328616" y="1941513"/>
            <a:ext cx="4027487" cy="4114800"/>
          </a:xfrm>
        </p:spPr>
        <p:txBody>
          <a:bodyPr/>
          <a:lstStyle/>
          <a:p>
            <a:pPr lvl="0"/>
            <a:endParaRPr lang="en-US" noProof="0"/>
          </a:p>
        </p:txBody>
      </p:sp>
      <p:sp>
        <p:nvSpPr>
          <p:cNvPr id="4" name="Text Placeholder 3"/>
          <p:cNvSpPr>
            <a:spLocks noGrp="1"/>
          </p:cNvSpPr>
          <p:nvPr>
            <p:ph type="body" sz="half" idx="2"/>
          </p:nvPr>
        </p:nvSpPr>
        <p:spPr>
          <a:xfrm>
            <a:off x="4508501" y="1941513"/>
            <a:ext cx="4029075"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prstClr val="white"/>
              </a:solidFill>
              <a:latin typeface="Aria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prstClr val="white"/>
              </a:solidFill>
              <a:latin typeface="Arial"/>
            </a:endParaRPr>
          </a:p>
        </p:txBody>
      </p:sp>
      <p:sp>
        <p:nvSpPr>
          <p:cNvPr id="7" name="Rectangle 9"/>
          <p:cNvSpPr>
            <a:spLocks noGrp="1" noChangeArrowheads="1"/>
          </p:cNvSpPr>
          <p:nvPr>
            <p:ph type="sldNum" sz="quarter" idx="12"/>
          </p:nvPr>
        </p:nvSpPr>
        <p:spPr>
          <a:ln/>
        </p:spPr>
        <p:txBody>
          <a:bodyPr/>
          <a:lstStyle>
            <a:lvl1pPr>
              <a:defRPr/>
            </a:lvl1pPr>
          </a:lstStyle>
          <a:p>
            <a:pPr>
              <a:defRPr/>
            </a:pPr>
            <a:fld id="{3A67C8C1-0946-5D4C-8913-BB20D117C50D}"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593093641"/>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663354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350126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lgn="l">
              <a:defRPr/>
            </a:lvl1pPr>
          </a:lstStyle>
          <a:p>
            <a:pPr>
              <a:defRPr/>
            </a:pPr>
            <a:fld id="{97F05E31-C2AB-D74B-9539-5181C0D521CE}" type="slidenum">
              <a:rPr lang="en-US"/>
              <a:pPr>
                <a:defRPr/>
              </a:pPr>
              <a:t>‹#›</a:t>
            </a:fld>
            <a:endParaRPr lang="en-US"/>
          </a:p>
        </p:txBody>
      </p:sp>
    </p:spTree>
    <p:extLst>
      <p:ext uri="{BB962C8B-B14F-4D97-AF65-F5344CB8AC3E}">
        <p14:creationId xmlns:p14="http://schemas.microsoft.com/office/powerpoint/2010/main" val="284217525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3D0D4E15-3FEC-7D46-B493-A924DA00D130}" type="slidenum">
              <a:rPr lang="en-US"/>
              <a:pPr>
                <a:defRPr/>
              </a:pPr>
              <a:t>‹#›</a:t>
            </a:fld>
            <a:endParaRPr lang="en-US"/>
          </a:p>
        </p:txBody>
      </p:sp>
    </p:spTree>
    <p:extLst>
      <p:ext uri="{BB962C8B-B14F-4D97-AF65-F5344CB8AC3E}">
        <p14:creationId xmlns:p14="http://schemas.microsoft.com/office/powerpoint/2010/main" val="2011391185"/>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5FA13B5-1B57-2B45-AB30-B87D95B06FC5}" type="slidenum">
              <a:rPr lang="en-US"/>
              <a:pPr>
                <a:defRPr/>
              </a:pPr>
              <a:t>‹#›</a:t>
            </a:fld>
            <a:endParaRPr lang="en-US"/>
          </a:p>
        </p:txBody>
      </p:sp>
    </p:spTree>
    <p:extLst>
      <p:ext uri="{BB962C8B-B14F-4D97-AF65-F5344CB8AC3E}">
        <p14:creationId xmlns:p14="http://schemas.microsoft.com/office/powerpoint/2010/main" val="1782124705"/>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3B2D82AD-2A5E-C04D-AC6A-D37B65152569}" type="slidenum">
              <a:rPr lang="en-US"/>
              <a:pPr>
                <a:defRPr/>
              </a:pPr>
              <a:t>‹#›</a:t>
            </a:fld>
            <a:endParaRPr lang="en-US"/>
          </a:p>
        </p:txBody>
      </p:sp>
    </p:spTree>
    <p:extLst>
      <p:ext uri="{BB962C8B-B14F-4D97-AF65-F5344CB8AC3E}">
        <p14:creationId xmlns:p14="http://schemas.microsoft.com/office/powerpoint/2010/main" val="1665537723"/>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2C19C0-8C2E-9C48-A974-CD8D40663BD3}"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16490071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3DFD581C-A60C-C64D-8751-95021F52A803}" type="slidenum">
              <a:rPr lang="en-US"/>
              <a:pPr>
                <a:defRPr/>
              </a:pPr>
              <a:t>‹#›</a:t>
            </a:fld>
            <a:endParaRPr lang="en-US"/>
          </a:p>
        </p:txBody>
      </p:sp>
    </p:spTree>
    <p:extLst>
      <p:ext uri="{BB962C8B-B14F-4D97-AF65-F5344CB8AC3E}">
        <p14:creationId xmlns:p14="http://schemas.microsoft.com/office/powerpoint/2010/main" val="182371243"/>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4633A396-7B78-FE4E-963A-F1C0A600D532}" type="slidenum">
              <a:rPr lang="en-US"/>
              <a:pPr>
                <a:defRPr/>
              </a:pPr>
              <a:t>‹#›</a:t>
            </a:fld>
            <a:endParaRPr lang="en-US"/>
          </a:p>
        </p:txBody>
      </p:sp>
    </p:spTree>
    <p:extLst>
      <p:ext uri="{BB962C8B-B14F-4D97-AF65-F5344CB8AC3E}">
        <p14:creationId xmlns:p14="http://schemas.microsoft.com/office/powerpoint/2010/main" val="4240890375"/>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DC96A8C0-30D3-CD4C-BDD6-58CD951E59D9}" type="slidenum">
              <a:rPr lang="en-US"/>
              <a:pPr>
                <a:defRPr/>
              </a:pPr>
              <a:t>‹#›</a:t>
            </a:fld>
            <a:endParaRPr lang="en-US"/>
          </a:p>
        </p:txBody>
      </p:sp>
    </p:spTree>
    <p:extLst>
      <p:ext uri="{BB962C8B-B14F-4D97-AF65-F5344CB8AC3E}">
        <p14:creationId xmlns:p14="http://schemas.microsoft.com/office/powerpoint/2010/main" val="1421326455"/>
      </p:ext>
    </p:extLst>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13ED090D-5853-6947-A93F-4BD01A99EC99}" type="slidenum">
              <a:rPr lang="en-US"/>
              <a:pPr>
                <a:defRPr/>
              </a:pPr>
              <a:t>‹#›</a:t>
            </a:fld>
            <a:endParaRPr lang="en-US"/>
          </a:p>
        </p:txBody>
      </p:sp>
    </p:spTree>
    <p:extLst>
      <p:ext uri="{BB962C8B-B14F-4D97-AF65-F5344CB8AC3E}">
        <p14:creationId xmlns:p14="http://schemas.microsoft.com/office/powerpoint/2010/main" val="532995568"/>
      </p:ext>
    </p:extLst>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D176FF1-21D0-DD4C-A78F-DF2C5041445E}" type="slidenum">
              <a:rPr lang="en-US"/>
              <a:pPr>
                <a:defRPr/>
              </a:pPr>
              <a:t>‹#›</a:t>
            </a:fld>
            <a:endParaRPr lang="en-US"/>
          </a:p>
        </p:txBody>
      </p:sp>
    </p:spTree>
    <p:extLst>
      <p:ext uri="{BB962C8B-B14F-4D97-AF65-F5344CB8AC3E}">
        <p14:creationId xmlns:p14="http://schemas.microsoft.com/office/powerpoint/2010/main" val="238800436"/>
      </p:ext>
    </p:extLst>
  </p:cSld>
  <p:clrMapOvr>
    <a:masterClrMapping/>
  </p:clrMapOvr>
  <p:transition>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0CDE9261-187C-BF48-836A-C34AF62DE1B0}" type="slidenum">
              <a:rPr lang="en-US"/>
              <a:pPr>
                <a:defRPr/>
              </a:pPr>
              <a:t>‹#›</a:t>
            </a:fld>
            <a:endParaRPr lang="en-US"/>
          </a:p>
        </p:txBody>
      </p:sp>
    </p:spTree>
    <p:extLst>
      <p:ext uri="{BB962C8B-B14F-4D97-AF65-F5344CB8AC3E}">
        <p14:creationId xmlns:p14="http://schemas.microsoft.com/office/powerpoint/2010/main" val="2074350738"/>
      </p:ext>
    </p:extLst>
  </p:cSld>
  <p:clrMapOvr>
    <a:masterClrMapping/>
  </p:clrMapOvr>
  <p:transition>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1AADB398-C1E5-E04A-BC20-7F48C84D365C}" type="slidenum">
              <a:rPr lang="en-US"/>
              <a:pPr>
                <a:defRPr/>
              </a:pPr>
              <a:t>‹#›</a:t>
            </a:fld>
            <a:endParaRPr lang="en-US"/>
          </a:p>
        </p:txBody>
      </p:sp>
    </p:spTree>
    <p:extLst>
      <p:ext uri="{BB962C8B-B14F-4D97-AF65-F5344CB8AC3E}">
        <p14:creationId xmlns:p14="http://schemas.microsoft.com/office/powerpoint/2010/main" val="481707299"/>
      </p:ext>
    </p:extLst>
  </p:cSld>
  <p:clrMapOvr>
    <a:masterClrMapping/>
  </p:clrMapOvr>
  <p:transition>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39C25CA5-0EC5-2647-9D4B-4A7991ED81A2}" type="slidenum">
              <a:rPr lang="en-US"/>
              <a:pPr>
                <a:defRPr/>
              </a:pPr>
              <a:t>‹#›</a:t>
            </a:fld>
            <a:endParaRPr lang="en-US"/>
          </a:p>
        </p:txBody>
      </p:sp>
    </p:spTree>
    <p:extLst>
      <p:ext uri="{BB962C8B-B14F-4D97-AF65-F5344CB8AC3E}">
        <p14:creationId xmlns:p14="http://schemas.microsoft.com/office/powerpoint/2010/main" val="289769359"/>
      </p:ext>
    </p:extLst>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108B3C67-E7CD-2E4D-BA7C-3C0D3B0DAD57}" type="slidenum">
              <a:rPr lang="en-US"/>
              <a:pPr>
                <a:defRPr/>
              </a:pPr>
              <a:t>‹#›</a:t>
            </a:fld>
            <a:endParaRPr lang="en-US"/>
          </a:p>
        </p:txBody>
      </p:sp>
    </p:spTree>
    <p:extLst>
      <p:ext uri="{BB962C8B-B14F-4D97-AF65-F5344CB8AC3E}">
        <p14:creationId xmlns:p14="http://schemas.microsoft.com/office/powerpoint/2010/main" val="7729943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850D7611-1EED-7C47-84EB-D62D1587151C}" type="slidenum">
              <a:rPr lang="en-US"/>
              <a:pPr>
                <a:defRPr/>
              </a:pPr>
              <a:t>‹#›</a:t>
            </a:fld>
            <a:endParaRPr lang="en-US"/>
          </a:p>
        </p:txBody>
      </p:sp>
    </p:spTree>
    <p:extLst>
      <p:ext uri="{BB962C8B-B14F-4D97-AF65-F5344CB8AC3E}">
        <p14:creationId xmlns:p14="http://schemas.microsoft.com/office/powerpoint/2010/main" val="1559583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293A666A-CE72-E747-A576-B7C836FB1082}"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24175853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559FE452-DD52-8C40-8C90-BA2DB8450D20}" type="slidenum">
              <a:rPr lang="en-US"/>
              <a:pPr>
                <a:defRPr/>
              </a:pPr>
              <a:t>‹#›</a:t>
            </a:fld>
            <a:endParaRPr lang="en-US"/>
          </a:p>
        </p:txBody>
      </p:sp>
    </p:spTree>
    <p:extLst>
      <p:ext uri="{BB962C8B-B14F-4D97-AF65-F5344CB8AC3E}">
        <p14:creationId xmlns:p14="http://schemas.microsoft.com/office/powerpoint/2010/main" val="35053674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30D53EE6-5638-BD4C-9B60-85398696401C}" type="slidenum">
              <a:rPr lang="en-US"/>
              <a:pPr>
                <a:defRPr/>
              </a:pPr>
              <a:t>‹#›</a:t>
            </a:fld>
            <a:endParaRPr lang="en-US"/>
          </a:p>
        </p:txBody>
      </p:sp>
    </p:spTree>
    <p:extLst>
      <p:ext uri="{BB962C8B-B14F-4D97-AF65-F5344CB8AC3E}">
        <p14:creationId xmlns:p14="http://schemas.microsoft.com/office/powerpoint/2010/main" val="19777492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cs typeface="ＭＳ Ｐゴシック" charset="0"/>
              </a:defRPr>
            </a:lvl1pPr>
          </a:lstStyle>
          <a:p>
            <a:pPr>
              <a:defRPr/>
            </a:pPr>
            <a:fld id="{FABEDB32-67B0-C840-BEAC-B43B11A57DFE}" type="slidenum">
              <a:rPr lang="en-US"/>
              <a:pPr>
                <a:defRPr/>
              </a:pPr>
              <a:t>‹#›</a:t>
            </a:fld>
            <a:endParaRPr lang="en-US"/>
          </a:p>
        </p:txBody>
      </p:sp>
    </p:spTree>
    <p:extLst>
      <p:ext uri="{BB962C8B-B14F-4D97-AF65-F5344CB8AC3E}">
        <p14:creationId xmlns:p14="http://schemas.microsoft.com/office/powerpoint/2010/main" val="35048006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cs typeface="ＭＳ Ｐゴシック" charset="0"/>
              </a:defRPr>
            </a:lvl1pPr>
          </a:lstStyle>
          <a:p>
            <a:pPr>
              <a:defRPr/>
            </a:pPr>
            <a:fld id="{6531249C-6D8F-1741-932A-4FBD119DC49A}" type="slidenum">
              <a:rPr lang="en-US"/>
              <a:pPr>
                <a:defRPr/>
              </a:pPr>
              <a:t>‹#›</a:t>
            </a:fld>
            <a:endParaRPr lang="en-US"/>
          </a:p>
        </p:txBody>
      </p:sp>
    </p:spTree>
    <p:extLst>
      <p:ext uri="{BB962C8B-B14F-4D97-AF65-F5344CB8AC3E}">
        <p14:creationId xmlns:p14="http://schemas.microsoft.com/office/powerpoint/2010/main" val="30969467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cs typeface="ＭＳ Ｐゴシック" charset="0"/>
              </a:defRPr>
            </a:lvl1pPr>
          </a:lstStyle>
          <a:p>
            <a:pPr>
              <a:defRPr/>
            </a:pPr>
            <a:fld id="{F0E93987-DE79-1742-8BF1-827A8B01443C}" type="slidenum">
              <a:rPr lang="en-US"/>
              <a:pPr>
                <a:defRPr/>
              </a:pPr>
              <a:t>‹#›</a:t>
            </a:fld>
            <a:endParaRPr lang="en-US"/>
          </a:p>
        </p:txBody>
      </p:sp>
    </p:spTree>
    <p:extLst>
      <p:ext uri="{BB962C8B-B14F-4D97-AF65-F5344CB8AC3E}">
        <p14:creationId xmlns:p14="http://schemas.microsoft.com/office/powerpoint/2010/main" val="17563250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B958BE29-60EB-5F4C-9959-2B4B1BDC3B47}" type="slidenum">
              <a:rPr lang="en-US"/>
              <a:pPr>
                <a:defRPr/>
              </a:pPr>
              <a:t>‹#›</a:t>
            </a:fld>
            <a:endParaRPr lang="en-US"/>
          </a:p>
        </p:txBody>
      </p:sp>
    </p:spTree>
    <p:extLst>
      <p:ext uri="{BB962C8B-B14F-4D97-AF65-F5344CB8AC3E}">
        <p14:creationId xmlns:p14="http://schemas.microsoft.com/office/powerpoint/2010/main" val="8043300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CF413D61-F18A-0B4D-902A-5C228776739E}" type="slidenum">
              <a:rPr lang="en-US"/>
              <a:pPr>
                <a:defRPr/>
              </a:pPr>
              <a:t>‹#›</a:t>
            </a:fld>
            <a:endParaRPr lang="en-US"/>
          </a:p>
        </p:txBody>
      </p:sp>
    </p:spTree>
    <p:extLst>
      <p:ext uri="{BB962C8B-B14F-4D97-AF65-F5344CB8AC3E}">
        <p14:creationId xmlns:p14="http://schemas.microsoft.com/office/powerpoint/2010/main" val="20622575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097E04C8-58F0-8D40-B76C-9E4FC8DA0BDA}" type="slidenum">
              <a:rPr lang="en-US"/>
              <a:pPr>
                <a:defRPr/>
              </a:pPr>
              <a:t>‹#›</a:t>
            </a:fld>
            <a:endParaRPr lang="en-US"/>
          </a:p>
        </p:txBody>
      </p:sp>
    </p:spTree>
    <p:extLst>
      <p:ext uri="{BB962C8B-B14F-4D97-AF65-F5344CB8AC3E}">
        <p14:creationId xmlns:p14="http://schemas.microsoft.com/office/powerpoint/2010/main" val="8556401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2160BA1D-BC30-9F4C-ACE5-09284AF7F79B}" type="slidenum">
              <a:rPr lang="en-US"/>
              <a:pPr>
                <a:defRPr/>
              </a:pPr>
              <a:t>‹#›</a:t>
            </a:fld>
            <a:endParaRPr lang="en-US"/>
          </a:p>
        </p:txBody>
      </p:sp>
    </p:spTree>
    <p:extLst>
      <p:ext uri="{BB962C8B-B14F-4D97-AF65-F5344CB8AC3E}">
        <p14:creationId xmlns:p14="http://schemas.microsoft.com/office/powerpoint/2010/main" val="10003042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4"/>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5756" indent="0" algn="ctr">
              <a:buNone/>
              <a:defRPr>
                <a:solidFill>
                  <a:schemeClr val="tx1">
                    <a:tint val="75000"/>
                  </a:schemeClr>
                </a:solidFill>
              </a:defRPr>
            </a:lvl2pPr>
            <a:lvl3pPr marL="911533" indent="0" algn="ctr">
              <a:buNone/>
              <a:defRPr>
                <a:solidFill>
                  <a:schemeClr val="tx1">
                    <a:tint val="75000"/>
                  </a:schemeClr>
                </a:solidFill>
              </a:defRPr>
            </a:lvl3pPr>
            <a:lvl4pPr marL="1367312" indent="0" algn="ctr">
              <a:buNone/>
              <a:defRPr>
                <a:solidFill>
                  <a:schemeClr val="tx1">
                    <a:tint val="75000"/>
                  </a:schemeClr>
                </a:solidFill>
              </a:defRPr>
            </a:lvl4pPr>
            <a:lvl5pPr marL="1823076" indent="0" algn="ctr">
              <a:buNone/>
              <a:defRPr>
                <a:solidFill>
                  <a:schemeClr val="tx1">
                    <a:tint val="75000"/>
                  </a:schemeClr>
                </a:solidFill>
              </a:defRPr>
            </a:lvl5pPr>
            <a:lvl6pPr marL="2278845" indent="0" algn="ctr">
              <a:buNone/>
              <a:defRPr>
                <a:solidFill>
                  <a:schemeClr val="tx1">
                    <a:tint val="75000"/>
                  </a:schemeClr>
                </a:solidFill>
              </a:defRPr>
            </a:lvl6pPr>
            <a:lvl7pPr marL="2734619" indent="0" algn="ctr">
              <a:buNone/>
              <a:defRPr>
                <a:solidFill>
                  <a:schemeClr val="tx1">
                    <a:tint val="75000"/>
                  </a:schemeClr>
                </a:solidFill>
              </a:defRPr>
            </a:lvl7pPr>
            <a:lvl8pPr marL="3190383" indent="0" algn="ctr">
              <a:buNone/>
              <a:defRPr>
                <a:solidFill>
                  <a:schemeClr val="tx1">
                    <a:tint val="75000"/>
                  </a:schemeClr>
                </a:solidFill>
              </a:defRPr>
            </a:lvl8pPr>
            <a:lvl9pPr marL="36461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12/31/23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89499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7BDB3071-4FCC-1349-9235-DE8BF1304FF8}"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37921972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12/31/23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093668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69"/>
            <a:ext cx="7772400" cy="1500187"/>
          </a:xfrm>
        </p:spPr>
        <p:txBody>
          <a:bodyPr anchor="b"/>
          <a:lstStyle>
            <a:lvl1pPr marL="0" indent="0">
              <a:buNone/>
              <a:defRPr sz="2000">
                <a:solidFill>
                  <a:schemeClr val="tx1">
                    <a:tint val="75000"/>
                  </a:schemeClr>
                </a:solidFill>
              </a:defRPr>
            </a:lvl1pPr>
            <a:lvl2pPr marL="455756" indent="0">
              <a:buNone/>
              <a:defRPr sz="1800">
                <a:solidFill>
                  <a:schemeClr val="tx1">
                    <a:tint val="75000"/>
                  </a:schemeClr>
                </a:solidFill>
              </a:defRPr>
            </a:lvl2pPr>
            <a:lvl3pPr marL="911533" indent="0">
              <a:buNone/>
              <a:defRPr sz="1600">
                <a:solidFill>
                  <a:schemeClr val="tx1">
                    <a:tint val="75000"/>
                  </a:schemeClr>
                </a:solidFill>
              </a:defRPr>
            </a:lvl3pPr>
            <a:lvl4pPr marL="1367312" indent="0">
              <a:buNone/>
              <a:defRPr sz="1400">
                <a:solidFill>
                  <a:schemeClr val="tx1">
                    <a:tint val="75000"/>
                  </a:schemeClr>
                </a:solidFill>
              </a:defRPr>
            </a:lvl4pPr>
            <a:lvl5pPr marL="1823076" indent="0">
              <a:buNone/>
              <a:defRPr sz="1400">
                <a:solidFill>
                  <a:schemeClr val="tx1">
                    <a:tint val="75000"/>
                  </a:schemeClr>
                </a:solidFill>
              </a:defRPr>
            </a:lvl5pPr>
            <a:lvl6pPr marL="2278845" indent="0">
              <a:buNone/>
              <a:defRPr sz="1400">
                <a:solidFill>
                  <a:schemeClr val="tx1">
                    <a:tint val="75000"/>
                  </a:schemeClr>
                </a:solidFill>
              </a:defRPr>
            </a:lvl6pPr>
            <a:lvl7pPr marL="2734619" indent="0">
              <a:buNone/>
              <a:defRPr sz="1400">
                <a:solidFill>
                  <a:schemeClr val="tx1">
                    <a:tint val="75000"/>
                  </a:schemeClr>
                </a:solidFill>
              </a:defRPr>
            </a:lvl7pPr>
            <a:lvl8pPr marL="3190383" indent="0">
              <a:buNone/>
              <a:defRPr sz="1400">
                <a:solidFill>
                  <a:schemeClr val="tx1">
                    <a:tint val="75000"/>
                  </a:schemeClr>
                </a:solidFill>
              </a:defRPr>
            </a:lvl8pPr>
            <a:lvl9pPr marL="364614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12/31/23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536624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5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2" y="160025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12/31/23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557728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5756" indent="0">
              <a:buNone/>
              <a:defRPr sz="2000" b="1"/>
            </a:lvl2pPr>
            <a:lvl3pPr marL="911533" indent="0">
              <a:buNone/>
              <a:defRPr sz="1800" b="1"/>
            </a:lvl3pPr>
            <a:lvl4pPr marL="1367312" indent="0">
              <a:buNone/>
              <a:defRPr sz="1600" b="1"/>
            </a:lvl4pPr>
            <a:lvl5pPr marL="1823076" indent="0">
              <a:buNone/>
              <a:defRPr sz="1600" b="1"/>
            </a:lvl5pPr>
            <a:lvl6pPr marL="2278845" indent="0">
              <a:buNone/>
              <a:defRPr sz="1600" b="1"/>
            </a:lvl6pPr>
            <a:lvl7pPr marL="2734619" indent="0">
              <a:buNone/>
              <a:defRPr sz="1600" b="1"/>
            </a:lvl7pPr>
            <a:lvl8pPr marL="3190383" indent="0">
              <a:buNone/>
              <a:defRPr sz="1600" b="1"/>
            </a:lvl8pPr>
            <a:lvl9pPr marL="364614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4" y="1535113"/>
            <a:ext cx="4041775" cy="639762"/>
          </a:xfrm>
        </p:spPr>
        <p:txBody>
          <a:bodyPr anchor="b"/>
          <a:lstStyle>
            <a:lvl1pPr marL="0" indent="0">
              <a:buNone/>
              <a:defRPr sz="2400" b="1"/>
            </a:lvl1pPr>
            <a:lvl2pPr marL="455756" indent="0">
              <a:buNone/>
              <a:defRPr sz="2000" b="1"/>
            </a:lvl2pPr>
            <a:lvl3pPr marL="911533" indent="0">
              <a:buNone/>
              <a:defRPr sz="1800" b="1"/>
            </a:lvl3pPr>
            <a:lvl4pPr marL="1367312" indent="0">
              <a:buNone/>
              <a:defRPr sz="1600" b="1"/>
            </a:lvl4pPr>
            <a:lvl5pPr marL="1823076" indent="0">
              <a:buNone/>
              <a:defRPr sz="1600" b="1"/>
            </a:lvl5pPr>
            <a:lvl6pPr marL="2278845" indent="0">
              <a:buNone/>
              <a:defRPr sz="1600" b="1"/>
            </a:lvl6pPr>
            <a:lvl7pPr marL="2734619" indent="0">
              <a:buNone/>
              <a:defRPr sz="1600" b="1"/>
            </a:lvl7pPr>
            <a:lvl8pPr marL="3190383" indent="0">
              <a:buNone/>
              <a:defRPr sz="1600" b="1"/>
            </a:lvl8pPr>
            <a:lvl9pPr marL="364614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12/31/23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438382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12/31/23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74024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12/31/23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192022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3"/>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1"/>
            <a:ext cx="3008313" cy="4691063"/>
          </a:xfrm>
        </p:spPr>
        <p:txBody>
          <a:bodyPr/>
          <a:lstStyle>
            <a:lvl1pPr marL="0" indent="0">
              <a:buNone/>
              <a:defRPr sz="1400"/>
            </a:lvl1pPr>
            <a:lvl2pPr marL="455756" indent="0">
              <a:buNone/>
              <a:defRPr sz="1200"/>
            </a:lvl2pPr>
            <a:lvl3pPr marL="911533" indent="0">
              <a:buNone/>
              <a:defRPr sz="1000"/>
            </a:lvl3pPr>
            <a:lvl4pPr marL="1367312" indent="0">
              <a:buNone/>
              <a:defRPr sz="900"/>
            </a:lvl4pPr>
            <a:lvl5pPr marL="1823076" indent="0">
              <a:buNone/>
              <a:defRPr sz="900"/>
            </a:lvl5pPr>
            <a:lvl6pPr marL="2278845" indent="0">
              <a:buNone/>
              <a:defRPr sz="900"/>
            </a:lvl6pPr>
            <a:lvl7pPr marL="2734619" indent="0">
              <a:buNone/>
              <a:defRPr sz="900"/>
            </a:lvl7pPr>
            <a:lvl8pPr marL="3190383" indent="0">
              <a:buNone/>
              <a:defRPr sz="900"/>
            </a:lvl8pPr>
            <a:lvl9pPr marL="364614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12/31/23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397013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756" indent="0">
              <a:buNone/>
              <a:defRPr sz="2800"/>
            </a:lvl2pPr>
            <a:lvl3pPr marL="911533" indent="0">
              <a:buNone/>
              <a:defRPr sz="2400"/>
            </a:lvl3pPr>
            <a:lvl4pPr marL="1367312" indent="0">
              <a:buNone/>
              <a:defRPr sz="2000"/>
            </a:lvl4pPr>
            <a:lvl5pPr marL="1823076" indent="0">
              <a:buNone/>
              <a:defRPr sz="2000"/>
            </a:lvl5pPr>
            <a:lvl6pPr marL="2278845" indent="0">
              <a:buNone/>
              <a:defRPr sz="2000"/>
            </a:lvl6pPr>
            <a:lvl7pPr marL="2734619" indent="0">
              <a:buNone/>
              <a:defRPr sz="2000"/>
            </a:lvl7pPr>
            <a:lvl8pPr marL="3190383" indent="0">
              <a:buNone/>
              <a:defRPr sz="2000"/>
            </a:lvl8pPr>
            <a:lvl9pPr marL="3646148"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5756" indent="0">
              <a:buNone/>
              <a:defRPr sz="1200"/>
            </a:lvl2pPr>
            <a:lvl3pPr marL="911533" indent="0">
              <a:buNone/>
              <a:defRPr sz="1000"/>
            </a:lvl3pPr>
            <a:lvl4pPr marL="1367312" indent="0">
              <a:buNone/>
              <a:defRPr sz="900"/>
            </a:lvl4pPr>
            <a:lvl5pPr marL="1823076" indent="0">
              <a:buNone/>
              <a:defRPr sz="900"/>
            </a:lvl5pPr>
            <a:lvl6pPr marL="2278845" indent="0">
              <a:buNone/>
              <a:defRPr sz="900"/>
            </a:lvl6pPr>
            <a:lvl7pPr marL="2734619" indent="0">
              <a:buNone/>
              <a:defRPr sz="900"/>
            </a:lvl7pPr>
            <a:lvl8pPr marL="3190383" indent="0">
              <a:buNone/>
              <a:defRPr sz="900"/>
            </a:lvl8pPr>
            <a:lvl9pPr marL="364614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12/31/23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972892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12/31/23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393979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2" y="27469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12/31/23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80773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C1D9A2F6-C349-F64F-BCF8-D118044A61DD}"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11505314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A9FDAC-77E5-CA4E-BCC7-28CDB14174BB}"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6225603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6EFE22-8462-864B-9489-32B5ED273EBC}"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200610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89651B-7CB7-B94B-8C4E-53BE5A80A9B2}"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3650234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F6AD260-8198-BB4D-AC8D-729EBCC2D22A}"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9172382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BEAEF58-32C2-4A4E-9D7B-C93ABC23ADCB}"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8465261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14E23AF-C4BE-9E44-80A6-ECE0F43B7BB4}"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3083982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1189986-F807-FB45-A5E4-19694F43DD3A}"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897825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F7EC08D-B777-DC43-9DC3-297D3FA4EDF0}"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5495700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08AA5BD-9D6E-744E-B2FE-897BAAC433C0}"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995865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4DBA92-08ED-F84F-82A8-5D62F0C4C478}"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60645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483997-DFBB-9641-A709-C15AE31B2CDE}"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218812659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D85526-D666-814F-86DC-E538741272B1}"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8712918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D03DBA-74A0-C84A-9176-02EBB605DD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68785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80C300-450B-0D4C-A1B9-754067E93B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71672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2C19C0-8C2E-9C48-A974-CD8D40663B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12570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93A666A-CE72-E747-A576-B7C836FB10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64397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BDB3071-4FCC-1349-9235-DE8BF1304F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41993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1D9A2F6-C349-F64F-BCF8-D118044A61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46000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483997-DFBB-9641-A709-C15AE31B2C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6780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F72CBE-BB00-714D-BCD2-390AF97C7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24497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F5497B-1A26-0444-941E-18074ACDDF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620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F72CBE-BB00-714D-BCD2-390AF97C7885}"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202920566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BBB8C3-B2D9-8D46-81FC-758C15CDF6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66659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06413F-4EFC-3D48-B02F-F2F0CEA7FB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89667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200756279"/>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722143072"/>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973510856"/>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6518491"/>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007492303"/>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419231970"/>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39202403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23327689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F5497B-1A26-0444-941E-18074ACDDFC4}"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10088535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756553336"/>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483581735"/>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19792610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10.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5.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6.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7.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8.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9.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defTabSz="914400" fontAlgn="base">
              <a:spcBef>
                <a:spcPct val="0"/>
              </a:spcBef>
              <a:spcAft>
                <a:spcPct val="0"/>
              </a:spcAft>
              <a:defRPr/>
            </a:pPr>
            <a:endParaRPr lang="en-US">
              <a:solidFill>
                <a:srgbClr val="000000"/>
              </a:solidFill>
              <a:latin typeface="Times New Roman" charset="0"/>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400" fontAlgn="base">
              <a:spcBef>
                <a:spcPct val="0"/>
              </a:spcBef>
              <a:spcAft>
                <a:spcPct val="0"/>
              </a:spcAft>
              <a:defRPr/>
            </a:pPr>
            <a:endParaRPr lang="en-US">
              <a:solidFill>
                <a:srgbClr val="000000"/>
              </a:solidFill>
              <a:latin typeface="Times New Roman" charset="0"/>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400" fontAlgn="base">
              <a:spcBef>
                <a:spcPct val="0"/>
              </a:spcBef>
              <a:spcAft>
                <a:spcPct val="0"/>
              </a:spcAft>
              <a:defRPr/>
            </a:pPr>
            <a:fld id="{D6BD2B84-CB08-7747-A998-B6910C321352}" type="slidenum">
              <a:rPr lang="en-US">
                <a:solidFill>
                  <a:srgbClr val="000000"/>
                </a:solidFill>
                <a:latin typeface="Times New Roman" charset="0"/>
                <a:ea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10831228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2213473109"/>
      </p:ext>
    </p:extLst>
  </p:cSld>
  <p:clrMap bg1="dk2" tx1="lt1" bg2="dk1" tx2="lt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path path="rect">
            <a:fillToRect r="100000" b="100000"/>
          </a:path>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7938" y="1636713"/>
            <a:ext cx="9148763" cy="4618037"/>
            <a:chOff x="-5" y="1031"/>
            <a:chExt cx="5763" cy="2909"/>
          </a:xfrm>
        </p:grpSpPr>
        <p:pic>
          <p:nvPicPr>
            <p:cNvPr id="1032" name="Picture 3" descr="ARTHSEP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gray">
            <a:xfrm>
              <a:off x="3778" y="3893"/>
              <a:ext cx="1980" cy="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3" name="Picture 4" descr="Arthsep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 y="1031"/>
              <a:ext cx="2832" cy="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027" name="Rectangle 5"/>
          <p:cNvSpPr>
            <a:spLocks noGrp="1" noChangeArrowheads="1"/>
          </p:cNvSpPr>
          <p:nvPr>
            <p:ph type="title"/>
          </p:nvPr>
        </p:nvSpPr>
        <p:spPr bwMode="auto">
          <a:xfrm>
            <a:off x="317500" y="712790"/>
            <a:ext cx="8637588" cy="77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6" tIns="45716" rIns="91436" bIns="45716" numCol="1" anchor="b" anchorCtr="0" compatLnSpc="1">
            <a:prstTxWarp prst="textNoShape">
              <a:avLst/>
            </a:prstTxWarp>
            <a:spAutoFit/>
          </a:bodyPr>
          <a:lstStyle/>
          <a:p>
            <a:pPr lvl="0"/>
            <a:r>
              <a:rPr lang="en-US"/>
              <a:t>Click to edit Master title style</a:t>
            </a:r>
          </a:p>
        </p:txBody>
      </p:sp>
      <p:sp>
        <p:nvSpPr>
          <p:cNvPr id="1028" name="Rectangle 6"/>
          <p:cNvSpPr>
            <a:spLocks noGrp="1" noChangeArrowheads="1"/>
          </p:cNvSpPr>
          <p:nvPr>
            <p:ph type="body" idx="1"/>
          </p:nvPr>
        </p:nvSpPr>
        <p:spPr bwMode="auto">
          <a:xfrm>
            <a:off x="328614" y="1941513"/>
            <a:ext cx="8208962"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6" tIns="45716" rIns="91436"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7" name="Rectangle 7"/>
          <p:cNvSpPr>
            <a:spLocks noGrp="1" noChangeArrowheads="1"/>
          </p:cNvSpPr>
          <p:nvPr>
            <p:ph type="dt" sz="half" idx="2"/>
          </p:nvPr>
        </p:nvSpPr>
        <p:spPr bwMode="auto">
          <a:xfrm>
            <a:off x="3433763" y="6343650"/>
            <a:ext cx="1905000" cy="457200"/>
          </a:xfrm>
          <a:prstGeom prst="rect">
            <a:avLst/>
          </a:prstGeom>
          <a:noFill/>
          <a:ln w="9525">
            <a:noFill/>
            <a:miter lim="800000"/>
            <a:headEnd/>
            <a:tailEnd/>
          </a:ln>
          <a:effectLst/>
        </p:spPr>
        <p:txBody>
          <a:bodyPr vert="horz" wrap="square" lIns="91436" tIns="45716" rIns="91436" bIns="45716" numCol="1" anchor="b"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prstClr val="white"/>
              </a:solidFill>
              <a:latin typeface="Arial"/>
            </a:endParaRPr>
          </a:p>
        </p:txBody>
      </p:sp>
      <p:sp>
        <p:nvSpPr>
          <p:cNvPr id="10248" name="Rectangle 8"/>
          <p:cNvSpPr>
            <a:spLocks noGrp="1" noChangeArrowheads="1"/>
          </p:cNvSpPr>
          <p:nvPr>
            <p:ph type="ftr" sz="quarter" idx="3"/>
          </p:nvPr>
        </p:nvSpPr>
        <p:spPr bwMode="auto">
          <a:xfrm>
            <a:off x="6108700" y="6343650"/>
            <a:ext cx="2895600" cy="457200"/>
          </a:xfrm>
          <a:prstGeom prst="rect">
            <a:avLst/>
          </a:prstGeom>
          <a:noFill/>
          <a:ln w="9525">
            <a:noFill/>
            <a:miter lim="800000"/>
            <a:headEnd/>
            <a:tailEnd/>
          </a:ln>
          <a:effectLst/>
        </p:spPr>
        <p:txBody>
          <a:bodyPr vert="horz" wrap="square" lIns="91436" tIns="45716" rIns="91436" bIns="45716" numCol="1" anchor="b" anchorCtr="0" compatLnSpc="1">
            <a:prstTxWarp prst="textNoShape">
              <a:avLst/>
            </a:prstTxWarp>
          </a:bodyPr>
          <a:lstStyle>
            <a:lvl1pPr algn="r">
              <a:defRPr sz="1400">
                <a:latin typeface="+mn-lt"/>
                <a:ea typeface="+mn-ea"/>
                <a:cs typeface="+mn-cs"/>
              </a:defRPr>
            </a:lvl1pPr>
          </a:lstStyle>
          <a:p>
            <a:pPr defTabSz="914400" fontAlgn="base">
              <a:spcBef>
                <a:spcPct val="0"/>
              </a:spcBef>
              <a:spcAft>
                <a:spcPct val="0"/>
              </a:spcAft>
              <a:defRPr/>
            </a:pPr>
            <a:endParaRPr lang="en-US">
              <a:solidFill>
                <a:prstClr val="white"/>
              </a:solidFill>
              <a:latin typeface="Arial"/>
            </a:endParaRPr>
          </a:p>
        </p:txBody>
      </p:sp>
      <p:sp>
        <p:nvSpPr>
          <p:cNvPr id="10249" name="Rectangle 9"/>
          <p:cNvSpPr>
            <a:spLocks noGrp="1" noChangeArrowheads="1"/>
          </p:cNvSpPr>
          <p:nvPr>
            <p:ph type="sldNum" sz="quarter" idx="4"/>
          </p:nvPr>
        </p:nvSpPr>
        <p:spPr bwMode="auto">
          <a:xfrm>
            <a:off x="146050" y="6361113"/>
            <a:ext cx="1905000" cy="457200"/>
          </a:xfrm>
          <a:prstGeom prst="rect">
            <a:avLst/>
          </a:prstGeom>
          <a:noFill/>
          <a:ln w="9525">
            <a:noFill/>
            <a:miter lim="800000"/>
            <a:headEnd/>
            <a:tailEnd/>
          </a:ln>
          <a:effectLst/>
        </p:spPr>
        <p:txBody>
          <a:bodyPr vert="horz" wrap="square" lIns="91436" tIns="45716" rIns="91436" bIns="45716" numCol="1" anchor="b" anchorCtr="0" compatLnSpc="1">
            <a:prstTxWarp prst="textNoShape">
              <a:avLst/>
            </a:prstTxWarp>
          </a:bodyPr>
          <a:lstStyle>
            <a:lvl1pPr>
              <a:defRPr>
                <a:latin typeface="Arial" charset="0"/>
              </a:defRPr>
            </a:lvl1pPr>
          </a:lstStyle>
          <a:p>
            <a:pPr defTabSz="914400" fontAlgn="base">
              <a:spcBef>
                <a:spcPct val="0"/>
              </a:spcBef>
              <a:spcAft>
                <a:spcPct val="0"/>
              </a:spcAft>
              <a:defRPr/>
            </a:pPr>
            <a:fld id="{6D4D4820-709B-0946-AF90-A1B23C4C5CB3}" type="slidenum">
              <a:rPr lang="en-US" sz="2400">
                <a:solidFill>
                  <a:prstClr val="white"/>
                </a:solidFill>
                <a:ea typeface="ＭＳ Ｐゴシック" charset="0"/>
                <a:cs typeface="ＭＳ Ｐゴシック" charset="0"/>
              </a:rPr>
              <a:pPr defTabSz="914400" fontAlgn="base">
                <a:spcBef>
                  <a:spcPct val="0"/>
                </a:spcBef>
                <a:spcAft>
                  <a:spcPct val="0"/>
                </a:spcAft>
                <a:defRPr/>
              </a:pPr>
              <a:t>‹#›</a:t>
            </a:fld>
            <a:endParaRPr lang="en-US" sz="2400">
              <a:solidFill>
                <a:prstClr val="white"/>
              </a:solidFill>
              <a:ea typeface="ＭＳ Ｐゴシック" charset="0"/>
              <a:cs typeface="ＭＳ Ｐゴシック" charset="0"/>
            </a:endParaRPr>
          </a:p>
        </p:txBody>
      </p:sp>
    </p:spTree>
    <p:extLst>
      <p:ext uri="{BB962C8B-B14F-4D97-AF65-F5344CB8AC3E}">
        <p14:creationId xmlns:p14="http://schemas.microsoft.com/office/powerpoint/2010/main" val="84059327"/>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p:random/>
  </p:transition>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128" algn="l" rtl="0" fontAlgn="base">
        <a:spcBef>
          <a:spcPct val="0"/>
        </a:spcBef>
        <a:spcAft>
          <a:spcPct val="0"/>
        </a:spcAft>
        <a:defRPr sz="4400">
          <a:solidFill>
            <a:schemeClr val="tx2"/>
          </a:solidFill>
          <a:latin typeface="Arial" charset="0"/>
        </a:defRPr>
      </a:lvl6pPr>
      <a:lvl7pPr marL="914256" algn="l" rtl="0" fontAlgn="base">
        <a:spcBef>
          <a:spcPct val="0"/>
        </a:spcBef>
        <a:spcAft>
          <a:spcPct val="0"/>
        </a:spcAft>
        <a:defRPr sz="4400">
          <a:solidFill>
            <a:schemeClr val="tx2"/>
          </a:solidFill>
          <a:latin typeface="Arial" charset="0"/>
        </a:defRPr>
      </a:lvl7pPr>
      <a:lvl8pPr marL="1371384" algn="l" rtl="0" fontAlgn="base">
        <a:spcBef>
          <a:spcPct val="0"/>
        </a:spcBef>
        <a:spcAft>
          <a:spcPct val="0"/>
        </a:spcAft>
        <a:defRPr sz="4400">
          <a:solidFill>
            <a:schemeClr val="tx2"/>
          </a:solidFill>
          <a:latin typeface="Arial" charset="0"/>
        </a:defRPr>
      </a:lvl8pPr>
      <a:lvl9pPr marL="1828512" algn="l" rtl="0" fontAlgn="base">
        <a:spcBef>
          <a:spcPct val="0"/>
        </a:spcBef>
        <a:spcAft>
          <a:spcPct val="0"/>
        </a:spcAft>
        <a:defRPr sz="4400">
          <a:solidFill>
            <a:schemeClr val="tx2"/>
          </a:solidFill>
          <a:latin typeface="Arial" charset="0"/>
        </a:defRPr>
      </a:lvl9pPr>
    </p:titleStyle>
    <p:bodyStyle>
      <a:lvl1pPr marL="339725" indent="-339725" algn="l" rtl="0" eaLnBrk="0" fontAlgn="base" hangingPunct="0">
        <a:spcBef>
          <a:spcPct val="20000"/>
        </a:spcBef>
        <a:spcAft>
          <a:spcPct val="0"/>
        </a:spcAft>
        <a:buClr>
          <a:srgbClr val="CCFF33"/>
        </a:buClr>
        <a:buSzPct val="70000"/>
        <a:buFont typeface="Wingdings" charset="0"/>
        <a:buChar char="n"/>
        <a:defRPr sz="3200">
          <a:solidFill>
            <a:schemeClr val="tx1"/>
          </a:solidFill>
          <a:latin typeface="+mn-lt"/>
          <a:ea typeface="ＭＳ Ｐゴシック" charset="-128"/>
          <a:cs typeface="ＭＳ Ｐゴシック" charset="-128"/>
        </a:defRPr>
      </a:lvl1pPr>
      <a:lvl2pPr marL="739775" indent="-282575" algn="l" rtl="0" eaLnBrk="0" fontAlgn="base" hangingPunct="0">
        <a:spcBef>
          <a:spcPct val="20000"/>
        </a:spcBef>
        <a:spcAft>
          <a:spcPct val="0"/>
        </a:spcAft>
        <a:buClr>
          <a:schemeClr val="accent2"/>
        </a:buClr>
        <a:buSzPct val="65000"/>
        <a:buFont typeface="Wingdings" charset="0"/>
        <a:buChar char="n"/>
        <a:defRPr sz="2800">
          <a:solidFill>
            <a:schemeClr val="tx1"/>
          </a:solidFill>
          <a:latin typeface="+mn-lt"/>
          <a:ea typeface="ＭＳ Ｐゴシック" charset="-128"/>
        </a:defRPr>
      </a:lvl2pPr>
      <a:lvl3pPr marL="1139825" indent="-225425" algn="l" rtl="0" eaLnBrk="0" fontAlgn="base" hangingPunct="0">
        <a:spcBef>
          <a:spcPct val="20000"/>
        </a:spcBef>
        <a:spcAft>
          <a:spcPct val="0"/>
        </a:spcAft>
        <a:buClr>
          <a:srgbClr val="0099CC"/>
        </a:buClr>
        <a:buSzPct val="65000"/>
        <a:buFont typeface="Wingdings" charset="0"/>
        <a:buChar char="n"/>
        <a:defRPr sz="2400">
          <a:solidFill>
            <a:schemeClr val="tx1"/>
          </a:solidFill>
          <a:latin typeface="+mn-lt"/>
          <a:ea typeface="ＭＳ Ｐゴシック" charset="-128"/>
        </a:defRPr>
      </a:lvl3pPr>
      <a:lvl4pPr marL="1597025" indent="-225425" algn="l" rtl="0" eaLnBrk="0" fontAlgn="base" hangingPunct="0">
        <a:spcBef>
          <a:spcPct val="20000"/>
        </a:spcBef>
        <a:spcAft>
          <a:spcPct val="0"/>
        </a:spcAft>
        <a:buClr>
          <a:schemeClr val="tx2"/>
        </a:buClr>
        <a:buSzPct val="75000"/>
        <a:buFont typeface="Wingdings" charset="0"/>
        <a:buChar char="n"/>
        <a:defRPr sz="2000">
          <a:solidFill>
            <a:schemeClr val="tx1"/>
          </a:solidFill>
          <a:latin typeface="+mn-lt"/>
          <a:ea typeface="ＭＳ Ｐゴシック" charset="-128"/>
        </a:defRPr>
      </a:lvl4pPr>
      <a:lvl5pPr marL="2054225" indent="-225425"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ＭＳ Ｐゴシック" charset="-128"/>
        </a:defRPr>
      </a:lvl5pPr>
      <a:lvl6pPr marL="2514200" indent="-228564" algn="l" rtl="0" fontAlgn="base">
        <a:spcBef>
          <a:spcPct val="20000"/>
        </a:spcBef>
        <a:spcAft>
          <a:spcPct val="0"/>
        </a:spcAft>
        <a:buClr>
          <a:schemeClr val="hlink"/>
        </a:buClr>
        <a:buSzPct val="65000"/>
        <a:buFont typeface="Wingdings" charset="2"/>
        <a:buChar char="n"/>
        <a:defRPr sz="2000">
          <a:solidFill>
            <a:schemeClr val="tx1"/>
          </a:solidFill>
          <a:latin typeface="+mn-lt"/>
          <a:ea typeface="ＭＳ Ｐゴシック" charset="-128"/>
        </a:defRPr>
      </a:lvl6pPr>
      <a:lvl7pPr marL="2971327" indent="-228564" algn="l" rtl="0" fontAlgn="base">
        <a:spcBef>
          <a:spcPct val="20000"/>
        </a:spcBef>
        <a:spcAft>
          <a:spcPct val="0"/>
        </a:spcAft>
        <a:buClr>
          <a:schemeClr val="hlink"/>
        </a:buClr>
        <a:buSzPct val="65000"/>
        <a:buFont typeface="Wingdings" charset="2"/>
        <a:buChar char="n"/>
        <a:defRPr sz="2000">
          <a:solidFill>
            <a:schemeClr val="tx1"/>
          </a:solidFill>
          <a:latin typeface="+mn-lt"/>
          <a:ea typeface="ＭＳ Ｐゴシック" charset="-128"/>
        </a:defRPr>
      </a:lvl7pPr>
      <a:lvl8pPr marL="3428452" indent="-228564" algn="l" rtl="0" fontAlgn="base">
        <a:spcBef>
          <a:spcPct val="20000"/>
        </a:spcBef>
        <a:spcAft>
          <a:spcPct val="0"/>
        </a:spcAft>
        <a:buClr>
          <a:schemeClr val="hlink"/>
        </a:buClr>
        <a:buSzPct val="65000"/>
        <a:buFont typeface="Wingdings" charset="2"/>
        <a:buChar char="n"/>
        <a:defRPr sz="2000">
          <a:solidFill>
            <a:schemeClr val="tx1"/>
          </a:solidFill>
          <a:latin typeface="+mn-lt"/>
          <a:ea typeface="ＭＳ Ｐゴシック" charset="-128"/>
        </a:defRPr>
      </a:lvl8pPr>
      <a:lvl9pPr marL="3885576" indent="-228564" algn="l" rtl="0" fontAlgn="base">
        <a:spcBef>
          <a:spcPct val="20000"/>
        </a:spcBef>
        <a:spcAft>
          <a:spcPct val="0"/>
        </a:spcAft>
        <a:buClr>
          <a:schemeClr val="hlink"/>
        </a:buClr>
        <a:buSzPct val="65000"/>
        <a:buFont typeface="Wingdings" charset="2"/>
        <a:buChar char="n"/>
        <a:defRPr sz="2000">
          <a:solidFill>
            <a:schemeClr val="tx1"/>
          </a:solidFill>
          <a:latin typeface="+mn-lt"/>
          <a:ea typeface="ＭＳ Ｐゴシック" charset="-128"/>
        </a:defRPr>
      </a:lvl9pPr>
    </p:bodyStyle>
    <p:otherStyle>
      <a:defPPr>
        <a:defRPr lang="en-US"/>
      </a:defPPr>
      <a:lvl1pPr marL="0" algn="l" defTabSz="457128" rtl="0" eaLnBrk="1" latinLnBrk="0" hangingPunct="1">
        <a:defRPr sz="1800" kern="1200">
          <a:solidFill>
            <a:schemeClr val="tx1"/>
          </a:solidFill>
          <a:latin typeface="+mn-lt"/>
          <a:ea typeface="+mn-ea"/>
          <a:cs typeface="+mn-cs"/>
        </a:defRPr>
      </a:lvl1pPr>
      <a:lvl2pPr marL="457128" algn="l" defTabSz="457128" rtl="0" eaLnBrk="1" latinLnBrk="0" hangingPunct="1">
        <a:defRPr sz="1800" kern="1200">
          <a:solidFill>
            <a:schemeClr val="tx1"/>
          </a:solidFill>
          <a:latin typeface="+mn-lt"/>
          <a:ea typeface="+mn-ea"/>
          <a:cs typeface="+mn-cs"/>
        </a:defRPr>
      </a:lvl2pPr>
      <a:lvl3pPr marL="914256" algn="l" defTabSz="457128" rtl="0" eaLnBrk="1" latinLnBrk="0" hangingPunct="1">
        <a:defRPr sz="1800" kern="1200">
          <a:solidFill>
            <a:schemeClr val="tx1"/>
          </a:solidFill>
          <a:latin typeface="+mn-lt"/>
          <a:ea typeface="+mn-ea"/>
          <a:cs typeface="+mn-cs"/>
        </a:defRPr>
      </a:lvl3pPr>
      <a:lvl4pPr marL="1371384" algn="l" defTabSz="457128" rtl="0" eaLnBrk="1" latinLnBrk="0" hangingPunct="1">
        <a:defRPr sz="1800" kern="1200">
          <a:solidFill>
            <a:schemeClr val="tx1"/>
          </a:solidFill>
          <a:latin typeface="+mn-lt"/>
          <a:ea typeface="+mn-ea"/>
          <a:cs typeface="+mn-cs"/>
        </a:defRPr>
      </a:lvl4pPr>
      <a:lvl5pPr marL="1828512" algn="l" defTabSz="457128" rtl="0" eaLnBrk="1" latinLnBrk="0" hangingPunct="1">
        <a:defRPr sz="1800" kern="1200">
          <a:solidFill>
            <a:schemeClr val="tx1"/>
          </a:solidFill>
          <a:latin typeface="+mn-lt"/>
          <a:ea typeface="+mn-ea"/>
          <a:cs typeface="+mn-cs"/>
        </a:defRPr>
      </a:lvl5pPr>
      <a:lvl6pPr marL="2285640" algn="l" defTabSz="457128" rtl="0" eaLnBrk="1" latinLnBrk="0" hangingPunct="1">
        <a:defRPr sz="1800" kern="1200">
          <a:solidFill>
            <a:schemeClr val="tx1"/>
          </a:solidFill>
          <a:latin typeface="+mn-lt"/>
          <a:ea typeface="+mn-ea"/>
          <a:cs typeface="+mn-cs"/>
        </a:defRPr>
      </a:lvl6pPr>
      <a:lvl7pPr marL="2742768" algn="l" defTabSz="457128" rtl="0" eaLnBrk="1" latinLnBrk="0" hangingPunct="1">
        <a:defRPr sz="1800" kern="1200">
          <a:solidFill>
            <a:schemeClr val="tx1"/>
          </a:solidFill>
          <a:latin typeface="+mn-lt"/>
          <a:ea typeface="+mn-ea"/>
          <a:cs typeface="+mn-cs"/>
        </a:defRPr>
      </a:lvl7pPr>
      <a:lvl8pPr marL="3199888" algn="l" defTabSz="457128" rtl="0" eaLnBrk="1" latinLnBrk="0" hangingPunct="1">
        <a:defRPr sz="1800" kern="1200">
          <a:solidFill>
            <a:schemeClr val="tx1"/>
          </a:solidFill>
          <a:latin typeface="+mn-lt"/>
          <a:ea typeface="+mn-ea"/>
          <a:cs typeface="+mn-cs"/>
        </a:defRPr>
      </a:lvl8pPr>
      <a:lvl9pPr marL="3657020" algn="l" defTabSz="45712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C2"/>
        </a:solidFill>
        <a:effectLst/>
      </p:bgPr>
    </p:bg>
    <p:spTree>
      <p:nvGrpSpPr>
        <p:cNvPr id="1" name=""/>
        <p:cNvGrpSpPr/>
        <p:nvPr/>
      </p:nvGrpSpPr>
      <p:grpSpPr>
        <a:xfrm>
          <a:off x="0" y="0"/>
          <a:ext cx="0" cy="0"/>
          <a:chOff x="0" y="0"/>
          <a:chExt cx="0" cy="0"/>
        </a:xfrm>
      </p:grpSpPr>
      <p:sp>
        <p:nvSpPr>
          <p:cNvPr id="20482" name="Rectangle 1"/>
          <p:cNvSpPr>
            <a:spLocks noGrp="1" noChangeArrowheads="1"/>
          </p:cNvSpPr>
          <p:nvPr>
            <p:ph type="title"/>
          </p:nvPr>
        </p:nvSpPr>
        <p:spPr bwMode="auto">
          <a:xfrm>
            <a:off x="617539" y="549275"/>
            <a:ext cx="6994525"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3425" tIns="0" rIns="148110" bIns="0" numCol="1" anchor="ctr" anchorCtr="0" compatLnSpc="1">
            <a:prstTxWarp prst="textNoShape">
              <a:avLst/>
            </a:prstTxWarp>
          </a:bodyPr>
          <a:lstStyle/>
          <a:p>
            <a:pPr lvl="0"/>
            <a:r>
              <a:rPr lang="en-US">
                <a:sym typeface="Times" charset="0"/>
              </a:rPr>
              <a:t>Click to edit Master title style</a:t>
            </a:r>
          </a:p>
        </p:txBody>
      </p:sp>
      <p:sp>
        <p:nvSpPr>
          <p:cNvPr id="20483" name="Rectangle 2"/>
          <p:cNvSpPr>
            <a:spLocks noGrp="1" noChangeArrowheads="1"/>
          </p:cNvSpPr>
          <p:nvPr>
            <p:ph type="body" idx="1"/>
          </p:nvPr>
        </p:nvSpPr>
        <p:spPr bwMode="auto">
          <a:xfrm>
            <a:off x="617539" y="1782765"/>
            <a:ext cx="6994525" cy="3703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1148" tIns="0" rIns="41148" bIns="0" numCol="1" anchor="t" anchorCtr="0" compatLnSpc="1">
            <a:prstTxWarp prst="textNoShape">
              <a:avLst/>
            </a:prstTxWarp>
          </a:bodyPr>
          <a:lstStyle/>
          <a:p>
            <a:pPr lvl="0"/>
            <a:r>
              <a:rPr lang="en-US">
                <a:sym typeface="Times" charset="0"/>
              </a:rPr>
              <a:t>Click to edit Master text styles</a:t>
            </a:r>
          </a:p>
          <a:p>
            <a:pPr lvl="1"/>
            <a:r>
              <a:rPr lang="en-US">
                <a:sym typeface="Times" charset="0"/>
              </a:rPr>
              <a:t>Second level</a:t>
            </a:r>
          </a:p>
          <a:p>
            <a:pPr lvl="2"/>
            <a:r>
              <a:rPr lang="en-US">
                <a:sym typeface="Times" charset="0"/>
              </a:rPr>
              <a:t>Third level</a:t>
            </a:r>
          </a:p>
          <a:p>
            <a:pPr lvl="3"/>
            <a:r>
              <a:rPr lang="en-US">
                <a:sym typeface="Times" charset="0"/>
              </a:rPr>
              <a:t>Fourth level</a:t>
            </a:r>
          </a:p>
          <a:p>
            <a:pPr lvl="4"/>
            <a:r>
              <a:rPr lang="en-US">
                <a:sym typeface="Times" charset="0"/>
              </a:rPr>
              <a:t>Fifth level</a:t>
            </a:r>
          </a:p>
        </p:txBody>
      </p:sp>
    </p:spTree>
    <p:extLst>
      <p:ext uri="{BB962C8B-B14F-4D97-AF65-F5344CB8AC3E}">
        <p14:creationId xmlns:p14="http://schemas.microsoft.com/office/powerpoint/2010/main" val="2813549947"/>
      </p:ext>
    </p:extLst>
  </p:cSld>
  <p:clrMap bg1="lt1" tx1="dk1" bg2="lt2" tx2="dk2" accent1="accent1" accent2="accent2" accent3="accent3" accent4="accent4" accent5="accent5" accent6="accent6" hlink="hlink" folHlink="folHlink"/>
  <p:sldLayoutIdLst>
    <p:sldLayoutId id="2147483686" r:id="rId1"/>
    <p:sldLayoutId id="2147483687" r:id="rId2"/>
  </p:sldLayoutIdLst>
  <p:transition/>
  <p:txStyles>
    <p:titleStyle>
      <a:lvl1pPr marL="42863" indent="-23813" algn="ctr" rtl="0" eaLnBrk="0" fontAlgn="base" hangingPunct="0">
        <a:spcBef>
          <a:spcPct val="0"/>
        </a:spcBef>
        <a:spcAft>
          <a:spcPct val="0"/>
        </a:spcAft>
        <a:defRPr sz="4000">
          <a:solidFill>
            <a:srgbClr val="828100"/>
          </a:solidFill>
          <a:latin typeface="+mj-lt"/>
          <a:ea typeface="ＭＳ Ｐゴシック" charset="0"/>
          <a:cs typeface="+mj-cs"/>
          <a:sym typeface="Times" charset="0"/>
        </a:defRPr>
      </a:lvl1pPr>
      <a:lvl2pPr marL="42863" indent="-23813"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2pPr>
      <a:lvl3pPr marL="42863" indent="-23813"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3pPr>
      <a:lvl4pPr marL="42863" indent="-23813"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4pPr>
      <a:lvl5pPr marL="42863" indent="-23813"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5pPr>
      <a:lvl6pPr marL="458553" indent="-24289" algn="ctr" rtl="0" fontAlgn="base">
        <a:spcBef>
          <a:spcPct val="0"/>
        </a:spcBef>
        <a:spcAft>
          <a:spcPct val="0"/>
        </a:spcAft>
        <a:defRPr sz="4000">
          <a:solidFill>
            <a:srgbClr val="828100"/>
          </a:solidFill>
          <a:latin typeface="Times" charset="0"/>
          <a:ea typeface="Times" charset="0"/>
          <a:cs typeface="Times" charset="0"/>
          <a:sym typeface="Times" charset="0"/>
        </a:defRPr>
      </a:lvl6pPr>
      <a:lvl7pPr marL="869956" indent="-24289" algn="ctr" rtl="0" fontAlgn="base">
        <a:spcBef>
          <a:spcPct val="0"/>
        </a:spcBef>
        <a:spcAft>
          <a:spcPct val="0"/>
        </a:spcAft>
        <a:defRPr sz="4000">
          <a:solidFill>
            <a:srgbClr val="828100"/>
          </a:solidFill>
          <a:latin typeface="Times" charset="0"/>
          <a:ea typeface="Times" charset="0"/>
          <a:cs typeface="Times" charset="0"/>
          <a:sym typeface="Times" charset="0"/>
        </a:defRPr>
      </a:lvl7pPr>
      <a:lvl8pPr marL="1281371" indent="-24289" algn="ctr" rtl="0" fontAlgn="base">
        <a:spcBef>
          <a:spcPct val="0"/>
        </a:spcBef>
        <a:spcAft>
          <a:spcPct val="0"/>
        </a:spcAft>
        <a:defRPr sz="4000">
          <a:solidFill>
            <a:srgbClr val="828100"/>
          </a:solidFill>
          <a:latin typeface="Times" charset="0"/>
          <a:ea typeface="Times" charset="0"/>
          <a:cs typeface="Times" charset="0"/>
          <a:sym typeface="Times" charset="0"/>
        </a:defRPr>
      </a:lvl8pPr>
      <a:lvl9pPr marL="1692782" indent="-24289" algn="ctr" rtl="0" fontAlgn="base">
        <a:spcBef>
          <a:spcPct val="0"/>
        </a:spcBef>
        <a:spcAft>
          <a:spcPct val="0"/>
        </a:spcAft>
        <a:defRPr sz="4000">
          <a:solidFill>
            <a:srgbClr val="828100"/>
          </a:solidFill>
          <a:latin typeface="Times" charset="0"/>
          <a:ea typeface="Times" charset="0"/>
          <a:cs typeface="Times" charset="0"/>
          <a:sym typeface="Times" charset="0"/>
        </a:defRPr>
      </a:lvl9pPr>
    </p:titleStyle>
    <p:bodyStyle>
      <a:lvl1pPr marL="411163" indent="-369888" algn="l" rtl="0" eaLnBrk="0" fontAlgn="base" hangingPunct="0">
        <a:lnSpc>
          <a:spcPct val="101000"/>
        </a:lnSpc>
        <a:spcBef>
          <a:spcPts val="725"/>
        </a:spcBef>
        <a:spcAft>
          <a:spcPct val="0"/>
        </a:spcAft>
        <a:buClr>
          <a:srgbClr val="000000"/>
        </a:buClr>
        <a:buSzPct val="100000"/>
        <a:buFont typeface="Lucida Grande" charset="0"/>
        <a:buChar char="•"/>
        <a:defRPr sz="2900">
          <a:solidFill>
            <a:schemeClr val="tx1"/>
          </a:solidFill>
          <a:latin typeface="+mn-lt"/>
          <a:ea typeface="ＭＳ Ｐゴシック" charset="0"/>
          <a:cs typeface="+mn-cs"/>
          <a:sym typeface="Times" charset="0"/>
        </a:defRPr>
      </a:lvl1pPr>
      <a:lvl2pPr marL="769938" indent="-319088" algn="l" rtl="0" eaLnBrk="0" fontAlgn="base" hangingPunct="0">
        <a:lnSpc>
          <a:spcPct val="99000"/>
        </a:lnSpc>
        <a:spcBef>
          <a:spcPts val="625"/>
        </a:spcBef>
        <a:spcAft>
          <a:spcPct val="0"/>
        </a:spcAft>
        <a:buClr>
          <a:srgbClr val="000000"/>
        </a:buClr>
        <a:buSzPct val="100000"/>
        <a:buFont typeface="Lucida Grande" charset="0"/>
        <a:buChar char="–"/>
        <a:defRPr sz="2500">
          <a:solidFill>
            <a:schemeClr val="tx1"/>
          </a:solidFill>
          <a:latin typeface="+mn-lt"/>
          <a:ea typeface="+mn-ea"/>
          <a:cs typeface="+mn-cs"/>
          <a:sym typeface="Times" charset="0"/>
        </a:defRPr>
      </a:lvl2pPr>
      <a:lvl3pPr marL="1130300" indent="-268288" algn="l" rtl="0" eaLnBrk="0" fontAlgn="base" hangingPunct="0">
        <a:lnSpc>
          <a:spcPct val="99000"/>
        </a:lnSpc>
        <a:spcBef>
          <a:spcPts val="538"/>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3pPr>
      <a:lvl4pPr marL="1541463" indent="-268288" algn="l" rtl="0" eaLnBrk="0" fontAlgn="base" hangingPunct="0">
        <a:spcBef>
          <a:spcPts val="450"/>
        </a:spcBef>
        <a:spcAft>
          <a:spcPct val="0"/>
        </a:spcAft>
        <a:buClr>
          <a:srgbClr val="000000"/>
        </a:buClr>
        <a:buSzPct val="100000"/>
        <a:buFont typeface="Lucida Grande" charset="0"/>
        <a:buChar char="–"/>
        <a:defRPr>
          <a:solidFill>
            <a:schemeClr val="tx1"/>
          </a:solidFill>
          <a:latin typeface="+mn-lt"/>
          <a:ea typeface="+mn-ea"/>
          <a:cs typeface="+mn-cs"/>
          <a:sym typeface="Times" charset="0"/>
        </a:defRPr>
      </a:lvl4pPr>
      <a:lvl5pPr marL="1954213" indent="-268288" algn="l" rtl="0" eaLnBrk="0" fontAlgn="base" hangingPunct="0">
        <a:spcBef>
          <a:spcPct val="0"/>
        </a:spcBef>
        <a:spcAft>
          <a:spcPct val="0"/>
        </a:spcAft>
        <a:buClr>
          <a:srgbClr val="000000"/>
        </a:buClr>
        <a:buSzPct val="100000"/>
        <a:buFont typeface="Lucida Grande" charset="0"/>
        <a:buChar char="»"/>
        <a:defRPr>
          <a:solidFill>
            <a:schemeClr val="tx1"/>
          </a:solidFill>
          <a:latin typeface="+mn-lt"/>
          <a:ea typeface="+mn-ea"/>
          <a:cs typeface="+mn-cs"/>
          <a:sym typeface="Times" charset="0"/>
        </a:defRPr>
      </a:lvl5pPr>
      <a:lvl6pPr marL="2371324" indent="-274276"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6pPr>
      <a:lvl7pPr marL="2782742" indent="-274276"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7pPr>
      <a:lvl8pPr marL="3194150" indent="-274276"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8pPr>
      <a:lvl9pPr marL="3605553" indent="-274276"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9pPr>
    </p:bodyStyle>
    <p:otherStyle>
      <a:defPPr>
        <a:defRPr lang="en-US"/>
      </a:defPPr>
      <a:lvl1pPr marL="0" algn="l" defTabSz="411412" rtl="0" eaLnBrk="1" latinLnBrk="0" hangingPunct="1">
        <a:defRPr sz="1600" kern="1200">
          <a:solidFill>
            <a:schemeClr val="tx1"/>
          </a:solidFill>
          <a:latin typeface="+mn-lt"/>
          <a:ea typeface="+mn-ea"/>
          <a:cs typeface="+mn-cs"/>
        </a:defRPr>
      </a:lvl1pPr>
      <a:lvl2pPr marL="411412" algn="l" defTabSz="411412" rtl="0" eaLnBrk="1" latinLnBrk="0" hangingPunct="1">
        <a:defRPr sz="1600" kern="1200">
          <a:solidFill>
            <a:schemeClr val="tx1"/>
          </a:solidFill>
          <a:latin typeface="+mn-lt"/>
          <a:ea typeface="+mn-ea"/>
          <a:cs typeface="+mn-cs"/>
        </a:defRPr>
      </a:lvl2pPr>
      <a:lvl3pPr marL="822812" algn="l" defTabSz="411412" rtl="0" eaLnBrk="1" latinLnBrk="0" hangingPunct="1">
        <a:defRPr sz="1600" kern="1200">
          <a:solidFill>
            <a:schemeClr val="tx1"/>
          </a:solidFill>
          <a:latin typeface="+mn-lt"/>
          <a:ea typeface="+mn-ea"/>
          <a:cs typeface="+mn-cs"/>
        </a:defRPr>
      </a:lvl3pPr>
      <a:lvl4pPr marL="1234235" algn="l" defTabSz="411412" rtl="0" eaLnBrk="1" latinLnBrk="0" hangingPunct="1">
        <a:defRPr sz="1600" kern="1200">
          <a:solidFill>
            <a:schemeClr val="tx1"/>
          </a:solidFill>
          <a:latin typeface="+mn-lt"/>
          <a:ea typeface="+mn-ea"/>
          <a:cs typeface="+mn-cs"/>
        </a:defRPr>
      </a:lvl4pPr>
      <a:lvl5pPr marL="1645639" algn="l" defTabSz="411412" rtl="0" eaLnBrk="1" latinLnBrk="0" hangingPunct="1">
        <a:defRPr sz="1600" kern="1200">
          <a:solidFill>
            <a:schemeClr val="tx1"/>
          </a:solidFill>
          <a:latin typeface="+mn-lt"/>
          <a:ea typeface="+mn-ea"/>
          <a:cs typeface="+mn-cs"/>
        </a:defRPr>
      </a:lvl5pPr>
      <a:lvl6pPr marL="2057051" algn="l" defTabSz="411412" rtl="0" eaLnBrk="1" latinLnBrk="0" hangingPunct="1">
        <a:defRPr sz="1600" kern="1200">
          <a:solidFill>
            <a:schemeClr val="tx1"/>
          </a:solidFill>
          <a:latin typeface="+mn-lt"/>
          <a:ea typeface="+mn-ea"/>
          <a:cs typeface="+mn-cs"/>
        </a:defRPr>
      </a:lvl6pPr>
      <a:lvl7pPr marL="2468460" algn="l" defTabSz="411412" rtl="0" eaLnBrk="1" latinLnBrk="0" hangingPunct="1">
        <a:defRPr sz="1600" kern="1200">
          <a:solidFill>
            <a:schemeClr val="tx1"/>
          </a:solidFill>
          <a:latin typeface="+mn-lt"/>
          <a:ea typeface="+mn-ea"/>
          <a:cs typeface="+mn-cs"/>
        </a:defRPr>
      </a:lvl7pPr>
      <a:lvl8pPr marL="2879870" algn="l" defTabSz="411412" rtl="0" eaLnBrk="1" latinLnBrk="0" hangingPunct="1">
        <a:defRPr sz="1600" kern="1200">
          <a:solidFill>
            <a:schemeClr val="tx1"/>
          </a:solidFill>
          <a:latin typeface="+mn-lt"/>
          <a:ea typeface="+mn-ea"/>
          <a:cs typeface="+mn-cs"/>
        </a:defRPr>
      </a:lvl8pPr>
      <a:lvl9pPr marL="3291279" algn="l" defTabSz="411412"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
          <p:cNvSpPr>
            <a:spLocks noGrp="1" noChangeArrowheads="1"/>
          </p:cNvSpPr>
          <p:nvPr>
            <p:ph type="title"/>
          </p:nvPr>
        </p:nvSpPr>
        <p:spPr bwMode="auto">
          <a:xfrm>
            <a:off x="685800" y="381000"/>
            <a:ext cx="77724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40639" bIns="0" numCol="1" anchor="ctr" anchorCtr="0" compatLnSpc="1">
            <a:prstTxWarp prst="textNoShape">
              <a:avLst/>
            </a:prstTxWarp>
          </a:bodyPr>
          <a:lstStyle/>
          <a:p>
            <a:pPr lvl="0"/>
            <a:r>
              <a:rPr lang="en-US">
                <a:sym typeface="Times New Roman" charset="0"/>
              </a:rPr>
              <a:t>Click to edit Master title style</a:t>
            </a:r>
          </a:p>
        </p:txBody>
      </p:sp>
      <p:sp>
        <p:nvSpPr>
          <p:cNvPr id="14339" name="Rectangle 2"/>
          <p:cNvSpPr>
            <a:spLocks noGrp="1" noChangeArrowheads="1"/>
          </p:cNvSpPr>
          <p:nvPr>
            <p:ph type="body" idx="1"/>
          </p:nvPr>
        </p:nvSpPr>
        <p:spPr bwMode="auto">
          <a:xfrm>
            <a:off x="685800" y="1981200"/>
            <a:ext cx="77724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50800" tIns="50800" rIns="142220" bIns="50800" numCol="1" anchor="t" anchorCtr="0" compatLnSpc="1">
            <a:prstTxWarp prst="textNoShape">
              <a:avLst/>
            </a:prstTxWarp>
          </a:bodyPr>
          <a:lstStyle/>
          <a:p>
            <a:pPr lvl="0"/>
            <a:r>
              <a:rPr lang="en-US">
                <a:sym typeface="Times New Roman" charset="0"/>
              </a:rPr>
              <a:t>Click to edit Master text styles</a:t>
            </a:r>
          </a:p>
          <a:p>
            <a:pPr lvl="1"/>
            <a:r>
              <a:rPr lang="en-US">
                <a:sym typeface="Times New Roman" charset="0"/>
              </a:rPr>
              <a:t>Second level</a:t>
            </a:r>
          </a:p>
          <a:p>
            <a:pPr lvl="2"/>
            <a:r>
              <a:rPr lang="en-US">
                <a:sym typeface="Times New Roman" charset="0"/>
              </a:rPr>
              <a:t>Third level</a:t>
            </a:r>
          </a:p>
          <a:p>
            <a:pPr lvl="3"/>
            <a:r>
              <a:rPr lang="en-US">
                <a:sym typeface="Times New Roman" charset="0"/>
              </a:rPr>
              <a:t>Fourth level</a:t>
            </a:r>
          </a:p>
          <a:p>
            <a:pPr lvl="4"/>
            <a:r>
              <a:rPr lang="en-US">
                <a:sym typeface="Times New Roman" charset="0"/>
              </a:rPr>
              <a:t>Fifth level</a:t>
            </a:r>
          </a:p>
        </p:txBody>
      </p:sp>
      <p:sp>
        <p:nvSpPr>
          <p:cNvPr id="1027" name="Text Box 3"/>
          <p:cNvSpPr txBox="1">
            <a:spLocks noGrp="1" noChangeArrowheads="1"/>
          </p:cNvSpPr>
          <p:nvPr>
            <p:ph type="sldNum" sz="quarter" idx="4"/>
          </p:nvPr>
        </p:nvSpPr>
        <p:spPr bwMode="auto">
          <a:xfrm>
            <a:off x="7359651" y="6248400"/>
            <a:ext cx="292100" cy="292100"/>
          </a:xfrm>
          <a:prstGeom prst="rect">
            <a:avLst/>
          </a:prstGeom>
          <a:noFill/>
          <a:ln w="12700">
            <a:noFill/>
            <a:miter lim="800000"/>
            <a:headEnd/>
            <a:tailEnd/>
          </a:ln>
          <a:effectLst/>
        </p:spPr>
        <p:txBody>
          <a:bodyPr vert="horz" wrap="none" lIns="91436" tIns="45716" rIns="91436" bIns="45716" numCol="1" anchor="t" anchorCtr="0" compatLnSpc="1">
            <a:prstTxWarp prst="textNoShape">
              <a:avLst/>
            </a:prstTxWarp>
          </a:bodyPr>
          <a:lstStyle>
            <a:lvl1pPr algn="ctr">
              <a:defRPr sz="1400">
                <a:solidFill>
                  <a:srgbClr val="000000"/>
                </a:solidFill>
                <a:cs typeface="Times New Roman" charset="0"/>
                <a:sym typeface="Times New Roman" charset="0"/>
              </a:defRPr>
            </a:lvl1pPr>
          </a:lstStyle>
          <a:p>
            <a:pPr defTabSz="914400" fontAlgn="base">
              <a:spcBef>
                <a:spcPct val="0"/>
              </a:spcBef>
              <a:spcAft>
                <a:spcPct val="0"/>
              </a:spcAft>
              <a:defRPr/>
            </a:pPr>
            <a:fld id="{4D3D9F56-0D50-D341-8A6E-FB657A29679A}" type="slidenum">
              <a:rPr lang="en-US">
                <a:latin typeface="Times New Roman" charset="0"/>
                <a:ea typeface="ＭＳ Ｐゴシック" charset="0"/>
              </a:rPr>
              <a:pPr defTabSz="914400" fontAlgn="base">
                <a:spcBef>
                  <a:spcPct val="0"/>
                </a:spcBef>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588614625"/>
      </p:ext>
    </p:extLst>
  </p:cSld>
  <p:clrMap bg1="lt1" tx1="dk1" bg2="lt2" tx2="dk2" accent1="accent1" accent2="accent2" accent3="accent3" accent4="accent4" accent5="accent5" accent6="accent6" hlink="hlink" folHlink="folHlink"/>
  <p:sldLayoutIdLst>
    <p:sldLayoutId id="2147483689" r:id="rId1"/>
  </p:sldLayoutIdLst>
  <p:transition/>
  <p:hf hdr="0" ftr="0" dt="0"/>
  <p:txStyles>
    <p:titleStyle>
      <a:lvl1pPr marL="38100" indent="-38100" algn="ctr" rtl="0" eaLnBrk="0" fontAlgn="base" hangingPunct="0">
        <a:spcBef>
          <a:spcPct val="0"/>
        </a:spcBef>
        <a:spcAft>
          <a:spcPct val="0"/>
        </a:spcAft>
        <a:defRPr sz="4400">
          <a:solidFill>
            <a:schemeClr val="tx1"/>
          </a:solidFill>
          <a:latin typeface="+mj-lt"/>
          <a:ea typeface="+mj-ea"/>
          <a:cs typeface="+mj-cs"/>
          <a:sym typeface="Times New Roman" charset="0"/>
        </a:defRPr>
      </a:lvl1pPr>
      <a:lvl2pPr marL="38100" indent="-38100" algn="ctr" rtl="0" eaLnBrk="0" fontAlgn="base" hangingPunct="0">
        <a:spcBef>
          <a:spcPct val="0"/>
        </a:spcBef>
        <a:spcAft>
          <a:spcPct val="0"/>
        </a:spcAft>
        <a:defRPr sz="4400">
          <a:solidFill>
            <a:schemeClr val="tx1"/>
          </a:solidFill>
          <a:latin typeface="Times New Roman" charset="0"/>
          <a:ea typeface="ヒラギノ明朝 ProN W3" charset="-128"/>
          <a:cs typeface="ヒラギノ明朝 ProN W3" charset="-128"/>
          <a:sym typeface="Times New Roman" charset="0"/>
        </a:defRPr>
      </a:lvl2pPr>
      <a:lvl3pPr marL="38100" indent="-38100" algn="ctr" rtl="0" eaLnBrk="0" fontAlgn="base" hangingPunct="0">
        <a:spcBef>
          <a:spcPct val="0"/>
        </a:spcBef>
        <a:spcAft>
          <a:spcPct val="0"/>
        </a:spcAft>
        <a:defRPr sz="4400">
          <a:solidFill>
            <a:schemeClr val="tx1"/>
          </a:solidFill>
          <a:latin typeface="Times New Roman" charset="0"/>
          <a:ea typeface="ヒラギノ明朝 ProN W3" charset="-128"/>
          <a:cs typeface="ヒラギノ明朝 ProN W3" charset="-128"/>
          <a:sym typeface="Times New Roman" charset="0"/>
        </a:defRPr>
      </a:lvl3pPr>
      <a:lvl4pPr marL="38100" indent="-38100" algn="ctr" rtl="0" eaLnBrk="0" fontAlgn="base" hangingPunct="0">
        <a:spcBef>
          <a:spcPct val="0"/>
        </a:spcBef>
        <a:spcAft>
          <a:spcPct val="0"/>
        </a:spcAft>
        <a:defRPr sz="4400">
          <a:solidFill>
            <a:schemeClr val="tx1"/>
          </a:solidFill>
          <a:latin typeface="Times New Roman" charset="0"/>
          <a:ea typeface="ヒラギノ明朝 ProN W3" charset="-128"/>
          <a:cs typeface="ヒラギノ明朝 ProN W3" charset="-128"/>
          <a:sym typeface="Times New Roman" charset="0"/>
        </a:defRPr>
      </a:lvl4pPr>
      <a:lvl5pPr marL="38100" indent="-38100" algn="ctr" rtl="0" eaLnBrk="0" fontAlgn="base" hangingPunct="0">
        <a:spcBef>
          <a:spcPct val="0"/>
        </a:spcBef>
        <a:spcAft>
          <a:spcPct val="0"/>
        </a:spcAft>
        <a:defRPr sz="4400">
          <a:solidFill>
            <a:schemeClr val="tx1"/>
          </a:solidFill>
          <a:latin typeface="Times New Roman" charset="0"/>
          <a:ea typeface="ヒラギノ明朝 ProN W3" charset="-128"/>
          <a:cs typeface="ヒラギノ明朝 ProN W3" charset="-128"/>
          <a:sym typeface="Times New Roman" charset="0"/>
        </a:defRPr>
      </a:lvl5pPr>
      <a:lvl6pPr marL="496808" indent="-39686" algn="ctr" rtl="0" fontAlgn="base">
        <a:spcBef>
          <a:spcPct val="0"/>
        </a:spcBef>
        <a:spcAft>
          <a:spcPct val="0"/>
        </a:spcAft>
        <a:defRPr sz="4400">
          <a:solidFill>
            <a:schemeClr val="tx1"/>
          </a:solidFill>
          <a:latin typeface="Times New Roman" charset="0"/>
          <a:ea typeface="ヒラギノ明朝 ProN W3" charset="-128"/>
          <a:cs typeface="ヒラギノ明朝 ProN W3" charset="-128"/>
          <a:sym typeface="Times New Roman" charset="0"/>
        </a:defRPr>
      </a:lvl6pPr>
      <a:lvl7pPr marL="953942" indent="-39686" algn="ctr" rtl="0" fontAlgn="base">
        <a:spcBef>
          <a:spcPct val="0"/>
        </a:spcBef>
        <a:spcAft>
          <a:spcPct val="0"/>
        </a:spcAft>
        <a:defRPr sz="4400">
          <a:solidFill>
            <a:schemeClr val="tx1"/>
          </a:solidFill>
          <a:latin typeface="Times New Roman" charset="0"/>
          <a:ea typeface="ヒラギノ明朝 ProN W3" charset="-128"/>
          <a:cs typeface="ヒラギノ明朝 ProN W3" charset="-128"/>
          <a:sym typeface="Times New Roman" charset="0"/>
        </a:defRPr>
      </a:lvl7pPr>
      <a:lvl8pPr marL="1411064" indent="-39686" algn="ctr" rtl="0" fontAlgn="base">
        <a:spcBef>
          <a:spcPct val="0"/>
        </a:spcBef>
        <a:spcAft>
          <a:spcPct val="0"/>
        </a:spcAft>
        <a:defRPr sz="4400">
          <a:solidFill>
            <a:schemeClr val="tx1"/>
          </a:solidFill>
          <a:latin typeface="Times New Roman" charset="0"/>
          <a:ea typeface="ヒラギノ明朝 ProN W3" charset="-128"/>
          <a:cs typeface="ヒラギノ明朝 ProN W3" charset="-128"/>
          <a:sym typeface="Times New Roman" charset="0"/>
        </a:defRPr>
      </a:lvl8pPr>
      <a:lvl9pPr marL="1868198" indent="-39686" algn="ctr" rtl="0" fontAlgn="base">
        <a:spcBef>
          <a:spcPct val="0"/>
        </a:spcBef>
        <a:spcAft>
          <a:spcPct val="0"/>
        </a:spcAft>
        <a:defRPr sz="4400">
          <a:solidFill>
            <a:schemeClr val="tx1"/>
          </a:solidFill>
          <a:latin typeface="Times New Roman" charset="0"/>
          <a:ea typeface="ヒラギノ明朝 ProN W3" charset="-128"/>
          <a:cs typeface="ヒラギノ明朝 ProN W3" charset="-128"/>
          <a:sym typeface="Times New Roman" charset="0"/>
        </a:defRPr>
      </a:lvl9pPr>
    </p:titleStyle>
    <p:bodyStyle>
      <a:lvl1pPr marL="379413" indent="-339725" algn="l" rtl="0" eaLnBrk="0" fontAlgn="base" hangingPunct="0">
        <a:spcBef>
          <a:spcPts val="700"/>
        </a:spcBef>
        <a:spcAft>
          <a:spcPct val="0"/>
        </a:spcAft>
        <a:buSzPct val="100000"/>
        <a:buFont typeface="Times New Roman" charset="0"/>
        <a:buChar char="•"/>
        <a:defRPr sz="3200">
          <a:solidFill>
            <a:schemeClr val="tx1"/>
          </a:solidFill>
          <a:latin typeface="+mn-lt"/>
          <a:ea typeface="+mn-ea"/>
          <a:cs typeface="+mn-cs"/>
          <a:sym typeface="Times New Roman" charset="0"/>
        </a:defRPr>
      </a:lvl1pPr>
      <a:lvl2pPr marL="728663" indent="-282575" algn="l" rtl="0" eaLnBrk="0" fontAlgn="base" hangingPunct="0">
        <a:spcBef>
          <a:spcPts val="600"/>
        </a:spcBef>
        <a:spcAft>
          <a:spcPct val="0"/>
        </a:spcAft>
        <a:buSzPct val="100000"/>
        <a:buFont typeface="Times New Roman" charset="0"/>
        <a:buChar char="–"/>
        <a:defRPr sz="2800">
          <a:solidFill>
            <a:schemeClr val="tx1"/>
          </a:solidFill>
          <a:latin typeface="+mn-lt"/>
          <a:ea typeface="+mn-ea"/>
          <a:cs typeface="+mn-cs"/>
          <a:sym typeface="Times New Roman" charset="0"/>
        </a:defRPr>
      </a:lvl2pPr>
      <a:lvl3pPr marL="1128713" indent="-225425" algn="l" rtl="0" eaLnBrk="0" fontAlgn="base" hangingPunct="0">
        <a:spcBef>
          <a:spcPts val="500"/>
        </a:spcBef>
        <a:spcAft>
          <a:spcPct val="0"/>
        </a:spcAft>
        <a:buSzPct val="100000"/>
        <a:buFont typeface="Times New Roman" charset="0"/>
        <a:buChar char="•"/>
        <a:defRPr sz="2400">
          <a:solidFill>
            <a:schemeClr val="tx1"/>
          </a:solidFill>
          <a:latin typeface="+mn-lt"/>
          <a:ea typeface="+mn-ea"/>
          <a:cs typeface="+mn-cs"/>
          <a:sym typeface="Times New Roman" charset="0"/>
        </a:defRPr>
      </a:lvl3pPr>
      <a:lvl4pPr marL="1585913" indent="-225425" algn="l" rtl="0" eaLnBrk="0" fontAlgn="base" hangingPunct="0">
        <a:spcBef>
          <a:spcPts val="500"/>
        </a:spcBef>
        <a:spcAft>
          <a:spcPct val="0"/>
        </a:spcAft>
        <a:buSzPct val="100000"/>
        <a:buFont typeface="Times New Roman" charset="0"/>
        <a:buChar char="–"/>
        <a:defRPr sz="2000">
          <a:solidFill>
            <a:schemeClr val="tx1"/>
          </a:solidFill>
          <a:latin typeface="+mn-lt"/>
          <a:ea typeface="+mn-ea"/>
          <a:cs typeface="+mn-cs"/>
          <a:sym typeface="Times New Roman" charset="0"/>
        </a:defRPr>
      </a:lvl4pPr>
      <a:lvl5pPr marL="2043113" indent="-225425" algn="l" rtl="0" eaLnBrk="0" fontAlgn="base" hangingPunct="0">
        <a:spcBef>
          <a:spcPts val="500"/>
        </a:spcBef>
        <a:spcAft>
          <a:spcPct val="0"/>
        </a:spcAft>
        <a:buSzPct val="100000"/>
        <a:buFont typeface="Times New Roman" charset="0"/>
        <a:buChar char="»"/>
        <a:defRPr sz="2000">
          <a:solidFill>
            <a:schemeClr val="tx1"/>
          </a:solidFill>
          <a:latin typeface="+mn-lt"/>
          <a:ea typeface="+mn-ea"/>
          <a:cs typeface="+mn-cs"/>
          <a:sym typeface="Times New Roman" charset="0"/>
        </a:defRPr>
      </a:lvl5pPr>
      <a:lvl6pPr marL="2503088" indent="-228564" algn="l" rtl="0" fontAlgn="base">
        <a:spcBef>
          <a:spcPts val="500"/>
        </a:spcBef>
        <a:spcAft>
          <a:spcPct val="0"/>
        </a:spcAft>
        <a:buSzPct val="100000"/>
        <a:buFont typeface="Times New Roman" charset="0"/>
        <a:buChar char="»"/>
        <a:defRPr sz="2000">
          <a:solidFill>
            <a:schemeClr val="tx1"/>
          </a:solidFill>
          <a:latin typeface="+mn-lt"/>
          <a:ea typeface="+mn-ea"/>
          <a:cs typeface="+mn-cs"/>
          <a:sym typeface="Times New Roman" charset="0"/>
        </a:defRPr>
      </a:lvl6pPr>
      <a:lvl7pPr marL="2960214" indent="-228564" algn="l" rtl="0" fontAlgn="base">
        <a:spcBef>
          <a:spcPts val="500"/>
        </a:spcBef>
        <a:spcAft>
          <a:spcPct val="0"/>
        </a:spcAft>
        <a:buSzPct val="100000"/>
        <a:buFont typeface="Times New Roman" charset="0"/>
        <a:buChar char="»"/>
        <a:defRPr sz="2000">
          <a:solidFill>
            <a:schemeClr val="tx1"/>
          </a:solidFill>
          <a:latin typeface="+mn-lt"/>
          <a:ea typeface="+mn-ea"/>
          <a:cs typeface="+mn-cs"/>
          <a:sym typeface="Times New Roman" charset="0"/>
        </a:defRPr>
      </a:lvl7pPr>
      <a:lvl8pPr marL="3417341" indent="-228564" algn="l" rtl="0" fontAlgn="base">
        <a:spcBef>
          <a:spcPts val="500"/>
        </a:spcBef>
        <a:spcAft>
          <a:spcPct val="0"/>
        </a:spcAft>
        <a:buSzPct val="100000"/>
        <a:buFont typeface="Times New Roman" charset="0"/>
        <a:buChar char="»"/>
        <a:defRPr sz="2000">
          <a:solidFill>
            <a:schemeClr val="tx1"/>
          </a:solidFill>
          <a:latin typeface="+mn-lt"/>
          <a:ea typeface="+mn-ea"/>
          <a:cs typeface="+mn-cs"/>
          <a:sym typeface="Times New Roman" charset="0"/>
        </a:defRPr>
      </a:lvl8pPr>
      <a:lvl9pPr marL="3874470" indent="-228564" algn="l" rtl="0" fontAlgn="base">
        <a:spcBef>
          <a:spcPts val="500"/>
        </a:spcBef>
        <a:spcAft>
          <a:spcPct val="0"/>
        </a:spcAft>
        <a:buSzPct val="100000"/>
        <a:buFont typeface="Times New Roman" charset="0"/>
        <a:buChar char="»"/>
        <a:defRPr sz="2000">
          <a:solidFill>
            <a:schemeClr val="tx1"/>
          </a:solidFill>
          <a:latin typeface="+mn-lt"/>
          <a:ea typeface="+mn-ea"/>
          <a:cs typeface="+mn-cs"/>
          <a:sym typeface="Times New Roman" charset="0"/>
        </a:defRPr>
      </a:lvl9pPr>
    </p:bodyStyle>
    <p:otherStyle>
      <a:defPPr>
        <a:defRPr lang="en-US"/>
      </a:defPPr>
      <a:lvl1pPr marL="0" algn="l" defTabSz="457128" rtl="0" eaLnBrk="1" latinLnBrk="0" hangingPunct="1">
        <a:defRPr sz="1800" kern="1200">
          <a:solidFill>
            <a:schemeClr val="tx1"/>
          </a:solidFill>
          <a:latin typeface="+mn-lt"/>
          <a:ea typeface="+mn-ea"/>
          <a:cs typeface="+mn-cs"/>
        </a:defRPr>
      </a:lvl1pPr>
      <a:lvl2pPr marL="457128" algn="l" defTabSz="457128" rtl="0" eaLnBrk="1" latinLnBrk="0" hangingPunct="1">
        <a:defRPr sz="1800" kern="1200">
          <a:solidFill>
            <a:schemeClr val="tx1"/>
          </a:solidFill>
          <a:latin typeface="+mn-lt"/>
          <a:ea typeface="+mn-ea"/>
          <a:cs typeface="+mn-cs"/>
        </a:defRPr>
      </a:lvl2pPr>
      <a:lvl3pPr marL="914256" algn="l" defTabSz="457128" rtl="0" eaLnBrk="1" latinLnBrk="0" hangingPunct="1">
        <a:defRPr sz="1800" kern="1200">
          <a:solidFill>
            <a:schemeClr val="tx1"/>
          </a:solidFill>
          <a:latin typeface="+mn-lt"/>
          <a:ea typeface="+mn-ea"/>
          <a:cs typeface="+mn-cs"/>
        </a:defRPr>
      </a:lvl3pPr>
      <a:lvl4pPr marL="1371384" algn="l" defTabSz="457128" rtl="0" eaLnBrk="1" latinLnBrk="0" hangingPunct="1">
        <a:defRPr sz="1800" kern="1200">
          <a:solidFill>
            <a:schemeClr val="tx1"/>
          </a:solidFill>
          <a:latin typeface="+mn-lt"/>
          <a:ea typeface="+mn-ea"/>
          <a:cs typeface="+mn-cs"/>
        </a:defRPr>
      </a:lvl4pPr>
      <a:lvl5pPr marL="1828512" algn="l" defTabSz="457128" rtl="0" eaLnBrk="1" latinLnBrk="0" hangingPunct="1">
        <a:defRPr sz="1800" kern="1200">
          <a:solidFill>
            <a:schemeClr val="tx1"/>
          </a:solidFill>
          <a:latin typeface="+mn-lt"/>
          <a:ea typeface="+mn-ea"/>
          <a:cs typeface="+mn-cs"/>
        </a:defRPr>
      </a:lvl5pPr>
      <a:lvl6pPr marL="2285640" algn="l" defTabSz="457128" rtl="0" eaLnBrk="1" latinLnBrk="0" hangingPunct="1">
        <a:defRPr sz="1800" kern="1200">
          <a:solidFill>
            <a:schemeClr val="tx1"/>
          </a:solidFill>
          <a:latin typeface="+mn-lt"/>
          <a:ea typeface="+mn-ea"/>
          <a:cs typeface="+mn-cs"/>
        </a:defRPr>
      </a:lvl6pPr>
      <a:lvl7pPr marL="2742768" algn="l" defTabSz="457128" rtl="0" eaLnBrk="1" latinLnBrk="0" hangingPunct="1">
        <a:defRPr sz="1800" kern="1200">
          <a:solidFill>
            <a:schemeClr val="tx1"/>
          </a:solidFill>
          <a:latin typeface="+mn-lt"/>
          <a:ea typeface="+mn-ea"/>
          <a:cs typeface="+mn-cs"/>
        </a:defRPr>
      </a:lvl7pPr>
      <a:lvl8pPr marL="3199888" algn="l" defTabSz="457128" rtl="0" eaLnBrk="1" latinLnBrk="0" hangingPunct="1">
        <a:defRPr sz="1800" kern="1200">
          <a:solidFill>
            <a:schemeClr val="tx1"/>
          </a:solidFill>
          <a:latin typeface="+mn-lt"/>
          <a:ea typeface="+mn-ea"/>
          <a:cs typeface="+mn-cs"/>
        </a:defRPr>
      </a:lvl8pPr>
      <a:lvl9pPr marL="3657020" algn="l" defTabSz="45712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charset="0"/>
                <a:cs typeface="+mn-cs"/>
              </a:defRPr>
            </a:lvl1pPr>
          </a:lstStyle>
          <a:p>
            <a:pPr defTabSz="914400" fontAlgn="base">
              <a:spcBef>
                <a:spcPct val="0"/>
              </a:spcBef>
              <a:spcAft>
                <a:spcPct val="0"/>
              </a:spcAft>
              <a:defRPr/>
            </a:pPr>
            <a:endParaRPr lang="en-US">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charset="0"/>
                <a:cs typeface="+mn-cs"/>
              </a:defRPr>
            </a:lvl1pPr>
          </a:lstStyle>
          <a:p>
            <a:pPr defTabSz="914400" fontAlgn="base">
              <a:spcBef>
                <a:spcPct val="0"/>
              </a:spcBef>
              <a:spcAft>
                <a:spcPct val="0"/>
              </a:spcAft>
              <a:defRPr/>
            </a:pPr>
            <a:endParaRPr lang="en-US">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charset="0"/>
                <a:cs typeface="+mn-cs"/>
              </a:defRPr>
            </a:lvl1pPr>
          </a:lstStyle>
          <a:p>
            <a:pPr defTabSz="914400" fontAlgn="base">
              <a:spcBef>
                <a:spcPct val="0"/>
              </a:spcBef>
              <a:spcAft>
                <a:spcPct val="0"/>
              </a:spcAft>
              <a:defRPr/>
            </a:pPr>
            <a:fld id="{B1146837-4D22-9D4C-9F83-3AB16E5CB298}"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224349684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charset="0"/>
          <a:ea typeface="ＭＳ Ｐゴシック" charset="0"/>
        </a:defRPr>
      </a:lvl6pPr>
      <a:lvl7pPr marL="914400" algn="ctr" rtl="0" eaLnBrk="0" fontAlgn="base" hangingPunct="0">
        <a:spcBef>
          <a:spcPct val="0"/>
        </a:spcBef>
        <a:spcAft>
          <a:spcPct val="0"/>
        </a:spcAft>
        <a:defRPr sz="4400">
          <a:solidFill>
            <a:schemeClr val="tx2"/>
          </a:solidFill>
          <a:latin typeface="Times" charset="0"/>
          <a:ea typeface="ＭＳ Ｐゴシック" charset="0"/>
        </a:defRPr>
      </a:lvl7pPr>
      <a:lvl8pPr marL="1371600" algn="ctr" rtl="0" eaLnBrk="0" fontAlgn="base" hangingPunct="0">
        <a:spcBef>
          <a:spcPct val="0"/>
        </a:spcBef>
        <a:spcAft>
          <a:spcPct val="0"/>
        </a:spcAft>
        <a:defRPr sz="4400">
          <a:solidFill>
            <a:schemeClr val="tx2"/>
          </a:solidFill>
          <a:latin typeface="Times" charset="0"/>
          <a:ea typeface="ＭＳ Ｐゴシック" charset="0"/>
        </a:defRPr>
      </a:lvl8pPr>
      <a:lvl9pPr marL="1828800" algn="ctr"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000000"/>
                </a:solidFill>
                <a:cs typeface="+mn-cs"/>
              </a:defRPr>
            </a:lvl1pPr>
          </a:lstStyle>
          <a:p>
            <a:pPr defTabSz="914400" fontAlgn="base">
              <a:spcBef>
                <a:spcPct val="0"/>
              </a:spcBef>
              <a:spcAft>
                <a:spcPct val="0"/>
              </a:spcAft>
              <a:defRPr/>
            </a:pPr>
            <a:endParaRPr lang="en-US">
              <a:latin typeface="Times New Roman" charset="0"/>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cs typeface="+mn-cs"/>
              </a:defRPr>
            </a:lvl1pPr>
          </a:lstStyle>
          <a:p>
            <a:pPr defTabSz="914400" fontAlgn="base">
              <a:spcBef>
                <a:spcPct val="0"/>
              </a:spcBef>
              <a:spcAft>
                <a:spcPct val="0"/>
              </a:spcAft>
              <a:defRPr/>
            </a:pPr>
            <a:endParaRPr lang="en-US">
              <a:latin typeface="Times New Roman" charset="0"/>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cs typeface="+mn-cs"/>
              </a:defRPr>
            </a:lvl1pPr>
          </a:lstStyle>
          <a:p>
            <a:pPr defTabSz="914400" fontAlgn="base">
              <a:spcBef>
                <a:spcPct val="0"/>
              </a:spcBef>
              <a:spcAft>
                <a:spcPct val="0"/>
              </a:spcAft>
              <a:defRPr/>
            </a:pPr>
            <a:fld id="{E1A45431-D4E9-1044-9D44-C37C9FCDF374}" type="slidenum">
              <a:rPr lang="en-US">
                <a:latin typeface="Times New Roman" charset="0"/>
                <a:ea typeface="ＭＳ Ｐゴシック" charset="0"/>
              </a:rPr>
              <a:pPr defTabSz="914400" fontAlgn="base">
                <a:spcBef>
                  <a:spcPct val="0"/>
                </a:spcBef>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93055700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193" tIns="45597" rIns="91193" bIns="45597" rtlCol="0" anchor="ctr">
            <a:normAutofit/>
          </a:bodyPr>
          <a:lstStyle/>
          <a:p>
            <a:r>
              <a:rPr lang="en-US"/>
              <a:t>Click to edit Master title style</a:t>
            </a:r>
          </a:p>
        </p:txBody>
      </p:sp>
      <p:sp>
        <p:nvSpPr>
          <p:cNvPr id="3" name="Text Placeholder 2"/>
          <p:cNvSpPr>
            <a:spLocks noGrp="1"/>
          </p:cNvSpPr>
          <p:nvPr>
            <p:ph type="body" idx="1"/>
          </p:nvPr>
        </p:nvSpPr>
        <p:spPr>
          <a:xfrm>
            <a:off x="457200" y="1600252"/>
            <a:ext cx="8229600" cy="4525963"/>
          </a:xfrm>
          <a:prstGeom prst="rect">
            <a:avLst/>
          </a:prstGeom>
        </p:spPr>
        <p:txBody>
          <a:bodyPr vert="horz" lIns="91193" tIns="45597" rIns="91193" bIns="4559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2" y="6356406"/>
            <a:ext cx="2133600" cy="365125"/>
          </a:xfrm>
          <a:prstGeom prst="rect">
            <a:avLst/>
          </a:prstGeom>
        </p:spPr>
        <p:txBody>
          <a:bodyPr vert="horz" lIns="91193" tIns="45597" rIns="91193" bIns="45597" rtlCol="0" anchor="ctr"/>
          <a:lstStyle>
            <a:lvl1pPr algn="l">
              <a:defRPr sz="1200">
                <a:solidFill>
                  <a:schemeClr val="tx1">
                    <a:tint val="75000"/>
                  </a:schemeClr>
                </a:solidFill>
              </a:defRPr>
            </a:lvl1pPr>
          </a:lstStyle>
          <a:p>
            <a:pPr defTabSz="455756"/>
            <a:fld id="{C11147F3-07F8-9248-9DB8-D6E79D8F0E95}" type="datetimeFigureOut">
              <a:rPr lang="en-US" smtClean="0">
                <a:solidFill>
                  <a:prstClr val="black">
                    <a:tint val="75000"/>
                  </a:prstClr>
                </a:solidFill>
                <a:latin typeface="Calibri"/>
              </a:rPr>
              <a:pPr defTabSz="455756"/>
              <a:t>12/31/23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5" y="6356406"/>
            <a:ext cx="2895600" cy="365125"/>
          </a:xfrm>
          <a:prstGeom prst="rect">
            <a:avLst/>
          </a:prstGeom>
        </p:spPr>
        <p:txBody>
          <a:bodyPr vert="horz" lIns="91193" tIns="45597" rIns="91193" bIns="45597" rtlCol="0" anchor="ctr"/>
          <a:lstStyle>
            <a:lvl1pPr algn="ctr">
              <a:defRPr sz="1200">
                <a:solidFill>
                  <a:schemeClr val="tx1">
                    <a:tint val="75000"/>
                  </a:schemeClr>
                </a:solidFill>
              </a:defRPr>
            </a:lvl1pPr>
          </a:lstStyle>
          <a:p>
            <a:pPr defTabSz="455756"/>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406"/>
            <a:ext cx="2133600" cy="365125"/>
          </a:xfrm>
          <a:prstGeom prst="rect">
            <a:avLst/>
          </a:prstGeom>
        </p:spPr>
        <p:txBody>
          <a:bodyPr vert="horz" lIns="91193" tIns="45597" rIns="91193" bIns="45597" rtlCol="0" anchor="ctr"/>
          <a:lstStyle>
            <a:lvl1pPr algn="r">
              <a:defRPr sz="1200">
                <a:solidFill>
                  <a:schemeClr val="tx1">
                    <a:tint val="75000"/>
                  </a:schemeClr>
                </a:solidFill>
              </a:defRPr>
            </a:lvl1pPr>
          </a:lstStyle>
          <a:p>
            <a:pPr defTabSz="455756"/>
            <a:fld id="{644A6C76-1D05-F14D-AA28-A89AFF3788D3}" type="slidenum">
              <a:rPr lang="en-US" smtClean="0">
                <a:solidFill>
                  <a:prstClr val="black">
                    <a:tint val="75000"/>
                  </a:prstClr>
                </a:solidFill>
                <a:latin typeface="Calibri"/>
              </a:rPr>
              <a:pPr defTabSz="455756"/>
              <a:t>‹#›</a:t>
            </a:fld>
            <a:endParaRPr lang="en-US">
              <a:solidFill>
                <a:prstClr val="black">
                  <a:tint val="75000"/>
                </a:prstClr>
              </a:solidFill>
              <a:latin typeface="Calibri"/>
            </a:endParaRPr>
          </a:p>
        </p:txBody>
      </p:sp>
    </p:spTree>
    <p:extLst>
      <p:ext uri="{BB962C8B-B14F-4D97-AF65-F5344CB8AC3E}">
        <p14:creationId xmlns:p14="http://schemas.microsoft.com/office/powerpoint/2010/main" val="1612858612"/>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ctr" defTabSz="455756" rtl="0" eaLnBrk="1" latinLnBrk="0" hangingPunct="1">
        <a:spcBef>
          <a:spcPct val="0"/>
        </a:spcBef>
        <a:buNone/>
        <a:defRPr sz="4400" kern="1200">
          <a:solidFill>
            <a:schemeClr val="tx1"/>
          </a:solidFill>
          <a:latin typeface="+mj-lt"/>
          <a:ea typeface="+mj-ea"/>
          <a:cs typeface="+mj-cs"/>
        </a:defRPr>
      </a:lvl1pPr>
    </p:titleStyle>
    <p:bodyStyle>
      <a:lvl1pPr marL="341838" indent="-341838" algn="l" defTabSz="455756" rtl="0" eaLnBrk="1" latinLnBrk="0" hangingPunct="1">
        <a:spcBef>
          <a:spcPct val="20000"/>
        </a:spcBef>
        <a:buFont typeface="Arial"/>
        <a:buChar char="•"/>
        <a:defRPr sz="3200" kern="1200">
          <a:solidFill>
            <a:schemeClr val="tx1"/>
          </a:solidFill>
          <a:latin typeface="+mn-lt"/>
          <a:ea typeface="+mn-ea"/>
          <a:cs typeface="+mn-cs"/>
        </a:defRPr>
      </a:lvl1pPr>
      <a:lvl2pPr marL="740614" indent="-284864" algn="l" defTabSz="455756" rtl="0" eaLnBrk="1" latinLnBrk="0" hangingPunct="1">
        <a:spcBef>
          <a:spcPct val="20000"/>
        </a:spcBef>
        <a:buFont typeface="Arial"/>
        <a:buChar char="–"/>
        <a:defRPr sz="2800" kern="1200">
          <a:solidFill>
            <a:schemeClr val="tx1"/>
          </a:solidFill>
          <a:latin typeface="+mn-lt"/>
          <a:ea typeface="+mn-ea"/>
          <a:cs typeface="+mn-cs"/>
        </a:defRPr>
      </a:lvl2pPr>
      <a:lvl3pPr marL="1139420" indent="-227876" algn="l" defTabSz="455756" rtl="0" eaLnBrk="1" latinLnBrk="0" hangingPunct="1">
        <a:spcBef>
          <a:spcPct val="20000"/>
        </a:spcBef>
        <a:buFont typeface="Arial"/>
        <a:buChar char="•"/>
        <a:defRPr sz="2400" kern="1200">
          <a:solidFill>
            <a:schemeClr val="tx1"/>
          </a:solidFill>
          <a:latin typeface="+mn-lt"/>
          <a:ea typeface="+mn-ea"/>
          <a:cs typeface="+mn-cs"/>
        </a:defRPr>
      </a:lvl3pPr>
      <a:lvl4pPr marL="1595172" indent="-227876" algn="l" defTabSz="455756" rtl="0" eaLnBrk="1" latinLnBrk="0" hangingPunct="1">
        <a:spcBef>
          <a:spcPct val="20000"/>
        </a:spcBef>
        <a:buFont typeface="Arial"/>
        <a:buChar char="–"/>
        <a:defRPr sz="2000" kern="1200">
          <a:solidFill>
            <a:schemeClr val="tx1"/>
          </a:solidFill>
          <a:latin typeface="+mn-lt"/>
          <a:ea typeface="+mn-ea"/>
          <a:cs typeface="+mn-cs"/>
        </a:defRPr>
      </a:lvl4pPr>
      <a:lvl5pPr marL="2050968" indent="-227876" algn="l" defTabSz="455756" rtl="0" eaLnBrk="1" latinLnBrk="0" hangingPunct="1">
        <a:spcBef>
          <a:spcPct val="20000"/>
        </a:spcBef>
        <a:buFont typeface="Arial"/>
        <a:buChar char="»"/>
        <a:defRPr sz="2000" kern="1200">
          <a:solidFill>
            <a:schemeClr val="tx1"/>
          </a:solidFill>
          <a:latin typeface="+mn-lt"/>
          <a:ea typeface="+mn-ea"/>
          <a:cs typeface="+mn-cs"/>
        </a:defRPr>
      </a:lvl5pPr>
      <a:lvl6pPr marL="2506725" indent="-227876" algn="l" defTabSz="455756" rtl="0" eaLnBrk="1" latinLnBrk="0" hangingPunct="1">
        <a:spcBef>
          <a:spcPct val="20000"/>
        </a:spcBef>
        <a:buFont typeface="Arial"/>
        <a:buChar char="•"/>
        <a:defRPr sz="2000" kern="1200">
          <a:solidFill>
            <a:schemeClr val="tx1"/>
          </a:solidFill>
          <a:latin typeface="+mn-lt"/>
          <a:ea typeface="+mn-ea"/>
          <a:cs typeface="+mn-cs"/>
        </a:defRPr>
      </a:lvl6pPr>
      <a:lvl7pPr marL="2962480" indent="-227876" algn="l" defTabSz="455756" rtl="0" eaLnBrk="1" latinLnBrk="0" hangingPunct="1">
        <a:spcBef>
          <a:spcPct val="20000"/>
        </a:spcBef>
        <a:buFont typeface="Arial"/>
        <a:buChar char="•"/>
        <a:defRPr sz="2000" kern="1200">
          <a:solidFill>
            <a:schemeClr val="tx1"/>
          </a:solidFill>
          <a:latin typeface="+mn-lt"/>
          <a:ea typeface="+mn-ea"/>
          <a:cs typeface="+mn-cs"/>
        </a:defRPr>
      </a:lvl7pPr>
      <a:lvl8pPr marL="3418250" indent="-227876" algn="l" defTabSz="455756" rtl="0" eaLnBrk="1" latinLnBrk="0" hangingPunct="1">
        <a:spcBef>
          <a:spcPct val="20000"/>
        </a:spcBef>
        <a:buFont typeface="Arial"/>
        <a:buChar char="•"/>
        <a:defRPr sz="2000" kern="1200">
          <a:solidFill>
            <a:schemeClr val="tx1"/>
          </a:solidFill>
          <a:latin typeface="+mn-lt"/>
          <a:ea typeface="+mn-ea"/>
          <a:cs typeface="+mn-cs"/>
        </a:defRPr>
      </a:lvl8pPr>
      <a:lvl9pPr marL="3873997" indent="-227876" algn="l" defTabSz="45575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5756" rtl="0" eaLnBrk="1" latinLnBrk="0" hangingPunct="1">
        <a:defRPr sz="1800" kern="1200">
          <a:solidFill>
            <a:schemeClr val="tx1"/>
          </a:solidFill>
          <a:latin typeface="+mn-lt"/>
          <a:ea typeface="+mn-ea"/>
          <a:cs typeface="+mn-cs"/>
        </a:defRPr>
      </a:lvl1pPr>
      <a:lvl2pPr marL="455756" algn="l" defTabSz="455756" rtl="0" eaLnBrk="1" latinLnBrk="0" hangingPunct="1">
        <a:defRPr sz="1800" kern="1200">
          <a:solidFill>
            <a:schemeClr val="tx1"/>
          </a:solidFill>
          <a:latin typeface="+mn-lt"/>
          <a:ea typeface="+mn-ea"/>
          <a:cs typeface="+mn-cs"/>
        </a:defRPr>
      </a:lvl2pPr>
      <a:lvl3pPr marL="911533" algn="l" defTabSz="455756" rtl="0" eaLnBrk="1" latinLnBrk="0" hangingPunct="1">
        <a:defRPr sz="1800" kern="1200">
          <a:solidFill>
            <a:schemeClr val="tx1"/>
          </a:solidFill>
          <a:latin typeface="+mn-lt"/>
          <a:ea typeface="+mn-ea"/>
          <a:cs typeface="+mn-cs"/>
        </a:defRPr>
      </a:lvl3pPr>
      <a:lvl4pPr marL="1367312" algn="l" defTabSz="455756" rtl="0" eaLnBrk="1" latinLnBrk="0" hangingPunct="1">
        <a:defRPr sz="1800" kern="1200">
          <a:solidFill>
            <a:schemeClr val="tx1"/>
          </a:solidFill>
          <a:latin typeface="+mn-lt"/>
          <a:ea typeface="+mn-ea"/>
          <a:cs typeface="+mn-cs"/>
        </a:defRPr>
      </a:lvl4pPr>
      <a:lvl5pPr marL="1823076" algn="l" defTabSz="455756" rtl="0" eaLnBrk="1" latinLnBrk="0" hangingPunct="1">
        <a:defRPr sz="1800" kern="1200">
          <a:solidFill>
            <a:schemeClr val="tx1"/>
          </a:solidFill>
          <a:latin typeface="+mn-lt"/>
          <a:ea typeface="+mn-ea"/>
          <a:cs typeface="+mn-cs"/>
        </a:defRPr>
      </a:lvl5pPr>
      <a:lvl6pPr marL="2278845" algn="l" defTabSz="455756" rtl="0" eaLnBrk="1" latinLnBrk="0" hangingPunct="1">
        <a:defRPr sz="1800" kern="1200">
          <a:solidFill>
            <a:schemeClr val="tx1"/>
          </a:solidFill>
          <a:latin typeface="+mn-lt"/>
          <a:ea typeface="+mn-ea"/>
          <a:cs typeface="+mn-cs"/>
        </a:defRPr>
      </a:lvl6pPr>
      <a:lvl7pPr marL="2734619" algn="l" defTabSz="455756" rtl="0" eaLnBrk="1" latinLnBrk="0" hangingPunct="1">
        <a:defRPr sz="1800" kern="1200">
          <a:solidFill>
            <a:schemeClr val="tx1"/>
          </a:solidFill>
          <a:latin typeface="+mn-lt"/>
          <a:ea typeface="+mn-ea"/>
          <a:cs typeface="+mn-cs"/>
        </a:defRPr>
      </a:lvl7pPr>
      <a:lvl8pPr marL="3190383" algn="l" defTabSz="455756" rtl="0" eaLnBrk="1" latinLnBrk="0" hangingPunct="1">
        <a:defRPr sz="1800" kern="1200">
          <a:solidFill>
            <a:schemeClr val="tx1"/>
          </a:solidFill>
          <a:latin typeface="+mn-lt"/>
          <a:ea typeface="+mn-ea"/>
          <a:cs typeface="+mn-cs"/>
        </a:defRPr>
      </a:lvl8pPr>
      <a:lvl9pPr marL="3646148" algn="l" defTabSz="455756"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defTabSz="914400" eaLnBrk="0" fontAlgn="base" hangingPunct="0">
              <a:spcBef>
                <a:spcPct val="0"/>
              </a:spcBef>
              <a:spcAft>
                <a:spcPct val="0"/>
              </a:spcAft>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defTabSz="914400" eaLnBrk="0" fontAlgn="base" hangingPunct="0">
              <a:spcBef>
                <a:spcPct val="0"/>
              </a:spcBef>
              <a:spcAft>
                <a:spcPct val="0"/>
              </a:spcAft>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pPr defTabSz="914400" eaLnBrk="0" fontAlgn="base" hangingPunct="0">
              <a:spcBef>
                <a:spcPct val="0"/>
              </a:spcBef>
              <a:spcAft>
                <a:spcPct val="0"/>
              </a:spcAft>
              <a:defRPr/>
            </a:pPr>
            <a:fld id="{0116F098-137A-DD4E-ACF5-58F88CC7E4C4}"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720615949"/>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6pPr>
      <a:lvl7pPr marL="9144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7pPr>
      <a:lvl8pPr marL="13716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8pPr>
      <a:lvl9pPr marL="18288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defTabSz="914400" fontAlgn="base">
              <a:spcBef>
                <a:spcPct val="0"/>
              </a:spcBef>
              <a:spcAft>
                <a:spcPct val="0"/>
              </a:spcAft>
              <a:defRPr/>
            </a:pPr>
            <a:endParaRPr lang="en-US">
              <a:solidFill>
                <a:srgbClr val="000000"/>
              </a:solidFill>
              <a:latin typeface="Times New Roman" charset="0"/>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400" fontAlgn="base">
              <a:spcBef>
                <a:spcPct val="0"/>
              </a:spcBef>
              <a:spcAft>
                <a:spcPct val="0"/>
              </a:spcAft>
              <a:defRPr/>
            </a:pPr>
            <a:endParaRPr lang="en-US">
              <a:solidFill>
                <a:srgbClr val="000000"/>
              </a:solidFill>
              <a:latin typeface="Times New Roman" charset="0"/>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400" fontAlgn="base">
              <a:spcBef>
                <a:spcPct val="0"/>
              </a:spcBef>
              <a:spcAft>
                <a:spcPct val="0"/>
              </a:spcAft>
              <a:defRPr/>
            </a:pPr>
            <a:fld id="{D6BD2B84-CB08-7747-A998-B6910C321352}" type="slidenum">
              <a:rPr lang="en-US">
                <a:solidFill>
                  <a:srgbClr val="000000"/>
                </a:solidFill>
                <a:latin typeface="Times New Roman" charset="0"/>
                <a:ea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2139842109"/>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66.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66.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6.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jpeg"/><Relationship Id="rId1" Type="http://schemas.openxmlformats.org/officeDocument/2006/relationships/slideLayout" Target="../slideLayouts/slideLayout50.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6.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13" Type="http://schemas.openxmlformats.org/officeDocument/2006/relationships/image" Target="../media/image45.png"/><Relationship Id="rId18" Type="http://schemas.openxmlformats.org/officeDocument/2006/relationships/image" Target="../media/image50.png"/><Relationship Id="rId26" Type="http://schemas.openxmlformats.org/officeDocument/2006/relationships/image" Target="../media/image58.png"/><Relationship Id="rId39" Type="http://schemas.openxmlformats.org/officeDocument/2006/relationships/image" Target="../media/image71.png"/><Relationship Id="rId21" Type="http://schemas.openxmlformats.org/officeDocument/2006/relationships/image" Target="../media/image53.png"/><Relationship Id="rId34" Type="http://schemas.openxmlformats.org/officeDocument/2006/relationships/image" Target="../media/image66.png"/><Relationship Id="rId42" Type="http://schemas.openxmlformats.org/officeDocument/2006/relationships/image" Target="../media/image74.png"/><Relationship Id="rId47" Type="http://schemas.openxmlformats.org/officeDocument/2006/relationships/image" Target="../media/image79.png"/><Relationship Id="rId7" Type="http://schemas.openxmlformats.org/officeDocument/2006/relationships/image" Target="../media/image39.png"/><Relationship Id="rId2" Type="http://schemas.openxmlformats.org/officeDocument/2006/relationships/notesSlide" Target="../notesSlides/notesSlide4.xml"/><Relationship Id="rId16" Type="http://schemas.openxmlformats.org/officeDocument/2006/relationships/image" Target="../media/image48.png"/><Relationship Id="rId29" Type="http://schemas.openxmlformats.org/officeDocument/2006/relationships/image" Target="../media/image61.png"/><Relationship Id="rId1" Type="http://schemas.openxmlformats.org/officeDocument/2006/relationships/slideLayout" Target="../slideLayouts/slideLayout27.xml"/><Relationship Id="rId6" Type="http://schemas.openxmlformats.org/officeDocument/2006/relationships/image" Target="../media/image38.png"/><Relationship Id="rId11" Type="http://schemas.openxmlformats.org/officeDocument/2006/relationships/image" Target="../media/image43.png"/><Relationship Id="rId24" Type="http://schemas.openxmlformats.org/officeDocument/2006/relationships/image" Target="../media/image56.png"/><Relationship Id="rId32" Type="http://schemas.openxmlformats.org/officeDocument/2006/relationships/image" Target="../media/image64.png"/><Relationship Id="rId37" Type="http://schemas.openxmlformats.org/officeDocument/2006/relationships/image" Target="../media/image69.png"/><Relationship Id="rId40" Type="http://schemas.openxmlformats.org/officeDocument/2006/relationships/image" Target="../media/image72.png"/><Relationship Id="rId45" Type="http://schemas.openxmlformats.org/officeDocument/2006/relationships/image" Target="../media/image77.png"/><Relationship Id="rId5" Type="http://schemas.openxmlformats.org/officeDocument/2006/relationships/image" Target="../media/image37.png"/><Relationship Id="rId15" Type="http://schemas.openxmlformats.org/officeDocument/2006/relationships/image" Target="../media/image47.png"/><Relationship Id="rId23" Type="http://schemas.openxmlformats.org/officeDocument/2006/relationships/image" Target="../media/image55.png"/><Relationship Id="rId28" Type="http://schemas.openxmlformats.org/officeDocument/2006/relationships/image" Target="../media/image60.png"/><Relationship Id="rId36" Type="http://schemas.openxmlformats.org/officeDocument/2006/relationships/image" Target="../media/image68.png"/><Relationship Id="rId10" Type="http://schemas.openxmlformats.org/officeDocument/2006/relationships/image" Target="../media/image42.png"/><Relationship Id="rId19" Type="http://schemas.openxmlformats.org/officeDocument/2006/relationships/image" Target="../media/image51.png"/><Relationship Id="rId31" Type="http://schemas.openxmlformats.org/officeDocument/2006/relationships/image" Target="../media/image63.png"/><Relationship Id="rId44" Type="http://schemas.openxmlformats.org/officeDocument/2006/relationships/image" Target="../media/image76.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 Id="rId22" Type="http://schemas.openxmlformats.org/officeDocument/2006/relationships/image" Target="../media/image54.png"/><Relationship Id="rId27" Type="http://schemas.openxmlformats.org/officeDocument/2006/relationships/image" Target="../media/image59.png"/><Relationship Id="rId30" Type="http://schemas.openxmlformats.org/officeDocument/2006/relationships/image" Target="../media/image62.png"/><Relationship Id="rId35" Type="http://schemas.openxmlformats.org/officeDocument/2006/relationships/image" Target="../media/image67.png"/><Relationship Id="rId43" Type="http://schemas.openxmlformats.org/officeDocument/2006/relationships/image" Target="../media/image75.png"/><Relationship Id="rId8" Type="http://schemas.openxmlformats.org/officeDocument/2006/relationships/image" Target="../media/image40.png"/><Relationship Id="rId3" Type="http://schemas.openxmlformats.org/officeDocument/2006/relationships/image" Target="../media/image35.jpeg"/><Relationship Id="rId12" Type="http://schemas.openxmlformats.org/officeDocument/2006/relationships/image" Target="../media/image44.png"/><Relationship Id="rId17" Type="http://schemas.openxmlformats.org/officeDocument/2006/relationships/image" Target="../media/image49.png"/><Relationship Id="rId25" Type="http://schemas.openxmlformats.org/officeDocument/2006/relationships/image" Target="../media/image57.png"/><Relationship Id="rId33" Type="http://schemas.openxmlformats.org/officeDocument/2006/relationships/image" Target="../media/image65.png"/><Relationship Id="rId38" Type="http://schemas.openxmlformats.org/officeDocument/2006/relationships/image" Target="../media/image70.png"/><Relationship Id="rId46" Type="http://schemas.openxmlformats.org/officeDocument/2006/relationships/image" Target="../media/image78.png"/><Relationship Id="rId20" Type="http://schemas.openxmlformats.org/officeDocument/2006/relationships/image" Target="../media/image52.png"/><Relationship Id="rId41" Type="http://schemas.openxmlformats.org/officeDocument/2006/relationships/image" Target="../media/image73.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xml"/><Relationship Id="rId1" Type="http://schemas.openxmlformats.org/officeDocument/2006/relationships/slideLayout" Target="../slideLayouts/slideLayout44.xml"/><Relationship Id="rId4" Type="http://schemas.microsoft.com/office/2007/relationships/hdphoto" Target="../media/hdphoto3.wdp"/></Relationships>
</file>

<file path=ppt/slides/_rels/slide3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7.xml"/></Relationships>
</file>

<file path=ppt/slides/_rels/slide4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xml"/><Relationship Id="rId1" Type="http://schemas.openxmlformats.org/officeDocument/2006/relationships/slideLayout" Target="../slideLayouts/slideLayout92.xml"/><Relationship Id="rId4" Type="http://schemas.openxmlformats.org/officeDocument/2006/relationships/image" Target="../media/image92.emf"/></Relationships>
</file>

<file path=ppt/slides/_rels/slide4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xml"/><Relationship Id="rId1" Type="http://schemas.openxmlformats.org/officeDocument/2006/relationships/slideLayout" Target="../slideLayouts/slideLayout92.xml"/><Relationship Id="rId4" Type="http://schemas.openxmlformats.org/officeDocument/2006/relationships/image" Target="../media/image93.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7A2A159-5541-0742-BE9F-4A1A564DD37C}"/>
              </a:ext>
            </a:extLst>
          </p:cNvPr>
          <p:cNvSpPr txBox="1"/>
          <p:nvPr/>
        </p:nvSpPr>
        <p:spPr>
          <a:xfrm>
            <a:off x="3243755" y="4952287"/>
            <a:ext cx="2656497" cy="779381"/>
          </a:xfrm>
          <a:prstGeom prst="rect">
            <a:avLst/>
          </a:prstGeom>
          <a:noFill/>
        </p:spPr>
        <p:txBody>
          <a:bodyPr wrap="none" rtlCol="0">
            <a:spAutoFit/>
          </a:bodyPr>
          <a:lstStyle/>
          <a:p>
            <a:pPr algn="ctr" defTabSz="914400" fontAlgn="base">
              <a:lnSpc>
                <a:spcPct val="110000"/>
              </a:lnSpc>
              <a:spcBef>
                <a:spcPct val="0"/>
              </a:spcBef>
              <a:spcAft>
                <a:spcPct val="0"/>
              </a:spcAft>
            </a:pPr>
            <a:r>
              <a:rPr lang="ar-JO" sz="44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متى 24: 15</a:t>
            </a:r>
            <a:endParaRPr lang="en-US" sz="44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3A4DDF40-BA0A-F4F7-75E9-2FD6135AB1C8}"/>
              </a:ext>
            </a:extLst>
          </p:cNvPr>
          <p:cNvSpPr>
            <a:spLocks noChangeArrowheads="1"/>
          </p:cNvSpPr>
          <p:nvPr/>
        </p:nvSpPr>
        <p:spPr bwMode="auto">
          <a:xfrm>
            <a:off x="0" y="5715000"/>
            <a:ext cx="9144000" cy="1143000"/>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 راندال برايس • خدمات عالم الكتاب المقدس الدولية</a:t>
            </a:r>
          </a:p>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تم تحميلها من قبل د. ريك جريفيث • مؤسسة الدراسات اللاهوتية الأردنية</a:t>
            </a:r>
            <a:b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BibleStudyDownloads.org</a:t>
            </a:r>
          </a:p>
        </p:txBody>
      </p:sp>
      <p:sp>
        <p:nvSpPr>
          <p:cNvPr id="3" name="TextBox 2">
            <a:extLst>
              <a:ext uri="{FF2B5EF4-FFF2-40B4-BE49-F238E27FC236}">
                <a16:creationId xmlns:a16="http://schemas.microsoft.com/office/drawing/2014/main" id="{027AB2FD-312C-0A83-BD61-97DF6A52A593}"/>
              </a:ext>
            </a:extLst>
          </p:cNvPr>
          <p:cNvSpPr txBox="1"/>
          <p:nvPr/>
        </p:nvSpPr>
        <p:spPr>
          <a:xfrm>
            <a:off x="1659183" y="3637196"/>
            <a:ext cx="5825634" cy="1466427"/>
          </a:xfrm>
          <a:prstGeom prst="rect">
            <a:avLst/>
          </a:prstGeom>
          <a:noFill/>
        </p:spPr>
        <p:txBody>
          <a:bodyPr wrap="none" rtlCol="0">
            <a:spAutoFit/>
          </a:bodyPr>
          <a:lstStyle/>
          <a:p>
            <a:pPr algn="ctr" defTabSz="914400" rtl="1" fontAlgn="base">
              <a:lnSpc>
                <a:spcPct val="110000"/>
              </a:lnSpc>
              <a:spcBef>
                <a:spcPct val="0"/>
              </a:spcBef>
              <a:spcAft>
                <a:spcPct val="0"/>
              </a:spcAft>
            </a:pPr>
            <a:r>
              <a:rPr lang="ar-JO" sz="88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منتصف</a:t>
            </a:r>
            <a:r>
              <a:rPr lang="en-US" sz="88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 </a:t>
            </a:r>
            <a:r>
              <a:rPr lang="ar-JO" sz="88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الضيقة</a:t>
            </a:r>
            <a:endParaRPr lang="en-US" sz="88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38866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ving in last day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3" y="-64008"/>
            <a:ext cx="9221277" cy="6922007"/>
          </a:xfrm>
          <a:prstGeom prst="rect">
            <a:avLst/>
          </a:prstGeom>
        </p:spPr>
      </p:pic>
      <p:sp>
        <p:nvSpPr>
          <p:cNvPr id="4" name="TextBox 3"/>
          <p:cNvSpPr txBox="1"/>
          <p:nvPr/>
        </p:nvSpPr>
        <p:spPr>
          <a:xfrm>
            <a:off x="950765" y="5031144"/>
            <a:ext cx="3540081" cy="1569660"/>
          </a:xfrm>
          <a:prstGeom prst="rect">
            <a:avLst/>
          </a:prstGeom>
          <a:noFill/>
        </p:spPr>
        <p:txBody>
          <a:bodyPr wrap="square" rtlCol="0">
            <a:spAutoFit/>
          </a:bodyPr>
          <a:lstStyle/>
          <a:p>
            <a:pPr algn="r"/>
            <a:r>
              <a:rPr lang="ar-JO" sz="2400" b="1" dirty="0">
                <a:solidFill>
                  <a:srgbClr val="FEFFFB"/>
                </a:solidFill>
                <a:effectLst>
                  <a:glow rad="101600">
                    <a:schemeClr val="tx1">
                      <a:alpha val="75000"/>
                    </a:schemeClr>
                  </a:glow>
                </a:effectLst>
                <a:latin typeface="Arial" panose="020B0604020202020204" pitchFamily="34" charset="0"/>
                <a:cs typeface="Arial" panose="020B0604020202020204" pitchFamily="34" charset="0"/>
              </a:rPr>
              <a:t>حروب</a:t>
            </a:r>
            <a:endParaRPr lang="en-US" sz="2400" b="1" dirty="0">
              <a:solidFill>
                <a:srgbClr val="FEFFFB"/>
              </a:solidFill>
              <a:effectLst>
                <a:glow rad="101600">
                  <a:schemeClr val="tx1">
                    <a:alpha val="75000"/>
                  </a:schemeClr>
                </a:glow>
              </a:effectLst>
              <a:latin typeface="Arial" panose="020B0604020202020204" pitchFamily="34" charset="0"/>
              <a:cs typeface="Arial" panose="020B0604020202020204" pitchFamily="34" charset="0"/>
            </a:endParaRPr>
          </a:p>
          <a:p>
            <a:pPr algn="r"/>
            <a:r>
              <a:rPr lang="ar-JO" sz="2400" b="1" dirty="0">
                <a:solidFill>
                  <a:srgbClr val="FEFFFB"/>
                </a:solidFill>
                <a:effectLst>
                  <a:glow rad="101600">
                    <a:schemeClr val="tx1">
                      <a:alpha val="75000"/>
                    </a:schemeClr>
                  </a:glow>
                </a:effectLst>
                <a:latin typeface="Arial" panose="020B0604020202020204" pitchFamily="34" charset="0"/>
                <a:cs typeface="Arial" panose="020B0604020202020204" pitchFamily="34" charset="0"/>
              </a:rPr>
              <a:t>مجاعات</a:t>
            </a:r>
            <a:endParaRPr lang="en-US" sz="2400" b="1" dirty="0">
              <a:solidFill>
                <a:srgbClr val="FEFFFB"/>
              </a:solidFill>
              <a:effectLst>
                <a:glow rad="101600">
                  <a:schemeClr val="tx1">
                    <a:alpha val="75000"/>
                  </a:schemeClr>
                </a:glow>
              </a:effectLst>
              <a:latin typeface="Arial" panose="020B0604020202020204" pitchFamily="34" charset="0"/>
              <a:cs typeface="Arial" panose="020B0604020202020204" pitchFamily="34" charset="0"/>
            </a:endParaRPr>
          </a:p>
          <a:p>
            <a:pPr algn="r"/>
            <a:r>
              <a:rPr lang="ar-JO" sz="2400" b="1" dirty="0">
                <a:solidFill>
                  <a:srgbClr val="FEFFFB"/>
                </a:solidFill>
                <a:effectLst>
                  <a:glow rad="101600">
                    <a:schemeClr val="tx1">
                      <a:alpha val="75000"/>
                    </a:schemeClr>
                  </a:glow>
                </a:effectLst>
                <a:latin typeface="Arial" panose="020B0604020202020204" pitchFamily="34" charset="0"/>
                <a:cs typeface="Arial" panose="020B0604020202020204" pitchFamily="34" charset="0"/>
              </a:rPr>
              <a:t>زلازل</a:t>
            </a:r>
            <a:endParaRPr lang="en-US" sz="2400" b="1" dirty="0">
              <a:solidFill>
                <a:srgbClr val="FEFFFB"/>
              </a:solidFill>
              <a:effectLst>
                <a:glow rad="101600">
                  <a:schemeClr val="tx1">
                    <a:alpha val="75000"/>
                  </a:schemeClr>
                </a:glow>
              </a:effectLst>
              <a:latin typeface="Arial" panose="020B0604020202020204" pitchFamily="34" charset="0"/>
              <a:cs typeface="Arial" panose="020B0604020202020204" pitchFamily="34" charset="0"/>
            </a:endParaRPr>
          </a:p>
          <a:p>
            <a:pPr algn="r"/>
            <a:r>
              <a:rPr lang="ar-JO" sz="2400" b="1" dirty="0">
                <a:solidFill>
                  <a:srgbClr val="FEFFFB"/>
                </a:solidFill>
                <a:effectLst>
                  <a:glow rad="101600">
                    <a:schemeClr val="tx1">
                      <a:alpha val="75000"/>
                    </a:schemeClr>
                  </a:glow>
                </a:effectLst>
                <a:latin typeface="Arial" panose="020B0604020202020204" pitchFamily="34" charset="0"/>
                <a:cs typeface="Arial" panose="020B0604020202020204" pitchFamily="34" charset="0"/>
              </a:rPr>
              <a:t>اضطهاد المؤمنين</a:t>
            </a:r>
            <a:endParaRPr lang="en-US" sz="2400" b="1" dirty="0">
              <a:solidFill>
                <a:srgbClr val="FEFFFB"/>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5" name="TextBox 4"/>
          <p:cNvSpPr txBox="1"/>
          <p:nvPr/>
        </p:nvSpPr>
        <p:spPr>
          <a:xfrm>
            <a:off x="5067300" y="5031144"/>
            <a:ext cx="3540080" cy="1569660"/>
          </a:xfrm>
          <a:prstGeom prst="rect">
            <a:avLst/>
          </a:prstGeom>
          <a:noFill/>
        </p:spPr>
        <p:txBody>
          <a:bodyPr wrap="square" rtlCol="0">
            <a:spAutoFit/>
          </a:bodyPr>
          <a:lstStyle/>
          <a:p>
            <a:pPr algn="r"/>
            <a:r>
              <a:rPr lang="ar-JO" sz="2400" b="1" dirty="0">
                <a:solidFill>
                  <a:srgbClr val="FEFFFB"/>
                </a:solidFill>
                <a:effectLst>
                  <a:glow rad="101600">
                    <a:schemeClr val="tx1">
                      <a:alpha val="75000"/>
                    </a:schemeClr>
                  </a:glow>
                </a:effectLst>
                <a:latin typeface="Arial" panose="020B0604020202020204" pitchFamily="34" charset="0"/>
                <a:cs typeface="Arial" panose="020B0604020202020204" pitchFamily="34" charset="0"/>
              </a:rPr>
              <a:t>كراهية شعب الله</a:t>
            </a:r>
            <a:endParaRPr lang="en-US" sz="2400" b="1" dirty="0">
              <a:solidFill>
                <a:srgbClr val="FEFFFB"/>
              </a:solidFill>
              <a:effectLst>
                <a:glow rad="101600">
                  <a:schemeClr val="tx1">
                    <a:alpha val="75000"/>
                  </a:schemeClr>
                </a:glow>
              </a:effectLst>
              <a:latin typeface="Arial" panose="020B0604020202020204" pitchFamily="34" charset="0"/>
              <a:cs typeface="Arial" panose="020B0604020202020204" pitchFamily="34" charset="0"/>
            </a:endParaRPr>
          </a:p>
          <a:p>
            <a:pPr algn="r"/>
            <a:r>
              <a:rPr lang="ar-JO" sz="2400" b="1" dirty="0">
                <a:solidFill>
                  <a:srgbClr val="FEFFFB"/>
                </a:solidFill>
                <a:effectLst>
                  <a:glow rad="101600">
                    <a:schemeClr val="tx1">
                      <a:alpha val="75000"/>
                    </a:schemeClr>
                  </a:glow>
                </a:effectLst>
                <a:latin typeface="Arial" panose="020B0604020202020204" pitchFamily="34" charset="0"/>
                <a:cs typeface="Arial" panose="020B0604020202020204" pitchFamily="34" charset="0"/>
              </a:rPr>
              <a:t>الإرتداد</a:t>
            </a:r>
            <a:endParaRPr lang="en-US" sz="2400" b="1" dirty="0">
              <a:solidFill>
                <a:srgbClr val="FEFFFB"/>
              </a:solidFill>
              <a:effectLst>
                <a:glow rad="101600">
                  <a:schemeClr val="tx1">
                    <a:alpha val="75000"/>
                  </a:schemeClr>
                </a:glow>
              </a:effectLst>
              <a:latin typeface="Arial" panose="020B0604020202020204" pitchFamily="34" charset="0"/>
              <a:cs typeface="Arial" panose="020B0604020202020204" pitchFamily="34" charset="0"/>
            </a:endParaRPr>
          </a:p>
          <a:p>
            <a:pPr algn="r"/>
            <a:r>
              <a:rPr lang="ar-JO" sz="2400" b="1" dirty="0">
                <a:solidFill>
                  <a:srgbClr val="FEFFFB"/>
                </a:solidFill>
                <a:effectLst>
                  <a:glow rad="101600">
                    <a:schemeClr val="tx1">
                      <a:alpha val="75000"/>
                    </a:schemeClr>
                  </a:glow>
                </a:effectLst>
                <a:latin typeface="Arial" panose="020B0604020202020204" pitchFamily="34" charset="0"/>
                <a:cs typeface="Arial" panose="020B0604020202020204" pitchFamily="34" charset="0"/>
              </a:rPr>
              <a:t>الأنبياء الكذبة</a:t>
            </a:r>
            <a:endParaRPr lang="en-US" sz="2400" b="1" dirty="0">
              <a:solidFill>
                <a:srgbClr val="FEFFFB"/>
              </a:solidFill>
              <a:effectLst>
                <a:glow rad="101600">
                  <a:schemeClr val="tx1">
                    <a:alpha val="75000"/>
                  </a:schemeClr>
                </a:glow>
              </a:effectLst>
              <a:latin typeface="Arial" panose="020B0604020202020204" pitchFamily="34" charset="0"/>
              <a:cs typeface="Arial" panose="020B0604020202020204" pitchFamily="34" charset="0"/>
            </a:endParaRPr>
          </a:p>
          <a:p>
            <a:pPr algn="r"/>
            <a:r>
              <a:rPr lang="ar-JO" sz="2400" b="1" dirty="0">
                <a:solidFill>
                  <a:srgbClr val="FEFFFB"/>
                </a:solidFill>
                <a:effectLst>
                  <a:glow rad="101600">
                    <a:schemeClr val="tx1">
                      <a:alpha val="75000"/>
                    </a:schemeClr>
                  </a:glow>
                </a:effectLst>
                <a:latin typeface="Arial" panose="020B0604020202020204" pitchFamily="34" charset="0"/>
                <a:cs typeface="Arial" panose="020B0604020202020204" pitchFamily="34" charset="0"/>
              </a:rPr>
              <a:t>الجيل الأناني</a:t>
            </a:r>
            <a:endParaRPr lang="en-US" sz="2400" b="1" dirty="0">
              <a:solidFill>
                <a:srgbClr val="FEFFFB"/>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6" name="TextBox 5"/>
          <p:cNvSpPr txBox="1"/>
          <p:nvPr/>
        </p:nvSpPr>
        <p:spPr>
          <a:xfrm>
            <a:off x="2082799" y="4249003"/>
            <a:ext cx="4821583" cy="769441"/>
          </a:xfrm>
          <a:prstGeom prst="rect">
            <a:avLst/>
          </a:prstGeom>
          <a:noFill/>
        </p:spPr>
        <p:txBody>
          <a:bodyPr wrap="square" rtlCol="0">
            <a:spAutoFit/>
          </a:bodyPr>
          <a:lstStyle/>
          <a:p>
            <a:pPr algn="ctr"/>
            <a:r>
              <a:rPr lang="ar-JO" sz="4400" b="1" dirty="0">
                <a:solidFill>
                  <a:srgbClr val="FFA82B"/>
                </a:solidFill>
                <a:effectLst>
                  <a:outerShdw dist="76200" dir="2700000" algn="tl" rotWithShape="0">
                    <a:srgbClr val="000000"/>
                  </a:outerShdw>
                </a:effectLst>
                <a:latin typeface="Arial" panose="020B0604020202020204" pitchFamily="34" charset="0"/>
                <a:cs typeface="Arial" panose="020B0604020202020204" pitchFamily="34" charset="0"/>
              </a:rPr>
              <a:t>علامات الأزمنة</a:t>
            </a:r>
            <a:endParaRPr lang="en-US" sz="4400" b="1" dirty="0">
              <a:solidFill>
                <a:srgbClr val="FFA82B"/>
              </a:solidFill>
              <a:effectLst>
                <a:outerShdw dist="76200" dir="2700000" algn="tl" rotWithShape="0">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5104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p:nvSpPr>
        <p:spPr>
          <a:xfrm>
            <a:off x="301145" y="1559999"/>
            <a:ext cx="8576080" cy="3108543"/>
          </a:xfrm>
          <a:prstGeom prst="rect">
            <a:avLst/>
          </a:prstGeom>
        </p:spPr>
        <p:txBody>
          <a:bodyPr wrap="square">
            <a:spAutoFit/>
          </a:bodyPr>
          <a:lstStyle/>
          <a:p>
            <a:pPr marL="469900" indent="-469900" algn="r" rtl="1"/>
            <a:r>
              <a:rPr lang="ar-JO" sz="2800" b="1" dirty="0">
                <a:solidFill>
                  <a:schemeClr val="bg1"/>
                </a:solidFill>
                <a:effectLst>
                  <a:glow rad="254000">
                    <a:schemeClr val="tx1">
                      <a:alpha val="70000"/>
                    </a:schemeClr>
                  </a:glow>
                </a:effectLst>
                <a:latin typeface="Arial" panose="020B0604020202020204" pitchFamily="34" charset="0"/>
                <a:cs typeface="Arial" panose="020B0604020202020204" pitchFamily="34" charset="0"/>
              </a:rPr>
              <a:t>(1) يجب اعتبار الظروف المذكورة دينونات إلهية تتماشى مع نمط إعلان العهد القديم (وليست كوارث طبيعية). ويمكن ملاحظة ذلك في وصفهم بالأوجاع (ع 8). في العهد القديم استخدم الأنبياء مصطلح الأوجاع (بالعبرية شيل) وهي إشارة إلى اقتراب موعد الولادة كرمز للبلايا الرهيبة التي صاحبت يوم الرب (إش 21: 3؛ 26: 17-١٨؛ ٦٦: ٧؛ إر ٤: ٣١؛ مي ٤: ١٠) وخاصة زمن ضيق يعقوب (إر ٣٠: ٦-٧) وهو ما أشير إليه في وصف الضيقة العظيمة في مت ٢٤. :21.</a:t>
            </a:r>
            <a:endParaRPr lang="en-US" sz="2800" b="1" dirty="0">
              <a:solidFill>
                <a:schemeClr val="bg1"/>
              </a:solidFill>
              <a:effectLst>
                <a:glow rad="254000">
                  <a:schemeClr val="tx1">
                    <a:alpha val="70000"/>
                  </a:schemeClr>
                </a:glow>
              </a:effectLst>
              <a:latin typeface="Arial" panose="020B0604020202020204" pitchFamily="34" charset="0"/>
              <a:cs typeface="Arial" panose="020B0604020202020204" pitchFamily="34" charset="0"/>
            </a:endParaRPr>
          </a:p>
        </p:txBody>
      </p:sp>
      <p:sp>
        <p:nvSpPr>
          <p:cNvPr id="4" name="Rectangle 3"/>
          <p:cNvSpPr/>
          <p:nvPr/>
        </p:nvSpPr>
        <p:spPr>
          <a:xfrm>
            <a:off x="502051" y="264323"/>
            <a:ext cx="8091905" cy="1089529"/>
          </a:xfrm>
          <a:prstGeom prst="rect">
            <a:avLst/>
          </a:prstGeom>
        </p:spPr>
        <p:txBody>
          <a:bodyPr wrap="square">
            <a:spAutoFit/>
          </a:bodyPr>
          <a:lstStyle/>
          <a:p>
            <a:pPr algn="ctr">
              <a:lnSpc>
                <a:spcPct val="90000"/>
              </a:lnSpc>
            </a:pPr>
            <a:r>
              <a:rPr lang="ar-JO" sz="3600" b="1" dirty="0">
                <a:solidFill>
                  <a:srgbClr val="FFE182"/>
                </a:solidFill>
                <a:effectLst>
                  <a:glow rad="190500">
                    <a:schemeClr val="tx1">
                      <a:alpha val="75000"/>
                    </a:schemeClr>
                  </a:glow>
                </a:effectLst>
                <a:latin typeface="Arial" panose="020B0604020202020204" pitchFamily="34" charset="0"/>
                <a:cs typeface="Arial" panose="020B0604020202020204" pitchFamily="34" charset="0"/>
              </a:rPr>
              <a:t>الأسباب التي تجعل الأعداد 4-14 تشير               إلى النصف الأول من الضيقة</a:t>
            </a:r>
            <a:endParaRPr lang="en-US" sz="3600" b="1" dirty="0">
              <a:solidFill>
                <a:srgbClr val="FFE182"/>
              </a:solidFill>
              <a:effectLst>
                <a:glow rad="1905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4431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658"/>
            <a:ext cx="9144000" cy="6949657"/>
          </a:xfrm>
          <a:prstGeom prst="rect">
            <a:avLst/>
          </a:prstGeom>
        </p:spPr>
      </p:pic>
      <p:sp>
        <p:nvSpPr>
          <p:cNvPr id="2" name="Rectangle 1"/>
          <p:cNvSpPr/>
          <p:nvPr/>
        </p:nvSpPr>
        <p:spPr>
          <a:xfrm>
            <a:off x="459262" y="1270525"/>
            <a:ext cx="8392130" cy="3970318"/>
          </a:xfrm>
          <a:prstGeom prst="rect">
            <a:avLst/>
          </a:prstGeom>
        </p:spPr>
        <p:txBody>
          <a:bodyPr wrap="square">
            <a:spAutoFit/>
          </a:bodyPr>
          <a:lstStyle/>
          <a:p>
            <a:pPr marL="444500" indent="-436563" algn="r" rtl="1">
              <a:lnSpc>
                <a:spcPct val="90000"/>
              </a:lnSpc>
            </a:pPr>
            <a:r>
              <a:rPr lang="ar-JO" sz="2800" b="1" dirty="0">
                <a:solidFill>
                  <a:schemeClr val="bg1"/>
                </a:solidFill>
                <a:effectLst>
                  <a:glow rad="152400">
                    <a:schemeClr val="tx1">
                      <a:alpha val="75000"/>
                    </a:schemeClr>
                  </a:glow>
                </a:effectLst>
                <a:latin typeface="Arial" panose="020B0604020202020204" pitchFamily="34" charset="0"/>
                <a:cs typeface="Arial" panose="020B0604020202020204" pitchFamily="34" charset="0"/>
              </a:rPr>
              <a:t>(2) اعتقد العديد من اليهود خلال فترة الهيكل الثاني أن وقت الضيقة سوف يسبق النهاية مباشرة (مثل 4 عزرا 9: 3؛ 13: 31-32؛    2 باروخ 27: 7؛ 70: 3؛ نبوات سيبل 2: 22-٢٤؛ ٣: ٦٦٠-٦١)، وأشارت الطائفة اليهودية في قمران إلى هذه الضيقة باسم الأوجاع (مثل ترانيم قمران). تحدثت اليهودية الحاخامية أيضًا عن أوجاع المسيح باعتبارها سلسلة من التشنجات العالمية التي تسبق العصر المسياني. إن قائمة التلمود لهذه الظروف الروحية والأخلاقية والسياسية والإجتماعية والبيئية الكارثية التي ستميز الجيل الذي سيأتي فيه ابن داود (السنهدريم 97 أ) توازي بشكل وثيق تلك الموجودة في متى 24: 4-14.</a:t>
            </a:r>
            <a:endParaRPr lang="en-US" sz="2800" b="1" dirty="0">
              <a:solidFill>
                <a:schemeClr val="bg1"/>
              </a:solidFill>
              <a:effectLst>
                <a:glow rad="152400">
                  <a:schemeClr val="tx1">
                    <a:alpha val="75000"/>
                  </a:schemeClr>
                </a:glow>
              </a:effectLst>
              <a:latin typeface="Arial" panose="020B0604020202020204" pitchFamily="34" charset="0"/>
              <a:cs typeface="Arial" panose="020B0604020202020204" pitchFamily="34" charset="0"/>
            </a:endParaRPr>
          </a:p>
        </p:txBody>
      </p:sp>
      <p:sp>
        <p:nvSpPr>
          <p:cNvPr id="4" name="TextBox 3"/>
          <p:cNvSpPr txBox="1"/>
          <p:nvPr/>
        </p:nvSpPr>
        <p:spPr>
          <a:xfrm>
            <a:off x="903435" y="347335"/>
            <a:ext cx="7193643" cy="584775"/>
          </a:xfrm>
          <a:prstGeom prst="rect">
            <a:avLst/>
          </a:prstGeom>
          <a:noFill/>
        </p:spPr>
        <p:txBody>
          <a:bodyPr wrap="square" rtlCol="0">
            <a:spAutoFit/>
          </a:bodyPr>
          <a:lstStyle/>
          <a:p>
            <a:pPr algn="ctr"/>
            <a:r>
              <a:rPr lang="ar-JO" sz="3200" b="1" dirty="0">
                <a:solidFill>
                  <a:srgbClr val="FFE182"/>
                </a:solidFill>
                <a:effectLst>
                  <a:glow rad="101600">
                    <a:schemeClr val="tx1">
                      <a:alpha val="75000"/>
                    </a:schemeClr>
                  </a:glow>
                </a:effectLst>
                <a:latin typeface="Arial" panose="020B0604020202020204" pitchFamily="34" charset="0"/>
                <a:cs typeface="Arial" panose="020B0604020202020204" pitchFamily="34" charset="0"/>
              </a:rPr>
              <a:t>المفهوم اليهودي لضيقة الأيام الأخيرة</a:t>
            </a:r>
            <a:endParaRPr lang="en-US" sz="3200" b="1" dirty="0">
              <a:solidFill>
                <a:srgbClr val="FFE182"/>
              </a:solidFill>
              <a:effectLst>
                <a:glow rad="1016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920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lectricit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359" y="-73494"/>
            <a:ext cx="9254359" cy="6931837"/>
          </a:xfrm>
          <a:prstGeom prst="rect">
            <a:avLst/>
          </a:prstGeom>
        </p:spPr>
      </p:pic>
      <p:sp>
        <p:nvSpPr>
          <p:cNvPr id="2" name="Rectangle 1"/>
          <p:cNvSpPr/>
          <p:nvPr/>
        </p:nvSpPr>
        <p:spPr>
          <a:xfrm>
            <a:off x="539448" y="2973178"/>
            <a:ext cx="8375952" cy="1569660"/>
          </a:xfrm>
          <a:prstGeom prst="rect">
            <a:avLst/>
          </a:prstGeom>
        </p:spPr>
        <p:txBody>
          <a:bodyPr wrap="square">
            <a:spAutoFit/>
          </a:bodyPr>
          <a:lstStyle/>
          <a:p>
            <a:pPr marL="444500" lvl="0" indent="-436563" algn="r" rtl="1"/>
            <a:r>
              <a:rPr lang="ar-JO" sz="3200" b="1" dirty="0">
                <a:solidFill>
                  <a:srgbClr val="FFFFFF"/>
                </a:solidFill>
                <a:effectLst>
                  <a:glow rad="152400">
                    <a:srgbClr val="000000">
                      <a:alpha val="75000"/>
                    </a:srgbClr>
                  </a:glow>
                </a:effectLst>
                <a:latin typeface="Arial Narrow"/>
                <a:cs typeface="Arial Narrow"/>
              </a:rPr>
              <a:t>(3) يشير العهد الجديد إلى أن الكنيسة لن تختبر دينونات الله المعينة ليوم الرب (1 تس 5: 9؛ رؤ 3: 10). لذلك لا يمكن لهذه الآيات أن تصف الأحداث خلال عصر الكنيسة.</a:t>
            </a:r>
            <a:endParaRPr lang="en-US" sz="3200" b="1" dirty="0">
              <a:solidFill>
                <a:srgbClr val="FFFFFF"/>
              </a:solidFill>
              <a:effectLst>
                <a:glow rad="152400">
                  <a:srgbClr val="000000">
                    <a:alpha val="75000"/>
                  </a:srgbClr>
                </a:glow>
              </a:effectLst>
              <a:latin typeface="Arial Narrow"/>
              <a:cs typeface="Arial Narrow"/>
            </a:endParaRPr>
          </a:p>
        </p:txBody>
      </p:sp>
    </p:spTree>
    <p:extLst>
      <p:ext uri="{BB962C8B-B14F-4D97-AF65-F5344CB8AC3E}">
        <p14:creationId xmlns:p14="http://schemas.microsoft.com/office/powerpoint/2010/main" val="3714932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lightningclou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456958"/>
          </a:xfrm>
          <a:prstGeom prst="rect">
            <a:avLst/>
          </a:prstGeom>
        </p:spPr>
      </p:pic>
      <p:sp>
        <p:nvSpPr>
          <p:cNvPr id="2" name="Rectangle 1"/>
          <p:cNvSpPr/>
          <p:nvPr/>
        </p:nvSpPr>
        <p:spPr>
          <a:xfrm>
            <a:off x="810380" y="1268081"/>
            <a:ext cx="7885563" cy="2677656"/>
          </a:xfrm>
          <a:prstGeom prst="rect">
            <a:avLst/>
          </a:prstGeom>
        </p:spPr>
        <p:txBody>
          <a:bodyPr wrap="square">
            <a:spAutoFit/>
          </a:bodyPr>
          <a:lstStyle/>
          <a:p>
            <a:pPr marL="534988" indent="-534988" algn="r" rtl="1"/>
            <a:r>
              <a:rPr lang="ar-JO" sz="2800" b="1" dirty="0">
                <a:solidFill>
                  <a:schemeClr val="bg1"/>
                </a:solidFill>
                <a:effectLst>
                  <a:glow rad="190500">
                    <a:schemeClr val="tx1">
                      <a:alpha val="75000"/>
                    </a:schemeClr>
                  </a:glow>
                </a:effectLst>
                <a:latin typeface="Arial" panose="020B0604020202020204" pitchFamily="34" charset="0"/>
                <a:cs typeface="Arial" panose="020B0604020202020204" pitchFamily="34" charset="0"/>
              </a:rPr>
              <a:t>(4) ذكر يسوع أن هذه الدينونات لم تكن نهاية الدينونات ولكنها كانت مجرد البداية (ع 8). ومع ذلك فإن آلام الولادة الأولية يجب أن تسبق مباشرة آلام الولادة الأكثر شدة والتي تصل إلى ذروة عملية الولادة . إذ أن الضيقة لا تبدأ فورًا بعد اختطاف الكنيسة بل فقط مع بداية الأسبوع السبعين لدانيال (دا 9: 27). لذلك لا يمكن لهذه الآيات أن تصف أحداث عصر الكنيسة.</a:t>
            </a:r>
            <a:endParaRPr lang="en-US" sz="2800" b="1" dirty="0">
              <a:solidFill>
                <a:schemeClr val="bg1"/>
              </a:solidFill>
              <a:effectLst>
                <a:glow rad="1905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5673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uslim End Time Signs 2.jpg"/>
          <p:cNvPicPr>
            <a:picLocks noChangeAspect="1"/>
          </p:cNvPicPr>
          <p:nvPr/>
        </p:nvPicPr>
        <p:blipFill>
          <a:blip r:embed="rId2" cstate="email">
            <a:lum contrast="30000"/>
          </a:blip>
          <a:stretch>
            <a:fillRect/>
          </a:stretch>
        </p:blipFill>
        <p:spPr>
          <a:xfrm>
            <a:off x="0" y="0"/>
            <a:ext cx="4483100" cy="6858000"/>
          </a:xfrm>
          <a:prstGeom prst="rect">
            <a:avLst/>
          </a:prstGeom>
        </p:spPr>
      </p:pic>
      <p:pic>
        <p:nvPicPr>
          <p:cNvPr id="3" name="Picture 2" descr="Islamic signs boo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4700" y="0"/>
            <a:ext cx="4559300" cy="6858000"/>
          </a:xfrm>
          <a:prstGeom prst="rect">
            <a:avLst/>
          </a:prstGeom>
        </p:spPr>
      </p:pic>
    </p:spTree>
    <p:extLst>
      <p:ext uri="{BB962C8B-B14F-4D97-AF65-F5344CB8AC3E}">
        <p14:creationId xmlns:p14="http://schemas.microsoft.com/office/powerpoint/2010/main" val="388752711"/>
      </p:ext>
    </p:extLst>
  </p:cSld>
  <p:clrMapOvr>
    <a:masterClrMapping/>
  </p:clrMapOvr>
  <p:transition>
    <p:split orient="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igns of messia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368800" cy="6858000"/>
          </a:xfrm>
          <a:prstGeom prst="rect">
            <a:avLst/>
          </a:prstGeom>
        </p:spPr>
      </p:pic>
      <p:pic>
        <p:nvPicPr>
          <p:cNvPr id="3" name="Picture 2" descr="messianic signs ne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0"/>
            <a:ext cx="4648200" cy="6858000"/>
          </a:xfrm>
          <a:prstGeom prst="rect">
            <a:avLst/>
          </a:prstGeom>
        </p:spPr>
      </p:pic>
    </p:spTree>
    <p:extLst>
      <p:ext uri="{BB962C8B-B14F-4D97-AF65-F5344CB8AC3E}">
        <p14:creationId xmlns:p14="http://schemas.microsoft.com/office/powerpoint/2010/main" val="4054169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red angl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 y="0"/>
            <a:ext cx="9144358" cy="6858000"/>
          </a:xfrm>
          <a:prstGeom prst="rect">
            <a:avLst/>
          </a:prstGeom>
        </p:spPr>
      </p:pic>
      <p:sp>
        <p:nvSpPr>
          <p:cNvPr id="2" name="Rectangle 1"/>
          <p:cNvSpPr/>
          <p:nvPr/>
        </p:nvSpPr>
        <p:spPr>
          <a:xfrm>
            <a:off x="0" y="193050"/>
            <a:ext cx="4334933" cy="6768007"/>
          </a:xfrm>
          <a:prstGeom prst="rect">
            <a:avLst/>
          </a:prstGeom>
        </p:spPr>
        <p:txBody>
          <a:bodyPr wrap="square">
            <a:spAutoFit/>
          </a:bodyPr>
          <a:lstStyle/>
          <a:p>
            <a:pPr>
              <a:lnSpc>
                <a:spcPct val="90000"/>
              </a:lnSpc>
            </a:pPr>
            <a:r>
              <a:rPr lang="en-US" sz="2800" b="1" dirty="0">
                <a:solidFill>
                  <a:srgbClr val="FFE182"/>
                </a:solidFill>
                <a:effectLst>
                  <a:glow rad="101600">
                    <a:schemeClr val="tx1">
                      <a:alpha val="75000"/>
                    </a:schemeClr>
                  </a:glow>
                </a:effectLst>
                <a:latin typeface="Arial" panose="020B0604020202020204" pitchFamily="34" charset="0"/>
                <a:cs typeface="Arial" panose="020B0604020202020204" pitchFamily="34" charset="0"/>
              </a:rPr>
              <a:t>   </a:t>
            </a:r>
            <a:r>
              <a:rPr lang="en-US" sz="2800" b="1" dirty="0">
                <a:solidFill>
                  <a:srgbClr val="FFFCA9"/>
                </a:solidFill>
                <a:effectLst>
                  <a:glow rad="101600">
                    <a:schemeClr val="tx1">
                      <a:alpha val="75000"/>
                    </a:schemeClr>
                  </a:glow>
                </a:effectLst>
                <a:latin typeface="Arial" panose="020B0604020202020204" pitchFamily="34" charset="0"/>
                <a:cs typeface="Arial" panose="020B0604020202020204" pitchFamily="34" charset="0"/>
              </a:rPr>
              <a:t>     </a:t>
            </a:r>
            <a:r>
              <a:rPr lang="en-US" sz="2800" b="1" dirty="0">
                <a:solidFill>
                  <a:srgbClr val="FFE182"/>
                </a:solidFill>
                <a:effectLst>
                  <a:glow rad="101600">
                    <a:schemeClr val="tx1">
                      <a:alpha val="75000"/>
                    </a:schemeClr>
                  </a:glow>
                </a:effectLst>
                <a:latin typeface="Arial" panose="020B0604020202020204" pitchFamily="34" charset="0"/>
                <a:cs typeface="Arial" panose="020B0604020202020204" pitchFamily="34" charset="0"/>
              </a:rPr>
              <a:t> </a:t>
            </a:r>
          </a:p>
          <a:p>
            <a:pPr>
              <a:lnSpc>
                <a:spcPct val="90000"/>
              </a:lnSpc>
            </a:pPr>
            <a:endParaRPr lang="en-US" sz="2800" b="1" dirty="0">
              <a:solidFill>
                <a:srgbClr val="FFE182"/>
              </a:solidFill>
              <a:effectLst>
                <a:glow rad="101600">
                  <a:schemeClr val="tx1">
                    <a:alpha val="75000"/>
                  </a:schemeClr>
                </a:glow>
              </a:effectLst>
              <a:latin typeface="Arial" panose="020B0604020202020204" pitchFamily="34" charset="0"/>
              <a:cs typeface="Arial" panose="020B0604020202020204" pitchFamily="34" charset="0"/>
            </a:endParaRPr>
          </a:p>
          <a:p>
            <a:pPr>
              <a:lnSpc>
                <a:spcPct val="90000"/>
              </a:lnSpc>
            </a:pPr>
            <a:endParaRPr lang="en-US" b="1" dirty="0">
              <a:solidFill>
                <a:srgbClr val="FFF1F2"/>
              </a:solidFill>
              <a:effectLst>
                <a:glow rad="101600">
                  <a:schemeClr val="tx1">
                    <a:alpha val="75000"/>
                  </a:schemeClr>
                </a:glow>
              </a:effectLst>
              <a:latin typeface="Arial" panose="020B0604020202020204" pitchFamily="34" charset="0"/>
              <a:cs typeface="Arial" panose="020B0604020202020204" pitchFamily="34" charset="0"/>
            </a:endParaRPr>
          </a:p>
          <a:p>
            <a:pPr>
              <a:lnSpc>
                <a:spcPct val="90000"/>
              </a:lnSpc>
            </a:pPr>
            <a:r>
              <a:rPr lang="en-US" sz="12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 </a:t>
            </a:r>
          </a:p>
          <a:p>
            <a:pPr algn="r">
              <a:lnSpc>
                <a:spcPct val="90000"/>
              </a:lnSpc>
            </a:pPr>
            <a:r>
              <a:rPr lang="ar-JO" sz="2400" b="1" dirty="0">
                <a:solidFill>
                  <a:srgbClr val="FFE182"/>
                </a:solidFill>
                <a:effectLst>
                  <a:glow rad="101600">
                    <a:schemeClr val="tx1">
                      <a:alpha val="75000"/>
                    </a:schemeClr>
                  </a:glow>
                </a:effectLst>
                <a:latin typeface="Arial" panose="020B0604020202020204" pitchFamily="34" charset="0"/>
                <a:cs typeface="Arial" panose="020B0604020202020204" pitchFamily="34" charset="0"/>
              </a:rPr>
              <a:t>العلامات الأساسية:</a:t>
            </a:r>
            <a:endParaRPr lang="en-US" sz="2400" b="1" dirty="0">
              <a:solidFill>
                <a:srgbClr val="FFE182"/>
              </a:solidFill>
              <a:effectLst>
                <a:glow rad="101600">
                  <a:schemeClr val="tx1">
                    <a:alpha val="75000"/>
                  </a:schemeClr>
                </a:glow>
              </a:effectLst>
              <a:latin typeface="Arial" panose="020B0604020202020204" pitchFamily="34" charset="0"/>
              <a:cs typeface="Arial" panose="020B0604020202020204" pitchFamily="34" charset="0"/>
            </a:endParaRPr>
          </a:p>
          <a:p>
            <a:pPr>
              <a:lnSpc>
                <a:spcPct val="90000"/>
              </a:lnSpc>
            </a:pPr>
            <a:endParaRPr lang="en-US" sz="2400" b="1" dirty="0">
              <a:solidFill>
                <a:srgbClr val="FFE182"/>
              </a:solidFill>
              <a:effectLst>
                <a:glow rad="101600">
                  <a:schemeClr val="tx1">
                    <a:alpha val="75000"/>
                  </a:schemeClr>
                </a:glow>
              </a:effectLst>
              <a:latin typeface="Arial" panose="020B0604020202020204" pitchFamily="34" charset="0"/>
              <a:cs typeface="Arial" panose="020B0604020202020204" pitchFamily="34" charset="0"/>
            </a:endParaRPr>
          </a:p>
          <a:p>
            <a:pPr algn="r">
              <a:lnSpc>
                <a:spcPct val="90000"/>
              </a:lnSpc>
            </a:pPr>
            <a:r>
              <a:rPr lang="ar-JO" sz="24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1. المادية الجسيمة</a:t>
            </a:r>
          </a:p>
          <a:p>
            <a:pPr algn="r">
              <a:lnSpc>
                <a:spcPct val="90000"/>
              </a:lnSpc>
            </a:pPr>
            <a:r>
              <a:rPr lang="ar-JO" sz="24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2. عدد النساء يفوق عدد الرجال</a:t>
            </a:r>
          </a:p>
          <a:p>
            <a:pPr algn="r">
              <a:lnSpc>
                <a:spcPct val="90000"/>
              </a:lnSpc>
            </a:pPr>
            <a:r>
              <a:rPr lang="ar-JO" sz="24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3. يهزم المسلمون كلاً من اليهود والمسيحيين في معركة</a:t>
            </a:r>
          </a:p>
          <a:p>
            <a:pPr algn="r">
              <a:lnSpc>
                <a:spcPct val="90000"/>
              </a:lnSpc>
            </a:pPr>
            <a:endParaRPr lang="en-US" sz="24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endParaRPr>
          </a:p>
          <a:p>
            <a:pPr>
              <a:lnSpc>
                <a:spcPct val="90000"/>
              </a:lnSpc>
            </a:pPr>
            <a:r>
              <a:rPr lang="en-US" sz="12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 </a:t>
            </a:r>
          </a:p>
          <a:p>
            <a:pPr algn="r">
              <a:lnSpc>
                <a:spcPct val="90000"/>
              </a:lnSpc>
            </a:pPr>
            <a:r>
              <a:rPr lang="ar-JO" sz="2400" b="1" dirty="0">
                <a:solidFill>
                  <a:srgbClr val="FFE182"/>
                </a:solidFill>
                <a:effectLst>
                  <a:glow rad="101600">
                    <a:schemeClr val="tx1">
                      <a:alpha val="75000"/>
                    </a:schemeClr>
                  </a:glow>
                </a:effectLst>
                <a:latin typeface="Arial" panose="020B0604020202020204" pitchFamily="34" charset="0"/>
                <a:cs typeface="Arial" panose="020B0604020202020204" pitchFamily="34" charset="0"/>
              </a:rPr>
              <a:t>العلامات الثانوية:</a:t>
            </a:r>
            <a:endParaRPr lang="en-US" sz="2400" b="1" dirty="0">
              <a:solidFill>
                <a:srgbClr val="FFE182"/>
              </a:solidFill>
              <a:effectLst>
                <a:glow rad="101600">
                  <a:schemeClr val="tx1">
                    <a:alpha val="75000"/>
                  </a:schemeClr>
                </a:glow>
              </a:effectLst>
              <a:latin typeface="Arial" panose="020B0604020202020204" pitchFamily="34" charset="0"/>
              <a:cs typeface="Arial" panose="020B0604020202020204" pitchFamily="34" charset="0"/>
            </a:endParaRPr>
          </a:p>
          <a:p>
            <a:pPr>
              <a:lnSpc>
                <a:spcPct val="90000"/>
              </a:lnSpc>
            </a:pPr>
            <a:endParaRPr lang="en-US" sz="2400" b="1" dirty="0">
              <a:solidFill>
                <a:srgbClr val="FFE182"/>
              </a:solidFill>
              <a:effectLst>
                <a:glow rad="101600">
                  <a:schemeClr val="tx1">
                    <a:alpha val="75000"/>
                  </a:schemeClr>
                </a:glow>
              </a:effectLst>
              <a:latin typeface="Arial" panose="020B0604020202020204" pitchFamily="34" charset="0"/>
              <a:cs typeface="Arial" panose="020B0604020202020204" pitchFamily="34" charset="0"/>
            </a:endParaRPr>
          </a:p>
          <a:p>
            <a:pPr algn="r">
              <a:lnSpc>
                <a:spcPct val="90000"/>
              </a:lnSpc>
            </a:pPr>
            <a:r>
              <a:rPr lang="ar-JO" sz="24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1. ازدياد سفك الدماء والحرب</a:t>
            </a:r>
          </a:p>
          <a:p>
            <a:pPr algn="r">
              <a:lnSpc>
                <a:spcPct val="90000"/>
              </a:lnSpc>
            </a:pPr>
            <a:r>
              <a:rPr lang="ar-JO" sz="24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2. انكماش الوقت</a:t>
            </a:r>
          </a:p>
          <a:p>
            <a:pPr algn="r">
              <a:lnSpc>
                <a:spcPct val="90000"/>
              </a:lnSpc>
            </a:pPr>
            <a:r>
              <a:rPr lang="ar-JO" sz="24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3. تناقص المعرفة الدينية</a:t>
            </a:r>
          </a:p>
          <a:p>
            <a:pPr algn="r">
              <a:lnSpc>
                <a:spcPct val="90000"/>
              </a:lnSpc>
            </a:pPr>
            <a:r>
              <a:rPr lang="ar-JO" sz="24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4. انتشار الأشرار</a:t>
            </a:r>
          </a:p>
          <a:p>
            <a:pPr>
              <a:lnSpc>
                <a:spcPct val="90000"/>
              </a:lnSpc>
            </a:pPr>
            <a:endParaRPr lang="en-US" sz="24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endParaRPr>
          </a:p>
          <a:p>
            <a:pPr>
              <a:lnSpc>
                <a:spcPct val="90000"/>
              </a:lnSpc>
            </a:pPr>
            <a:r>
              <a:rPr lang="en-US" sz="24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 	</a:t>
            </a:r>
            <a:r>
              <a:rPr lang="en-US" sz="24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 </a:t>
            </a:r>
          </a:p>
          <a:p>
            <a:pPr>
              <a:lnSpc>
                <a:spcPct val="90000"/>
              </a:lnSpc>
            </a:pPr>
            <a:endParaRPr lang="en-US" sz="24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3" name="Rectangle 2"/>
          <p:cNvSpPr/>
          <p:nvPr/>
        </p:nvSpPr>
        <p:spPr>
          <a:xfrm>
            <a:off x="4470400" y="193050"/>
            <a:ext cx="4673599" cy="4773614"/>
          </a:xfrm>
          <a:prstGeom prst="rect">
            <a:avLst/>
          </a:prstGeom>
        </p:spPr>
        <p:txBody>
          <a:bodyPr wrap="square">
            <a:spAutoFit/>
          </a:bodyPr>
          <a:lstStyle/>
          <a:p>
            <a:pPr algn="r">
              <a:lnSpc>
                <a:spcPct val="90000"/>
              </a:lnSpc>
            </a:pPr>
            <a:r>
              <a:rPr lang="en-US" sz="2800" b="1" dirty="0">
                <a:solidFill>
                  <a:srgbClr val="FFE182"/>
                </a:solidFill>
                <a:effectLst>
                  <a:glow rad="101600">
                    <a:schemeClr val="tx1">
                      <a:alpha val="75000"/>
                    </a:schemeClr>
                  </a:glow>
                </a:effectLst>
                <a:latin typeface="Arial" panose="020B0604020202020204" pitchFamily="34" charset="0"/>
                <a:cs typeface="Arial" panose="020B0604020202020204" pitchFamily="34" charset="0"/>
              </a:rPr>
              <a:t>        </a:t>
            </a:r>
          </a:p>
          <a:p>
            <a:pPr algn="r">
              <a:lnSpc>
                <a:spcPct val="90000"/>
              </a:lnSpc>
            </a:pPr>
            <a:endParaRPr lang="en-US" sz="2800" b="1" dirty="0">
              <a:solidFill>
                <a:srgbClr val="FFE182"/>
              </a:solidFill>
              <a:effectLst>
                <a:glow rad="101600">
                  <a:schemeClr val="tx1">
                    <a:alpha val="75000"/>
                  </a:schemeClr>
                </a:glow>
              </a:effectLst>
              <a:latin typeface="Arial" panose="020B0604020202020204" pitchFamily="34" charset="0"/>
              <a:cs typeface="Arial" panose="020B0604020202020204" pitchFamily="34" charset="0"/>
            </a:endParaRPr>
          </a:p>
          <a:p>
            <a:pPr algn="r">
              <a:lnSpc>
                <a:spcPct val="90000"/>
              </a:lnSpc>
            </a:pPr>
            <a:endParaRPr lang="en-US" b="1" dirty="0">
              <a:solidFill>
                <a:srgbClr val="FFF1F2"/>
              </a:solidFill>
              <a:effectLst>
                <a:glow rad="101600">
                  <a:schemeClr val="tx1">
                    <a:alpha val="75000"/>
                  </a:schemeClr>
                </a:glow>
              </a:effectLst>
              <a:latin typeface="Arial" panose="020B0604020202020204" pitchFamily="34" charset="0"/>
              <a:cs typeface="Arial" panose="020B0604020202020204" pitchFamily="34" charset="0"/>
            </a:endParaRPr>
          </a:p>
          <a:p>
            <a:pPr lvl="0" algn="r">
              <a:lnSpc>
                <a:spcPct val="90000"/>
              </a:lnSpc>
            </a:pPr>
            <a:endParaRPr lang="en-US" sz="24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a:p>
            <a:pPr lvl="0" algn="r">
              <a:lnSpc>
                <a:spcPct val="90000"/>
              </a:lnSpc>
            </a:pPr>
            <a:r>
              <a:rPr lang="ar-JO" sz="24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1. سيكون العالم إما باراً أو مذنباً بالكامل</a:t>
            </a:r>
          </a:p>
          <a:p>
            <a:pPr lvl="0" algn="r">
              <a:lnSpc>
                <a:spcPct val="90000"/>
              </a:lnSpc>
            </a:pPr>
            <a:r>
              <a:rPr lang="ar-JO" sz="24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2. الحقيقة موجودة بشكل قليل</a:t>
            </a:r>
          </a:p>
          <a:p>
            <a:pPr lvl="0" algn="r">
              <a:lnSpc>
                <a:spcPct val="90000"/>
              </a:lnSpc>
            </a:pPr>
            <a:r>
              <a:rPr lang="ar-JO" sz="24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3.  سوف يزداد التضخم</a:t>
            </a:r>
          </a:p>
          <a:p>
            <a:pPr lvl="0" algn="r">
              <a:lnSpc>
                <a:spcPct val="90000"/>
              </a:lnSpc>
            </a:pPr>
            <a:r>
              <a:rPr lang="ar-JO" sz="24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4. سيتم إعادة توطين إسرائيل</a:t>
            </a:r>
          </a:p>
          <a:p>
            <a:pPr lvl="0" algn="r">
              <a:lnSpc>
                <a:spcPct val="90000"/>
              </a:lnSpc>
            </a:pPr>
            <a:r>
              <a:rPr lang="ar-JO" sz="24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5. سيكون الحكماء نادري الوجود</a:t>
            </a:r>
          </a:p>
          <a:p>
            <a:pPr lvl="0" algn="r">
              <a:lnSpc>
                <a:spcPct val="90000"/>
              </a:lnSpc>
            </a:pPr>
            <a:r>
              <a:rPr lang="ar-JO" sz="24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6. سوف ييأس اليهود من الفداء</a:t>
            </a:r>
          </a:p>
          <a:p>
            <a:pPr lvl="0" algn="r">
              <a:lnSpc>
                <a:spcPct val="90000"/>
              </a:lnSpc>
            </a:pPr>
            <a:r>
              <a:rPr lang="ar-JO" sz="24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7. الشبان يحتقرون الشيوخ</a:t>
            </a:r>
          </a:p>
          <a:p>
            <a:pPr lvl="0" algn="r">
              <a:lnSpc>
                <a:spcPct val="90000"/>
              </a:lnSpc>
            </a:pPr>
            <a:r>
              <a:rPr lang="ar-JO" sz="24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8. سيتم رفض المنحة</a:t>
            </a:r>
          </a:p>
          <a:p>
            <a:pPr lvl="0" algn="r">
              <a:lnSpc>
                <a:spcPct val="90000"/>
              </a:lnSpc>
            </a:pPr>
            <a:r>
              <a:rPr lang="ar-JO" sz="24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9. سيتم التباهي بالتقوى</a:t>
            </a:r>
          </a:p>
          <a:p>
            <a:pPr lvl="0" algn="r">
              <a:lnSpc>
                <a:spcPct val="90000"/>
              </a:lnSpc>
            </a:pPr>
            <a:r>
              <a:rPr lang="ar-JO" sz="24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10. سيقوم اليهود على اليهود </a:t>
            </a:r>
          </a:p>
        </p:txBody>
      </p:sp>
      <p:cxnSp>
        <p:nvCxnSpPr>
          <p:cNvPr id="5" name="Straight Connector 4"/>
          <p:cNvCxnSpPr/>
          <p:nvPr/>
        </p:nvCxnSpPr>
        <p:spPr bwMode="auto">
          <a:xfrm>
            <a:off x="0" y="1185333"/>
            <a:ext cx="9144000" cy="22013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 name="Straight Connector 5"/>
          <p:cNvCxnSpPr/>
          <p:nvPr/>
        </p:nvCxnSpPr>
        <p:spPr bwMode="auto">
          <a:xfrm>
            <a:off x="4334935" y="50800"/>
            <a:ext cx="0" cy="6858000"/>
          </a:xfrm>
          <a:prstGeom prst="line">
            <a:avLst/>
          </a:prstGeom>
          <a:solidFill>
            <a:schemeClr val="accent1"/>
          </a:solidFill>
          <a:ln w="9525" cap="flat" cmpd="sng" algn="ctr">
            <a:solidFill>
              <a:srgbClr val="FFFFFF"/>
            </a:solidFill>
            <a:prstDash val="solid"/>
            <a:round/>
            <a:headEnd type="none" w="med" len="med"/>
            <a:tailEnd type="none" w="med" len="med"/>
          </a:ln>
          <a:effectLst/>
        </p:spPr>
      </p:cxnSp>
      <p:cxnSp>
        <p:nvCxnSpPr>
          <p:cNvPr id="7" name="Straight Connector 6"/>
          <p:cNvCxnSpPr/>
          <p:nvPr/>
        </p:nvCxnSpPr>
        <p:spPr bwMode="auto">
          <a:xfrm>
            <a:off x="0" y="1185333"/>
            <a:ext cx="9144000" cy="33866"/>
          </a:xfrm>
          <a:prstGeom prst="line">
            <a:avLst/>
          </a:prstGeom>
          <a:solidFill>
            <a:schemeClr val="accent1"/>
          </a:solidFill>
          <a:ln w="9525" cap="flat" cmpd="sng" algn="ctr">
            <a:solidFill>
              <a:schemeClr val="bg1"/>
            </a:solidFill>
            <a:prstDash val="solid"/>
            <a:round/>
            <a:headEnd type="none" w="med" len="med"/>
            <a:tailEnd type="none" w="med" len="med"/>
          </a:ln>
          <a:effectLst/>
        </p:spPr>
      </p:cxnSp>
      <p:sp>
        <p:nvSpPr>
          <p:cNvPr id="8" name="Rectangle 7"/>
          <p:cNvSpPr/>
          <p:nvPr/>
        </p:nvSpPr>
        <p:spPr>
          <a:xfrm>
            <a:off x="4385734" y="193050"/>
            <a:ext cx="4775195" cy="818686"/>
          </a:xfrm>
          <a:prstGeom prst="rect">
            <a:avLst/>
          </a:prstGeom>
        </p:spPr>
        <p:txBody>
          <a:bodyPr wrap="square">
            <a:spAutoFit/>
          </a:bodyPr>
          <a:lstStyle/>
          <a:p>
            <a:pPr algn="ctr">
              <a:lnSpc>
                <a:spcPct val="90000"/>
              </a:lnSpc>
            </a:pPr>
            <a:r>
              <a:rPr lang="ar-JO" sz="2800" b="1" dirty="0">
                <a:solidFill>
                  <a:srgbClr val="FFE182"/>
                </a:solidFill>
                <a:effectLst>
                  <a:glow rad="101600">
                    <a:schemeClr val="tx1">
                      <a:alpha val="75000"/>
                    </a:schemeClr>
                  </a:glow>
                </a:effectLst>
                <a:latin typeface="Arial" panose="020B0604020202020204" pitchFamily="34" charset="0"/>
                <a:cs typeface="Arial" panose="020B0604020202020204" pitchFamily="34" charset="0"/>
              </a:rPr>
              <a:t>العلامات في اليهودية</a:t>
            </a:r>
            <a:endParaRPr lang="en-US" sz="2800" b="1" dirty="0">
              <a:solidFill>
                <a:srgbClr val="FFE182"/>
              </a:solidFill>
              <a:effectLst>
                <a:glow rad="101600">
                  <a:schemeClr val="tx1">
                    <a:alpha val="75000"/>
                  </a:schemeClr>
                </a:glow>
              </a:effectLst>
              <a:latin typeface="Arial" panose="020B0604020202020204" pitchFamily="34" charset="0"/>
              <a:cs typeface="Arial" panose="020B0604020202020204" pitchFamily="34" charset="0"/>
            </a:endParaRPr>
          </a:p>
          <a:p>
            <a:pPr algn="ctr">
              <a:lnSpc>
                <a:spcPct val="90000"/>
              </a:lnSpc>
            </a:pPr>
            <a:r>
              <a:rPr lang="en-US" sz="24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  </a:t>
            </a:r>
            <a:r>
              <a:rPr lang="en-US" sz="2400" b="1" dirty="0">
                <a:solidFill>
                  <a:srgbClr val="FFF1F2"/>
                </a:solidFill>
                <a:effectLst>
                  <a:glow rad="101600">
                    <a:schemeClr val="tx1">
                      <a:alpha val="75000"/>
                    </a:schemeClr>
                  </a:glow>
                </a:effectLst>
                <a:latin typeface="Arial" panose="020B0604020202020204" pitchFamily="34" charset="0"/>
                <a:cs typeface="Arial" panose="020B0604020202020204" pitchFamily="34" charset="0"/>
              </a:rPr>
              <a:t>(</a:t>
            </a:r>
            <a:r>
              <a:rPr lang="ar-JO" sz="2400" b="1" dirty="0">
                <a:solidFill>
                  <a:srgbClr val="FFF1F2"/>
                </a:solidFill>
                <a:effectLst>
                  <a:glow rad="101600">
                    <a:schemeClr val="tx1">
                      <a:alpha val="75000"/>
                    </a:schemeClr>
                  </a:glow>
                </a:effectLst>
                <a:latin typeface="Arial" panose="020B0604020202020204" pitchFamily="34" charset="0"/>
                <a:cs typeface="Arial" panose="020B0604020202020204" pitchFamily="34" charset="0"/>
              </a:rPr>
              <a:t>السنهدريم 97ب</a:t>
            </a:r>
            <a:r>
              <a:rPr lang="en-US" sz="2400" b="1" dirty="0">
                <a:solidFill>
                  <a:srgbClr val="FFF1F2"/>
                </a:solidFill>
                <a:effectLst>
                  <a:glow rad="101600">
                    <a:schemeClr val="tx1">
                      <a:alpha val="75000"/>
                    </a:schemeClr>
                  </a:glow>
                </a:effectLst>
                <a:latin typeface="Arial" panose="020B0604020202020204" pitchFamily="34" charset="0"/>
                <a:cs typeface="Arial" panose="020B0604020202020204" pitchFamily="34" charset="0"/>
              </a:rPr>
              <a:t>)</a:t>
            </a:r>
          </a:p>
        </p:txBody>
      </p:sp>
      <p:sp>
        <p:nvSpPr>
          <p:cNvPr id="9" name="Rectangle 8"/>
          <p:cNvSpPr/>
          <p:nvPr/>
        </p:nvSpPr>
        <p:spPr>
          <a:xfrm>
            <a:off x="0" y="223551"/>
            <a:ext cx="4334933" cy="812530"/>
          </a:xfrm>
          <a:prstGeom prst="rect">
            <a:avLst/>
          </a:prstGeom>
        </p:spPr>
        <p:txBody>
          <a:bodyPr wrap="square">
            <a:spAutoFit/>
          </a:bodyPr>
          <a:lstStyle/>
          <a:p>
            <a:pPr algn="ctr">
              <a:lnSpc>
                <a:spcPct val="90000"/>
              </a:lnSpc>
            </a:pPr>
            <a:r>
              <a:rPr lang="ar-JO" sz="2800" b="1" dirty="0">
                <a:solidFill>
                  <a:srgbClr val="FFE182"/>
                </a:solidFill>
                <a:effectLst>
                  <a:glow rad="101600">
                    <a:schemeClr val="tx1">
                      <a:alpha val="75000"/>
                    </a:schemeClr>
                  </a:glow>
                </a:effectLst>
                <a:latin typeface="Arial" panose="020B0604020202020204" pitchFamily="34" charset="0"/>
                <a:cs typeface="Arial" panose="020B0604020202020204" pitchFamily="34" charset="0"/>
              </a:rPr>
              <a:t>العلامات في الإسلام</a:t>
            </a:r>
            <a:endParaRPr lang="en-US" sz="2400" b="1" dirty="0">
              <a:solidFill>
                <a:srgbClr val="FFF1F2"/>
              </a:solidFill>
              <a:effectLst>
                <a:glow rad="101600">
                  <a:schemeClr val="tx1">
                    <a:alpha val="75000"/>
                  </a:schemeClr>
                </a:glow>
              </a:effectLst>
              <a:latin typeface="Arial" panose="020B0604020202020204" pitchFamily="34" charset="0"/>
              <a:cs typeface="Arial" panose="020B0604020202020204" pitchFamily="34" charset="0"/>
            </a:endParaRPr>
          </a:p>
          <a:p>
            <a:pPr algn="ctr">
              <a:lnSpc>
                <a:spcPct val="90000"/>
              </a:lnSpc>
            </a:pPr>
            <a:r>
              <a:rPr lang="ar-JO" sz="2400" b="1" dirty="0">
                <a:solidFill>
                  <a:srgbClr val="FFF1F2"/>
                </a:solidFill>
                <a:effectLst>
                  <a:glow rad="101600">
                    <a:schemeClr val="tx1">
                      <a:alpha val="75000"/>
                    </a:schemeClr>
                  </a:glow>
                </a:effectLst>
                <a:latin typeface="Arial" panose="020B0604020202020204" pitchFamily="34" charset="0"/>
                <a:cs typeface="Arial" panose="020B0604020202020204" pitchFamily="34" charset="0"/>
              </a:rPr>
              <a:t>(السورة 21: 96، 27: 82، 43: 61)</a:t>
            </a:r>
            <a:endParaRPr lang="en-US" sz="2400" b="1" dirty="0">
              <a:solidFill>
                <a:srgbClr val="FFF1F2"/>
              </a:solidFill>
              <a:effectLst>
                <a:glow rad="1016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41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creen Shot 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5" y="-73152"/>
            <a:ext cx="9241061" cy="6964696"/>
          </a:xfrm>
          <a:prstGeom prst="rect">
            <a:avLst/>
          </a:prstGeom>
        </p:spPr>
      </p:pic>
      <p:sp>
        <p:nvSpPr>
          <p:cNvPr id="2" name="Rectangle 1"/>
          <p:cNvSpPr/>
          <p:nvPr/>
        </p:nvSpPr>
        <p:spPr>
          <a:xfrm>
            <a:off x="615648" y="725278"/>
            <a:ext cx="8418624" cy="4358116"/>
          </a:xfrm>
          <a:prstGeom prst="rect">
            <a:avLst/>
          </a:prstGeom>
        </p:spPr>
        <p:txBody>
          <a:bodyPr wrap="square">
            <a:spAutoFit/>
          </a:bodyPr>
          <a:lstStyle/>
          <a:p>
            <a:pPr marL="488950" lvl="0" indent="-488950" algn="r" rtl="1">
              <a:lnSpc>
                <a:spcPct val="90000"/>
              </a:lnSpc>
            </a:pPr>
            <a:r>
              <a:rPr lang="ar-JO" sz="2800" b="1" dirty="0">
                <a:solidFill>
                  <a:srgbClr val="FFFFFF"/>
                </a:solidFill>
                <a:effectLst>
                  <a:glow rad="152400">
                    <a:srgbClr val="000000">
                      <a:alpha val="75000"/>
                    </a:srgbClr>
                  </a:glow>
                </a:effectLst>
                <a:latin typeface="Arial" panose="020B0604020202020204" pitchFamily="34" charset="0"/>
                <a:cs typeface="Arial" panose="020B0604020202020204" pitchFamily="34" charset="0"/>
              </a:rPr>
              <a:t>(5) في حين أنه من الصحيح أن أنواعًا مماثلة من الأحداث الموصوفة تحدث في العصر الحالي إلا أن النص يعطيها كعلامات على اقتراب نهاية الزمن . وبما أن هذه كانت معنا طوال الألفي سنة الماضية فلا توجد طريقة للحكم من خلالها على متى ستأتي هذه النهاية. ومع ذلك إذا حدثت هذه الأحداث خلال فترة زمنية محددة نبويًا وهي سبع سنوات فيمكن لمن يعيشون في ذلك الوقت أن يدركوا أن نهاية الزمن قريبة. علاوة على ذلك يصف سفر الرؤيا كل هذه الأحداث على أنها حدثت أثناء الضيقة وخاصة الزلازل والمجاعات كأحداث محددة إلهياً (رؤ 6: 12؛ 8: 5؛ 11: 13، 19؛ 16: 18). بالإضافة إلى ذلك فإن المسيح الكذاب (الوحش الأول) والنبي الكذاب (الوحش الثاني) هما شخصيتان محددتان في هذه النبوة.</a:t>
            </a:r>
            <a:endParaRPr lang="en-US" sz="2800" b="1" dirty="0">
              <a:solidFill>
                <a:srgbClr val="FFFFFF"/>
              </a:solidFill>
              <a:effectLst>
                <a:glow rad="152400">
                  <a:srgbClr val="000000">
                    <a:alpha val="75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2708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od looking at u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68"/>
            <a:ext cx="9144000" cy="6869468"/>
          </a:xfrm>
          <a:prstGeom prst="rect">
            <a:avLst/>
          </a:prstGeom>
        </p:spPr>
      </p:pic>
      <p:sp>
        <p:nvSpPr>
          <p:cNvPr id="2" name="Rectangle 1"/>
          <p:cNvSpPr/>
          <p:nvPr/>
        </p:nvSpPr>
        <p:spPr>
          <a:xfrm>
            <a:off x="254000" y="400101"/>
            <a:ext cx="8686800" cy="1255728"/>
          </a:xfrm>
          <a:prstGeom prst="rect">
            <a:avLst/>
          </a:prstGeom>
        </p:spPr>
        <p:txBody>
          <a:bodyPr wrap="square">
            <a:spAutoFit/>
          </a:bodyPr>
          <a:lstStyle/>
          <a:p>
            <a:pPr marL="461963" indent="-454025" algn="r" rtl="1">
              <a:lnSpc>
                <a:spcPct val="90000"/>
              </a:lnSpc>
            </a:pPr>
            <a:r>
              <a:rPr lang="ar-JO" sz="2800" b="1" dirty="0">
                <a:solidFill>
                  <a:schemeClr val="bg1"/>
                </a:solidFill>
                <a:effectLst>
                  <a:glow rad="101600">
                    <a:schemeClr val="tx1"/>
                  </a:glow>
                </a:effectLst>
                <a:latin typeface="Arial" panose="020B0604020202020204" pitchFamily="34" charset="0"/>
                <a:cs typeface="Arial" panose="020B0604020202020204" pitchFamily="34" charset="0"/>
              </a:rPr>
              <a:t>(6) الكلمة اليونانية </a:t>
            </a:r>
            <a:r>
              <a:rPr lang="el-GR" sz="2800" b="1" dirty="0">
                <a:solidFill>
                  <a:schemeClr val="bg1"/>
                </a:solidFill>
                <a:effectLst>
                  <a:glow rad="101600">
                    <a:schemeClr val="tx1"/>
                  </a:glow>
                </a:effectLst>
                <a:latin typeface="Arial" panose="020B0604020202020204" pitchFamily="34" charset="0"/>
                <a:cs typeface="Arial" panose="020B0604020202020204" pitchFamily="34" charset="0"/>
              </a:rPr>
              <a:t>τὸ τέλος (</a:t>
            </a:r>
            <a:r>
              <a:rPr lang="en-US" sz="2800" b="1" dirty="0">
                <a:solidFill>
                  <a:schemeClr val="bg1"/>
                </a:solidFill>
                <a:effectLst>
                  <a:glow rad="101600">
                    <a:schemeClr val="tx1"/>
                  </a:glow>
                </a:effectLst>
                <a:latin typeface="Arial" panose="020B0604020202020204" pitchFamily="34" charset="0"/>
                <a:cs typeface="Arial" panose="020B0604020202020204" pitchFamily="34" charset="0"/>
              </a:rPr>
              <a:t>to telos) </a:t>
            </a:r>
            <a:r>
              <a:rPr lang="ar-JO" sz="2800" b="1" dirty="0">
                <a:solidFill>
                  <a:schemeClr val="bg1"/>
                </a:solidFill>
                <a:effectLst>
                  <a:glow rad="101600">
                    <a:schemeClr val="tx1"/>
                  </a:glow>
                </a:effectLst>
                <a:latin typeface="Arial" panose="020B0604020202020204" pitchFamily="34" charset="0"/>
                <a:cs typeface="Arial" panose="020B0604020202020204" pitchFamily="34" charset="0"/>
              </a:rPr>
              <a:t> النهاية (الأعداد 6، 14) هو مصطلح تقني في العهد القديم يشير حصريًا إلى الفترة الأخروية (وقت دينونة إسرائيل في الضيقة والاسترداد عند مجيء المسيح).</a:t>
            </a:r>
            <a:endParaRPr lang="en-US" sz="2800" b="1" dirty="0">
              <a:solidFill>
                <a:schemeClr val="bg1"/>
              </a:solidFill>
              <a:effectLst>
                <a:glow rad="101600">
                  <a:schemeClr val="tx1"/>
                </a:glow>
              </a:effectLst>
              <a:latin typeface="Arial" panose="020B0604020202020204" pitchFamily="34" charset="0"/>
              <a:cs typeface="Arial" panose="020B0604020202020204" pitchFamily="34" charset="0"/>
            </a:endParaRPr>
          </a:p>
        </p:txBody>
      </p:sp>
      <p:sp>
        <p:nvSpPr>
          <p:cNvPr id="4" name="TextBox 3"/>
          <p:cNvSpPr txBox="1"/>
          <p:nvPr/>
        </p:nvSpPr>
        <p:spPr>
          <a:xfrm>
            <a:off x="1193194" y="2268817"/>
            <a:ext cx="1175322" cy="584775"/>
          </a:xfrm>
          <a:prstGeom prst="rect">
            <a:avLst/>
          </a:prstGeom>
          <a:noFill/>
        </p:spPr>
        <p:txBody>
          <a:bodyPr wrap="none" rtlCol="0">
            <a:spAutoFit/>
          </a:bodyPr>
          <a:lstStyle/>
          <a:p>
            <a:r>
              <a:rPr lang="ar-JO" sz="32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العبرية</a:t>
            </a:r>
            <a:r>
              <a:rPr lang="en-US" sz="24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 </a:t>
            </a:r>
          </a:p>
        </p:txBody>
      </p:sp>
      <p:sp>
        <p:nvSpPr>
          <p:cNvPr id="5" name="TextBox 4"/>
          <p:cNvSpPr txBox="1"/>
          <p:nvPr/>
        </p:nvSpPr>
        <p:spPr>
          <a:xfrm>
            <a:off x="4409738" y="2268817"/>
            <a:ext cx="1952779" cy="584775"/>
          </a:xfrm>
          <a:prstGeom prst="rect">
            <a:avLst/>
          </a:prstGeom>
          <a:noFill/>
        </p:spPr>
        <p:txBody>
          <a:bodyPr wrap="none" rtlCol="0">
            <a:spAutoFit/>
          </a:bodyPr>
          <a:lstStyle/>
          <a:p>
            <a:r>
              <a:rPr lang="en-US" sz="32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a:t>
            </a:r>
            <a:r>
              <a:rPr lang="en-US" sz="3200" b="1" i="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‘et </a:t>
            </a:r>
            <a:r>
              <a:rPr lang="en-US" sz="3200" b="1" i="1" dirty="0" err="1">
                <a:solidFill>
                  <a:schemeClr val="bg1"/>
                </a:solidFill>
                <a:effectLst>
                  <a:glow rad="101600">
                    <a:schemeClr val="tx1">
                      <a:alpha val="75000"/>
                    </a:schemeClr>
                  </a:glow>
                </a:effectLst>
                <a:latin typeface="Arial" panose="020B0604020202020204" pitchFamily="34" charset="0"/>
                <a:cs typeface="Arial" panose="020B0604020202020204" pitchFamily="34" charset="0"/>
              </a:rPr>
              <a:t>qetz</a:t>
            </a:r>
            <a:r>
              <a:rPr lang="en-US" sz="32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a:t>
            </a:r>
            <a:r>
              <a:rPr lang="en-US" sz="24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 </a:t>
            </a:r>
          </a:p>
        </p:txBody>
      </p:sp>
      <p:sp>
        <p:nvSpPr>
          <p:cNvPr id="6" name="Rectangle 5"/>
          <p:cNvSpPr/>
          <p:nvPr/>
        </p:nvSpPr>
        <p:spPr>
          <a:xfrm>
            <a:off x="2614865" y="2067398"/>
            <a:ext cx="1794872" cy="830997"/>
          </a:xfrm>
          <a:prstGeom prst="rect">
            <a:avLst/>
          </a:prstGeom>
        </p:spPr>
        <p:txBody>
          <a:bodyPr wrap="square">
            <a:spAutoFit/>
          </a:bodyPr>
          <a:lstStyle/>
          <a:p>
            <a:r>
              <a:rPr lang="he-IL" sz="4800" dirty="0">
                <a:solidFill>
                  <a:srgbClr val="FFFCA9"/>
                </a:solidFill>
                <a:effectLst>
                  <a:glow rad="101600">
                    <a:schemeClr val="tx1">
                      <a:alpha val="75000"/>
                    </a:schemeClr>
                  </a:glow>
                </a:effectLst>
                <a:latin typeface="Arial" panose="020B0604020202020204" pitchFamily="34" charset="0"/>
                <a:cs typeface="Arial" panose="020B0604020202020204" pitchFamily="34" charset="0"/>
              </a:rPr>
              <a:t>עֵ֣ת קֵ֑ץ</a:t>
            </a:r>
            <a:endParaRPr lang="en-US" sz="4800" dirty="0">
              <a:solidFill>
                <a:srgbClr val="FFFCA9"/>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7" name="TextBox 6"/>
          <p:cNvSpPr txBox="1"/>
          <p:nvPr/>
        </p:nvSpPr>
        <p:spPr>
          <a:xfrm>
            <a:off x="6155933" y="2265313"/>
            <a:ext cx="1794872" cy="584775"/>
          </a:xfrm>
          <a:prstGeom prst="rect">
            <a:avLst/>
          </a:prstGeom>
          <a:noFill/>
        </p:spPr>
        <p:txBody>
          <a:bodyPr wrap="square" rtlCol="0">
            <a:spAutoFit/>
          </a:bodyPr>
          <a:lstStyle/>
          <a:p>
            <a:r>
              <a:rPr lang="ar-JO" sz="32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زمن النهاية</a:t>
            </a:r>
            <a:endParaRPr lang="en-US" sz="24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9" name="Rectangle 8"/>
          <p:cNvSpPr/>
          <p:nvPr/>
        </p:nvSpPr>
        <p:spPr>
          <a:xfrm>
            <a:off x="608994" y="3156001"/>
            <a:ext cx="8115906" cy="1255728"/>
          </a:xfrm>
          <a:prstGeom prst="rect">
            <a:avLst/>
          </a:prstGeom>
        </p:spPr>
        <p:txBody>
          <a:bodyPr wrap="square">
            <a:spAutoFit/>
          </a:bodyPr>
          <a:lstStyle/>
          <a:p>
            <a:pPr algn="r" rtl="1">
              <a:lnSpc>
                <a:spcPct val="90000"/>
              </a:lnSpc>
            </a:pPr>
            <a:r>
              <a:rPr lang="ar-JO" sz="2800" b="1" dirty="0">
                <a:solidFill>
                  <a:schemeClr val="bg1"/>
                </a:solidFill>
                <a:effectLst>
                  <a:glow rad="165100">
                    <a:schemeClr val="tx1">
                      <a:alpha val="75000"/>
                    </a:schemeClr>
                  </a:glow>
                </a:effectLst>
                <a:latin typeface="Arial" panose="020B0604020202020204" pitchFamily="34" charset="0"/>
                <a:cs typeface="Arial" panose="020B0604020202020204" pitchFamily="34" charset="0"/>
              </a:rPr>
              <a:t>يظهر زمن النهاية في سفر دانيال 11مرة</a:t>
            </a:r>
            <a:r>
              <a:rPr lang="en-US" sz="2800" b="1" dirty="0">
                <a:solidFill>
                  <a:schemeClr val="bg1"/>
                </a:solidFill>
                <a:effectLst>
                  <a:glow rad="165100">
                    <a:schemeClr val="tx1">
                      <a:alpha val="75000"/>
                    </a:schemeClr>
                  </a:glow>
                </a:effectLst>
                <a:latin typeface="Arial" panose="020B0604020202020204" pitchFamily="34" charset="0"/>
                <a:cs typeface="Arial" panose="020B0604020202020204" pitchFamily="34" charset="0"/>
              </a:rPr>
              <a:t> </a:t>
            </a:r>
            <a:r>
              <a:rPr lang="ar-JO" sz="2800" b="1" dirty="0">
                <a:solidFill>
                  <a:schemeClr val="bg1"/>
                </a:solidFill>
                <a:effectLst>
                  <a:glow rad="165100">
                    <a:schemeClr val="tx1">
                      <a:alpha val="75000"/>
                    </a:schemeClr>
                  </a:glow>
                </a:effectLst>
                <a:latin typeface="Arial" panose="020B0604020202020204" pitchFamily="34" charset="0"/>
                <a:cs typeface="Arial" panose="020B0604020202020204" pitchFamily="34" charset="0"/>
              </a:rPr>
              <a:t>كعلامة زمنية محددة للفترة الزمنية التي تبلغ ذروتها في البرنامج الإلهي (دا 8: 17؛ 9: 21، 25؛ 11: 6، 35، 40؛ 13: 14، 24؛ 12 :11).</a:t>
            </a:r>
            <a:endParaRPr lang="en-US" sz="2800" b="1" dirty="0">
              <a:solidFill>
                <a:schemeClr val="bg1"/>
              </a:solidFill>
              <a:effectLst>
                <a:glow rad="165100">
                  <a:schemeClr val="tx1">
                    <a:alpha val="75000"/>
                  </a:schemeClr>
                </a:glow>
              </a:effectLst>
              <a:latin typeface="Arial" panose="020B0604020202020204" pitchFamily="34" charset="0"/>
              <a:cs typeface="Arial" panose="020B0604020202020204" pitchFamily="34" charset="0"/>
            </a:endParaRPr>
          </a:p>
        </p:txBody>
      </p:sp>
      <p:sp>
        <p:nvSpPr>
          <p:cNvPr id="10" name="Rectangle 9"/>
          <p:cNvSpPr/>
          <p:nvPr/>
        </p:nvSpPr>
        <p:spPr>
          <a:xfrm>
            <a:off x="608994" y="5009288"/>
            <a:ext cx="8115906" cy="1255728"/>
          </a:xfrm>
          <a:prstGeom prst="rect">
            <a:avLst/>
          </a:prstGeom>
        </p:spPr>
        <p:txBody>
          <a:bodyPr wrap="square">
            <a:spAutoFit/>
          </a:bodyPr>
          <a:lstStyle/>
          <a:p>
            <a:pPr algn="r">
              <a:lnSpc>
                <a:spcPct val="90000"/>
              </a:lnSpc>
            </a:pPr>
            <a:r>
              <a:rPr lang="ar-JO" sz="2800" b="1" dirty="0">
                <a:solidFill>
                  <a:schemeClr val="bg1"/>
                </a:solidFill>
                <a:effectLst>
                  <a:glow rad="127000">
                    <a:schemeClr val="tx1">
                      <a:alpha val="75000"/>
                    </a:schemeClr>
                  </a:glow>
                </a:effectLst>
                <a:latin typeface="Arial" panose="020B0604020202020204" pitchFamily="34" charset="0"/>
                <a:cs typeface="Arial" panose="020B0604020202020204" pitchFamily="34" charset="0"/>
              </a:rPr>
              <a:t>في 24: 14 يتبع زمن النهاية مباشرة الشهادة العالمية لإنجيل الملكوت . لا يمكن أن يكون هذا هو العصر الحاضر لأنه يتم الكرازة بالإنجيل أيضًا أثناء فترة الضيقة (رؤ 3:11؛ 6:14؛ 6:17).</a:t>
            </a:r>
            <a:r>
              <a:rPr lang="en-US" sz="2800" b="1" dirty="0">
                <a:solidFill>
                  <a:schemeClr val="bg1"/>
                </a:solidFill>
                <a:effectLst>
                  <a:glow rad="127000">
                    <a:schemeClr val="tx1">
                      <a:alpha val="75000"/>
                    </a:schemeClr>
                  </a:glow>
                </a:effectLst>
                <a:latin typeface="Arial" panose="020B0604020202020204" pitchFamily="34" charset="0"/>
                <a:cs typeface="Arial" panose="020B0604020202020204" pitchFamily="34" charset="0"/>
              </a:rPr>
              <a:t> </a:t>
            </a:r>
            <a:endParaRPr lang="en-US" sz="2800" b="1" dirty="0">
              <a:solidFill>
                <a:schemeClr val="bg1"/>
              </a:solidFill>
              <a:effectLst>
                <a:glow rad="101600">
                  <a:schemeClr val="tx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6562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1254" name="Picture 6" descr="ojerus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5057"/>
            <a:ext cx="9144000"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5109092" y="1447800"/>
            <a:ext cx="2707794" cy="1263872"/>
          </a:xfrm>
          <a:prstGeom prst="rect">
            <a:avLst/>
          </a:prstGeom>
          <a:noFill/>
        </p:spPr>
        <p:txBody>
          <a:bodyPr wrap="none" rtlCol="0">
            <a:spAutoFit/>
          </a:bodyPr>
          <a:lstStyle/>
          <a:p>
            <a:pPr algn="ctr" defTabSz="914400" fontAlgn="base">
              <a:lnSpc>
                <a:spcPct val="110000"/>
              </a:lnSpc>
              <a:spcBef>
                <a:spcPct val="0"/>
              </a:spcBef>
              <a:spcAft>
                <a:spcPct val="0"/>
              </a:spcAft>
            </a:pPr>
            <a:r>
              <a:rPr lang="ar-JO" sz="3600"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تعليم يسوع </a:t>
            </a:r>
          </a:p>
          <a:p>
            <a:pPr algn="ctr" defTabSz="914400" fontAlgn="base">
              <a:lnSpc>
                <a:spcPct val="110000"/>
              </a:lnSpc>
              <a:spcBef>
                <a:spcPct val="0"/>
              </a:spcBef>
              <a:spcAft>
                <a:spcPct val="0"/>
              </a:spcAft>
            </a:pPr>
            <a:r>
              <a:rPr lang="ar-JO" sz="3600"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عن الأيام الأخيرة</a:t>
            </a:r>
            <a:endParaRPr lang="en-US" sz="3600"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3" name="TextBox 2"/>
          <p:cNvSpPr txBox="1"/>
          <p:nvPr/>
        </p:nvSpPr>
        <p:spPr>
          <a:xfrm>
            <a:off x="5793092" y="2840560"/>
            <a:ext cx="1402949" cy="535531"/>
          </a:xfrm>
          <a:prstGeom prst="rect">
            <a:avLst/>
          </a:prstGeom>
          <a:noFill/>
        </p:spPr>
        <p:txBody>
          <a:bodyPr wrap="none" rtlCol="0">
            <a:spAutoFit/>
          </a:bodyPr>
          <a:lstStyle/>
          <a:p>
            <a:pPr algn="ctr">
              <a:lnSpc>
                <a:spcPct val="90000"/>
              </a:lnSpc>
            </a:pPr>
            <a:r>
              <a:rPr lang="ar-JO" sz="3200" b="1" dirty="0">
                <a:solidFill>
                  <a:srgbClr val="FFEDB2"/>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الدرس 4</a:t>
            </a:r>
            <a:endParaRPr lang="en-US" sz="3200" b="1" dirty="0">
              <a:solidFill>
                <a:srgbClr val="FFEDB2"/>
              </a:solidFill>
              <a:effectLst>
                <a:glow rad="101600">
                  <a:srgbClr val="000000">
                    <a:alpha val="75000"/>
                  </a:srgbClr>
                </a:glow>
              </a:effectLst>
              <a:latin typeface="Arial" panose="020B0604020202020204" pitchFamily="34" charset="0"/>
              <a:ea typeface="ＭＳ Ｐゴシック"/>
              <a:cs typeface="Arial" panose="020B0604020202020204" pitchFamily="34" charset="0"/>
            </a:endParaRPr>
          </a:p>
        </p:txBody>
      </p:sp>
      <p:sp>
        <p:nvSpPr>
          <p:cNvPr id="4" name="TextBox 3">
            <a:extLst>
              <a:ext uri="{FF2B5EF4-FFF2-40B4-BE49-F238E27FC236}">
                <a16:creationId xmlns:a16="http://schemas.microsoft.com/office/drawing/2014/main" id="{1445B52B-8558-99CA-F148-B54A7094BA9E}"/>
              </a:ext>
            </a:extLst>
          </p:cNvPr>
          <p:cNvSpPr txBox="1"/>
          <p:nvPr/>
        </p:nvSpPr>
        <p:spPr>
          <a:xfrm>
            <a:off x="609600" y="32657"/>
            <a:ext cx="8077200" cy="1122936"/>
          </a:xfrm>
          <a:prstGeom prst="rect">
            <a:avLst/>
          </a:prstGeom>
          <a:noFill/>
        </p:spPr>
        <p:txBody>
          <a:bodyPr wrap="square" rtlCol="0">
            <a:spAutoFit/>
          </a:bodyPr>
          <a:lstStyle/>
          <a:p>
            <a:pPr algn="ctr">
              <a:lnSpc>
                <a:spcPct val="110000"/>
              </a:lnSpc>
            </a:pPr>
            <a:r>
              <a:rPr lang="ar-JO" sz="6600" b="1" dirty="0">
                <a:solidFill>
                  <a:srgbClr val="FFEDB4"/>
                </a:solidFill>
                <a:effectLst>
                  <a:glow rad="101600">
                    <a:schemeClr val="tx1">
                      <a:alpha val="75000"/>
                    </a:schemeClr>
                  </a:glow>
                </a:effectLst>
                <a:latin typeface="Arial" panose="020B0604020202020204" pitchFamily="34" charset="0"/>
                <a:cs typeface="Arial" panose="020B0604020202020204" pitchFamily="34" charset="0"/>
              </a:rPr>
              <a:t>خطاب جبل الزيتون</a:t>
            </a:r>
            <a:endParaRPr lang="en-US" sz="6600" b="1" dirty="0">
              <a:solidFill>
                <a:srgbClr val="FFEDB4"/>
              </a:solidFill>
              <a:effectLst>
                <a:glow rad="1016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6550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gel_blowing_trumpet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p:nvSpPr>
        <p:spPr>
          <a:xfrm>
            <a:off x="1282094" y="4045001"/>
            <a:ext cx="6942666" cy="1384995"/>
          </a:xfrm>
          <a:prstGeom prst="rect">
            <a:avLst/>
          </a:prstGeom>
        </p:spPr>
        <p:txBody>
          <a:bodyPr wrap="square">
            <a:spAutoFit/>
          </a:bodyPr>
          <a:lstStyle/>
          <a:p>
            <a:pPr marL="461963" indent="-461963" algn="r" rtl="1"/>
            <a:r>
              <a:rPr lang="ar-JO" sz="2800" b="1" dirty="0">
                <a:solidFill>
                  <a:schemeClr val="bg1"/>
                </a:solidFill>
                <a:effectLst>
                  <a:glow rad="127000">
                    <a:schemeClr val="tx1">
                      <a:alpha val="75000"/>
                    </a:schemeClr>
                  </a:glow>
                </a:effectLst>
                <a:latin typeface="Arial Narrow"/>
                <a:cs typeface="Arial Narrow"/>
              </a:rPr>
              <a:t>(7) الحجة الأكثر إقناعًا لسياق الضيقة لهذه الآيات تأتي من مقارنة الآيات 4-14 مع دينونات الأختام الخمسة الأولى في رؤيا 6.</a:t>
            </a:r>
            <a:endParaRPr lang="en-US" sz="2800" b="1" dirty="0">
              <a:solidFill>
                <a:schemeClr val="bg1"/>
              </a:solidFill>
              <a:effectLst>
                <a:glow rad="127000">
                  <a:schemeClr val="tx1">
                    <a:alpha val="75000"/>
                  </a:schemeClr>
                </a:glow>
              </a:effectLst>
              <a:latin typeface="Arial Narrow"/>
              <a:cs typeface="Arial Narrow"/>
            </a:endParaRPr>
          </a:p>
        </p:txBody>
      </p:sp>
    </p:spTree>
    <p:extLst>
      <p:ext uri="{BB962C8B-B14F-4D97-AF65-F5344CB8AC3E}">
        <p14:creationId xmlns:p14="http://schemas.microsoft.com/office/powerpoint/2010/main" val="2984317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 name="Picture 36" descr="Screen Shot 2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18600" cy="6858000"/>
          </a:xfrm>
          <a:prstGeom prst="rect">
            <a:avLst/>
          </a:prstGeom>
        </p:spPr>
      </p:pic>
      <p:sp>
        <p:nvSpPr>
          <p:cNvPr id="3" name="Rectangle 2"/>
          <p:cNvSpPr/>
          <p:nvPr/>
        </p:nvSpPr>
        <p:spPr>
          <a:xfrm>
            <a:off x="400573" y="1492246"/>
            <a:ext cx="8476654" cy="4942891"/>
          </a:xfrm>
          <a:prstGeom prst="rect">
            <a:avLst/>
          </a:prstGeom>
        </p:spPr>
        <p:txBody>
          <a:bodyPr wrap="square">
            <a:spAutoFit/>
          </a:bodyPr>
          <a:lstStyle/>
          <a:p>
            <a:pPr algn="r"/>
            <a:r>
              <a:rPr lang="en-US" sz="2400" b="1" dirty="0">
                <a:solidFill>
                  <a:srgbClr val="EAFFB0"/>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          </a:t>
            </a:r>
            <a:r>
              <a:rPr lang="ar-JO" sz="2400" b="1" dirty="0">
                <a:solidFill>
                  <a:srgbClr val="EAFFB0"/>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الظرف</a:t>
            </a:r>
            <a:r>
              <a:rPr lang="en-US" sz="2400" b="1" dirty="0">
                <a:solidFill>
                  <a:srgbClr val="EAFFB0"/>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                  </a:t>
            </a:r>
            <a:r>
              <a:rPr lang="ar-JO" sz="2400" b="1" dirty="0">
                <a:solidFill>
                  <a:srgbClr val="EAFFB0"/>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متى 24 </a:t>
            </a:r>
            <a:r>
              <a:rPr lang="en-US" sz="2400" b="1" dirty="0">
                <a:solidFill>
                  <a:srgbClr val="EAFFB0"/>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                       </a:t>
            </a:r>
            <a:r>
              <a:rPr lang="ar-JO" sz="2400" b="1" dirty="0">
                <a:solidFill>
                  <a:srgbClr val="EAFFB0"/>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رؤيا 6</a:t>
            </a:r>
            <a:endParaRPr lang="en-US" sz="2400" b="1" dirty="0">
              <a:solidFill>
                <a:srgbClr val="EAFFB0"/>
              </a:solidFill>
              <a:effectLst>
                <a:glow rad="101600">
                  <a:srgbClr val="000000">
                    <a:alpha val="75000"/>
                  </a:srgbClr>
                </a:glow>
              </a:effectLst>
              <a:latin typeface="Arial" panose="020B0604020202020204" pitchFamily="34" charset="0"/>
              <a:ea typeface="ＭＳ Ｐゴシック"/>
              <a:cs typeface="Arial" panose="020B0604020202020204" pitchFamily="34" charset="0"/>
            </a:endParaRPr>
          </a:p>
          <a:p>
            <a:pPr algn="r"/>
            <a:endParaRPr lang="en-US" sz="2400" b="1" dirty="0">
              <a:solidFill>
                <a:srgbClr val="FFFFFF"/>
              </a:solidFill>
              <a:effectLst>
                <a:glow rad="101600">
                  <a:srgbClr val="000000">
                    <a:alpha val="75000"/>
                  </a:srgbClr>
                </a:glow>
              </a:effectLst>
              <a:latin typeface="Arial" panose="020B0604020202020204" pitchFamily="34" charset="0"/>
              <a:ea typeface="ＭＳ Ｐゴシック"/>
              <a:cs typeface="Arial" panose="020B0604020202020204" pitchFamily="34" charset="0"/>
            </a:endParaRPr>
          </a:p>
          <a:p>
            <a:pPr algn="r">
              <a:lnSpc>
                <a:spcPct val="140000"/>
              </a:lnSpc>
            </a:pPr>
            <a:r>
              <a:rPr lang="ar-JO" sz="2400" b="1" dirty="0">
                <a:solidFill>
                  <a:srgbClr val="FFFFFF"/>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الأنبياء / المسحاء الكذبة</a:t>
            </a:r>
            <a:r>
              <a:rPr lang="en-US" sz="2400" b="1" dirty="0">
                <a:solidFill>
                  <a:srgbClr val="FFFFFF"/>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           </a:t>
            </a:r>
            <a:r>
              <a:rPr lang="ar-JO" sz="2400" b="1" dirty="0">
                <a:solidFill>
                  <a:srgbClr val="FFFFFF"/>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الأعداد 5، 11</a:t>
            </a:r>
            <a:r>
              <a:rPr lang="en-US" sz="2400" b="1" dirty="0">
                <a:solidFill>
                  <a:srgbClr val="FFFFFF"/>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                       </a:t>
            </a:r>
            <a:r>
              <a:rPr lang="ar-JO" sz="2400" b="1" dirty="0">
                <a:solidFill>
                  <a:srgbClr val="FFFFFF"/>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العدد 2</a:t>
            </a:r>
            <a:endParaRPr lang="en-US" sz="2400" b="1" dirty="0">
              <a:solidFill>
                <a:srgbClr val="FFFFFF"/>
              </a:solidFill>
              <a:effectLst>
                <a:glow rad="101600">
                  <a:srgbClr val="000000">
                    <a:alpha val="75000"/>
                  </a:srgbClr>
                </a:glow>
              </a:effectLst>
              <a:latin typeface="Arial" panose="020B0604020202020204" pitchFamily="34" charset="0"/>
              <a:ea typeface="ＭＳ Ｐゴシック"/>
              <a:cs typeface="Arial" panose="020B0604020202020204" pitchFamily="34" charset="0"/>
            </a:endParaRPr>
          </a:p>
          <a:p>
            <a:pPr algn="r">
              <a:lnSpc>
                <a:spcPct val="140000"/>
              </a:lnSpc>
            </a:pPr>
            <a:r>
              <a:rPr lang="ar-JO" sz="2400" b="1" dirty="0">
                <a:solidFill>
                  <a:srgbClr val="FFFFFF"/>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الحروب</a:t>
            </a:r>
            <a:r>
              <a:rPr lang="en-US" sz="2400" b="1" dirty="0">
                <a:solidFill>
                  <a:srgbClr val="FFFFFF"/>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             </a:t>
            </a:r>
            <a:r>
              <a:rPr lang="ar-JO" sz="2400" b="1" dirty="0">
                <a:solidFill>
                  <a:srgbClr val="FFFFFF"/>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الأعداد 6، 7</a:t>
            </a:r>
            <a:r>
              <a:rPr lang="en-US" sz="2400" b="1" dirty="0">
                <a:solidFill>
                  <a:srgbClr val="FFFFFF"/>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                 </a:t>
            </a:r>
            <a:r>
              <a:rPr lang="ar-JO" sz="2400" b="1" dirty="0">
                <a:solidFill>
                  <a:srgbClr val="FFFFFF"/>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الأعداد 2-4</a:t>
            </a:r>
            <a:endParaRPr lang="en-US" sz="2400" b="1" dirty="0">
              <a:solidFill>
                <a:srgbClr val="FFFFFF"/>
              </a:solidFill>
              <a:effectLst>
                <a:glow rad="101600">
                  <a:srgbClr val="000000">
                    <a:alpha val="75000"/>
                  </a:srgbClr>
                </a:glow>
              </a:effectLst>
              <a:latin typeface="Arial" panose="020B0604020202020204" pitchFamily="34" charset="0"/>
              <a:ea typeface="ＭＳ Ｐゴシック"/>
              <a:cs typeface="Arial" panose="020B0604020202020204" pitchFamily="34" charset="0"/>
            </a:endParaRPr>
          </a:p>
          <a:p>
            <a:pPr algn="r">
              <a:lnSpc>
                <a:spcPct val="140000"/>
              </a:lnSpc>
            </a:pPr>
            <a:r>
              <a:rPr lang="ar-JO" sz="2400" b="1" dirty="0">
                <a:solidFill>
                  <a:srgbClr val="FFFFFF"/>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الخلافات الدولية</a:t>
            </a:r>
            <a:r>
              <a:rPr lang="en-US" sz="2400" b="1" dirty="0">
                <a:solidFill>
                  <a:srgbClr val="FFFFFF"/>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                    </a:t>
            </a:r>
            <a:r>
              <a:rPr lang="ar-JO" sz="2400" b="1" dirty="0">
                <a:solidFill>
                  <a:srgbClr val="FFFFFF"/>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العدد 7</a:t>
            </a:r>
            <a:r>
              <a:rPr lang="en-US" sz="2400" b="1" dirty="0">
                <a:solidFill>
                  <a:srgbClr val="FFFFFF"/>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                 </a:t>
            </a:r>
            <a:r>
              <a:rPr lang="ar-JO" sz="2400" b="1" dirty="0">
                <a:solidFill>
                  <a:srgbClr val="FFFFFF"/>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الأعداد 3-4</a:t>
            </a:r>
            <a:endParaRPr lang="en-US" sz="2400" b="1" dirty="0">
              <a:solidFill>
                <a:srgbClr val="FFFFFF"/>
              </a:solidFill>
              <a:effectLst>
                <a:glow rad="101600">
                  <a:srgbClr val="000000">
                    <a:alpha val="75000"/>
                  </a:srgbClr>
                </a:glow>
              </a:effectLst>
              <a:latin typeface="Arial" panose="020B0604020202020204" pitchFamily="34" charset="0"/>
              <a:ea typeface="ＭＳ Ｐゴシック"/>
              <a:cs typeface="Arial" panose="020B0604020202020204" pitchFamily="34" charset="0"/>
            </a:endParaRPr>
          </a:p>
          <a:p>
            <a:pPr algn="r">
              <a:lnSpc>
                <a:spcPct val="140000"/>
              </a:lnSpc>
            </a:pPr>
            <a:r>
              <a:rPr lang="ar-JO" sz="2400" b="1" dirty="0">
                <a:solidFill>
                  <a:srgbClr val="FFFFFF"/>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المجاعات</a:t>
            </a:r>
            <a:r>
              <a:rPr lang="fr-FR" sz="2400" b="1" dirty="0">
                <a:solidFill>
                  <a:srgbClr val="FFFFFF"/>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                    </a:t>
            </a:r>
            <a:r>
              <a:rPr lang="ar-JO" sz="2400" b="1" dirty="0">
                <a:solidFill>
                  <a:srgbClr val="FFFFFF"/>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العدد 7</a:t>
            </a:r>
            <a:r>
              <a:rPr lang="fr-FR" sz="2400" b="1" dirty="0">
                <a:solidFill>
                  <a:srgbClr val="FFFFFF"/>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                 </a:t>
            </a:r>
            <a:r>
              <a:rPr lang="ar-JO" sz="2400" b="1" dirty="0">
                <a:solidFill>
                  <a:srgbClr val="FFFFFF"/>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الأعداد 5-8</a:t>
            </a:r>
            <a:endParaRPr lang="fr-FR" sz="2400" b="1" dirty="0">
              <a:solidFill>
                <a:srgbClr val="FFFFFF"/>
              </a:solidFill>
              <a:effectLst>
                <a:glow rad="101600">
                  <a:srgbClr val="000000">
                    <a:alpha val="75000"/>
                  </a:srgbClr>
                </a:glow>
              </a:effectLst>
              <a:latin typeface="Arial" panose="020B0604020202020204" pitchFamily="34" charset="0"/>
              <a:ea typeface="ＭＳ Ｐゴシック"/>
              <a:cs typeface="Arial" panose="020B0604020202020204" pitchFamily="34" charset="0"/>
            </a:endParaRPr>
          </a:p>
          <a:p>
            <a:pPr algn="r">
              <a:lnSpc>
                <a:spcPct val="140000"/>
              </a:lnSpc>
            </a:pPr>
            <a:r>
              <a:rPr lang="ar-JO" sz="2400" b="1" dirty="0">
                <a:solidFill>
                  <a:srgbClr val="FFFFFF"/>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الأوبئة</a:t>
            </a:r>
            <a:r>
              <a:rPr lang="fr-FR" sz="2400" b="1" dirty="0">
                <a:solidFill>
                  <a:srgbClr val="FFFFFF"/>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             </a:t>
            </a:r>
            <a:r>
              <a:rPr lang="ar-JO" sz="2400" b="1" dirty="0">
                <a:solidFill>
                  <a:srgbClr val="FFFFFF"/>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لوقا 21: 11</a:t>
            </a:r>
            <a:r>
              <a:rPr lang="fr-FR" sz="2400" b="1" dirty="0">
                <a:solidFill>
                  <a:srgbClr val="FFFFFF"/>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                       </a:t>
            </a:r>
            <a:r>
              <a:rPr lang="ar-JO" sz="2400" b="1" dirty="0">
                <a:solidFill>
                  <a:srgbClr val="FFFFFF"/>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العدد 8</a:t>
            </a:r>
            <a:endParaRPr lang="fr-FR" sz="2400" b="1" dirty="0">
              <a:solidFill>
                <a:srgbClr val="FFFFFF"/>
              </a:solidFill>
              <a:effectLst>
                <a:glow rad="101600">
                  <a:srgbClr val="000000">
                    <a:alpha val="75000"/>
                  </a:srgbClr>
                </a:glow>
              </a:effectLst>
              <a:latin typeface="Arial" panose="020B0604020202020204" pitchFamily="34" charset="0"/>
              <a:ea typeface="ＭＳ Ｐゴシック"/>
              <a:cs typeface="Arial" panose="020B0604020202020204" pitchFamily="34" charset="0"/>
            </a:endParaRPr>
          </a:p>
          <a:p>
            <a:pPr algn="r">
              <a:lnSpc>
                <a:spcPct val="140000"/>
              </a:lnSpc>
            </a:pPr>
            <a:r>
              <a:rPr lang="ar-JO" sz="2400" b="1" dirty="0">
                <a:solidFill>
                  <a:srgbClr val="FFFFFF"/>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الإضطهاد / الإستشهاد</a:t>
            </a:r>
            <a:r>
              <a:rPr lang="fr-FR" sz="2400" b="1" dirty="0">
                <a:solidFill>
                  <a:srgbClr val="FFFFFF"/>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                    </a:t>
            </a:r>
            <a:r>
              <a:rPr lang="ar-JO" sz="2400" b="1" dirty="0">
                <a:solidFill>
                  <a:srgbClr val="FFFFFF"/>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العدد 9</a:t>
            </a:r>
            <a:r>
              <a:rPr lang="fr-FR" sz="2400" b="1" dirty="0">
                <a:solidFill>
                  <a:srgbClr val="FFFFFF"/>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               </a:t>
            </a:r>
            <a:r>
              <a:rPr lang="ar-JO" sz="2400" b="1" dirty="0">
                <a:solidFill>
                  <a:srgbClr val="FFFFFF"/>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الأعداد 9-11</a:t>
            </a:r>
            <a:endParaRPr lang="fr-FR" sz="2400" b="1" dirty="0">
              <a:solidFill>
                <a:srgbClr val="FFFFFF"/>
              </a:solidFill>
              <a:effectLst>
                <a:glow rad="101600">
                  <a:srgbClr val="000000">
                    <a:alpha val="75000"/>
                  </a:srgbClr>
                </a:glow>
              </a:effectLst>
              <a:latin typeface="Arial" panose="020B0604020202020204" pitchFamily="34" charset="0"/>
              <a:ea typeface="ＭＳ Ｐゴシック"/>
              <a:cs typeface="Arial" panose="020B0604020202020204" pitchFamily="34" charset="0"/>
            </a:endParaRPr>
          </a:p>
          <a:p>
            <a:pPr algn="r">
              <a:lnSpc>
                <a:spcPct val="140000"/>
              </a:lnSpc>
            </a:pPr>
            <a:r>
              <a:rPr lang="ar-JO" sz="2400" b="1" dirty="0">
                <a:solidFill>
                  <a:srgbClr val="FFFFFF"/>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الزلازل</a:t>
            </a:r>
            <a:r>
              <a:rPr lang="fr-FR" sz="2400" b="1" dirty="0">
                <a:solidFill>
                  <a:srgbClr val="FFFFFF"/>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                    </a:t>
            </a:r>
            <a:r>
              <a:rPr lang="ar-JO" sz="2400" b="1" dirty="0">
                <a:solidFill>
                  <a:srgbClr val="FFFFFF"/>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العدد 7</a:t>
            </a:r>
            <a:r>
              <a:rPr lang="fr-FR" sz="2400" b="1" dirty="0">
                <a:solidFill>
                  <a:srgbClr val="FFFFFF"/>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                     </a:t>
            </a:r>
            <a:r>
              <a:rPr lang="ar-JO" sz="2400" b="1" dirty="0">
                <a:solidFill>
                  <a:srgbClr val="FFFFFF"/>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العدد 12</a:t>
            </a:r>
            <a:endParaRPr lang="fr-FR" sz="2400" b="1" dirty="0">
              <a:solidFill>
                <a:srgbClr val="FFFFFF"/>
              </a:solidFill>
              <a:effectLst>
                <a:glow rad="101600">
                  <a:srgbClr val="000000">
                    <a:alpha val="75000"/>
                  </a:srgbClr>
                </a:glow>
              </a:effectLst>
              <a:latin typeface="Arial" panose="020B0604020202020204" pitchFamily="34" charset="0"/>
              <a:ea typeface="ＭＳ Ｐゴシック"/>
              <a:cs typeface="Arial" panose="020B0604020202020204" pitchFamily="34" charset="0"/>
            </a:endParaRPr>
          </a:p>
          <a:p>
            <a:pPr algn="r">
              <a:lnSpc>
                <a:spcPct val="140000"/>
              </a:lnSpc>
            </a:pPr>
            <a:r>
              <a:rPr lang="ar-JO" sz="2400" b="1" dirty="0">
                <a:solidFill>
                  <a:srgbClr val="FFFFFF"/>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الظواهر الكونية</a:t>
            </a:r>
            <a:r>
              <a:rPr lang="fr-FR" sz="2400" b="1" dirty="0">
                <a:solidFill>
                  <a:srgbClr val="FFFFFF"/>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             </a:t>
            </a:r>
            <a:r>
              <a:rPr lang="ar-JO" sz="2400" b="1" dirty="0">
                <a:solidFill>
                  <a:srgbClr val="FFFFFF"/>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لوقا 21: 11</a:t>
            </a:r>
            <a:r>
              <a:rPr lang="fr-FR" sz="2400" b="1" dirty="0">
                <a:solidFill>
                  <a:srgbClr val="FFFFFF"/>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             </a:t>
            </a:r>
            <a:r>
              <a:rPr lang="ar-JO" sz="2400" b="1" dirty="0">
                <a:solidFill>
                  <a:srgbClr val="FFFFFF"/>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الأعداد 12-14</a:t>
            </a:r>
            <a:endParaRPr lang="en-US" sz="2400" b="1" dirty="0">
              <a:solidFill>
                <a:srgbClr val="FFFFFF"/>
              </a:solidFill>
              <a:effectLst>
                <a:glow rad="101600">
                  <a:srgbClr val="000000">
                    <a:alpha val="75000"/>
                  </a:srgbClr>
                </a:glow>
              </a:effectLst>
              <a:latin typeface="Arial" panose="020B0604020202020204" pitchFamily="34" charset="0"/>
              <a:ea typeface="ＭＳ Ｐゴシック"/>
              <a:cs typeface="Arial" panose="020B0604020202020204" pitchFamily="34" charset="0"/>
            </a:endParaRPr>
          </a:p>
        </p:txBody>
      </p:sp>
      <p:sp>
        <p:nvSpPr>
          <p:cNvPr id="4" name="Rectangle 3"/>
          <p:cNvSpPr/>
          <p:nvPr/>
        </p:nvSpPr>
        <p:spPr>
          <a:xfrm>
            <a:off x="217263" y="248434"/>
            <a:ext cx="8673049" cy="986937"/>
          </a:xfrm>
          <a:prstGeom prst="rect">
            <a:avLst/>
          </a:prstGeom>
        </p:spPr>
        <p:txBody>
          <a:bodyPr wrap="square">
            <a:spAutoFit/>
          </a:bodyPr>
          <a:lstStyle/>
          <a:p>
            <a:pPr algn="ctr">
              <a:lnSpc>
                <a:spcPct val="90000"/>
              </a:lnSpc>
            </a:pPr>
            <a:r>
              <a:rPr lang="ar-JO" sz="3200" b="1" dirty="0">
                <a:solidFill>
                  <a:srgbClr val="FFDA7E"/>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أوجه التشابه بين متى 24: 4-14 (والنصوص الموازية) ودينونات الأختام في رؤيا 6</a:t>
            </a:r>
            <a:endParaRPr lang="en-US" sz="3200" b="1" dirty="0">
              <a:solidFill>
                <a:srgbClr val="FFDA7E"/>
              </a:solidFill>
              <a:effectLst>
                <a:glow rad="101600">
                  <a:srgbClr val="000000">
                    <a:alpha val="75000"/>
                  </a:srgbClr>
                </a:glow>
              </a:effectLst>
              <a:latin typeface="Arial" panose="020B0604020202020204" pitchFamily="34" charset="0"/>
              <a:ea typeface="ＭＳ Ｐゴシック"/>
              <a:cs typeface="Arial" panose="020B0604020202020204" pitchFamily="34" charset="0"/>
            </a:endParaRPr>
          </a:p>
        </p:txBody>
      </p:sp>
      <p:cxnSp>
        <p:nvCxnSpPr>
          <p:cNvPr id="6" name="Straight Connector 5"/>
          <p:cNvCxnSpPr/>
          <p:nvPr/>
        </p:nvCxnSpPr>
        <p:spPr bwMode="auto">
          <a:xfrm>
            <a:off x="374384" y="2075162"/>
            <a:ext cx="8489748" cy="52376"/>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 name="Straight Connector 6"/>
          <p:cNvCxnSpPr/>
          <p:nvPr/>
        </p:nvCxnSpPr>
        <p:spPr bwMode="auto">
          <a:xfrm>
            <a:off x="387478" y="6435137"/>
            <a:ext cx="8502842" cy="52376"/>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 name="Straight Connector 7"/>
          <p:cNvCxnSpPr/>
          <p:nvPr/>
        </p:nvCxnSpPr>
        <p:spPr bwMode="auto">
          <a:xfrm>
            <a:off x="374384" y="1439870"/>
            <a:ext cx="8489748" cy="52376"/>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0" name="Straight Connector 9"/>
          <p:cNvCxnSpPr/>
          <p:nvPr/>
        </p:nvCxnSpPr>
        <p:spPr bwMode="auto">
          <a:xfrm>
            <a:off x="374384" y="1439870"/>
            <a:ext cx="13094" cy="4995267"/>
          </a:xfrm>
          <a:prstGeom prst="line">
            <a:avLst/>
          </a:prstGeom>
          <a:solidFill>
            <a:schemeClr val="accent1"/>
          </a:solidFill>
          <a:ln w="9525"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2" name="Straight Connector 11"/>
          <p:cNvCxnSpPr/>
          <p:nvPr/>
        </p:nvCxnSpPr>
        <p:spPr bwMode="auto">
          <a:xfrm>
            <a:off x="8877226" y="1492246"/>
            <a:ext cx="0" cy="4995267"/>
          </a:xfrm>
          <a:prstGeom prst="line">
            <a:avLst/>
          </a:prstGeom>
          <a:solidFill>
            <a:schemeClr val="accent1"/>
          </a:solidFill>
          <a:ln w="9525"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8" name="Straight Connector 17"/>
          <p:cNvCxnSpPr/>
          <p:nvPr/>
        </p:nvCxnSpPr>
        <p:spPr bwMode="auto">
          <a:xfrm>
            <a:off x="3860726" y="1439870"/>
            <a:ext cx="0" cy="4995267"/>
          </a:xfrm>
          <a:prstGeom prst="line">
            <a:avLst/>
          </a:prstGeom>
          <a:solidFill>
            <a:schemeClr val="accent1"/>
          </a:solidFill>
          <a:ln w="9525"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9" name="Straight Connector 18"/>
          <p:cNvCxnSpPr/>
          <p:nvPr/>
        </p:nvCxnSpPr>
        <p:spPr bwMode="auto">
          <a:xfrm>
            <a:off x="6248326" y="1439870"/>
            <a:ext cx="0" cy="5047643"/>
          </a:xfrm>
          <a:prstGeom prst="line">
            <a:avLst/>
          </a:prstGeom>
          <a:solidFill>
            <a:schemeClr val="accent1"/>
          </a:solidFill>
          <a:ln w="9525"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6" name="Straight Connector 25"/>
          <p:cNvCxnSpPr/>
          <p:nvPr/>
        </p:nvCxnSpPr>
        <p:spPr bwMode="auto">
          <a:xfrm>
            <a:off x="387478" y="2811762"/>
            <a:ext cx="8489748" cy="52376"/>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7" name="Straight Connector 26"/>
          <p:cNvCxnSpPr/>
          <p:nvPr/>
        </p:nvCxnSpPr>
        <p:spPr bwMode="auto">
          <a:xfrm>
            <a:off x="387478" y="3294362"/>
            <a:ext cx="8489748" cy="52376"/>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8" name="Straight Connector 27"/>
          <p:cNvCxnSpPr/>
          <p:nvPr/>
        </p:nvCxnSpPr>
        <p:spPr bwMode="auto">
          <a:xfrm>
            <a:off x="374384" y="3840462"/>
            <a:ext cx="8489748" cy="52376"/>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9" name="Straight Connector 28"/>
          <p:cNvCxnSpPr/>
          <p:nvPr/>
        </p:nvCxnSpPr>
        <p:spPr bwMode="auto">
          <a:xfrm>
            <a:off x="374384" y="4348462"/>
            <a:ext cx="8489748" cy="52376"/>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0" name="Straight Connector 29"/>
          <p:cNvCxnSpPr/>
          <p:nvPr/>
        </p:nvCxnSpPr>
        <p:spPr bwMode="auto">
          <a:xfrm>
            <a:off x="374384" y="4856462"/>
            <a:ext cx="8489748" cy="52376"/>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1" name="Straight Connector 30"/>
          <p:cNvCxnSpPr/>
          <p:nvPr/>
        </p:nvCxnSpPr>
        <p:spPr bwMode="auto">
          <a:xfrm>
            <a:off x="374384" y="5453362"/>
            <a:ext cx="8489748" cy="52376"/>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2" name="Straight Connector 31"/>
          <p:cNvCxnSpPr/>
          <p:nvPr/>
        </p:nvCxnSpPr>
        <p:spPr bwMode="auto">
          <a:xfrm>
            <a:off x="374384" y="5948662"/>
            <a:ext cx="8489748" cy="52376"/>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772461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ew 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p:nvSpPr>
        <p:spPr>
          <a:xfrm>
            <a:off x="217715" y="877542"/>
            <a:ext cx="8720666" cy="4441216"/>
          </a:xfrm>
          <a:prstGeom prst="rect">
            <a:avLst/>
          </a:prstGeom>
        </p:spPr>
        <p:txBody>
          <a:bodyPr wrap="square">
            <a:spAutoFit/>
          </a:bodyPr>
          <a:lstStyle/>
          <a:p>
            <a:pPr algn="r">
              <a:lnSpc>
                <a:spcPct val="90000"/>
              </a:lnSpc>
            </a:pPr>
            <a:r>
              <a:rPr lang="ar-JO" sz="2500" b="1" dirty="0">
                <a:solidFill>
                  <a:schemeClr val="bg1"/>
                </a:solidFill>
                <a:effectLst>
                  <a:glow rad="165100">
                    <a:schemeClr val="tx1">
                      <a:alpha val="75000"/>
                    </a:schemeClr>
                  </a:glow>
                </a:effectLst>
                <a:latin typeface="Arial" panose="020B0604020202020204" pitchFamily="34" charset="0"/>
                <a:cs typeface="Arial" panose="020B0604020202020204" pitchFamily="34" charset="0"/>
              </a:rPr>
              <a:t>توضح هذه الظروف الموازية أنه كما أن دينونات الأختام في رؤيا ٦ تؤدي إلى دينونات أكثر شدة (دينونات الأبواق والجامات) للضيقة العظيمة، كذلك الحال بالنسبة للظروف الموصوفة في متى ٢٤: ٤-١٤ على أنها مبتدأ الأوجاع. فإن (ع 8) يؤدي إلى الأوجاع النهائية الأكثر حدة الموصوفة في الآيات 15-26، والتي تؤدي إلى الذروة في المجيء الثاني للمسيح (العد 27-31).</a:t>
            </a:r>
            <a:endParaRPr lang="en-US" sz="2500" b="1" dirty="0">
              <a:solidFill>
                <a:schemeClr val="bg1"/>
              </a:solidFill>
              <a:effectLst>
                <a:glow rad="165100">
                  <a:schemeClr val="tx1">
                    <a:alpha val="75000"/>
                  </a:schemeClr>
                </a:glow>
              </a:effectLst>
              <a:latin typeface="Arial" panose="020B0604020202020204" pitchFamily="34" charset="0"/>
              <a:cs typeface="Arial" panose="020B0604020202020204" pitchFamily="34" charset="0"/>
            </a:endParaRPr>
          </a:p>
          <a:p>
            <a:pPr>
              <a:lnSpc>
                <a:spcPct val="90000"/>
              </a:lnSpc>
            </a:pPr>
            <a:endParaRPr lang="en-US" sz="14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endParaRPr>
          </a:p>
          <a:p>
            <a:pPr algn="r">
              <a:lnSpc>
                <a:spcPct val="90000"/>
              </a:lnSpc>
            </a:pPr>
            <a:r>
              <a:rPr lang="ar-JO" sz="25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أشار يسوع في متى 24: 15 إلى نبوة دانيال عن الأسبوع السبعين وينبه كل من متى ومرقس القارئ إلى اعتبار هذا النص وسيلة لفهم نبوة خطاب جبل الزيتون  (مت 24: 15ب؛ مر 13: 14 أ) استخدم يسوع نبوة الأسبوع السبعين كنموذج للأحداث الزمنية التي كشف عنها في إجابته على أسئلة التلاميذ. ينطبق هذا على قسم الدينونة في سفر الرؤيا (الإصحاحات 4-19)، حيث صاغ يسوع الذي أعطى الرؤية ليوحنا أيضًا (رؤيا 1: 1) الرؤيا على أساس التقسيمات الهيكلية للأسبوع السبعين لدانيال.</a:t>
            </a:r>
            <a:endParaRPr lang="en-US" sz="25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3" name="TextBox 2"/>
          <p:cNvSpPr txBox="1"/>
          <p:nvPr/>
        </p:nvSpPr>
        <p:spPr>
          <a:xfrm>
            <a:off x="217715" y="173819"/>
            <a:ext cx="8720666" cy="523220"/>
          </a:xfrm>
          <a:prstGeom prst="rect">
            <a:avLst/>
          </a:prstGeom>
          <a:noFill/>
        </p:spPr>
        <p:txBody>
          <a:bodyPr wrap="square" rtlCol="0">
            <a:spAutoFit/>
          </a:bodyPr>
          <a:lstStyle/>
          <a:p>
            <a:pPr algn="ctr"/>
            <a:r>
              <a:rPr lang="ar-JO" sz="2800" dirty="0">
                <a:solidFill>
                  <a:srgbClr val="FFE182"/>
                </a:solidFill>
                <a:effectLst>
                  <a:glow rad="101600">
                    <a:schemeClr val="tx1">
                      <a:alpha val="75000"/>
                    </a:schemeClr>
                  </a:glow>
                </a:effectLst>
                <a:latin typeface="Arial" panose="020B0604020202020204" pitchFamily="34" charset="0"/>
                <a:cs typeface="Arial" panose="020B0604020202020204" pitchFamily="34" charset="0"/>
              </a:rPr>
              <a:t>الأسبوع السبعين من دانيال كنموذج لهذه الدينونات</a:t>
            </a:r>
            <a:endParaRPr lang="en-US" sz="2800" dirty="0">
              <a:solidFill>
                <a:srgbClr val="FFE182"/>
              </a:solidFill>
              <a:effectLst>
                <a:glow rad="1016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9970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mple.jpg"/>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752600" y="0"/>
            <a:ext cx="12170869" cy="6858000"/>
          </a:xfrm>
          <a:prstGeom prst="rect">
            <a:avLst/>
          </a:prstGeom>
        </p:spPr>
      </p:pic>
      <p:sp>
        <p:nvSpPr>
          <p:cNvPr id="2" name="Rectangle 1"/>
          <p:cNvSpPr/>
          <p:nvPr/>
        </p:nvSpPr>
        <p:spPr>
          <a:xfrm>
            <a:off x="368300" y="163036"/>
            <a:ext cx="8521700" cy="1255728"/>
          </a:xfrm>
          <a:prstGeom prst="rect">
            <a:avLst/>
          </a:prstGeom>
        </p:spPr>
        <p:txBody>
          <a:bodyPr wrap="square">
            <a:spAutoFit/>
          </a:bodyPr>
          <a:lstStyle/>
          <a:p>
            <a:pPr algn="r">
              <a:lnSpc>
                <a:spcPct val="90000"/>
              </a:lnSpc>
            </a:pPr>
            <a:r>
              <a:rPr lang="ar-JO" sz="2800" b="1" dirty="0">
                <a:solidFill>
                  <a:schemeClr val="bg1"/>
                </a:solidFill>
                <a:effectLst>
                  <a:glow rad="101600">
                    <a:schemeClr val="tx1">
                      <a:alpha val="75000"/>
                    </a:schemeClr>
                  </a:glow>
                </a:effectLst>
                <a:latin typeface="Arial Narrow"/>
                <a:cs typeface="Arial Narrow"/>
              </a:rPr>
              <a:t>فمتى نظرتم رجسة الخراب التي قال عنها دانيال النبي قائمة في مكان المقدس (ليفهم الفارئ)</a:t>
            </a:r>
            <a:endParaRPr lang="en-US" sz="2800" b="1" dirty="0">
              <a:solidFill>
                <a:schemeClr val="bg1"/>
              </a:solidFill>
              <a:effectLst>
                <a:glow rad="101600">
                  <a:schemeClr val="tx1">
                    <a:alpha val="75000"/>
                  </a:schemeClr>
                </a:glow>
              </a:effectLst>
              <a:latin typeface="Arial Narrow"/>
              <a:cs typeface="Arial Narrow"/>
            </a:endParaRPr>
          </a:p>
          <a:p>
            <a:pPr>
              <a:lnSpc>
                <a:spcPct val="90000"/>
              </a:lnSpc>
            </a:pPr>
            <a:r>
              <a:rPr lang="en-US" sz="2800" b="1" dirty="0">
                <a:solidFill>
                  <a:schemeClr val="bg1"/>
                </a:solidFill>
                <a:effectLst>
                  <a:glow rad="101600">
                    <a:schemeClr val="tx1">
                      <a:alpha val="75000"/>
                    </a:schemeClr>
                  </a:glow>
                </a:effectLst>
                <a:latin typeface="Arial Narrow"/>
                <a:cs typeface="Arial Narrow"/>
              </a:rPr>
              <a:t>  </a:t>
            </a:r>
            <a:r>
              <a:rPr lang="ar-JO" sz="2400" b="1" dirty="0">
                <a:solidFill>
                  <a:srgbClr val="FFEC82"/>
                </a:solidFill>
                <a:effectLst>
                  <a:glow rad="101600">
                    <a:schemeClr val="tx1">
                      <a:alpha val="75000"/>
                    </a:schemeClr>
                  </a:glow>
                </a:effectLst>
                <a:latin typeface="Arial Narrow"/>
                <a:cs typeface="Arial Narrow"/>
              </a:rPr>
              <a:t>متى 24: 15</a:t>
            </a:r>
            <a:endParaRPr lang="en-US" sz="2400" b="1" dirty="0">
              <a:solidFill>
                <a:srgbClr val="FFEC82"/>
              </a:solidFill>
              <a:effectLst>
                <a:glow rad="101600">
                  <a:schemeClr val="tx1">
                    <a:alpha val="75000"/>
                  </a:schemeClr>
                </a:glow>
              </a:effectLst>
              <a:latin typeface="Arial Narrow"/>
              <a:cs typeface="Arial Narrow"/>
            </a:endParaRPr>
          </a:p>
        </p:txBody>
      </p:sp>
    </p:spTree>
    <p:extLst>
      <p:ext uri="{BB962C8B-B14F-4D97-AF65-F5344CB8AC3E}">
        <p14:creationId xmlns:p14="http://schemas.microsoft.com/office/powerpoint/2010/main" val="2385871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D134E7-837A-36E5-9011-46E1EE9625C4}"/>
              </a:ext>
            </a:extLst>
          </p:cNvPr>
          <p:cNvSpPr/>
          <p:nvPr/>
        </p:nvSpPr>
        <p:spPr bwMode="auto">
          <a:xfrm>
            <a:off x="538367" y="3709873"/>
            <a:ext cx="8067265" cy="2123650"/>
          </a:xfrm>
          <a:prstGeom prst="rect">
            <a:avLst/>
          </a:prstGeom>
          <a:noFill/>
        </p:spPr>
        <p:txBody>
          <a:bodyPr wrap="square" lIns="91436" tIns="45716" rIns="91436" bIns="45716">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FFFCF8"/>
                </a:solidFill>
                <a:effectLst>
                  <a:glow rad="139700">
                    <a:srgbClr val="000000">
                      <a:alpha val="75000"/>
                    </a:srgbClr>
                  </a:glow>
                </a:effectLst>
                <a:uLnTx/>
                <a:uFillTx/>
                <a:latin typeface="Arial" panose="020B0604020202020204" pitchFamily="34" charset="0"/>
                <a:ea typeface="ヒラギノ明朝 ProN W3"/>
                <a:cs typeface="Arial" panose="020B0604020202020204" pitchFamily="34" charset="0"/>
              </a:rPr>
              <a:t>نبوة دانيال عن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FFFCF8"/>
                </a:solidFill>
                <a:effectLst>
                  <a:glow rad="139700">
                    <a:srgbClr val="000000">
                      <a:alpha val="75000"/>
                    </a:srgbClr>
                  </a:glow>
                </a:effectLst>
                <a:uLnTx/>
                <a:uFillTx/>
                <a:latin typeface="Arial" panose="020B0604020202020204" pitchFamily="34" charset="0"/>
                <a:ea typeface="ヒラギノ明朝 ProN W3"/>
                <a:cs typeface="Arial" panose="020B0604020202020204" pitchFamily="34" charset="0"/>
              </a:rPr>
              <a:t>السبعين أسبوعاً</a:t>
            </a:r>
            <a:endParaRPr kumimoji="0" lang="en-US" sz="6600" b="1" i="0" u="none" strike="noStrike" kern="1200" cap="none" spc="0" normalizeH="0" baseline="0" noProof="0" dirty="0">
              <a:ln>
                <a:noFill/>
              </a:ln>
              <a:solidFill>
                <a:srgbClr val="FFFCF8"/>
              </a:solidFill>
              <a:effectLst>
                <a:glow rad="139700">
                  <a:srgbClr val="000000">
                    <a:alpha val="75000"/>
                  </a:srgbClr>
                </a:glow>
              </a:effectLst>
              <a:uLnTx/>
              <a:uFillTx/>
              <a:latin typeface="Arial" panose="020B0604020202020204" pitchFamily="34" charset="0"/>
              <a:ea typeface="ヒラギノ明朝 ProN W3"/>
              <a:cs typeface="Arial" panose="020B0604020202020204" pitchFamily="34" charset="0"/>
            </a:endParaRPr>
          </a:p>
        </p:txBody>
      </p:sp>
    </p:spTree>
    <p:extLst>
      <p:ext uri="{BB962C8B-B14F-4D97-AF65-F5344CB8AC3E}">
        <p14:creationId xmlns:p14="http://schemas.microsoft.com/office/powerpoint/2010/main" val="3059686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Number Placeholder 3"/>
          <p:cNvSpPr>
            <a:spLocks noGrp="1"/>
          </p:cNvSpPr>
          <p:nvPr>
            <p:ph type="sldNum" sz="quarter" idx="10"/>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47D805E-149D-E045-B5B3-6D3B4362154C}" type="slidenum">
              <a:rPr lang="en-US" sz="1400">
                <a:solidFill>
                  <a:srgbClr val="000000"/>
                </a:solidFill>
                <a:latin typeface="Arial" panose="020B0604020202020204" pitchFamily="34" charset="0"/>
                <a:cs typeface="Arial" panose="020B0604020202020204" pitchFamily="34" charset="0"/>
              </a:rPr>
              <a:pPr eaLnBrk="1" hangingPunct="1"/>
              <a:t>25</a:t>
            </a:fld>
            <a:endParaRPr lang="en-US" sz="1400">
              <a:solidFill>
                <a:srgbClr val="000000"/>
              </a:solidFill>
              <a:latin typeface="Arial" panose="020B0604020202020204" pitchFamily="34" charset="0"/>
              <a:cs typeface="Arial" panose="020B0604020202020204" pitchFamily="34" charset="0"/>
            </a:endParaRPr>
          </a:p>
        </p:txBody>
      </p:sp>
      <p:pic>
        <p:nvPicPr>
          <p:cNvPr id="107522" name="Picture 4" descr="th_abstexpset01_0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7523" name="Rectangle 5"/>
          <p:cNvSpPr>
            <a:spLocks noChangeArrowheads="1"/>
          </p:cNvSpPr>
          <p:nvPr/>
        </p:nvSpPr>
        <p:spPr bwMode="auto">
          <a:xfrm>
            <a:off x="381000" y="1219200"/>
            <a:ext cx="2590800" cy="2667000"/>
          </a:xfrm>
          <a:prstGeom prst="rect">
            <a:avLst/>
          </a:prstGeom>
          <a:solidFill>
            <a:srgbClr val="524D83"/>
          </a:solidFill>
          <a:ln w="34925">
            <a:solidFill>
              <a:schemeClr val="bg1"/>
            </a:solidFill>
            <a:round/>
            <a:headEnd/>
            <a:tailEnd/>
          </a:ln>
        </p:spPr>
        <p:txBody>
          <a:bodyPr lIns="91436" tIns="45716" rIns="91436" bIns="45716"/>
          <a:lstStyle/>
          <a:p>
            <a:pPr algn="ctr" defTabSz="912813" fontAlgn="base">
              <a:spcBef>
                <a:spcPct val="0"/>
              </a:spcBef>
              <a:spcAft>
                <a:spcPct val="0"/>
              </a:spcAft>
              <a:tabLst>
                <a:tab pos="1065213" algn="l"/>
              </a:tabLst>
            </a:pPr>
            <a:endParaRPr lang="en-US" sz="4200">
              <a:solidFill>
                <a:srgbClr val="000000"/>
              </a:solidFill>
              <a:latin typeface="Arial" panose="020B0604020202020204" pitchFamily="34" charset="0"/>
              <a:ea typeface="ヒラギノ角ゴ ProN W3" charset="0"/>
              <a:cs typeface="Arial" panose="020B0604020202020204" pitchFamily="34" charset="0"/>
              <a:sym typeface="Gill Sans" charset="0"/>
            </a:endParaRPr>
          </a:p>
        </p:txBody>
      </p:sp>
      <p:sp>
        <p:nvSpPr>
          <p:cNvPr id="107524" name="Rectangle 6"/>
          <p:cNvSpPr>
            <a:spLocks noChangeArrowheads="1"/>
          </p:cNvSpPr>
          <p:nvPr/>
        </p:nvSpPr>
        <p:spPr bwMode="auto">
          <a:xfrm>
            <a:off x="3276600" y="1219200"/>
            <a:ext cx="2590800" cy="2667000"/>
          </a:xfrm>
          <a:prstGeom prst="rect">
            <a:avLst/>
          </a:prstGeom>
          <a:solidFill>
            <a:srgbClr val="524D83"/>
          </a:solidFill>
          <a:ln w="34925">
            <a:solidFill>
              <a:schemeClr val="bg1"/>
            </a:solidFill>
            <a:round/>
            <a:headEnd/>
            <a:tailEnd/>
          </a:ln>
        </p:spPr>
        <p:txBody>
          <a:bodyPr lIns="91436" tIns="45716" rIns="91436" bIns="45716"/>
          <a:lstStyle/>
          <a:p>
            <a:pPr algn="ctr" defTabSz="912813" fontAlgn="base">
              <a:spcBef>
                <a:spcPct val="0"/>
              </a:spcBef>
              <a:spcAft>
                <a:spcPct val="0"/>
              </a:spcAft>
              <a:tabLst>
                <a:tab pos="1065213" algn="l"/>
              </a:tabLst>
            </a:pPr>
            <a:endParaRPr lang="en-US" sz="4200">
              <a:solidFill>
                <a:srgbClr val="000000"/>
              </a:solidFill>
              <a:latin typeface="Arial" panose="020B0604020202020204" pitchFamily="34" charset="0"/>
              <a:ea typeface="ヒラギノ角ゴ ProN W3" charset="0"/>
              <a:cs typeface="Arial" panose="020B0604020202020204" pitchFamily="34" charset="0"/>
              <a:sym typeface="Gill Sans" charset="0"/>
            </a:endParaRPr>
          </a:p>
        </p:txBody>
      </p:sp>
      <p:sp>
        <p:nvSpPr>
          <p:cNvPr id="107525" name="Rectangle 7"/>
          <p:cNvSpPr>
            <a:spLocks noChangeArrowheads="1"/>
          </p:cNvSpPr>
          <p:nvPr/>
        </p:nvSpPr>
        <p:spPr bwMode="auto">
          <a:xfrm>
            <a:off x="6172200" y="1219200"/>
            <a:ext cx="2590800" cy="2667000"/>
          </a:xfrm>
          <a:prstGeom prst="rect">
            <a:avLst/>
          </a:prstGeom>
          <a:solidFill>
            <a:srgbClr val="524D83"/>
          </a:solidFill>
          <a:ln w="34925">
            <a:solidFill>
              <a:schemeClr val="bg1"/>
            </a:solidFill>
            <a:round/>
            <a:headEnd/>
            <a:tailEnd/>
          </a:ln>
        </p:spPr>
        <p:txBody>
          <a:bodyPr lIns="91436" tIns="45716" rIns="91436" bIns="45716"/>
          <a:lstStyle/>
          <a:p>
            <a:pPr algn="ctr" defTabSz="912813" fontAlgn="base">
              <a:spcBef>
                <a:spcPct val="0"/>
              </a:spcBef>
              <a:spcAft>
                <a:spcPct val="0"/>
              </a:spcAft>
              <a:tabLst>
                <a:tab pos="1065213" algn="l"/>
              </a:tabLst>
            </a:pPr>
            <a:endParaRPr lang="en-US" sz="4200">
              <a:solidFill>
                <a:srgbClr val="000000"/>
              </a:solidFill>
              <a:latin typeface="Arial" panose="020B0604020202020204" pitchFamily="34" charset="0"/>
              <a:ea typeface="ヒラギノ角ゴ ProN W3" charset="0"/>
              <a:cs typeface="Arial" panose="020B0604020202020204" pitchFamily="34" charset="0"/>
              <a:sym typeface="Gill Sans" charset="0"/>
            </a:endParaRPr>
          </a:p>
        </p:txBody>
      </p:sp>
      <p:sp>
        <p:nvSpPr>
          <p:cNvPr id="9" name="TextBox 8"/>
          <p:cNvSpPr txBox="1"/>
          <p:nvPr/>
        </p:nvSpPr>
        <p:spPr>
          <a:xfrm>
            <a:off x="685800" y="228600"/>
            <a:ext cx="7570304" cy="646323"/>
          </a:xfrm>
          <a:prstGeom prst="rect">
            <a:avLst/>
          </a:prstGeom>
          <a:noFill/>
        </p:spPr>
        <p:txBody>
          <a:bodyPr wrap="square" lIns="91436" tIns="45716" rIns="91436" bIns="45716">
            <a:spAutoFit/>
          </a:bodyPr>
          <a:lstStyle/>
          <a:p>
            <a:pPr algn="ctr" defTabSz="914400" fontAlgn="base">
              <a:spcBef>
                <a:spcPct val="0"/>
              </a:spcBef>
              <a:spcAft>
                <a:spcPct val="0"/>
              </a:spcAft>
              <a:defRPr/>
            </a:pPr>
            <a:r>
              <a:rPr lang="ar-JO" sz="3600" b="1" dirty="0">
                <a:solidFill>
                  <a:srgbClr val="FFFCF8"/>
                </a:solidFill>
                <a:effectLst>
                  <a:glow rad="139700">
                    <a:srgbClr val="000000">
                      <a:alpha val="75000"/>
                    </a:srgbClr>
                  </a:glow>
                </a:effectLst>
                <a:latin typeface="Arial" panose="020B0604020202020204" pitchFamily="34" charset="0"/>
                <a:ea typeface="ヒラギノ明朝 ProN W3"/>
                <a:cs typeface="Arial" panose="020B0604020202020204" pitchFamily="34" charset="0"/>
              </a:rPr>
              <a:t>وحدات السبعين في الكتاب المقدس</a:t>
            </a:r>
            <a:endParaRPr lang="en-US" sz="3600" b="1" dirty="0">
              <a:solidFill>
                <a:srgbClr val="FFFCF8"/>
              </a:solidFill>
              <a:effectLst>
                <a:glow rad="139700">
                  <a:srgbClr val="000000">
                    <a:alpha val="75000"/>
                  </a:srgbClr>
                </a:glow>
              </a:effectLst>
              <a:latin typeface="Arial" panose="020B0604020202020204" pitchFamily="34" charset="0"/>
              <a:ea typeface="ヒラギノ明朝 ProN W3"/>
              <a:cs typeface="Arial" panose="020B0604020202020204" pitchFamily="34" charset="0"/>
            </a:endParaRPr>
          </a:p>
        </p:txBody>
      </p:sp>
      <p:sp>
        <p:nvSpPr>
          <p:cNvPr id="10" name="TextBox 9"/>
          <p:cNvSpPr txBox="1"/>
          <p:nvPr/>
        </p:nvSpPr>
        <p:spPr>
          <a:xfrm>
            <a:off x="399758" y="1261532"/>
            <a:ext cx="2590799" cy="2603782"/>
          </a:xfrm>
          <a:prstGeom prst="rect">
            <a:avLst/>
          </a:prstGeom>
          <a:noFill/>
        </p:spPr>
        <p:txBody>
          <a:bodyPr wrap="square" lIns="91436" tIns="45716" rIns="91436" bIns="45716">
            <a:spAutoFit/>
          </a:bodyPr>
          <a:lstStyle/>
          <a:p>
            <a:pPr algn="ctr" defTabSz="914400" fontAlgn="base">
              <a:lnSpc>
                <a:spcPct val="90000"/>
              </a:lnSpc>
              <a:spcBef>
                <a:spcPct val="0"/>
              </a:spcBef>
              <a:spcAft>
                <a:spcPct val="0"/>
              </a:spcAft>
              <a:defRPr/>
            </a:pPr>
            <a:r>
              <a:rPr lang="ar-JO" sz="3200" b="1" dirty="0">
                <a:solidFill>
                  <a:srgbClr val="FBFFB9"/>
                </a:solidFill>
                <a:effectLst>
                  <a:glow rad="63500">
                    <a:srgbClr val="000000">
                      <a:alpha val="75000"/>
                    </a:srgbClr>
                  </a:glow>
                </a:effectLst>
                <a:latin typeface="Arial" panose="020B0604020202020204" pitchFamily="34" charset="0"/>
                <a:ea typeface="ヒラギノ明朝 ProN W3"/>
                <a:cs typeface="Arial" panose="020B0604020202020204" pitchFamily="34" charset="0"/>
              </a:rPr>
              <a:t>70*7</a:t>
            </a:r>
            <a:endParaRPr lang="en-US" sz="3200" b="1" dirty="0">
              <a:solidFill>
                <a:srgbClr val="FBFFB9"/>
              </a:solidFill>
              <a:effectLst>
                <a:glow rad="63500">
                  <a:srgbClr val="000000">
                    <a:alpha val="75000"/>
                  </a:srgbClr>
                </a:glow>
              </a:effectLst>
              <a:latin typeface="Arial" panose="020B0604020202020204" pitchFamily="34" charset="0"/>
              <a:ea typeface="ヒラギノ明朝 ProN W3"/>
              <a:cs typeface="Arial" panose="020B0604020202020204" pitchFamily="34" charset="0"/>
            </a:endParaRPr>
          </a:p>
          <a:p>
            <a:pPr algn="ctr" defTabSz="914400" fontAlgn="base">
              <a:lnSpc>
                <a:spcPct val="90000"/>
              </a:lnSpc>
              <a:spcBef>
                <a:spcPct val="0"/>
              </a:spcBef>
              <a:spcAft>
                <a:spcPct val="0"/>
              </a:spcAft>
              <a:defRPr/>
            </a:pPr>
            <a:r>
              <a:rPr lang="ar-JO" sz="3200" b="1" dirty="0">
                <a:solidFill>
                  <a:srgbClr val="FBFFB9"/>
                </a:solidFill>
                <a:effectLst>
                  <a:glow rad="63500">
                    <a:srgbClr val="000000">
                      <a:alpha val="75000"/>
                    </a:srgbClr>
                  </a:glow>
                </a:effectLst>
                <a:latin typeface="Arial" panose="020B0604020202020204" pitchFamily="34" charset="0"/>
                <a:ea typeface="ヒラギノ明朝 ProN W3"/>
                <a:cs typeface="Arial" panose="020B0604020202020204" pitchFamily="34" charset="0"/>
              </a:rPr>
              <a:t>كسر</a:t>
            </a:r>
          </a:p>
          <a:p>
            <a:pPr algn="ctr" defTabSz="914400" fontAlgn="base">
              <a:lnSpc>
                <a:spcPct val="90000"/>
              </a:lnSpc>
              <a:spcBef>
                <a:spcPct val="0"/>
              </a:spcBef>
              <a:spcAft>
                <a:spcPct val="0"/>
              </a:spcAft>
              <a:defRPr/>
            </a:pPr>
            <a:r>
              <a:rPr lang="ar-JO" sz="3200" b="1" dirty="0">
                <a:solidFill>
                  <a:srgbClr val="FBFFB9"/>
                </a:solidFill>
                <a:effectLst>
                  <a:glow rad="63500">
                    <a:srgbClr val="000000">
                      <a:alpha val="75000"/>
                    </a:srgbClr>
                  </a:glow>
                </a:effectLst>
                <a:latin typeface="Arial" panose="020B0604020202020204" pitchFamily="34" charset="0"/>
                <a:ea typeface="ヒラギノ明朝 ProN W3"/>
                <a:cs typeface="Arial" panose="020B0604020202020204" pitchFamily="34" charset="0"/>
              </a:rPr>
              <a:t>السنوات </a:t>
            </a:r>
          </a:p>
          <a:p>
            <a:pPr algn="ctr" defTabSz="914400" fontAlgn="base">
              <a:lnSpc>
                <a:spcPct val="90000"/>
              </a:lnSpc>
              <a:spcBef>
                <a:spcPct val="0"/>
              </a:spcBef>
              <a:spcAft>
                <a:spcPct val="0"/>
              </a:spcAft>
              <a:defRPr/>
            </a:pPr>
            <a:r>
              <a:rPr lang="ar-JO" sz="3200" b="1" dirty="0">
                <a:solidFill>
                  <a:srgbClr val="FBFFB9"/>
                </a:solidFill>
                <a:effectLst>
                  <a:glow rad="63500">
                    <a:srgbClr val="000000">
                      <a:alpha val="75000"/>
                    </a:srgbClr>
                  </a:glow>
                </a:effectLst>
                <a:latin typeface="Arial" panose="020B0604020202020204" pitchFamily="34" charset="0"/>
                <a:ea typeface="ヒラギノ明朝 ProN W3"/>
                <a:cs typeface="Arial" panose="020B0604020202020204" pitchFamily="34" charset="0"/>
              </a:rPr>
              <a:t>السبتية </a:t>
            </a:r>
          </a:p>
          <a:p>
            <a:pPr algn="ctr" defTabSz="914400" fontAlgn="base">
              <a:spcBef>
                <a:spcPct val="0"/>
              </a:spcBef>
              <a:spcAft>
                <a:spcPct val="0"/>
              </a:spcAft>
              <a:defRPr/>
            </a:pPr>
            <a:r>
              <a:rPr lang="ar-JO" sz="2400" b="1" dirty="0">
                <a:solidFill>
                  <a:srgbClr val="D1D5FF"/>
                </a:solidFill>
                <a:effectLst>
                  <a:glow rad="63500">
                    <a:srgbClr val="000000">
                      <a:alpha val="75000"/>
                    </a:srgbClr>
                  </a:glow>
                </a:effectLst>
                <a:latin typeface="Arial" panose="020B0604020202020204" pitchFamily="34" charset="0"/>
                <a:ea typeface="ヒラギノ明朝 ProN W3"/>
                <a:cs typeface="Arial" panose="020B0604020202020204" pitchFamily="34" charset="0"/>
              </a:rPr>
              <a:t> </a:t>
            </a:r>
          </a:p>
          <a:p>
            <a:pPr algn="ctr" defTabSz="914400" fontAlgn="base">
              <a:spcBef>
                <a:spcPct val="0"/>
              </a:spcBef>
              <a:spcAft>
                <a:spcPct val="0"/>
              </a:spcAft>
              <a:defRPr/>
            </a:pPr>
            <a:r>
              <a:rPr lang="ar-JO" sz="2400" b="1" dirty="0">
                <a:solidFill>
                  <a:srgbClr val="D1D5FF"/>
                </a:solidFill>
                <a:effectLst>
                  <a:glow rad="63500">
                    <a:srgbClr val="000000">
                      <a:alpha val="75000"/>
                    </a:srgbClr>
                  </a:glow>
                </a:effectLst>
                <a:latin typeface="Arial" panose="020B0604020202020204" pitchFamily="34" charset="0"/>
                <a:ea typeface="ヒラギノ明朝 ProN W3"/>
                <a:cs typeface="Arial" panose="020B0604020202020204" pitchFamily="34" charset="0"/>
              </a:rPr>
              <a:t>(لا 26: 34-35، 43)</a:t>
            </a:r>
            <a:endParaRPr lang="en-US" sz="2400" b="1" dirty="0">
              <a:solidFill>
                <a:srgbClr val="D1D5FF"/>
              </a:solidFill>
              <a:effectLst>
                <a:glow rad="63500">
                  <a:srgbClr val="000000">
                    <a:alpha val="75000"/>
                  </a:srgbClr>
                </a:glow>
              </a:effectLst>
              <a:latin typeface="Arial" panose="020B0604020202020204" pitchFamily="34" charset="0"/>
              <a:ea typeface="ヒラギノ明朝 ProN W3"/>
              <a:cs typeface="Arial" panose="020B0604020202020204" pitchFamily="34" charset="0"/>
            </a:endParaRPr>
          </a:p>
        </p:txBody>
      </p:sp>
      <p:sp>
        <p:nvSpPr>
          <p:cNvPr id="11" name="TextBox 10"/>
          <p:cNvSpPr txBox="1"/>
          <p:nvPr/>
        </p:nvSpPr>
        <p:spPr>
          <a:xfrm>
            <a:off x="6146800" y="1261532"/>
            <a:ext cx="2546640" cy="2622248"/>
          </a:xfrm>
          <a:prstGeom prst="rect">
            <a:avLst/>
          </a:prstGeom>
          <a:noFill/>
        </p:spPr>
        <p:txBody>
          <a:bodyPr wrap="square" lIns="91436" tIns="45716" rIns="91436" bIns="45716">
            <a:spAutoFit/>
          </a:bodyPr>
          <a:lstStyle/>
          <a:p>
            <a:pPr algn="ctr" defTabSz="914400" fontAlgn="base">
              <a:lnSpc>
                <a:spcPct val="90000"/>
              </a:lnSpc>
              <a:spcBef>
                <a:spcPct val="0"/>
              </a:spcBef>
              <a:spcAft>
                <a:spcPct val="0"/>
              </a:spcAft>
              <a:defRPr/>
            </a:pPr>
            <a:r>
              <a:rPr lang="ar-JO" sz="3200" b="1" dirty="0">
                <a:solidFill>
                  <a:srgbClr val="FBFFB9"/>
                </a:solidFill>
                <a:effectLst>
                  <a:glow rad="63500">
                    <a:srgbClr val="000000">
                      <a:alpha val="75000"/>
                    </a:srgbClr>
                  </a:glow>
                </a:effectLst>
                <a:latin typeface="Arial" panose="020B0604020202020204" pitchFamily="34" charset="0"/>
                <a:ea typeface="ヒラギノ明朝 ProN W3"/>
                <a:cs typeface="Arial" panose="020B0604020202020204" pitchFamily="34" charset="0"/>
              </a:rPr>
              <a:t>70*7</a:t>
            </a:r>
            <a:endParaRPr lang="en-US" sz="3200" b="1" dirty="0">
              <a:solidFill>
                <a:srgbClr val="FBFFB9"/>
              </a:solidFill>
              <a:effectLst>
                <a:glow rad="63500">
                  <a:srgbClr val="000000">
                    <a:alpha val="75000"/>
                  </a:srgbClr>
                </a:glow>
              </a:effectLst>
              <a:latin typeface="Arial" panose="020B0604020202020204" pitchFamily="34" charset="0"/>
              <a:ea typeface="ヒラギノ明朝 ProN W3"/>
              <a:cs typeface="Arial" panose="020B0604020202020204" pitchFamily="34" charset="0"/>
            </a:endParaRPr>
          </a:p>
          <a:p>
            <a:pPr algn="ctr" defTabSz="914400" fontAlgn="base">
              <a:lnSpc>
                <a:spcPct val="90000"/>
              </a:lnSpc>
              <a:spcBef>
                <a:spcPct val="0"/>
              </a:spcBef>
              <a:spcAft>
                <a:spcPct val="0"/>
              </a:spcAft>
              <a:defRPr/>
            </a:pPr>
            <a:r>
              <a:rPr lang="ar-JO" sz="3200" b="1" dirty="0">
                <a:solidFill>
                  <a:srgbClr val="FBFFB9"/>
                </a:solidFill>
                <a:effectLst>
                  <a:glow rad="63500">
                    <a:srgbClr val="000000">
                      <a:alpha val="75000"/>
                    </a:srgbClr>
                  </a:glow>
                </a:effectLst>
                <a:latin typeface="Arial" panose="020B0604020202020204" pitchFamily="34" charset="0"/>
                <a:ea typeface="ヒラギノ明朝 ProN W3"/>
                <a:cs typeface="Arial" panose="020B0604020202020204" pitchFamily="34" charset="0"/>
              </a:rPr>
              <a:t>السنوات </a:t>
            </a:r>
          </a:p>
          <a:p>
            <a:pPr algn="ctr" defTabSz="914400" fontAlgn="base">
              <a:lnSpc>
                <a:spcPct val="90000"/>
              </a:lnSpc>
              <a:spcBef>
                <a:spcPct val="0"/>
              </a:spcBef>
              <a:spcAft>
                <a:spcPct val="0"/>
              </a:spcAft>
              <a:defRPr/>
            </a:pPr>
            <a:r>
              <a:rPr lang="ar-JO" sz="3200" b="1" dirty="0">
                <a:solidFill>
                  <a:srgbClr val="FBFFB9"/>
                </a:solidFill>
                <a:effectLst>
                  <a:glow rad="63500">
                    <a:srgbClr val="000000">
                      <a:alpha val="75000"/>
                    </a:srgbClr>
                  </a:glow>
                </a:effectLst>
                <a:latin typeface="Arial" panose="020B0604020202020204" pitchFamily="34" charset="0"/>
                <a:ea typeface="ヒラギノ明朝 ProN W3"/>
                <a:cs typeface="Arial" panose="020B0604020202020204" pitchFamily="34" charset="0"/>
              </a:rPr>
              <a:t>السبتية </a:t>
            </a:r>
          </a:p>
          <a:p>
            <a:pPr algn="ctr" defTabSz="914400" fontAlgn="base">
              <a:lnSpc>
                <a:spcPct val="90000"/>
              </a:lnSpc>
              <a:spcBef>
                <a:spcPct val="0"/>
              </a:spcBef>
              <a:spcAft>
                <a:spcPct val="0"/>
              </a:spcAft>
              <a:defRPr/>
            </a:pPr>
            <a:r>
              <a:rPr lang="ar-JO" sz="3200" b="1" dirty="0">
                <a:solidFill>
                  <a:srgbClr val="FBFFB9"/>
                </a:solidFill>
                <a:effectLst>
                  <a:glow rad="63500">
                    <a:srgbClr val="000000">
                      <a:alpha val="75000"/>
                    </a:srgbClr>
                  </a:glow>
                </a:effectLst>
                <a:latin typeface="Arial" panose="020B0604020202020204" pitchFamily="34" charset="0"/>
                <a:ea typeface="ヒラギノ明朝 ProN W3"/>
                <a:cs typeface="Arial" panose="020B0604020202020204" pitchFamily="34" charset="0"/>
              </a:rPr>
              <a:t>المتبقية</a:t>
            </a:r>
            <a:endParaRPr lang="en-US" sz="3200" b="1" dirty="0">
              <a:solidFill>
                <a:srgbClr val="FBFFB9"/>
              </a:solidFill>
              <a:effectLst>
                <a:glow rad="63500">
                  <a:srgbClr val="000000">
                    <a:alpha val="75000"/>
                  </a:srgbClr>
                </a:glow>
              </a:effectLst>
              <a:latin typeface="Arial" panose="020B0604020202020204" pitchFamily="34" charset="0"/>
              <a:ea typeface="ヒラギノ明朝 ProN W3"/>
              <a:cs typeface="Arial" panose="020B0604020202020204" pitchFamily="34" charset="0"/>
            </a:endParaRPr>
          </a:p>
          <a:p>
            <a:pPr algn="ctr" defTabSz="914400" fontAlgn="base">
              <a:lnSpc>
                <a:spcPct val="90000"/>
              </a:lnSpc>
              <a:spcBef>
                <a:spcPct val="0"/>
              </a:spcBef>
              <a:spcAft>
                <a:spcPct val="0"/>
              </a:spcAft>
              <a:defRPr/>
            </a:pPr>
            <a:endParaRPr lang="ar-JO" sz="1400" b="1" dirty="0">
              <a:solidFill>
                <a:srgbClr val="FBFFB9"/>
              </a:solidFill>
              <a:effectLst>
                <a:glow rad="63500">
                  <a:srgbClr val="000000">
                    <a:alpha val="75000"/>
                  </a:srgbClr>
                </a:glow>
              </a:effectLst>
              <a:latin typeface="Arial" panose="020B0604020202020204" pitchFamily="34" charset="0"/>
              <a:ea typeface="ヒラギノ明朝 ProN W3"/>
              <a:cs typeface="Arial" panose="020B0604020202020204" pitchFamily="34" charset="0"/>
            </a:endParaRPr>
          </a:p>
          <a:p>
            <a:pPr algn="ctr" defTabSz="914400" fontAlgn="base">
              <a:lnSpc>
                <a:spcPct val="90000"/>
              </a:lnSpc>
              <a:spcBef>
                <a:spcPct val="0"/>
              </a:spcBef>
              <a:spcAft>
                <a:spcPct val="0"/>
              </a:spcAft>
              <a:defRPr/>
            </a:pPr>
            <a:endParaRPr lang="en-US" sz="1400" b="1" dirty="0">
              <a:solidFill>
                <a:srgbClr val="FBFFB9"/>
              </a:solidFill>
              <a:effectLst>
                <a:glow rad="63500">
                  <a:srgbClr val="000000">
                    <a:alpha val="75000"/>
                  </a:srgbClr>
                </a:glow>
              </a:effectLst>
              <a:latin typeface="Arial" panose="020B0604020202020204" pitchFamily="34" charset="0"/>
              <a:ea typeface="ヒラギノ明朝 ProN W3"/>
              <a:cs typeface="Arial" panose="020B0604020202020204" pitchFamily="34" charset="0"/>
            </a:endParaRPr>
          </a:p>
          <a:p>
            <a:pPr algn="ctr" defTabSz="914400" fontAlgn="base">
              <a:spcBef>
                <a:spcPct val="0"/>
              </a:spcBef>
              <a:spcAft>
                <a:spcPct val="0"/>
              </a:spcAft>
              <a:defRPr/>
            </a:pPr>
            <a:r>
              <a:rPr lang="en-US" sz="2400" b="1" dirty="0">
                <a:solidFill>
                  <a:srgbClr val="D1D5FF"/>
                </a:solidFill>
                <a:effectLst>
                  <a:glow rad="63500">
                    <a:srgbClr val="000000">
                      <a:alpha val="75000"/>
                    </a:srgbClr>
                  </a:glow>
                </a:effectLst>
                <a:latin typeface="Arial" panose="020B0604020202020204" pitchFamily="34" charset="0"/>
                <a:ea typeface="ヒラギノ明朝 ProN W3"/>
                <a:cs typeface="Arial" panose="020B0604020202020204" pitchFamily="34" charset="0"/>
              </a:rPr>
              <a:t>(</a:t>
            </a:r>
            <a:r>
              <a:rPr lang="ar-JO" sz="2400" b="1" dirty="0">
                <a:solidFill>
                  <a:srgbClr val="D1D5FF"/>
                </a:solidFill>
                <a:effectLst>
                  <a:glow rad="63500">
                    <a:srgbClr val="000000">
                      <a:alpha val="75000"/>
                    </a:srgbClr>
                  </a:glow>
                </a:effectLst>
                <a:latin typeface="Arial" panose="020B0604020202020204" pitchFamily="34" charset="0"/>
                <a:ea typeface="ヒラギノ明朝 ProN W3"/>
                <a:cs typeface="Arial" panose="020B0604020202020204" pitchFamily="34" charset="0"/>
              </a:rPr>
              <a:t>دا 9: 24-27</a:t>
            </a:r>
            <a:r>
              <a:rPr lang="en-US" sz="2400" b="1" dirty="0">
                <a:solidFill>
                  <a:srgbClr val="D1D5FF"/>
                </a:solidFill>
                <a:effectLst>
                  <a:glow rad="63500">
                    <a:srgbClr val="000000">
                      <a:alpha val="75000"/>
                    </a:srgbClr>
                  </a:glow>
                </a:effectLst>
                <a:latin typeface="Arial" panose="020B0604020202020204" pitchFamily="34" charset="0"/>
                <a:ea typeface="ヒラギノ明朝 ProN W3"/>
                <a:cs typeface="Arial" panose="020B0604020202020204" pitchFamily="34" charset="0"/>
              </a:rPr>
              <a:t>)</a:t>
            </a:r>
          </a:p>
        </p:txBody>
      </p:sp>
      <p:sp>
        <p:nvSpPr>
          <p:cNvPr id="12" name="TextBox 11"/>
          <p:cNvSpPr txBox="1"/>
          <p:nvPr/>
        </p:nvSpPr>
        <p:spPr>
          <a:xfrm>
            <a:off x="3243316" y="1261532"/>
            <a:ext cx="2737611" cy="2662259"/>
          </a:xfrm>
          <a:prstGeom prst="rect">
            <a:avLst/>
          </a:prstGeom>
          <a:noFill/>
        </p:spPr>
        <p:txBody>
          <a:bodyPr wrap="square" lIns="91436" tIns="45716" rIns="91436" bIns="45716">
            <a:spAutoFit/>
          </a:bodyPr>
          <a:lstStyle/>
          <a:p>
            <a:pPr algn="ctr" defTabSz="914400" fontAlgn="base">
              <a:spcBef>
                <a:spcPct val="0"/>
              </a:spcBef>
              <a:spcAft>
                <a:spcPct val="0"/>
              </a:spcAft>
              <a:defRPr/>
            </a:pPr>
            <a:r>
              <a:rPr lang="ar-JO" sz="3200" b="1" dirty="0">
                <a:solidFill>
                  <a:srgbClr val="FBFFB9"/>
                </a:solidFill>
                <a:effectLst>
                  <a:glow rad="63500">
                    <a:srgbClr val="000000">
                      <a:alpha val="75000"/>
                    </a:srgbClr>
                  </a:glow>
                </a:effectLst>
                <a:latin typeface="Arial" panose="020B0604020202020204" pitchFamily="34" charset="0"/>
                <a:ea typeface="ヒラギノ明朝 ProN W3"/>
                <a:cs typeface="Arial" panose="020B0604020202020204" pitchFamily="34" charset="0"/>
              </a:rPr>
              <a:t>70 سنة</a:t>
            </a:r>
          </a:p>
          <a:p>
            <a:pPr algn="ctr" defTabSz="914400" fontAlgn="base">
              <a:spcBef>
                <a:spcPct val="0"/>
              </a:spcBef>
              <a:spcAft>
                <a:spcPct val="0"/>
              </a:spcAft>
              <a:defRPr/>
            </a:pPr>
            <a:r>
              <a:rPr lang="ar-JO" sz="3200" b="1" dirty="0">
                <a:solidFill>
                  <a:srgbClr val="FBFFB9"/>
                </a:solidFill>
                <a:effectLst>
                  <a:glow rad="63500">
                    <a:srgbClr val="000000">
                      <a:alpha val="75000"/>
                    </a:srgbClr>
                  </a:glow>
                </a:effectLst>
                <a:latin typeface="Arial" panose="020B0604020202020204" pitchFamily="34" charset="0"/>
                <a:ea typeface="ヒラギノ明朝 ProN W3"/>
                <a:cs typeface="Arial" panose="020B0604020202020204" pitchFamily="34" charset="0"/>
              </a:rPr>
              <a:t>السبي</a:t>
            </a:r>
            <a:endParaRPr lang="en-US" sz="3200" b="1" dirty="0">
              <a:solidFill>
                <a:srgbClr val="FBFFB9"/>
              </a:solidFill>
              <a:effectLst>
                <a:glow rad="63500">
                  <a:srgbClr val="000000">
                    <a:alpha val="75000"/>
                  </a:srgbClr>
                </a:glow>
              </a:effectLst>
              <a:latin typeface="Arial" panose="020B0604020202020204" pitchFamily="34" charset="0"/>
              <a:ea typeface="ヒラギノ明朝 ProN W3"/>
              <a:cs typeface="Arial" panose="020B0604020202020204" pitchFamily="34" charset="0"/>
            </a:endParaRPr>
          </a:p>
          <a:p>
            <a:pPr algn="ctr" defTabSz="914400" fontAlgn="base">
              <a:spcBef>
                <a:spcPct val="0"/>
              </a:spcBef>
              <a:spcAft>
                <a:spcPct val="0"/>
              </a:spcAft>
              <a:defRPr/>
            </a:pPr>
            <a:endParaRPr lang="en-US" sz="3200" b="1" dirty="0">
              <a:solidFill>
                <a:srgbClr val="FBFFB9"/>
              </a:solidFill>
              <a:effectLst>
                <a:glow rad="63500">
                  <a:srgbClr val="000000">
                    <a:alpha val="75000"/>
                  </a:srgbClr>
                </a:glow>
              </a:effectLst>
              <a:latin typeface="Arial" panose="020B0604020202020204" pitchFamily="34" charset="0"/>
              <a:ea typeface="ヒラギノ明朝 ProN W3"/>
              <a:cs typeface="Arial" panose="020B0604020202020204" pitchFamily="34" charset="0"/>
            </a:endParaRPr>
          </a:p>
          <a:p>
            <a:pPr algn="ctr" defTabSz="914400" fontAlgn="base">
              <a:spcBef>
                <a:spcPct val="0"/>
              </a:spcBef>
              <a:spcAft>
                <a:spcPct val="0"/>
              </a:spcAft>
              <a:defRPr/>
            </a:pPr>
            <a:r>
              <a:rPr lang="en-US" sz="2300" b="1" dirty="0">
                <a:solidFill>
                  <a:srgbClr val="FBFFB9"/>
                </a:solidFill>
                <a:effectLst>
                  <a:glow rad="63500">
                    <a:srgbClr val="000000">
                      <a:alpha val="75000"/>
                    </a:srgbClr>
                  </a:glow>
                </a:effectLst>
                <a:latin typeface="Arial" panose="020B0604020202020204" pitchFamily="34" charset="0"/>
                <a:ea typeface="ヒラギノ明朝 ProN W3"/>
                <a:cs typeface="Arial" panose="020B0604020202020204" pitchFamily="34" charset="0"/>
              </a:rPr>
              <a:t>   </a:t>
            </a:r>
          </a:p>
          <a:p>
            <a:pPr algn="ctr" defTabSz="914400" fontAlgn="base">
              <a:spcBef>
                <a:spcPct val="0"/>
              </a:spcBef>
              <a:spcAft>
                <a:spcPct val="0"/>
              </a:spcAft>
              <a:defRPr/>
            </a:pPr>
            <a:endParaRPr lang="en-US" sz="2400" b="1" dirty="0">
              <a:solidFill>
                <a:srgbClr val="D1D5FF"/>
              </a:solidFill>
              <a:effectLst>
                <a:glow rad="63500">
                  <a:srgbClr val="000000">
                    <a:alpha val="75000"/>
                  </a:srgbClr>
                </a:glow>
              </a:effectLst>
              <a:latin typeface="Arial" panose="020B0604020202020204" pitchFamily="34" charset="0"/>
              <a:ea typeface="ヒラギノ明朝 ProN W3"/>
              <a:cs typeface="Arial" panose="020B0604020202020204" pitchFamily="34" charset="0"/>
            </a:endParaRPr>
          </a:p>
          <a:p>
            <a:pPr algn="ctr" defTabSz="914400" fontAlgn="base">
              <a:spcBef>
                <a:spcPct val="0"/>
              </a:spcBef>
              <a:spcAft>
                <a:spcPct val="0"/>
              </a:spcAft>
              <a:defRPr/>
            </a:pPr>
            <a:r>
              <a:rPr lang="ar-JO" sz="2400" b="1" dirty="0">
                <a:solidFill>
                  <a:srgbClr val="D1D5FF"/>
                </a:solidFill>
                <a:effectLst>
                  <a:glow rad="63500">
                    <a:srgbClr val="000000">
                      <a:alpha val="75000"/>
                    </a:srgbClr>
                  </a:glow>
                </a:effectLst>
                <a:latin typeface="Arial" panose="020B0604020202020204" pitchFamily="34" charset="0"/>
                <a:ea typeface="ヒラギノ明朝 ProN W3"/>
                <a:cs typeface="Arial" panose="020B0604020202020204" pitchFamily="34" charset="0"/>
              </a:rPr>
              <a:t>(إر 25: 11، 29: 10)</a:t>
            </a:r>
            <a:endParaRPr lang="en-US" sz="2400" b="1" dirty="0">
              <a:solidFill>
                <a:srgbClr val="D1D5FF"/>
              </a:solidFill>
              <a:effectLst>
                <a:glow rad="63500">
                  <a:srgbClr val="000000">
                    <a:alpha val="75000"/>
                  </a:srgbClr>
                </a:glow>
              </a:effectLst>
              <a:latin typeface="Arial" panose="020B0604020202020204" pitchFamily="34" charset="0"/>
              <a:ea typeface="ヒラギノ明朝 ProN W3"/>
              <a:cs typeface="Arial" panose="020B0604020202020204" pitchFamily="34" charset="0"/>
            </a:endParaRPr>
          </a:p>
        </p:txBody>
      </p:sp>
      <p:sp>
        <p:nvSpPr>
          <p:cNvPr id="13" name="TextBox 12"/>
          <p:cNvSpPr txBox="1"/>
          <p:nvPr/>
        </p:nvSpPr>
        <p:spPr>
          <a:xfrm>
            <a:off x="3048000" y="4953000"/>
            <a:ext cx="2743190" cy="646323"/>
          </a:xfrm>
          <a:prstGeom prst="rect">
            <a:avLst/>
          </a:prstGeom>
          <a:noFill/>
        </p:spPr>
        <p:txBody>
          <a:bodyPr wrap="square" lIns="91436" tIns="45716" rIns="91436" bIns="45716">
            <a:spAutoFit/>
          </a:bodyPr>
          <a:lstStyle/>
          <a:p>
            <a:pPr algn="ctr" defTabSz="914400" fontAlgn="base">
              <a:spcBef>
                <a:spcPct val="0"/>
              </a:spcBef>
              <a:spcAft>
                <a:spcPct val="0"/>
              </a:spcAft>
              <a:defRPr/>
            </a:pPr>
            <a:r>
              <a:rPr lang="ar-JO" sz="3600" b="1" dirty="0">
                <a:solidFill>
                  <a:srgbClr val="FFFFFF"/>
                </a:solidFill>
                <a:effectLst>
                  <a:glow rad="101600">
                    <a:srgbClr val="000000">
                      <a:alpha val="75000"/>
                    </a:srgbClr>
                  </a:glow>
                </a:effectLst>
                <a:latin typeface="Arial" panose="020B0604020202020204" pitchFamily="34" charset="0"/>
                <a:ea typeface="ヒラギノ明朝 ProN W3"/>
                <a:cs typeface="Arial" panose="020B0604020202020204" pitchFamily="34" charset="0"/>
              </a:rPr>
              <a:t>زمن دانيال</a:t>
            </a:r>
            <a:endParaRPr lang="en-US" sz="3600" b="1" dirty="0">
              <a:solidFill>
                <a:srgbClr val="FFFFFF"/>
              </a:solidFill>
              <a:effectLst>
                <a:glow rad="101600">
                  <a:srgbClr val="000000">
                    <a:alpha val="75000"/>
                  </a:srgbClr>
                </a:glow>
              </a:effectLst>
              <a:latin typeface="Arial" panose="020B0604020202020204" pitchFamily="34" charset="0"/>
              <a:ea typeface="ヒラギノ明朝 ProN W3"/>
              <a:cs typeface="Arial" panose="020B0604020202020204" pitchFamily="34" charset="0"/>
            </a:endParaRPr>
          </a:p>
        </p:txBody>
      </p:sp>
      <p:sp>
        <p:nvSpPr>
          <p:cNvPr id="107531" name="Right Arrow 13"/>
          <p:cNvSpPr>
            <a:spLocks noChangeArrowheads="1"/>
          </p:cNvSpPr>
          <p:nvPr/>
        </p:nvSpPr>
        <p:spPr bwMode="auto">
          <a:xfrm>
            <a:off x="5867395" y="5105398"/>
            <a:ext cx="1295400" cy="484188"/>
          </a:xfrm>
          <a:prstGeom prst="rightArrow">
            <a:avLst>
              <a:gd name="adj1" fmla="val 50000"/>
              <a:gd name="adj2" fmla="val 50040"/>
            </a:avLst>
          </a:prstGeom>
          <a:solidFill>
            <a:srgbClr val="FFFF00"/>
          </a:solidFill>
          <a:ln w="25400">
            <a:solidFill>
              <a:srgbClr val="000000"/>
            </a:solidFill>
            <a:round/>
            <a:headEnd/>
            <a:tailEnd/>
          </a:ln>
        </p:spPr>
        <p:txBody>
          <a:bodyPr lIns="91436" tIns="45716" rIns="91436" bIns="45716"/>
          <a:lstStyle/>
          <a:p>
            <a:pPr algn="ctr" defTabSz="912813" fontAlgn="base">
              <a:spcBef>
                <a:spcPct val="0"/>
              </a:spcBef>
              <a:spcAft>
                <a:spcPct val="0"/>
              </a:spcAft>
              <a:tabLst>
                <a:tab pos="1065213" algn="l"/>
              </a:tabLst>
            </a:pPr>
            <a:endParaRPr lang="en-US" sz="4200">
              <a:solidFill>
                <a:srgbClr val="000000"/>
              </a:solidFill>
              <a:latin typeface="Arial" panose="020B0604020202020204" pitchFamily="34" charset="0"/>
              <a:ea typeface="ヒラギノ角ゴ ProN W3" charset="0"/>
              <a:cs typeface="Arial" panose="020B0604020202020204" pitchFamily="34" charset="0"/>
              <a:sym typeface="Gill Sans" charset="0"/>
            </a:endParaRPr>
          </a:p>
        </p:txBody>
      </p:sp>
      <p:sp>
        <p:nvSpPr>
          <p:cNvPr id="107532" name="Left Arrow 14"/>
          <p:cNvSpPr>
            <a:spLocks noChangeArrowheads="1"/>
          </p:cNvSpPr>
          <p:nvPr/>
        </p:nvSpPr>
        <p:spPr bwMode="auto">
          <a:xfrm>
            <a:off x="1676395" y="5105398"/>
            <a:ext cx="1295400" cy="484188"/>
          </a:xfrm>
          <a:prstGeom prst="leftArrow">
            <a:avLst>
              <a:gd name="adj1" fmla="val 50000"/>
              <a:gd name="adj2" fmla="val 50040"/>
            </a:avLst>
          </a:prstGeom>
          <a:solidFill>
            <a:srgbClr val="FFFF00"/>
          </a:solidFill>
          <a:ln w="25400">
            <a:solidFill>
              <a:srgbClr val="000000"/>
            </a:solidFill>
            <a:round/>
            <a:headEnd/>
            <a:tailEnd/>
          </a:ln>
        </p:spPr>
        <p:txBody>
          <a:bodyPr lIns="91436" tIns="45716" rIns="91436" bIns="45716"/>
          <a:lstStyle/>
          <a:p>
            <a:pPr algn="ctr" defTabSz="912813" fontAlgn="base">
              <a:spcBef>
                <a:spcPct val="0"/>
              </a:spcBef>
              <a:spcAft>
                <a:spcPct val="0"/>
              </a:spcAft>
              <a:tabLst>
                <a:tab pos="1065213" algn="l"/>
              </a:tabLst>
            </a:pPr>
            <a:endParaRPr lang="en-US" sz="4200">
              <a:solidFill>
                <a:srgbClr val="000000"/>
              </a:solidFill>
              <a:latin typeface="Arial" panose="020B0604020202020204" pitchFamily="34" charset="0"/>
              <a:ea typeface="ヒラギノ角ゴ ProN W3" charset="0"/>
              <a:cs typeface="Arial" panose="020B0604020202020204" pitchFamily="34" charset="0"/>
              <a:sym typeface="Gill Sans" charset="0"/>
            </a:endParaRPr>
          </a:p>
        </p:txBody>
      </p:sp>
      <p:sp>
        <p:nvSpPr>
          <p:cNvPr id="16" name="TextBox 15"/>
          <p:cNvSpPr txBox="1"/>
          <p:nvPr/>
        </p:nvSpPr>
        <p:spPr>
          <a:xfrm>
            <a:off x="7239000" y="5029201"/>
            <a:ext cx="1473472" cy="646323"/>
          </a:xfrm>
          <a:prstGeom prst="rect">
            <a:avLst/>
          </a:prstGeom>
          <a:noFill/>
        </p:spPr>
        <p:txBody>
          <a:bodyPr wrap="none" lIns="91436" tIns="45716" rIns="91436" bIns="45716">
            <a:spAutoFit/>
          </a:bodyPr>
          <a:lstStyle/>
          <a:p>
            <a:pPr defTabSz="914400" fontAlgn="base">
              <a:spcBef>
                <a:spcPct val="0"/>
              </a:spcBef>
              <a:spcAft>
                <a:spcPct val="0"/>
              </a:spcAft>
              <a:defRPr/>
            </a:pPr>
            <a:r>
              <a:rPr lang="ar-JO" sz="3600" b="1" dirty="0">
                <a:solidFill>
                  <a:srgbClr val="FBFFB9"/>
                </a:solidFill>
                <a:effectLst>
                  <a:glow rad="101600">
                    <a:srgbClr val="000000">
                      <a:alpha val="75000"/>
                    </a:srgbClr>
                  </a:glow>
                </a:effectLst>
                <a:latin typeface="Arial" panose="020B0604020202020204" pitchFamily="34" charset="0"/>
                <a:ea typeface="ヒラギノ明朝 ProN W3"/>
                <a:cs typeface="Arial" panose="020B0604020202020204" pitchFamily="34" charset="0"/>
              </a:rPr>
              <a:t>المستقبل</a:t>
            </a:r>
            <a:endParaRPr lang="en-US" sz="3600" b="1" dirty="0">
              <a:solidFill>
                <a:srgbClr val="FBFFB9"/>
              </a:solidFill>
              <a:effectLst>
                <a:glow rad="101600">
                  <a:srgbClr val="000000">
                    <a:alpha val="75000"/>
                  </a:srgbClr>
                </a:glow>
              </a:effectLst>
              <a:latin typeface="Arial" panose="020B0604020202020204" pitchFamily="34" charset="0"/>
              <a:ea typeface="ヒラギノ明朝 ProN W3"/>
              <a:cs typeface="Arial" panose="020B0604020202020204" pitchFamily="34" charset="0"/>
            </a:endParaRPr>
          </a:p>
        </p:txBody>
      </p:sp>
      <p:sp>
        <p:nvSpPr>
          <p:cNvPr id="17" name="TextBox 16"/>
          <p:cNvSpPr txBox="1"/>
          <p:nvPr/>
        </p:nvSpPr>
        <p:spPr>
          <a:xfrm>
            <a:off x="380995" y="5029201"/>
            <a:ext cx="1316378" cy="646323"/>
          </a:xfrm>
          <a:prstGeom prst="rect">
            <a:avLst/>
          </a:prstGeom>
          <a:noFill/>
        </p:spPr>
        <p:txBody>
          <a:bodyPr wrap="none" lIns="91436" tIns="45716" rIns="91436" bIns="45716">
            <a:spAutoFit/>
          </a:bodyPr>
          <a:lstStyle/>
          <a:p>
            <a:pPr defTabSz="914400" fontAlgn="base">
              <a:spcBef>
                <a:spcPct val="0"/>
              </a:spcBef>
              <a:spcAft>
                <a:spcPct val="0"/>
              </a:spcAft>
              <a:defRPr/>
            </a:pPr>
            <a:r>
              <a:rPr lang="ar-JO" sz="3600" b="1" dirty="0">
                <a:solidFill>
                  <a:srgbClr val="FBFFB9"/>
                </a:solidFill>
                <a:effectLst>
                  <a:glow rad="101600">
                    <a:srgbClr val="000000">
                      <a:alpha val="75000"/>
                    </a:srgbClr>
                  </a:glow>
                </a:effectLst>
                <a:latin typeface="Arial" panose="020B0604020202020204" pitchFamily="34" charset="0"/>
                <a:ea typeface="ヒラギノ明朝 ProN W3"/>
                <a:cs typeface="Arial" panose="020B0604020202020204" pitchFamily="34" charset="0"/>
              </a:rPr>
              <a:t>الماضي</a:t>
            </a:r>
            <a:endParaRPr lang="en-US" sz="3600" b="1" dirty="0">
              <a:solidFill>
                <a:srgbClr val="FBFFB9"/>
              </a:solidFill>
              <a:effectLst>
                <a:glow rad="101600">
                  <a:srgbClr val="000000">
                    <a:alpha val="75000"/>
                  </a:srgbClr>
                </a:glow>
              </a:effectLst>
              <a:latin typeface="Arial" panose="020B0604020202020204" pitchFamily="34" charset="0"/>
              <a:ea typeface="ヒラギノ明朝 ProN W3"/>
              <a:cs typeface="Arial" panose="020B0604020202020204" pitchFamily="34" charset="0"/>
            </a:endParaRPr>
          </a:p>
        </p:txBody>
      </p:sp>
      <p:sp>
        <p:nvSpPr>
          <p:cNvPr id="19" name="TextBox 18"/>
          <p:cNvSpPr txBox="1"/>
          <p:nvPr/>
        </p:nvSpPr>
        <p:spPr>
          <a:xfrm>
            <a:off x="1447795" y="4267200"/>
            <a:ext cx="1689878" cy="646323"/>
          </a:xfrm>
          <a:prstGeom prst="rect">
            <a:avLst/>
          </a:prstGeom>
          <a:noFill/>
        </p:spPr>
        <p:txBody>
          <a:bodyPr wrap="none" lIns="91436" tIns="45716" rIns="91436" bIns="45716">
            <a:spAutoFit/>
          </a:bodyPr>
          <a:lstStyle/>
          <a:p>
            <a:pPr defTabSz="914400" fontAlgn="base">
              <a:spcBef>
                <a:spcPct val="0"/>
              </a:spcBef>
              <a:spcAft>
                <a:spcPct val="0"/>
              </a:spcAft>
              <a:defRPr/>
            </a:pPr>
            <a:r>
              <a:rPr lang="ar-JO" sz="3600" b="1" dirty="0">
                <a:solidFill>
                  <a:srgbClr val="FBFFB9"/>
                </a:solidFill>
                <a:effectLst>
                  <a:glow rad="101600">
                    <a:srgbClr val="000000">
                      <a:alpha val="75000"/>
                    </a:srgbClr>
                  </a:glow>
                </a:effectLst>
                <a:latin typeface="Arial" panose="020B0604020202020204" pitchFamily="34" charset="0"/>
                <a:ea typeface="ヒラギノ明朝 ProN W3"/>
                <a:cs typeface="Arial" panose="020B0604020202020204" pitchFamily="34" charset="0"/>
              </a:rPr>
              <a:t>490 سنة</a:t>
            </a:r>
            <a:endParaRPr lang="en-US" sz="3600" b="1" dirty="0">
              <a:solidFill>
                <a:srgbClr val="FBFFB9"/>
              </a:solidFill>
              <a:effectLst>
                <a:glow rad="101600">
                  <a:srgbClr val="000000">
                    <a:alpha val="75000"/>
                  </a:srgbClr>
                </a:glow>
              </a:effectLst>
              <a:latin typeface="Arial" panose="020B0604020202020204" pitchFamily="34" charset="0"/>
              <a:ea typeface="ヒラギノ明朝 ProN W3"/>
              <a:cs typeface="Arial" panose="020B0604020202020204" pitchFamily="34" charset="0"/>
            </a:endParaRPr>
          </a:p>
        </p:txBody>
      </p:sp>
      <p:sp>
        <p:nvSpPr>
          <p:cNvPr id="20" name="TextBox 19"/>
          <p:cNvSpPr txBox="1"/>
          <p:nvPr/>
        </p:nvSpPr>
        <p:spPr>
          <a:xfrm>
            <a:off x="5638795" y="4267200"/>
            <a:ext cx="1689878" cy="646323"/>
          </a:xfrm>
          <a:prstGeom prst="rect">
            <a:avLst/>
          </a:prstGeom>
          <a:noFill/>
        </p:spPr>
        <p:txBody>
          <a:bodyPr wrap="none" lIns="91436" tIns="45716" rIns="91436" bIns="45716">
            <a:spAutoFit/>
          </a:bodyPr>
          <a:lstStyle/>
          <a:p>
            <a:pPr defTabSz="914400" fontAlgn="base">
              <a:spcBef>
                <a:spcPct val="0"/>
              </a:spcBef>
              <a:spcAft>
                <a:spcPct val="0"/>
              </a:spcAft>
              <a:defRPr/>
            </a:pPr>
            <a:r>
              <a:rPr lang="ar-JO" sz="3600" b="1" dirty="0">
                <a:solidFill>
                  <a:srgbClr val="FBFFB9"/>
                </a:solidFill>
                <a:effectLst>
                  <a:glow rad="101600">
                    <a:srgbClr val="000000">
                      <a:alpha val="75000"/>
                    </a:srgbClr>
                  </a:glow>
                </a:effectLst>
                <a:latin typeface="Arial" panose="020B0604020202020204" pitchFamily="34" charset="0"/>
                <a:ea typeface="ヒラギノ明朝 ProN W3"/>
                <a:cs typeface="Arial" panose="020B0604020202020204" pitchFamily="34" charset="0"/>
              </a:rPr>
              <a:t>490 سنة</a:t>
            </a:r>
            <a:endParaRPr lang="en-US" sz="3600" b="1" dirty="0">
              <a:solidFill>
                <a:srgbClr val="FBFFB9"/>
              </a:solidFill>
              <a:effectLst>
                <a:glow rad="101600">
                  <a:srgbClr val="000000">
                    <a:alpha val="75000"/>
                  </a:srgbClr>
                </a:glow>
              </a:effectLst>
              <a:latin typeface="Arial" panose="020B0604020202020204" pitchFamily="34" charset="0"/>
              <a:ea typeface="ヒラギノ明朝 ProN W3"/>
              <a:cs typeface="Arial" panose="020B0604020202020204" pitchFamily="34" charset="0"/>
            </a:endParaRPr>
          </a:p>
        </p:txBody>
      </p:sp>
      <p:sp>
        <p:nvSpPr>
          <p:cNvPr id="2" name="TextBox 1"/>
          <p:cNvSpPr txBox="1"/>
          <p:nvPr/>
        </p:nvSpPr>
        <p:spPr>
          <a:xfrm>
            <a:off x="1427631" y="5867400"/>
            <a:ext cx="6415539" cy="584775"/>
          </a:xfrm>
          <a:prstGeom prst="rect">
            <a:avLst/>
          </a:prstGeom>
          <a:noFill/>
        </p:spPr>
        <p:txBody>
          <a:bodyPr wrap="none" rtlCol="0">
            <a:spAutoFit/>
          </a:bodyPr>
          <a:lstStyle/>
          <a:p>
            <a:pPr algn="ctr" defTabSz="914400" fontAlgn="base">
              <a:spcBef>
                <a:spcPct val="0"/>
              </a:spcBef>
              <a:spcAft>
                <a:spcPct val="0"/>
              </a:spcAft>
            </a:pPr>
            <a:r>
              <a:rPr lang="ar-JO" sz="3200" b="1" dirty="0">
                <a:solidFill>
                  <a:srgbClr val="FBFFB9"/>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استخدام حرفي لمصطلح 70 في سياق السنوات</a:t>
            </a:r>
            <a:endParaRPr lang="en-US" sz="3200" b="1" dirty="0">
              <a:solidFill>
                <a:srgbClr val="FBFFB9"/>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54402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5A198B"/>
            </a:gs>
            <a:gs pos="100000">
              <a:srgbClr val="000000"/>
            </a:gs>
          </a:gsLst>
          <a:path path="shape">
            <a:fillToRect l="50000" t="50000" r="50000" b="50000"/>
          </a:path>
        </a:gradFill>
        <a:effectLst/>
      </p:bgPr>
    </p:bg>
    <p:spTree>
      <p:nvGrpSpPr>
        <p:cNvPr id="1" name=""/>
        <p:cNvGrpSpPr/>
        <p:nvPr/>
      </p:nvGrpSpPr>
      <p:grpSpPr>
        <a:xfrm>
          <a:off x="0" y="0"/>
          <a:ext cx="0" cy="0"/>
          <a:chOff x="0" y="0"/>
          <a:chExt cx="0" cy="0"/>
        </a:xfrm>
      </p:grpSpPr>
      <p:sp>
        <p:nvSpPr>
          <p:cNvPr id="1149954" name="Rectangle 2"/>
          <p:cNvSpPr>
            <a:spLocks noChangeArrowheads="1"/>
          </p:cNvSpPr>
          <p:nvPr/>
        </p:nvSpPr>
        <p:spPr bwMode="auto">
          <a:xfrm>
            <a:off x="0" y="1577340"/>
            <a:ext cx="8974670" cy="525780"/>
          </a:xfrm>
          <a:prstGeom prst="rect">
            <a:avLst/>
          </a:prstGeom>
          <a:noFill/>
          <a:ln w="9525">
            <a:noFill/>
            <a:miter lim="800000"/>
            <a:headEnd/>
            <a:tailEnd/>
          </a:ln>
          <a:effectLst>
            <a:outerShdw blurRad="63500" dist="76199" dir="2700000" algn="ctr" rotWithShape="0">
              <a:schemeClr val="tx1"/>
            </a:outerShdw>
          </a:effectLst>
        </p:spPr>
        <p:txBody>
          <a:bodyPr lIns="0" tIns="0" rIns="40640" bIns="0"/>
          <a:lstStyle/>
          <a:p>
            <a:pPr marL="40005" marR="0" lvl="0" indent="0" algn="r" defTabSz="914400" rtl="1" eaLnBrk="1" fontAlgn="base" latinLnBrk="0" hangingPunct="1">
              <a:lnSpc>
                <a:spcPct val="100000"/>
              </a:lnSpc>
              <a:spcBef>
                <a:spcPts val="1620"/>
              </a:spcBef>
              <a:spcAft>
                <a:spcPct val="0"/>
              </a:spcAft>
              <a:buClrTx/>
              <a:buSzTx/>
              <a:buFontTx/>
              <a:buNone/>
              <a:tabLst/>
              <a:defRPr/>
            </a:pPr>
            <a:r>
              <a:rPr kumimoji="0" lang="ar-JO" sz="2700" b="0" i="0" u="none" strike="noStrike" kern="1200" cap="none" spc="0" normalizeH="0" baseline="0" noProof="0" dirty="0">
                <a:ln>
                  <a:noFill/>
                </a:ln>
                <a:solidFill>
                  <a:srgbClr val="FFDA7E"/>
                </a:solidFill>
                <a:effectLst>
                  <a:glow rad="63500">
                    <a:srgbClr val="000000">
                      <a:alpha val="75000"/>
                    </a:srgbClr>
                  </a:glow>
                </a:effectLst>
                <a:uLnTx/>
                <a:uFillTx/>
                <a:latin typeface="Arial" panose="020B0604020202020204" pitchFamily="34" charset="0"/>
                <a:ea typeface="Techno" charset="0"/>
                <a:cs typeface="Arial" panose="020B0604020202020204" pitchFamily="34" charset="0"/>
                <a:sym typeface="Techno" charset="0"/>
              </a:rPr>
              <a:t>1. تكميل المعصية                          </a:t>
            </a:r>
            <a:r>
              <a:rPr kumimoji="0" lang="ar-JO" sz="2700" b="0" i="0" u="none" strike="noStrike" kern="1200" cap="none" spc="0" normalizeH="0" baseline="0" noProof="0" dirty="0">
                <a:ln>
                  <a:noFill/>
                </a:ln>
                <a:solidFill>
                  <a:srgbClr val="FFFFFF"/>
                </a:solidFill>
                <a:effectLst>
                  <a:glow rad="63500">
                    <a:srgbClr val="000000">
                      <a:alpha val="75000"/>
                    </a:srgbClr>
                  </a:glow>
                </a:effectLst>
                <a:uLnTx/>
                <a:uFillTx/>
                <a:latin typeface="Arial" panose="020B0604020202020204" pitchFamily="34" charset="0"/>
                <a:ea typeface="Techno" charset="0"/>
                <a:cs typeface="Arial" panose="020B0604020202020204" pitchFamily="34" charset="0"/>
                <a:sym typeface="Techno" charset="0"/>
              </a:rPr>
              <a:t>(تمرد إسرائيل)</a:t>
            </a:r>
            <a:endParaRPr kumimoji="0" lang="en-US" sz="2700" b="0" i="0" u="none" strike="noStrike" kern="1200" cap="none" spc="0" normalizeH="0" baseline="0" noProof="0" dirty="0">
              <a:ln>
                <a:noFill/>
              </a:ln>
              <a:solidFill>
                <a:srgbClr val="FFFFFF"/>
              </a:solidFill>
              <a:effectLst>
                <a:glow rad="63500">
                  <a:srgbClr val="000000">
                    <a:alpha val="75000"/>
                  </a:srgbClr>
                </a:glow>
              </a:effectLst>
              <a:uLnTx/>
              <a:uFillTx/>
              <a:latin typeface="Arial" panose="020B0604020202020204" pitchFamily="34" charset="0"/>
              <a:ea typeface="Techno" charset="0"/>
              <a:cs typeface="Arial" panose="020B0604020202020204" pitchFamily="34" charset="0"/>
              <a:sym typeface="Techno" charset="0"/>
            </a:endParaRPr>
          </a:p>
        </p:txBody>
      </p:sp>
      <p:sp>
        <p:nvSpPr>
          <p:cNvPr id="1149955" name="Rectangle 3"/>
          <p:cNvSpPr>
            <a:spLocks noChangeArrowheads="1"/>
          </p:cNvSpPr>
          <p:nvPr/>
        </p:nvSpPr>
        <p:spPr bwMode="auto">
          <a:xfrm>
            <a:off x="0" y="2331720"/>
            <a:ext cx="8974670" cy="525780"/>
          </a:xfrm>
          <a:prstGeom prst="rect">
            <a:avLst/>
          </a:prstGeom>
          <a:noFill/>
          <a:ln w="9525">
            <a:noFill/>
            <a:miter lim="800000"/>
            <a:headEnd/>
            <a:tailEnd/>
          </a:ln>
          <a:effectLst>
            <a:outerShdw blurRad="63500" dist="76199" dir="2700000" algn="ctr" rotWithShape="0">
              <a:schemeClr val="tx1"/>
            </a:outerShdw>
          </a:effectLst>
        </p:spPr>
        <p:txBody>
          <a:bodyPr lIns="0" tIns="0" rIns="40640" bIns="0"/>
          <a:lstStyle/>
          <a:p>
            <a:pPr marL="40005" marR="0" lvl="0" indent="0" algn="r" defTabSz="914400" rtl="0" eaLnBrk="1" fontAlgn="base" latinLnBrk="0" hangingPunct="1">
              <a:lnSpc>
                <a:spcPct val="100000"/>
              </a:lnSpc>
              <a:spcBef>
                <a:spcPts val="1620"/>
              </a:spcBef>
              <a:spcAft>
                <a:spcPct val="0"/>
              </a:spcAft>
              <a:buClrTx/>
              <a:buSzTx/>
              <a:buFontTx/>
              <a:buNone/>
              <a:tabLst/>
              <a:defRPr/>
            </a:pPr>
            <a:r>
              <a:rPr kumimoji="0" lang="ar-JO" sz="2700" b="0" i="0" u="none" strike="noStrike" kern="1200" cap="none" spc="0" normalizeH="0" baseline="0" noProof="0" dirty="0">
                <a:ln>
                  <a:noFill/>
                </a:ln>
                <a:solidFill>
                  <a:srgbClr val="FFDA7E"/>
                </a:solidFill>
                <a:effectLst>
                  <a:glow rad="63500">
                    <a:srgbClr val="000000">
                      <a:alpha val="75000"/>
                    </a:srgbClr>
                  </a:glow>
                </a:effectLst>
                <a:uLnTx/>
                <a:uFillTx/>
                <a:latin typeface="Arial" panose="020B0604020202020204" pitchFamily="34" charset="0"/>
                <a:ea typeface="Techno" charset="0"/>
                <a:cs typeface="Arial" panose="020B0604020202020204" pitchFamily="34" charset="0"/>
                <a:sym typeface="Techno" charset="0"/>
              </a:rPr>
              <a:t>2. تتميم الخطايا                             </a:t>
            </a:r>
            <a:r>
              <a:rPr kumimoji="0" lang="ar-JO" sz="2700" b="0" i="0" u="none" strike="noStrike" kern="1200" cap="none" spc="0" normalizeH="0" baseline="0" noProof="0" dirty="0">
                <a:ln>
                  <a:noFill/>
                </a:ln>
                <a:solidFill>
                  <a:srgbClr val="FFFFFF"/>
                </a:solidFill>
                <a:effectLst>
                  <a:glow rad="63500">
                    <a:srgbClr val="000000">
                      <a:alpha val="75000"/>
                    </a:srgbClr>
                  </a:glow>
                </a:effectLst>
                <a:uLnTx/>
                <a:uFillTx/>
                <a:latin typeface="Arial" panose="020B0604020202020204" pitchFamily="34" charset="0"/>
                <a:ea typeface="Techno" charset="0"/>
                <a:cs typeface="Arial" panose="020B0604020202020204" pitchFamily="34" charset="0"/>
                <a:sym typeface="Techno" charset="0"/>
              </a:rPr>
              <a:t>(سيتم التعامل مع الخطية بشكل كامل)</a:t>
            </a:r>
            <a:endParaRPr kumimoji="0" lang="en-US" sz="2700" b="0" i="0" u="none" strike="noStrike" kern="1200" cap="none" spc="0" normalizeH="0" baseline="0" noProof="0" dirty="0">
              <a:ln>
                <a:noFill/>
              </a:ln>
              <a:solidFill>
                <a:srgbClr val="FFFFFF"/>
              </a:solidFill>
              <a:effectLst>
                <a:glow rad="63500">
                  <a:srgbClr val="000000">
                    <a:alpha val="75000"/>
                  </a:srgbClr>
                </a:glow>
              </a:effectLst>
              <a:uLnTx/>
              <a:uFillTx/>
              <a:latin typeface="Arial" panose="020B0604020202020204" pitchFamily="34" charset="0"/>
              <a:ea typeface="Techno" charset="0"/>
              <a:cs typeface="Arial" panose="020B0604020202020204" pitchFamily="34" charset="0"/>
              <a:sym typeface="Techno" charset="0"/>
            </a:endParaRPr>
          </a:p>
          <a:p>
            <a:pPr marL="40005" marR="0" lvl="0" indent="0" algn="l" defTabSz="914400" rtl="0" eaLnBrk="1" fontAlgn="base" latinLnBrk="0" hangingPunct="1">
              <a:lnSpc>
                <a:spcPct val="100000"/>
              </a:lnSpc>
              <a:spcBef>
                <a:spcPts val="1620"/>
              </a:spcBef>
              <a:spcAft>
                <a:spcPct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Arial" panose="020B0604020202020204" pitchFamily="34" charset="0"/>
              <a:ea typeface="Techno" charset="0"/>
              <a:cs typeface="Arial" panose="020B0604020202020204" pitchFamily="34" charset="0"/>
              <a:sym typeface="Techno" charset="0"/>
            </a:endParaRPr>
          </a:p>
        </p:txBody>
      </p:sp>
      <p:sp>
        <p:nvSpPr>
          <p:cNvPr id="1149956" name="Rectangle 4"/>
          <p:cNvSpPr>
            <a:spLocks noChangeArrowheads="1"/>
          </p:cNvSpPr>
          <p:nvPr/>
        </p:nvSpPr>
        <p:spPr bwMode="auto">
          <a:xfrm>
            <a:off x="0" y="3086100"/>
            <a:ext cx="8974670" cy="525780"/>
          </a:xfrm>
          <a:prstGeom prst="rect">
            <a:avLst/>
          </a:prstGeom>
          <a:noFill/>
          <a:ln w="9525">
            <a:noFill/>
            <a:miter lim="800000"/>
            <a:headEnd/>
            <a:tailEnd/>
          </a:ln>
          <a:effectLst>
            <a:outerShdw blurRad="63500" dist="76199" dir="2700000" algn="ctr" rotWithShape="0">
              <a:schemeClr val="tx1"/>
            </a:outerShdw>
          </a:effectLst>
        </p:spPr>
        <p:txBody>
          <a:bodyPr lIns="0" tIns="0" rIns="40640" bIns="0"/>
          <a:lstStyle/>
          <a:p>
            <a:pPr marL="40005" marR="0" lvl="0" indent="0" algn="r" defTabSz="914400" rtl="0" eaLnBrk="1" fontAlgn="base" latinLnBrk="0" hangingPunct="1">
              <a:lnSpc>
                <a:spcPct val="100000"/>
              </a:lnSpc>
              <a:spcBef>
                <a:spcPts val="1620"/>
              </a:spcBef>
              <a:spcAft>
                <a:spcPct val="0"/>
              </a:spcAft>
              <a:buClrTx/>
              <a:buSzTx/>
              <a:buFontTx/>
              <a:buNone/>
              <a:tabLst/>
              <a:defRPr/>
            </a:pPr>
            <a:r>
              <a:rPr kumimoji="0" lang="ar-JO" sz="2700" b="0" i="0" u="none" strike="noStrike" kern="1200" cap="none" spc="0" normalizeH="0" baseline="0" noProof="0" dirty="0">
                <a:ln>
                  <a:noFill/>
                </a:ln>
                <a:solidFill>
                  <a:srgbClr val="FFDA7E"/>
                </a:solidFill>
                <a:effectLst>
                  <a:glow rad="63500">
                    <a:srgbClr val="000000">
                      <a:alpha val="75000"/>
                    </a:srgbClr>
                  </a:glow>
                </a:effectLst>
                <a:uLnTx/>
                <a:uFillTx/>
                <a:latin typeface="Arial" panose="020B0604020202020204" pitchFamily="34" charset="0"/>
                <a:ea typeface="Techno" charset="0"/>
                <a:cs typeface="Arial" panose="020B0604020202020204" pitchFamily="34" charset="0"/>
                <a:sym typeface="Techno" charset="0"/>
              </a:rPr>
              <a:t>3. كفارة الإثم                                </a:t>
            </a:r>
            <a:r>
              <a:rPr kumimoji="0" lang="ar-JO" sz="2700" b="0" i="0" u="none" strike="noStrike" kern="1200" cap="none" spc="0" normalizeH="0" baseline="0" noProof="0" dirty="0">
                <a:ln>
                  <a:noFill/>
                </a:ln>
                <a:solidFill>
                  <a:srgbClr val="FFFCF8"/>
                </a:solidFill>
                <a:effectLst>
                  <a:glow rad="63500">
                    <a:srgbClr val="000000">
                      <a:alpha val="75000"/>
                    </a:srgbClr>
                  </a:glow>
                </a:effectLst>
                <a:uLnTx/>
                <a:uFillTx/>
                <a:latin typeface="Arial" panose="020B0604020202020204" pitchFamily="34" charset="0"/>
                <a:ea typeface="Techno" charset="0"/>
                <a:cs typeface="Arial" panose="020B0604020202020204" pitchFamily="34" charset="0"/>
                <a:sym typeface="Techno" charset="0"/>
              </a:rPr>
              <a:t>(إنهاء التعديات)</a:t>
            </a:r>
            <a:endParaRPr kumimoji="0" lang="en-US" sz="2700" b="0" i="0" u="none" strike="noStrike" kern="1200" cap="none" spc="0" normalizeH="0" baseline="0" noProof="0" dirty="0">
              <a:ln>
                <a:noFill/>
              </a:ln>
              <a:solidFill>
                <a:srgbClr val="FFFCF8"/>
              </a:solidFill>
              <a:effectLst>
                <a:glow rad="63500">
                  <a:srgbClr val="000000">
                    <a:alpha val="75000"/>
                  </a:srgbClr>
                </a:glow>
              </a:effectLst>
              <a:uLnTx/>
              <a:uFillTx/>
              <a:latin typeface="Arial" panose="020B0604020202020204" pitchFamily="34" charset="0"/>
              <a:ea typeface="Techno" charset="0"/>
              <a:cs typeface="Arial" panose="020B0604020202020204" pitchFamily="34" charset="0"/>
              <a:sym typeface="Techno" charset="0"/>
            </a:endParaRPr>
          </a:p>
        </p:txBody>
      </p:sp>
      <p:sp>
        <p:nvSpPr>
          <p:cNvPr id="1149957" name="Rectangle 5"/>
          <p:cNvSpPr>
            <a:spLocks noChangeArrowheads="1"/>
          </p:cNvSpPr>
          <p:nvPr/>
        </p:nvSpPr>
        <p:spPr bwMode="auto">
          <a:xfrm>
            <a:off x="0" y="3909060"/>
            <a:ext cx="8974670" cy="525780"/>
          </a:xfrm>
          <a:prstGeom prst="rect">
            <a:avLst/>
          </a:prstGeom>
          <a:noFill/>
          <a:ln w="9525">
            <a:noFill/>
            <a:miter lim="800000"/>
            <a:headEnd/>
            <a:tailEnd/>
          </a:ln>
          <a:effectLst>
            <a:outerShdw blurRad="63500" dist="76199" dir="2700000" algn="ctr" rotWithShape="0">
              <a:schemeClr val="tx1"/>
            </a:outerShdw>
          </a:effectLst>
        </p:spPr>
        <p:txBody>
          <a:bodyPr lIns="0" tIns="0" rIns="40640" bIns="0"/>
          <a:lstStyle/>
          <a:p>
            <a:pPr marL="40005" marR="0" lvl="0" indent="0" algn="r" defTabSz="914400" rtl="0" eaLnBrk="1" fontAlgn="base" latinLnBrk="0" hangingPunct="1">
              <a:lnSpc>
                <a:spcPct val="100000"/>
              </a:lnSpc>
              <a:spcBef>
                <a:spcPts val="1620"/>
              </a:spcBef>
              <a:spcAft>
                <a:spcPct val="0"/>
              </a:spcAft>
              <a:buClrTx/>
              <a:buSzTx/>
              <a:buFontTx/>
              <a:buNone/>
              <a:tabLst/>
              <a:defRPr/>
            </a:pPr>
            <a:r>
              <a:rPr kumimoji="0" lang="ar-JO" sz="2700" b="0" i="0" u="none" strike="noStrike" kern="1200" cap="none" spc="0" normalizeH="0" baseline="0" noProof="0" dirty="0">
                <a:ln>
                  <a:noFill/>
                </a:ln>
                <a:solidFill>
                  <a:srgbClr val="FFDA7E"/>
                </a:solidFill>
                <a:effectLst>
                  <a:glow rad="63500">
                    <a:srgbClr val="000000">
                      <a:alpha val="75000"/>
                    </a:srgbClr>
                  </a:glow>
                </a:effectLst>
                <a:uLnTx/>
                <a:uFillTx/>
                <a:latin typeface="Arial" panose="020B0604020202020204" pitchFamily="34" charset="0"/>
                <a:ea typeface="Techno" charset="0"/>
                <a:cs typeface="Arial" panose="020B0604020202020204" pitchFamily="34" charset="0"/>
                <a:sym typeface="Techno" charset="0"/>
              </a:rPr>
              <a:t>4. الإتيان بالبر الأبدي                      </a:t>
            </a:r>
            <a:r>
              <a:rPr kumimoji="0" lang="ar-JO" sz="2700" b="0" i="0" u="none" strike="noStrike" kern="1200" cap="none" spc="0" normalizeH="0" baseline="0" noProof="0" dirty="0">
                <a:ln>
                  <a:noFill/>
                </a:ln>
                <a:solidFill>
                  <a:srgbClr val="FFFFFF"/>
                </a:solidFill>
                <a:effectLst>
                  <a:glow rad="63500">
                    <a:srgbClr val="000000">
                      <a:alpha val="75000"/>
                    </a:srgbClr>
                  </a:glow>
                </a:effectLst>
                <a:uLnTx/>
                <a:uFillTx/>
                <a:latin typeface="Arial" panose="020B0604020202020204" pitchFamily="34" charset="0"/>
                <a:ea typeface="Techno" charset="0"/>
                <a:cs typeface="Arial" panose="020B0604020202020204" pitchFamily="34" charset="0"/>
                <a:sym typeface="Techno" charset="0"/>
              </a:rPr>
              <a:t>(زمن الملكوت)</a:t>
            </a:r>
            <a:endParaRPr kumimoji="0" lang="en-US" sz="2700" b="0" i="0" u="none" strike="noStrike" kern="1200" cap="none" spc="0" normalizeH="0" baseline="0" noProof="0" dirty="0">
              <a:ln>
                <a:noFill/>
              </a:ln>
              <a:solidFill>
                <a:srgbClr val="FFFFFF"/>
              </a:solidFill>
              <a:effectLst>
                <a:glow rad="63500">
                  <a:srgbClr val="000000">
                    <a:alpha val="75000"/>
                  </a:srgbClr>
                </a:glow>
              </a:effectLst>
              <a:uLnTx/>
              <a:uFillTx/>
              <a:latin typeface="Arial" panose="020B0604020202020204" pitchFamily="34" charset="0"/>
              <a:ea typeface="Techno" charset="0"/>
              <a:cs typeface="Arial" panose="020B0604020202020204" pitchFamily="34" charset="0"/>
              <a:sym typeface="Techno" charset="0"/>
            </a:endParaRPr>
          </a:p>
        </p:txBody>
      </p:sp>
      <p:sp>
        <p:nvSpPr>
          <p:cNvPr id="1149958" name="Rectangle 6"/>
          <p:cNvSpPr>
            <a:spLocks noChangeArrowheads="1"/>
          </p:cNvSpPr>
          <p:nvPr/>
        </p:nvSpPr>
        <p:spPr bwMode="auto">
          <a:xfrm>
            <a:off x="0" y="4800600"/>
            <a:ext cx="8974670" cy="628650"/>
          </a:xfrm>
          <a:prstGeom prst="rect">
            <a:avLst/>
          </a:prstGeom>
          <a:noFill/>
          <a:ln w="9525">
            <a:noFill/>
            <a:miter lim="800000"/>
            <a:headEnd/>
            <a:tailEnd/>
          </a:ln>
          <a:effectLst>
            <a:outerShdw blurRad="63500" dist="76199" dir="2700000" algn="ctr" rotWithShape="0">
              <a:schemeClr val="tx1"/>
            </a:outerShdw>
          </a:effectLst>
        </p:spPr>
        <p:txBody>
          <a:bodyPr lIns="0" tIns="0" rIns="40640" bIns="0"/>
          <a:lstStyle/>
          <a:p>
            <a:pPr marL="40005" marR="0" lvl="0" indent="0" algn="r" defTabSz="914400" rtl="0" eaLnBrk="1" fontAlgn="base" latinLnBrk="0" hangingPunct="1">
              <a:lnSpc>
                <a:spcPct val="100000"/>
              </a:lnSpc>
              <a:spcBef>
                <a:spcPts val="1620"/>
              </a:spcBef>
              <a:spcAft>
                <a:spcPct val="0"/>
              </a:spcAft>
              <a:buClrTx/>
              <a:buSzTx/>
              <a:buFontTx/>
              <a:buNone/>
              <a:tabLst/>
              <a:defRPr/>
            </a:pPr>
            <a:r>
              <a:rPr kumimoji="0" lang="ar-JO" sz="2700" b="0" i="0" u="none" strike="noStrike" kern="1200" cap="none" spc="0" normalizeH="0" baseline="0" noProof="0" dirty="0">
                <a:ln>
                  <a:noFill/>
                </a:ln>
                <a:solidFill>
                  <a:srgbClr val="FFDA7E"/>
                </a:solidFill>
                <a:effectLst>
                  <a:glow rad="63500">
                    <a:srgbClr val="000000">
                      <a:alpha val="75000"/>
                    </a:srgbClr>
                  </a:glow>
                </a:effectLst>
                <a:uLnTx/>
                <a:uFillTx/>
                <a:latin typeface="Arial" panose="020B0604020202020204" pitchFamily="34" charset="0"/>
                <a:ea typeface="Techno" charset="0"/>
                <a:cs typeface="Arial" panose="020B0604020202020204" pitchFamily="34" charset="0"/>
                <a:sym typeface="Techno" charset="0"/>
              </a:rPr>
              <a:t>5. ختم الرؤيا والنبوة                       </a:t>
            </a:r>
            <a:r>
              <a:rPr kumimoji="0" lang="ar-JO" sz="2700" b="0" i="0" u="none" strike="noStrike" kern="1200" cap="none" spc="0" normalizeH="0" baseline="0" noProof="0" dirty="0">
                <a:ln>
                  <a:noFill/>
                </a:ln>
                <a:solidFill>
                  <a:srgbClr val="FFFFFF"/>
                </a:solidFill>
                <a:effectLst>
                  <a:glow rad="63500">
                    <a:srgbClr val="000000">
                      <a:alpha val="75000"/>
                    </a:srgbClr>
                  </a:glow>
                </a:effectLst>
                <a:uLnTx/>
                <a:uFillTx/>
                <a:latin typeface="Arial" panose="020B0604020202020204" pitchFamily="34" charset="0"/>
                <a:ea typeface="Techno" charset="0"/>
                <a:cs typeface="Arial" panose="020B0604020202020204" pitchFamily="34" charset="0"/>
                <a:sym typeface="Techno" charset="0"/>
              </a:rPr>
              <a:t>(تتميم النبوة)</a:t>
            </a:r>
            <a:endParaRPr kumimoji="0" lang="en-US" sz="2700" b="0" i="0" u="none" strike="noStrike" kern="1200" cap="none" spc="0" normalizeH="0" baseline="0" noProof="0" dirty="0">
              <a:ln>
                <a:noFill/>
              </a:ln>
              <a:solidFill>
                <a:srgbClr val="FFFFFF"/>
              </a:solidFill>
              <a:effectLst>
                <a:glow rad="63500">
                  <a:srgbClr val="000000">
                    <a:alpha val="75000"/>
                  </a:srgbClr>
                </a:glow>
              </a:effectLst>
              <a:uLnTx/>
              <a:uFillTx/>
              <a:latin typeface="Arial" panose="020B0604020202020204" pitchFamily="34" charset="0"/>
              <a:ea typeface="Techno" charset="0"/>
              <a:cs typeface="Arial" panose="020B0604020202020204" pitchFamily="34" charset="0"/>
              <a:sym typeface="Techno" charset="0"/>
            </a:endParaRPr>
          </a:p>
        </p:txBody>
      </p:sp>
      <p:sp>
        <p:nvSpPr>
          <p:cNvPr id="1149959" name="Rectangle 7"/>
          <p:cNvSpPr>
            <a:spLocks noChangeArrowheads="1"/>
          </p:cNvSpPr>
          <p:nvPr/>
        </p:nvSpPr>
        <p:spPr bwMode="auto">
          <a:xfrm>
            <a:off x="0" y="5623560"/>
            <a:ext cx="8974670" cy="525780"/>
          </a:xfrm>
          <a:prstGeom prst="rect">
            <a:avLst/>
          </a:prstGeom>
          <a:noFill/>
          <a:ln w="9525">
            <a:noFill/>
            <a:miter lim="800000"/>
            <a:headEnd/>
            <a:tailEnd/>
          </a:ln>
          <a:effectLst>
            <a:outerShdw blurRad="63500" dist="76199" dir="2700000" algn="ctr" rotWithShape="0">
              <a:schemeClr val="tx1"/>
            </a:outerShdw>
          </a:effectLst>
        </p:spPr>
        <p:txBody>
          <a:bodyPr lIns="0" tIns="0" rIns="40640" bIns="0"/>
          <a:lstStyle/>
          <a:p>
            <a:pPr marL="40005" marR="0" lvl="0" indent="0" algn="r" defTabSz="914400" rtl="0" eaLnBrk="1" fontAlgn="base" latinLnBrk="0" hangingPunct="1">
              <a:lnSpc>
                <a:spcPct val="100000"/>
              </a:lnSpc>
              <a:spcBef>
                <a:spcPts val="1620"/>
              </a:spcBef>
              <a:spcAft>
                <a:spcPct val="0"/>
              </a:spcAft>
              <a:buClrTx/>
              <a:buSzTx/>
              <a:buFontTx/>
              <a:buNone/>
              <a:tabLst/>
              <a:defRPr/>
            </a:pPr>
            <a:r>
              <a:rPr kumimoji="0" lang="ar-JO" sz="2700" b="0" i="0" u="none" strike="noStrike" kern="1200" cap="none" spc="0" normalizeH="0" baseline="0" noProof="0" dirty="0">
                <a:ln>
                  <a:noFill/>
                </a:ln>
                <a:solidFill>
                  <a:srgbClr val="FFDA7E"/>
                </a:solidFill>
                <a:effectLst>
                  <a:glow rad="63500">
                    <a:srgbClr val="000000">
                      <a:alpha val="75000"/>
                    </a:srgbClr>
                  </a:glow>
                </a:effectLst>
                <a:uLnTx/>
                <a:uFillTx/>
                <a:latin typeface="Arial" panose="020B0604020202020204" pitchFamily="34" charset="0"/>
                <a:ea typeface="Techno" charset="0"/>
                <a:cs typeface="Arial" panose="020B0604020202020204" pitchFamily="34" charset="0"/>
                <a:sym typeface="Techno" charset="0"/>
              </a:rPr>
              <a:t>6. مسح قدوس القدوسين                   </a:t>
            </a:r>
            <a:r>
              <a:rPr kumimoji="0" lang="ar-JO" sz="2700" b="0" i="0" u="none" strike="noStrike" kern="1200" cap="none" spc="0" normalizeH="0" baseline="0" noProof="0" dirty="0">
                <a:ln>
                  <a:noFill/>
                </a:ln>
                <a:solidFill>
                  <a:srgbClr val="FFFCF8"/>
                </a:solidFill>
                <a:effectLst>
                  <a:glow rad="63500">
                    <a:srgbClr val="000000">
                      <a:alpha val="75000"/>
                    </a:srgbClr>
                  </a:glow>
                </a:effectLst>
                <a:uLnTx/>
                <a:uFillTx/>
                <a:latin typeface="Arial" panose="020B0604020202020204" pitchFamily="34" charset="0"/>
                <a:ea typeface="Techno" charset="0"/>
                <a:cs typeface="Arial" panose="020B0604020202020204" pitchFamily="34" charset="0"/>
                <a:sym typeface="Techno" charset="0"/>
              </a:rPr>
              <a:t>(إعادة بناء الهيكل)</a:t>
            </a:r>
            <a:endParaRPr kumimoji="0" lang="en-US" sz="2700" b="0" i="0" u="none" strike="noStrike" kern="1200" cap="none" spc="0" normalizeH="0" baseline="0" noProof="0" dirty="0">
              <a:ln>
                <a:noFill/>
              </a:ln>
              <a:solidFill>
                <a:srgbClr val="FFFCF8"/>
              </a:solidFill>
              <a:effectLst>
                <a:glow rad="63500">
                  <a:srgbClr val="000000">
                    <a:alpha val="75000"/>
                  </a:srgbClr>
                </a:glow>
              </a:effectLst>
              <a:uLnTx/>
              <a:uFillTx/>
              <a:latin typeface="Arial" panose="020B0604020202020204" pitchFamily="34" charset="0"/>
              <a:ea typeface="Techno" charset="0"/>
              <a:cs typeface="Arial" panose="020B0604020202020204" pitchFamily="34" charset="0"/>
              <a:sym typeface="Techno" charset="0"/>
            </a:endParaRPr>
          </a:p>
        </p:txBody>
      </p:sp>
      <p:sp>
        <p:nvSpPr>
          <p:cNvPr id="2" name="Rectangle 1">
            <a:extLst>
              <a:ext uri="{FF2B5EF4-FFF2-40B4-BE49-F238E27FC236}">
                <a16:creationId xmlns:a16="http://schemas.microsoft.com/office/drawing/2014/main" id="{E4E49002-DE59-3A1D-61E6-9692FD36DC0B}"/>
              </a:ext>
            </a:extLst>
          </p:cNvPr>
          <p:cNvSpPr/>
          <p:nvPr/>
        </p:nvSpPr>
        <p:spPr bwMode="auto">
          <a:xfrm>
            <a:off x="0" y="0"/>
            <a:ext cx="9143999" cy="617538"/>
          </a:xfrm>
          <a:prstGeom prst="rect">
            <a:avLst/>
          </a:prstGeom>
          <a:no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tab pos="838200" algn="l"/>
              </a:tabLst>
              <a:defRPr/>
            </a:pPr>
            <a:r>
              <a:rPr kumimoji="0" lang="ar-JO" sz="4800" b="0" i="0" u="none" strike="noStrike" kern="1200" cap="none" spc="0" normalizeH="0" baseline="0" noProof="0" dirty="0">
                <a:ln>
                  <a:noFill/>
                </a:ln>
                <a:solidFill>
                  <a:srgbClr val="FEFFFB"/>
                </a:solidFill>
                <a:effectLst/>
                <a:uLnTx/>
                <a:uFillTx/>
                <a:latin typeface="Arial" panose="020B0604020202020204" pitchFamily="34" charset="0"/>
                <a:ea typeface="GillSans" pitchFamily="1" charset="0"/>
                <a:cs typeface="Arial" panose="020B0604020202020204" pitchFamily="34" charset="0"/>
                <a:sym typeface="GillSans" pitchFamily="1" charset="0"/>
              </a:rPr>
              <a:t>ستة أهداف نبوية يجب تحقيقها</a:t>
            </a:r>
            <a:endParaRPr kumimoji="0" lang="en-US" sz="4800" b="0" i="0" u="none" strike="noStrike" kern="1200" cap="none" spc="0" normalizeH="0" baseline="0" noProof="0" dirty="0">
              <a:ln>
                <a:noFill/>
              </a:ln>
              <a:solidFill>
                <a:srgbClr val="FEFFFB"/>
              </a:solidFill>
              <a:effectLst/>
              <a:uLnTx/>
              <a:uFillTx/>
              <a:latin typeface="Arial" panose="020B0604020202020204" pitchFamily="34" charset="0"/>
              <a:ea typeface="GillSans" pitchFamily="1" charset="0"/>
              <a:cs typeface="Arial" panose="020B0604020202020204" pitchFamily="34" charset="0"/>
              <a:sym typeface="GillSans" pitchFamily="1" charset="0"/>
            </a:endParaRPr>
          </a:p>
        </p:txBody>
      </p:sp>
      <p:sp>
        <p:nvSpPr>
          <p:cNvPr id="4" name="Rectangle 3">
            <a:extLst>
              <a:ext uri="{FF2B5EF4-FFF2-40B4-BE49-F238E27FC236}">
                <a16:creationId xmlns:a16="http://schemas.microsoft.com/office/drawing/2014/main" id="{04E6E08D-9A1A-F877-8FB6-F2CB2D5A3056}"/>
              </a:ext>
            </a:extLst>
          </p:cNvPr>
          <p:cNvSpPr/>
          <p:nvPr/>
        </p:nvSpPr>
        <p:spPr bwMode="auto">
          <a:xfrm>
            <a:off x="2491409" y="736069"/>
            <a:ext cx="4147930" cy="662622"/>
          </a:xfrm>
          <a:prstGeom prst="rect">
            <a:avLst/>
          </a:prstGeom>
          <a:no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tab pos="838200" algn="l"/>
              </a:tabLst>
              <a:defRPr/>
            </a:pPr>
            <a:r>
              <a:rPr kumimoji="0" lang="ar-JO" sz="3200" b="0" i="0" u="none" strike="noStrike" kern="1200" cap="none" spc="0" normalizeH="0" baseline="0" noProof="0" dirty="0">
                <a:ln>
                  <a:noFill/>
                </a:ln>
                <a:solidFill>
                  <a:srgbClr val="FFF1F2"/>
                </a:solidFill>
                <a:effectLst/>
                <a:uLnTx/>
                <a:uFillTx/>
                <a:latin typeface="Arial" panose="020B0604020202020204" pitchFamily="34" charset="0"/>
                <a:ea typeface="GillSans" pitchFamily="1" charset="0"/>
                <a:cs typeface="Arial" panose="020B0604020202020204" pitchFamily="34" charset="0"/>
                <a:sym typeface="GillSans" pitchFamily="1" charset="0"/>
              </a:rPr>
              <a:t>دانيال 9: 24</a:t>
            </a:r>
            <a:endParaRPr kumimoji="0" lang="en-US" sz="3200" b="0" i="0" u="none" strike="noStrike" kern="1200" cap="none" spc="0" normalizeH="0" baseline="0" noProof="0" dirty="0">
              <a:ln>
                <a:noFill/>
              </a:ln>
              <a:solidFill>
                <a:srgbClr val="FFF1F2"/>
              </a:solidFill>
              <a:effectLst/>
              <a:uLnTx/>
              <a:uFillTx/>
              <a:latin typeface="Arial" panose="020B0604020202020204" pitchFamily="34" charset="0"/>
              <a:ea typeface="GillSans" pitchFamily="1" charset="0"/>
              <a:cs typeface="Arial" panose="020B0604020202020204" pitchFamily="34" charset="0"/>
              <a:sym typeface="GillSans" pitchFamily="1" charset="0"/>
            </a:endParaRPr>
          </a:p>
        </p:txBody>
      </p:sp>
    </p:spTree>
    <p:extLst>
      <p:ext uri="{BB962C8B-B14F-4D97-AF65-F5344CB8AC3E}">
        <p14:creationId xmlns:p14="http://schemas.microsoft.com/office/powerpoint/2010/main" val="1780485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2" descr="Screen Shot 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9144000"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5954" name="Picture 3" descr="Screen Shot 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5955" name="Picture 4" descr="Screen Shot 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400" y="6172200"/>
            <a:ext cx="91694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p:nvSpPr>
        <p:spPr>
          <a:xfrm>
            <a:off x="1892064" y="304802"/>
            <a:ext cx="4907113" cy="1311128"/>
          </a:xfrm>
          <a:prstGeom prst="rect">
            <a:avLst/>
          </a:prstGeom>
          <a:noFill/>
        </p:spPr>
        <p:txBody>
          <a:bodyPr wrap="none">
            <a:spAutoFit/>
          </a:bodyPr>
          <a:lstStyle/>
          <a:p>
            <a:pPr algn="ctr" defTabSz="914400" fontAlgn="base">
              <a:lnSpc>
                <a:spcPct val="90000"/>
              </a:lnSpc>
              <a:spcBef>
                <a:spcPct val="0"/>
              </a:spcBef>
              <a:spcAft>
                <a:spcPct val="0"/>
              </a:spcAft>
              <a:defRPr/>
            </a:pPr>
            <a:r>
              <a:rPr lang="ar-JO" sz="4400" dirty="0">
                <a:solidFill>
                  <a:srgbClr val="FFF3CE"/>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الفاصل ما بين </a:t>
            </a:r>
          </a:p>
          <a:p>
            <a:pPr algn="ctr" defTabSz="914400" fontAlgn="base">
              <a:lnSpc>
                <a:spcPct val="90000"/>
              </a:lnSpc>
              <a:spcBef>
                <a:spcPct val="0"/>
              </a:spcBef>
              <a:spcAft>
                <a:spcPct val="0"/>
              </a:spcAft>
              <a:defRPr/>
            </a:pPr>
            <a:r>
              <a:rPr lang="ar-JO" sz="4400" dirty="0">
                <a:solidFill>
                  <a:srgbClr val="FFF3CE"/>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الأسبوع 69 والأسبوع 70</a:t>
            </a:r>
            <a:endParaRPr lang="en-US" sz="4400" dirty="0">
              <a:solidFill>
                <a:srgbClr val="FFF3CE"/>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2" name="TextBox 1"/>
          <p:cNvSpPr txBox="1"/>
          <p:nvPr/>
        </p:nvSpPr>
        <p:spPr>
          <a:xfrm>
            <a:off x="4040700" y="4800602"/>
            <a:ext cx="2801949" cy="461665"/>
          </a:xfrm>
          <a:prstGeom prst="rect">
            <a:avLst/>
          </a:prstGeom>
          <a:noFill/>
        </p:spPr>
        <p:txBody>
          <a:bodyPr wrap="square" rtlCol="0">
            <a:spAutoFit/>
          </a:bodyPr>
          <a:lstStyle/>
          <a:p>
            <a:pPr algn="ctr" defTabSz="914400" fontAlgn="base">
              <a:spcBef>
                <a:spcPct val="0"/>
              </a:spcBef>
              <a:spcAft>
                <a:spcPct val="0"/>
              </a:spcAft>
            </a:pPr>
            <a:r>
              <a:rPr lang="ar-JO" sz="2400" dirty="0">
                <a:solidFill>
                  <a:srgbClr val="FFFFFF"/>
                </a:solidFill>
                <a:latin typeface="Arial" panose="020B0604020202020204" pitchFamily="34" charset="0"/>
                <a:ea typeface="ＭＳ Ｐゴシック" charset="0"/>
                <a:cs typeface="Arial" panose="020B0604020202020204" pitchFamily="34" charset="0"/>
              </a:rPr>
              <a:t>زمن الكنيسة</a:t>
            </a:r>
            <a:endParaRPr lang="en-US" sz="24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7" name="TextBox 6"/>
          <p:cNvSpPr txBox="1"/>
          <p:nvPr/>
        </p:nvSpPr>
        <p:spPr>
          <a:xfrm>
            <a:off x="6934201" y="4800602"/>
            <a:ext cx="1798982" cy="461665"/>
          </a:xfrm>
          <a:prstGeom prst="rect">
            <a:avLst/>
          </a:prstGeom>
          <a:noFill/>
        </p:spPr>
        <p:txBody>
          <a:bodyPr wrap="square" rtlCol="0">
            <a:spAutoFit/>
          </a:bodyPr>
          <a:lstStyle/>
          <a:p>
            <a:pPr algn="ctr" defTabSz="914400" fontAlgn="base">
              <a:spcBef>
                <a:spcPct val="0"/>
              </a:spcBef>
              <a:spcAft>
                <a:spcPct val="0"/>
              </a:spcAft>
            </a:pPr>
            <a:r>
              <a:rPr lang="ar-JO" sz="2400" dirty="0">
                <a:solidFill>
                  <a:srgbClr val="FFFFFF"/>
                </a:solidFill>
                <a:latin typeface="Arial" panose="020B0604020202020204" pitchFamily="34" charset="0"/>
                <a:ea typeface="ＭＳ Ｐゴシック" charset="0"/>
                <a:cs typeface="Arial" panose="020B0604020202020204" pitchFamily="34" charset="0"/>
              </a:rPr>
              <a:t>زمن الضيقة</a:t>
            </a:r>
            <a:endParaRPr lang="en-US" sz="24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8" name="TextBox 7"/>
          <p:cNvSpPr txBox="1"/>
          <p:nvPr/>
        </p:nvSpPr>
        <p:spPr>
          <a:xfrm>
            <a:off x="846926" y="4800602"/>
            <a:ext cx="2346848" cy="461665"/>
          </a:xfrm>
          <a:prstGeom prst="rect">
            <a:avLst/>
          </a:prstGeom>
          <a:noFill/>
        </p:spPr>
        <p:txBody>
          <a:bodyPr wrap="square" rtlCol="0">
            <a:spAutoFit/>
          </a:bodyPr>
          <a:lstStyle/>
          <a:p>
            <a:pPr algn="ctr" defTabSz="914400" fontAlgn="base">
              <a:spcBef>
                <a:spcPct val="0"/>
              </a:spcBef>
              <a:spcAft>
                <a:spcPct val="0"/>
              </a:spcAft>
            </a:pPr>
            <a:r>
              <a:rPr lang="ar-JO" sz="2400" dirty="0">
                <a:solidFill>
                  <a:srgbClr val="FFFFFF"/>
                </a:solidFill>
                <a:latin typeface="Arial" panose="020B0604020202020204" pitchFamily="34" charset="0"/>
                <a:ea typeface="ＭＳ Ｐゴシック" charset="0"/>
                <a:cs typeface="Arial" panose="020B0604020202020204" pitchFamily="34" charset="0"/>
              </a:rPr>
              <a:t>زمن إسرائيل</a:t>
            </a:r>
            <a:endParaRPr lang="en-US" sz="2400"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93951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 descr="Screen Sho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7586" name="Rectangle 2"/>
          <p:cNvSpPr>
            <a:spLocks/>
          </p:cNvSpPr>
          <p:nvPr/>
        </p:nvSpPr>
        <p:spPr bwMode="auto">
          <a:xfrm>
            <a:off x="955522" y="1527630"/>
            <a:ext cx="7644191" cy="4854882"/>
          </a:xfrm>
          <a:prstGeom prst="rect">
            <a:avLst/>
          </a:prstGeom>
          <a:noFill/>
          <a:ln w="12700" cap="flat">
            <a:noFill/>
            <a:miter lim="800000"/>
            <a:headEnd type="none" w="med" len="med"/>
            <a:tailEnd type="none" w="med" len="med"/>
          </a:ln>
        </p:spPr>
        <p:txBody>
          <a:bodyPr lIns="0" tIns="0" rIns="40639" bIns="0"/>
          <a:lstStyle/>
          <a:p>
            <a:pPr marL="39686" algn="r" defTabSz="914400" fontAlgn="base">
              <a:spcBef>
                <a:spcPts val="1600"/>
              </a:spcBef>
              <a:spcAft>
                <a:spcPct val="0"/>
              </a:spcAft>
              <a:defRPr/>
            </a:pPr>
            <a:r>
              <a:rPr lang="ar-JO" sz="3200" b="1" dirty="0">
                <a:solidFill>
                  <a:srgbClr val="FFFFFF"/>
                </a:solidFill>
                <a:effectLst>
                  <a:glow rad="139700">
                    <a:srgbClr val="000000">
                      <a:alpha val="75000"/>
                    </a:srgbClr>
                  </a:glow>
                </a:effectLst>
                <a:latin typeface="Arial" panose="020B0604020202020204" pitchFamily="34" charset="0"/>
                <a:ea typeface="Times New Roman" charset="0"/>
                <a:cs typeface="Arial" panose="020B0604020202020204" pitchFamily="34" charset="0"/>
                <a:sym typeface="Times New Roman" charset="0"/>
              </a:rPr>
              <a:t>يظهر الأسبوع السبعون اهتمام برنامج الله بأمة إسرائيل</a:t>
            </a:r>
            <a:endParaRPr lang="en-US" sz="3200" b="1" dirty="0">
              <a:solidFill>
                <a:srgbClr val="FFFFFF"/>
              </a:solidFill>
              <a:effectLst>
                <a:glow rad="139700">
                  <a:srgbClr val="000000">
                    <a:alpha val="75000"/>
                  </a:srgbClr>
                </a:glow>
              </a:effectLst>
              <a:latin typeface="Arial" panose="020B0604020202020204" pitchFamily="34" charset="0"/>
              <a:ea typeface="Times New Roman" charset="0"/>
              <a:cs typeface="Arial" panose="020B0604020202020204" pitchFamily="34" charset="0"/>
              <a:sym typeface="Times New Roman" charset="0"/>
            </a:endParaRPr>
          </a:p>
          <a:p>
            <a:pPr marL="39686" algn="r" defTabSz="914400" fontAlgn="base">
              <a:spcBef>
                <a:spcPts val="1600"/>
              </a:spcBef>
              <a:spcAft>
                <a:spcPct val="0"/>
              </a:spcAft>
              <a:defRPr/>
            </a:pPr>
            <a:r>
              <a:rPr lang="ar-JO" sz="3200" b="1" dirty="0">
                <a:solidFill>
                  <a:srgbClr val="FFFFFF"/>
                </a:solidFill>
                <a:effectLst>
                  <a:glow rad="139700">
                    <a:srgbClr val="000000">
                      <a:alpha val="75000"/>
                    </a:srgbClr>
                  </a:glow>
                </a:effectLst>
                <a:latin typeface="Arial" panose="020B0604020202020204" pitchFamily="34" charset="0"/>
                <a:ea typeface="Times New Roman" charset="0"/>
                <a:cs typeface="Arial" panose="020B0604020202020204" pitchFamily="34" charset="0"/>
                <a:sym typeface="Times New Roman" charset="0"/>
              </a:rPr>
              <a:t>عندما رفضت إسرائيل يسوع قاطع الله برنامجه مع إسرائيل مع عصر الكنيسة الحالي ما بين الأسبوع 69 والأسبوع 70</a:t>
            </a:r>
            <a:r>
              <a:rPr lang="en-US" sz="3200" b="1" dirty="0">
                <a:solidFill>
                  <a:srgbClr val="FFFFFF"/>
                </a:solidFill>
                <a:effectLst>
                  <a:glow rad="139700">
                    <a:srgbClr val="000000">
                      <a:alpha val="75000"/>
                    </a:srgbClr>
                  </a:glow>
                </a:effectLst>
                <a:latin typeface="Arial" panose="020B0604020202020204" pitchFamily="34" charset="0"/>
                <a:ea typeface="Times New Roman" charset="0"/>
                <a:cs typeface="Arial" panose="020B0604020202020204" pitchFamily="34" charset="0"/>
                <a:sym typeface="Times New Roman" charset="0"/>
              </a:rPr>
              <a:t> </a:t>
            </a:r>
          </a:p>
          <a:p>
            <a:pPr marL="39686" algn="r" defTabSz="914400" fontAlgn="base">
              <a:spcBef>
                <a:spcPts val="1600"/>
              </a:spcBef>
              <a:spcAft>
                <a:spcPct val="0"/>
              </a:spcAft>
              <a:defRPr/>
            </a:pPr>
            <a:r>
              <a:rPr lang="ar-JO" sz="3200" b="1" dirty="0">
                <a:solidFill>
                  <a:srgbClr val="FFFFFF"/>
                </a:solidFill>
                <a:effectLst>
                  <a:glow rad="139700">
                    <a:srgbClr val="000000">
                      <a:alpha val="75000"/>
                    </a:srgbClr>
                  </a:glow>
                </a:effectLst>
                <a:latin typeface="Arial" panose="020B0604020202020204" pitchFamily="34" charset="0"/>
                <a:ea typeface="Times New Roman" charset="0"/>
                <a:cs typeface="Arial" panose="020B0604020202020204" pitchFamily="34" charset="0"/>
                <a:sym typeface="Times New Roman" charset="0"/>
              </a:rPr>
              <a:t>بعد الإختطاف سيكمل الله تعامله مع إسرائيل لأسبوع واحد من السنين (7 سنوات) وهو زمن الضيقة العظيمة</a:t>
            </a:r>
            <a:endParaRPr lang="en-US" sz="3200" b="1" dirty="0">
              <a:solidFill>
                <a:srgbClr val="FFFFFF"/>
              </a:solidFill>
              <a:effectLst>
                <a:glow rad="139700">
                  <a:srgbClr val="000000">
                    <a:alpha val="75000"/>
                  </a:srgbClr>
                </a:glow>
              </a:effectLst>
              <a:latin typeface="Arial" panose="020B0604020202020204" pitchFamily="34" charset="0"/>
              <a:ea typeface="Times New Roman" charset="0"/>
              <a:cs typeface="Arial" panose="020B0604020202020204" pitchFamily="34" charset="0"/>
              <a:sym typeface="Times New Roman" charset="0"/>
            </a:endParaRPr>
          </a:p>
        </p:txBody>
      </p:sp>
      <p:sp>
        <p:nvSpPr>
          <p:cNvPr id="67588" name="Rectangle 4"/>
          <p:cNvSpPr>
            <a:spLocks/>
          </p:cNvSpPr>
          <p:nvPr/>
        </p:nvSpPr>
        <p:spPr bwMode="auto">
          <a:xfrm>
            <a:off x="967618" y="4853819"/>
            <a:ext cx="7789333" cy="1626810"/>
          </a:xfrm>
          <a:prstGeom prst="rect">
            <a:avLst/>
          </a:prstGeom>
          <a:noFill/>
          <a:ln w="12700" cap="flat">
            <a:noFill/>
            <a:miter lim="800000"/>
            <a:headEnd type="none" w="med" len="med"/>
            <a:tailEnd type="none" w="med" len="med"/>
          </a:ln>
        </p:spPr>
        <p:txBody>
          <a:bodyPr lIns="0" tIns="0" rIns="40639" bIns="0"/>
          <a:lstStyle/>
          <a:p>
            <a:pPr marL="39686" defTabSz="914400" fontAlgn="base">
              <a:spcBef>
                <a:spcPts val="1600"/>
              </a:spcBef>
              <a:spcAft>
                <a:spcPct val="0"/>
              </a:spcAft>
              <a:defRPr/>
            </a:pPr>
            <a:endParaRPr lang="en-US" sz="2800" b="1" dirty="0">
              <a:solidFill>
                <a:srgbClr val="FFFFFF"/>
              </a:solidFill>
              <a:effectLst>
                <a:glow rad="139700">
                  <a:srgbClr val="000000">
                    <a:alpha val="75000"/>
                  </a:srgbClr>
                </a:glow>
              </a:effectLst>
              <a:latin typeface="Arial" panose="020B0604020202020204" pitchFamily="34" charset="0"/>
              <a:ea typeface="Times New Roman" charset="0"/>
              <a:cs typeface="Arial" panose="020B0604020202020204" pitchFamily="34" charset="0"/>
              <a:sym typeface="Times New Roman" charset="0"/>
            </a:endParaRPr>
          </a:p>
        </p:txBody>
      </p:sp>
      <p:sp>
        <p:nvSpPr>
          <p:cNvPr id="6" name="TextBox 5"/>
          <p:cNvSpPr txBox="1"/>
          <p:nvPr/>
        </p:nvSpPr>
        <p:spPr>
          <a:xfrm>
            <a:off x="1895327" y="254017"/>
            <a:ext cx="4836777" cy="646323"/>
          </a:xfrm>
          <a:prstGeom prst="rect">
            <a:avLst/>
          </a:prstGeom>
          <a:noFill/>
        </p:spPr>
        <p:txBody>
          <a:bodyPr wrap="square" lIns="91436" tIns="45716" rIns="91436" bIns="45716">
            <a:spAutoFit/>
          </a:bodyPr>
          <a:lstStyle/>
          <a:p>
            <a:pPr algn="ctr" defTabSz="914400" fontAlgn="base">
              <a:spcBef>
                <a:spcPct val="0"/>
              </a:spcBef>
              <a:spcAft>
                <a:spcPct val="0"/>
              </a:spcAft>
              <a:defRPr/>
            </a:pPr>
            <a:r>
              <a:rPr lang="ar-JO" sz="3600" b="1" dirty="0">
                <a:solidFill>
                  <a:srgbClr val="FBFFB9"/>
                </a:solidFill>
                <a:effectLst>
                  <a:glow rad="139700">
                    <a:srgbClr val="000000">
                      <a:alpha val="75000"/>
                    </a:srgbClr>
                  </a:glow>
                </a:effectLst>
                <a:latin typeface="Arial" panose="020B0604020202020204" pitchFamily="34" charset="0"/>
                <a:ea typeface="ヒラギノ明朝 ProN W3"/>
                <a:cs typeface="Arial" panose="020B0604020202020204" pitchFamily="34" charset="0"/>
              </a:rPr>
              <a:t>إسرائيل والأسبوع السبعون</a:t>
            </a:r>
            <a:endParaRPr lang="en-US" sz="3600" b="1" dirty="0">
              <a:solidFill>
                <a:srgbClr val="FBFFB9"/>
              </a:solidFill>
              <a:effectLst>
                <a:glow rad="139700">
                  <a:srgbClr val="000000">
                    <a:alpha val="75000"/>
                  </a:srgbClr>
                </a:glow>
              </a:effectLst>
              <a:latin typeface="Arial" panose="020B0604020202020204" pitchFamily="34" charset="0"/>
              <a:ea typeface="ヒラギノ明朝 ProN W3"/>
              <a:cs typeface="Arial" panose="020B0604020202020204" pitchFamily="34" charset="0"/>
            </a:endParaRPr>
          </a:p>
        </p:txBody>
      </p:sp>
    </p:spTree>
    <p:extLst>
      <p:ext uri="{BB962C8B-B14F-4D97-AF65-F5344CB8AC3E}">
        <p14:creationId xmlns:p14="http://schemas.microsoft.com/office/powerpoint/2010/main" val="31529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entr" presetSubtype="0" fill="hold" nodeType="afterEffect">
                                  <p:stCondLst>
                                    <p:cond delay="500"/>
                                  </p:stCondLst>
                                  <p:childTnLst>
                                    <p:set>
                                      <p:cBhvr>
                                        <p:cTn id="6" dur="1" fill="hold">
                                          <p:stCondLst>
                                            <p:cond delay="499"/>
                                          </p:stCondLst>
                                        </p:cTn>
                                        <p:tgtEl>
                                          <p:spTgt spid="6758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entr" presetSubtype="0" fill="hold" nodeType="clickEffect">
                                  <p:stCondLst>
                                    <p:cond delay="0"/>
                                  </p:stCondLst>
                                  <p:childTnLst>
                                    <p:set>
                                      <p:cBhvr>
                                        <p:cTn id="10" dur="1" fill="hold">
                                          <p:stCondLst>
                                            <p:cond delay="499"/>
                                          </p:stCondLst>
                                        </p:cTn>
                                        <p:tgtEl>
                                          <p:spTgt spid="675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43362" name="Picture 2" desc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488" y="868363"/>
            <a:ext cx="7429500"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363" name="Picture 3" descr="088-Daniel's-Outline-of-the-Futu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701" y="3830638"/>
            <a:ext cx="7916863"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364" name="Picture 4" descr="088-Daniel's-Outline-of-the-Futu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19976" y="2525713"/>
            <a:ext cx="1401763" cy="1401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365" name="Picture 5" descr="088-Daniel's-Outline-of-the-Futur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37525" y="1839915"/>
            <a:ext cx="852488" cy="828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366" name="Picture 6" descr="088-Daniel's-Outline-of-the-Futur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97788" y="3536952"/>
            <a:ext cx="838200" cy="112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367" name="Picture 7" descr="088-Daniel's-Outline-of-the-Futur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66025" y="3103563"/>
            <a:ext cx="1189038" cy="334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368" name="Picture 8" descr="088-Daniel's-Outline-of-the-Futur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07264" y="1162052"/>
            <a:ext cx="325437" cy="12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369" name="Picture 9" descr="088-Daniel's-Outline-of-the-Futur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21364" y="1162052"/>
            <a:ext cx="450850" cy="12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370" name="Picture 10" descr="088-Daniel's-Outline-of-the-Futur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57488" y="1162052"/>
            <a:ext cx="325437" cy="117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371" name="Picture 11" descr="088-Daniel's-Outline-of-the-Futur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6600" y="923925"/>
            <a:ext cx="7310438" cy="160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372" name="Picture 12" descr="088-Daniel's-Outline-of-the-Futur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81613" y="889002"/>
            <a:ext cx="374650" cy="606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373" name="Picture 13" descr="088-Daniel's-Outline-of-the-Futur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3401" y="762002"/>
            <a:ext cx="493713" cy="112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374" name="Picture 14" descr="088-Daniel's-Outline-of-the-Futur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363913" y="801690"/>
            <a:ext cx="2520950" cy="12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375" name="Picture 15" descr="088-Daniel's-Outline-of-the-Futur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837363" y="3957638"/>
            <a:ext cx="652462" cy="71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376" name="Picture 16" descr="088-Daniel's-Outline-of-the-Futur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154614" y="4184650"/>
            <a:ext cx="530225" cy="306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377" name="Picture 17" descr="088-Daniel's-Outline-of-the-Futur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803775" y="4508500"/>
            <a:ext cx="414338" cy="11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378" name="Picture 18" descr="088-Daniel's-Outline-of-the-Futur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597276" y="4184650"/>
            <a:ext cx="530225" cy="306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379" name="Picture 19" descr="088-Daniel's-Outline-of-the-Futur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240088" y="4502150"/>
            <a:ext cx="487362" cy="11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380" name="Picture 20" descr="088-Daniel's-Outline-of-the-Futur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873251" y="4502150"/>
            <a:ext cx="490538" cy="11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381" name="Picture 21" descr="088-Daniel's-Outline-of-the-Futur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55676" y="4184650"/>
            <a:ext cx="798513" cy="306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382" name="Picture 22" descr="088-Daniel's-Outline-of-the-Futur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50864" y="4514850"/>
            <a:ext cx="493712" cy="11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383" name="Picture 23" descr="088-Daniel's-Outline-of-the-Futur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858000" y="4722813"/>
            <a:ext cx="636588" cy="1149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384" name="Picture 24" descr="088-Daniel's-Outline-of-the-Futur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127626" y="4802188"/>
            <a:ext cx="755650"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385" name="Picture 25" descr="088-Daniel's-Outline-of-the-Futur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314826" y="4822825"/>
            <a:ext cx="795338" cy="1106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386" name="Picture 26" descr="088-Daniel's-Outline-of-the-Future"/>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513139" y="4802188"/>
            <a:ext cx="815975"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387" name="Picture 27" descr="088-Daniel's-Outline-of-the-Future"/>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413000" y="4624390"/>
            <a:ext cx="514350" cy="993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388" name="Picture 28" descr="088-Daniel's-Outline-of-the-Future"/>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505200" y="5778500"/>
            <a:ext cx="801688" cy="801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389" name="Picture 29" descr="088-Daniel's-Outline-of-the-Future"/>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420939" y="5667377"/>
            <a:ext cx="490537" cy="904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390" name="Picture 30" descr="088-Daniel's-Outline-of-the-Future"/>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031875" y="4762500"/>
            <a:ext cx="666750" cy="85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391" name="Picture 31" descr="088-Daniel's-Outline-of-the-Future"/>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833439" y="5757865"/>
            <a:ext cx="968375" cy="420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392" name="Picture 32" descr="088-Daniel's-Outline-of-the-Future"/>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401638" y="5162550"/>
            <a:ext cx="673100"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393" name="Picture 33" descr="088-Daniel's-Outline-of-the-Future"/>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6754814" y="1858965"/>
            <a:ext cx="728662" cy="2130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394" name="Picture 34" descr="088-Daniel's-Outline-of-the-Future"/>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4799014" y="2101852"/>
            <a:ext cx="2073275" cy="165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395" name="Picture 35" descr="088-Daniel's-Outline-of-the-Future"/>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3351214" y="1282700"/>
            <a:ext cx="1633537" cy="2630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396" name="Picture 36" descr="088-Daniel's-Outline-of-the-Future"/>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2109788" y="1206502"/>
            <a:ext cx="1868487" cy="3279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397" name="Picture 37" descr="088-Daniel's-Outline-of-the-Future"/>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757239" y="2347913"/>
            <a:ext cx="1474787" cy="920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398" name="Picture 38" descr="088-Daniel's-Outline-of-the-Future"/>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6602413" y="1944688"/>
            <a:ext cx="1477962" cy="1073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399" name="Picture 39" descr="088-Daniel's-Outline-of-the-Future"/>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6764338" y="3248025"/>
            <a:ext cx="806450" cy="407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00" name="Picture 40" descr="088-Daniel's-Outline-of-the-Future"/>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5127626" y="3414713"/>
            <a:ext cx="1228725" cy="11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01" name="Picture 41" descr="088-Daniel's-Outline-of-the-Future"/>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5141914" y="2352675"/>
            <a:ext cx="1146175" cy="11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02" name="Picture 42" descr="088-Daniel's-Outline-of-the-Future"/>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2243138" y="4110038"/>
            <a:ext cx="990600" cy="385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03" name="Picture 43" descr="088-Daniel's-Outline-of-the-Future"/>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984251" y="1352552"/>
            <a:ext cx="6889750" cy="669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04" name="Picture 44" descr="a"/>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7899401" y="2317752"/>
            <a:ext cx="428625"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05" name="Picture 45" descr="a"/>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8043864" y="914402"/>
            <a:ext cx="100012" cy="1362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406" name="TextBox 1"/>
          <p:cNvSpPr txBox="1">
            <a:spLocks noChangeArrowheads="1"/>
          </p:cNvSpPr>
          <p:nvPr/>
        </p:nvSpPr>
        <p:spPr bwMode="auto">
          <a:xfrm>
            <a:off x="0" y="152401"/>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sz="2800" b="1" dirty="0">
                <a:solidFill>
                  <a:srgbClr val="000000"/>
                </a:solidFill>
                <a:latin typeface="Arial" panose="020B0604020202020204" pitchFamily="34" charset="0"/>
                <a:cs typeface="Arial" panose="020B0604020202020204" pitchFamily="34" charset="0"/>
              </a:rPr>
              <a:t>جدول الله لأزمنة الأمم</a:t>
            </a:r>
            <a:endParaRPr lang="en-US" sz="2800" b="1" dirty="0">
              <a:solidFill>
                <a:srgbClr val="000000"/>
              </a:solidFill>
              <a:latin typeface="Arial" panose="020B0604020202020204" pitchFamily="34" charset="0"/>
              <a:cs typeface="Arial" panose="020B0604020202020204" pitchFamily="34" charset="0"/>
            </a:endParaRPr>
          </a:p>
        </p:txBody>
      </p:sp>
      <p:sp>
        <p:nvSpPr>
          <p:cNvPr id="3" name="Frame 2"/>
          <p:cNvSpPr/>
          <p:nvPr/>
        </p:nvSpPr>
        <p:spPr bwMode="auto">
          <a:xfrm>
            <a:off x="6602413" y="1066800"/>
            <a:ext cx="1398587" cy="5029200"/>
          </a:xfrm>
          <a:prstGeom prst="frame">
            <a:avLst>
              <a:gd name="adj1" fmla="val 5556"/>
            </a:avLst>
          </a:prstGeom>
          <a:solidFill>
            <a:srgbClr val="FF0000"/>
          </a:solidFill>
          <a:ln w="9525" cap="flat" cmpd="sng" algn="ctr">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2" name="TextBox 1"/>
          <p:cNvSpPr txBox="1"/>
          <p:nvPr/>
        </p:nvSpPr>
        <p:spPr>
          <a:xfrm>
            <a:off x="6419841" y="6083012"/>
            <a:ext cx="2425664" cy="584775"/>
          </a:xfrm>
          <a:prstGeom prst="rect">
            <a:avLst/>
          </a:prstGeom>
          <a:noFill/>
        </p:spPr>
        <p:txBody>
          <a:bodyPr wrap="none" rtlCol="0">
            <a:spAutoFit/>
          </a:bodyPr>
          <a:lstStyle/>
          <a:p>
            <a:r>
              <a:rPr lang="ar-JO" sz="3200" dirty="0">
                <a:solidFill>
                  <a:srgbClr val="FF0000"/>
                </a:solidFill>
                <a:latin typeface="Arial" panose="020B0604020202020204" pitchFamily="34" charset="0"/>
                <a:cs typeface="Arial" panose="020B0604020202020204" pitchFamily="34" charset="0"/>
              </a:rPr>
              <a:t>الأسبوع السبعون</a:t>
            </a:r>
            <a:endParaRPr lang="en-US" sz="32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8788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ast days image.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927100" y="1790700"/>
            <a:ext cx="7741411" cy="2363724"/>
          </a:xfrm>
          <a:prstGeom prst="rect">
            <a:avLst/>
          </a:prstGeom>
          <a:noFill/>
        </p:spPr>
        <p:txBody>
          <a:bodyPr wrap="square" rtlCol="0">
            <a:spAutoFit/>
          </a:bodyPr>
          <a:lstStyle/>
          <a:p>
            <a:pPr algn="ctr">
              <a:lnSpc>
                <a:spcPct val="90000"/>
              </a:lnSpc>
            </a:pPr>
            <a:r>
              <a:rPr lang="ar-JO" sz="2800" b="1" dirty="0">
                <a:solidFill>
                  <a:schemeClr val="bg1"/>
                </a:solidFill>
                <a:effectLst>
                  <a:glow rad="139700">
                    <a:schemeClr val="tx1">
                      <a:alpha val="75000"/>
                    </a:schemeClr>
                  </a:glow>
                </a:effectLst>
                <a:latin typeface="Arial" panose="020B0604020202020204" pitchFamily="34" charset="0"/>
                <a:cs typeface="Arial" panose="020B0604020202020204" pitchFamily="34" charset="0"/>
              </a:rPr>
              <a:t>أفضل أن يتوصل طلابي إلى بعض الإستنتاجات فيما يتعلق بما يعلمه الكتاب المقدس عن المستقبل حتى لو لم يكن عقيدة ما قبل الألفية، بدلاً من أن يكونوا لا أدريين أخرويين يقولون إن تعاليم الكتاب المقدس عن المستقبل غير معروفة وغير قابلة للمعرفة، وبالتالي فهو موضوع يجب تجنبه.</a:t>
            </a:r>
            <a:endParaRPr lang="en-US" sz="2800" b="1" dirty="0">
              <a:solidFill>
                <a:schemeClr val="bg1"/>
              </a:solidFill>
              <a:effectLst>
                <a:glow rad="139700">
                  <a:schemeClr val="tx1">
                    <a:alpha val="75000"/>
                  </a:schemeClr>
                </a:glow>
              </a:effectLst>
              <a:latin typeface="Arial" panose="020B0604020202020204" pitchFamily="34" charset="0"/>
              <a:cs typeface="Arial" panose="020B0604020202020204" pitchFamily="34" charset="0"/>
            </a:endParaRPr>
          </a:p>
          <a:p>
            <a:pPr>
              <a:lnSpc>
                <a:spcPct val="90000"/>
              </a:lnSpc>
            </a:pPr>
            <a:r>
              <a:rPr lang="ar-JO" sz="2400" b="1" dirty="0">
                <a:solidFill>
                  <a:srgbClr val="FFEC82"/>
                </a:solidFill>
                <a:effectLst>
                  <a:glow rad="139700">
                    <a:schemeClr val="tx1">
                      <a:alpha val="75000"/>
                    </a:schemeClr>
                  </a:glow>
                </a:effectLst>
                <a:latin typeface="Arial" panose="020B0604020202020204" pitchFamily="34" charset="0"/>
                <a:cs typeface="Arial" panose="020B0604020202020204" pitchFamily="34" charset="0"/>
              </a:rPr>
              <a:t>د. تشارلز رايري</a:t>
            </a:r>
            <a:endParaRPr lang="en-US" sz="2400" b="1" dirty="0">
              <a:solidFill>
                <a:srgbClr val="FFEC82"/>
              </a:solidFill>
              <a:effectLst>
                <a:glow rad="1397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9656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FFFF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97574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7296"/>
            <a:ext cx="9144000"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FFFF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81529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FFFF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88811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4626" name="Picture 2" descr="pompeii-01.jpg"/>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0" y="96520"/>
            <a:ext cx="9144000" cy="523220"/>
          </a:xfrm>
          <a:prstGeom prst="rect">
            <a:avLst/>
          </a:prstGeom>
        </p:spPr>
        <p:txBody>
          <a:bodyPr wrap="square">
            <a:spAutoFit/>
          </a:bodyPr>
          <a:lstStyle/>
          <a:p>
            <a:pPr algn="ctr" defTabSz="914400" fontAlgn="base">
              <a:spcBef>
                <a:spcPct val="50000"/>
              </a:spcBef>
              <a:spcAft>
                <a:spcPct val="0"/>
              </a:spcAft>
              <a:defRPr/>
            </a:pPr>
            <a:r>
              <a:rPr lang="ar-JO" sz="2800" b="1" dirty="0">
                <a:solidFill>
                  <a:srgbClr val="FFC758"/>
                </a:solidFill>
                <a:effectLst>
                  <a:glow rad="101600">
                    <a:srgbClr val="000000">
                      <a:alpha val="75000"/>
                    </a:srgbClr>
                  </a:glow>
                </a:effectLst>
                <a:latin typeface="Albertus Extra Bold"/>
                <a:ea typeface="ＭＳ Ｐゴシック" charset="0"/>
                <a:cs typeface="Arial" panose="020B0604020202020204" pitchFamily="34" charset="0"/>
              </a:rPr>
              <a:t>التوازي بين دانيال 9: 27 وسفر الرؤيا</a:t>
            </a:r>
            <a:endParaRPr lang="en-US" sz="2800" dirty="0">
              <a:solidFill>
                <a:srgbClr val="FFC758"/>
              </a:solidFill>
              <a:effectLst>
                <a:glow rad="101600">
                  <a:srgbClr val="000000">
                    <a:alpha val="75000"/>
                  </a:srgbClr>
                </a:glow>
              </a:effectLst>
              <a:latin typeface="Albertus Extra Bold"/>
              <a:ea typeface="ＭＳ Ｐゴシック" charset="0"/>
              <a:cs typeface="Arial" panose="020B0604020202020204" pitchFamily="34" charset="0"/>
            </a:endParaRPr>
          </a:p>
        </p:txBody>
      </p:sp>
      <p:graphicFrame>
        <p:nvGraphicFramePr>
          <p:cNvPr id="3" name="Table 2">
            <a:extLst>
              <a:ext uri="{FF2B5EF4-FFF2-40B4-BE49-F238E27FC236}">
                <a16:creationId xmlns:a16="http://schemas.microsoft.com/office/drawing/2014/main" id="{5158DF0C-5F2D-11E0-D7C0-2926829799EE}"/>
              </a:ext>
            </a:extLst>
          </p:cNvPr>
          <p:cNvGraphicFramePr>
            <a:graphicFrameLocks noGrp="1"/>
          </p:cNvGraphicFramePr>
          <p:nvPr>
            <p:extLst>
              <p:ext uri="{D42A27DB-BD31-4B8C-83A1-F6EECF244321}">
                <p14:modId xmlns:p14="http://schemas.microsoft.com/office/powerpoint/2010/main" val="1797043977"/>
              </p:ext>
            </p:extLst>
          </p:nvPr>
        </p:nvGraphicFramePr>
        <p:xfrm>
          <a:off x="152400" y="701040"/>
          <a:ext cx="8849360" cy="6048972"/>
        </p:xfrm>
        <a:graphic>
          <a:graphicData uri="http://schemas.openxmlformats.org/drawingml/2006/table">
            <a:tbl>
              <a:tblPr firstRow="1" bandRow="1">
                <a:tableStyleId>{2D5ABB26-0587-4C30-8999-92F81FD0307C}</a:tableStyleId>
              </a:tblPr>
              <a:tblGrid>
                <a:gridCol w="2346110">
                  <a:extLst>
                    <a:ext uri="{9D8B030D-6E8A-4147-A177-3AD203B41FA5}">
                      <a16:colId xmlns:a16="http://schemas.microsoft.com/office/drawing/2014/main" val="704019326"/>
                    </a:ext>
                  </a:extLst>
                </a:gridCol>
                <a:gridCol w="2695968">
                  <a:extLst>
                    <a:ext uri="{9D8B030D-6E8A-4147-A177-3AD203B41FA5}">
                      <a16:colId xmlns:a16="http://schemas.microsoft.com/office/drawing/2014/main" val="3878789484"/>
                    </a:ext>
                  </a:extLst>
                </a:gridCol>
                <a:gridCol w="3807282">
                  <a:extLst>
                    <a:ext uri="{9D8B030D-6E8A-4147-A177-3AD203B41FA5}">
                      <a16:colId xmlns:a16="http://schemas.microsoft.com/office/drawing/2014/main" val="1966333142"/>
                    </a:ext>
                  </a:extLst>
                </a:gridCol>
              </a:tblGrid>
              <a:tr h="852714">
                <a:tc>
                  <a:txBody>
                    <a:bodyPr/>
                    <a:lstStyle/>
                    <a:p>
                      <a:pPr algn="ctr" rtl="1"/>
                      <a:r>
                        <a:rPr lang="ar-JO" sz="2400" b="1" dirty="0">
                          <a:solidFill>
                            <a:srgbClr val="FFF186"/>
                          </a:solidFill>
                          <a:effectLst>
                            <a:glow rad="101600">
                              <a:srgbClr val="000000">
                                <a:alpha val="75000"/>
                              </a:srgbClr>
                            </a:glow>
                          </a:effectLst>
                          <a:latin typeface="Arial Narrow"/>
                          <a:ea typeface="ＭＳ Ｐゴシック" charset="0"/>
                          <a:cs typeface="Arial" panose="020B0604020202020204" pitchFamily="34" charset="0"/>
                        </a:rPr>
                        <a:t>الموضوع</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ar-JO" sz="2400" b="1" dirty="0">
                          <a:solidFill>
                            <a:srgbClr val="FFF186"/>
                          </a:solidFill>
                          <a:effectLst>
                            <a:glow rad="101600">
                              <a:srgbClr val="000000">
                                <a:alpha val="75000"/>
                              </a:srgbClr>
                            </a:glow>
                          </a:effectLst>
                          <a:latin typeface="Arial Narrow"/>
                          <a:ea typeface="ＭＳ Ｐゴシック" charset="0"/>
                          <a:cs typeface="Arial" panose="020B0604020202020204" pitchFamily="34" charset="0"/>
                        </a:rPr>
                        <a:t>دانيال 9: 27</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rtl="1"/>
                      <a:r>
                        <a:rPr lang="ar-JO" sz="2400" b="1" dirty="0">
                          <a:solidFill>
                            <a:srgbClr val="FFF186"/>
                          </a:solidFill>
                          <a:effectLst>
                            <a:glow rad="101600">
                              <a:srgbClr val="000000">
                                <a:alpha val="75000"/>
                              </a:srgbClr>
                            </a:glow>
                          </a:effectLst>
                          <a:latin typeface="Arial Narrow"/>
                          <a:ea typeface="ＭＳ Ｐゴシック" charset="0"/>
                          <a:cs typeface="Arial" panose="020B0604020202020204" pitchFamily="34" charset="0"/>
                        </a:rPr>
                        <a:t>رؤيا 6-19</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3678624118"/>
                  </a:ext>
                </a:extLst>
              </a:tr>
              <a:tr h="852714">
                <a:tc>
                  <a:txBody>
                    <a:bodyPr/>
                    <a:lstStyle/>
                    <a:p>
                      <a:pPr algn="ctr" rtl="1"/>
                      <a:r>
                        <a:rPr lang="ar-JO" sz="2400" b="1" dirty="0">
                          <a:solidFill>
                            <a:srgbClr val="FFF3CE"/>
                          </a:solidFill>
                          <a:effectLst>
                            <a:glow rad="101600">
                              <a:srgbClr val="000000">
                                <a:alpha val="75000"/>
                              </a:srgbClr>
                            </a:glow>
                          </a:effectLst>
                          <a:latin typeface="Arial Narrow"/>
                          <a:ea typeface="ＭＳ Ｐゴシック" charset="0"/>
                          <a:cs typeface="Arial" panose="020B0604020202020204" pitchFamily="34" charset="0"/>
                        </a:rPr>
                        <a:t>بدء الضيقة</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1"/>
                      <a:r>
                        <a:rPr lang="ar-JO" sz="2400" b="1"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عهد سلام</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1"/>
                      <a:r>
                        <a:rPr lang="ar-JO" sz="2400" b="1"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راكب على فرس أبيض (6: 1)</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581576533"/>
                  </a:ext>
                </a:extLst>
              </a:tr>
              <a:tr h="852714">
                <a:tc>
                  <a:txBody>
                    <a:bodyPr/>
                    <a:lstStyle/>
                    <a:p>
                      <a:pPr algn="ctr" rtl="1"/>
                      <a:r>
                        <a:rPr lang="ar-JO" sz="2400" b="1" dirty="0">
                          <a:solidFill>
                            <a:srgbClr val="FFF3CE"/>
                          </a:solidFill>
                          <a:effectLst>
                            <a:glow rad="101600">
                              <a:srgbClr val="000000">
                                <a:alpha val="75000"/>
                              </a:srgbClr>
                            </a:glow>
                          </a:effectLst>
                          <a:latin typeface="Arial Narrow"/>
                          <a:ea typeface="ＭＳ Ｐゴシック" charset="0"/>
                          <a:cs typeface="Arial" panose="020B0604020202020204" pitchFamily="34" charset="0"/>
                        </a:rPr>
                        <a:t>الهيكل</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1"/>
                      <a:r>
                        <a:rPr lang="ar-JO" sz="2400" b="1"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ذبائح</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1"/>
                      <a:r>
                        <a:rPr lang="ar-JO" sz="2400" b="1"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الهيكل (11: 1-2)</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52973925"/>
                  </a:ext>
                </a:extLst>
              </a:tr>
              <a:tr h="852714">
                <a:tc>
                  <a:txBody>
                    <a:bodyPr/>
                    <a:lstStyle/>
                    <a:p>
                      <a:pPr algn="ctr" rtl="1"/>
                      <a:r>
                        <a:rPr lang="ar-JO" sz="2400" b="1" dirty="0">
                          <a:solidFill>
                            <a:srgbClr val="FFF3CE"/>
                          </a:solidFill>
                          <a:effectLst>
                            <a:glow rad="101600">
                              <a:srgbClr val="000000">
                                <a:alpha val="75000"/>
                              </a:srgbClr>
                            </a:glow>
                          </a:effectLst>
                          <a:latin typeface="Arial Narrow"/>
                          <a:ea typeface="ＭＳ Ｐゴシック" charset="0"/>
                          <a:cs typeface="Arial" panose="020B0604020202020204" pitchFamily="34" charset="0"/>
                        </a:rPr>
                        <a:t>الفترة الزمنية</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1"/>
                      <a:r>
                        <a:rPr lang="ar-JO" sz="2400" b="1"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نصف 7 سنوات</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lang="ar-JO" sz="2400" b="1"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1260يوم، 42 شهر</a:t>
                      </a:r>
                      <a:r>
                        <a:rPr lang="en-US" sz="2400" b="1"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 </a:t>
                      </a:r>
                      <a:r>
                        <a:rPr lang="ar-JO" sz="2400" b="1"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(11: </a:t>
                      </a:r>
                      <a:r>
                        <a:rPr lang="en-US" sz="2400" b="1"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2</a:t>
                      </a:r>
                      <a:r>
                        <a:rPr lang="ar-JO" sz="2400" b="1"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a:t>
                      </a:r>
                      <a:r>
                        <a:rPr lang="en-US" sz="2400" b="1"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3</a:t>
                      </a:r>
                      <a:r>
                        <a:rPr lang="ar-JO" sz="2400" b="1"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a:t>
                      </a:r>
                      <a:endParaRPr lang="en-US" sz="2400" b="1" dirty="0">
                        <a:solidFill>
                          <a:srgbClr val="FFFFFF"/>
                        </a:solidFill>
                        <a:effectLst>
                          <a:glow rad="101600">
                            <a:srgbClr val="000000">
                              <a:alpha val="75000"/>
                            </a:srgbClr>
                          </a:glow>
                        </a:effectLst>
                        <a:latin typeface="Arial Narrow"/>
                        <a:ea typeface="ＭＳ Ｐゴシック"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938356844"/>
                  </a:ext>
                </a:extLst>
              </a:tr>
              <a:tr h="852714">
                <a:tc>
                  <a:txBody>
                    <a:bodyPr/>
                    <a:lstStyle/>
                    <a:p>
                      <a:pPr algn="ctr" defTabSz="914400" rtl="1" fontAlgn="base">
                        <a:lnSpc>
                          <a:spcPct val="90000"/>
                        </a:lnSpc>
                        <a:spcBef>
                          <a:spcPct val="50000"/>
                        </a:spcBef>
                        <a:spcAft>
                          <a:spcPct val="0"/>
                        </a:spcAft>
                        <a:defRPr/>
                      </a:pPr>
                      <a:r>
                        <a:rPr lang="ar-JO" sz="2400" b="1" dirty="0">
                          <a:solidFill>
                            <a:srgbClr val="FFF3CE"/>
                          </a:solidFill>
                          <a:effectLst>
                            <a:glow rad="101600">
                              <a:srgbClr val="000000">
                                <a:alpha val="75000"/>
                              </a:srgbClr>
                            </a:glow>
                          </a:effectLst>
                          <a:latin typeface="Arial Narrow"/>
                          <a:ea typeface="ＭＳ Ｐゴシック" charset="0"/>
                          <a:cs typeface="Arial" panose="020B0604020202020204" pitchFamily="34" charset="0"/>
                        </a:rPr>
                        <a:t>اضطهاد ضد </a:t>
                      </a:r>
                    </a:p>
                    <a:p>
                      <a:pPr algn="ctr" defTabSz="914400" rtl="1" fontAlgn="base">
                        <a:lnSpc>
                          <a:spcPct val="90000"/>
                        </a:lnSpc>
                        <a:spcBef>
                          <a:spcPct val="50000"/>
                        </a:spcBef>
                        <a:spcAft>
                          <a:spcPct val="0"/>
                        </a:spcAft>
                        <a:defRPr/>
                      </a:pPr>
                      <a:r>
                        <a:rPr lang="ar-JO" sz="2400" b="1" dirty="0">
                          <a:solidFill>
                            <a:srgbClr val="FFF3CE"/>
                          </a:solidFill>
                          <a:effectLst>
                            <a:glow rad="101600">
                              <a:srgbClr val="000000">
                                <a:alpha val="75000"/>
                              </a:srgbClr>
                            </a:glow>
                          </a:effectLst>
                          <a:latin typeface="Arial Narrow"/>
                          <a:ea typeface="ＭＳ Ｐゴシック" charset="0"/>
                          <a:cs typeface="Arial" panose="020B0604020202020204" pitchFamily="34" charset="0"/>
                        </a:rPr>
                        <a:t>المسيح لليهود</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1"/>
                      <a:r>
                        <a:rPr lang="en-US" sz="2400" b="1"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 </a:t>
                      </a:r>
                      <a:r>
                        <a:rPr lang="ar-JO" sz="2400" b="1"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الذي يصنع خراب</a:t>
                      </a:r>
                      <a:r>
                        <a:rPr lang="en-US" sz="2400" b="1"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 </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1"/>
                      <a:r>
                        <a:rPr lang="ar-JO" sz="2400" b="1"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الإضطهاد (13: 7)</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8171651"/>
                  </a:ext>
                </a:extLst>
              </a:tr>
              <a:tr h="852714">
                <a:tc>
                  <a:txBody>
                    <a:bodyPr/>
                    <a:lstStyle/>
                    <a:p>
                      <a:pPr algn="ctr" rtl="1"/>
                      <a:r>
                        <a:rPr lang="ar-JO" sz="2400" b="1" dirty="0">
                          <a:solidFill>
                            <a:srgbClr val="FFF3CE"/>
                          </a:solidFill>
                          <a:effectLst>
                            <a:glow rad="101600">
                              <a:srgbClr val="000000">
                                <a:alpha val="75000"/>
                              </a:srgbClr>
                            </a:glow>
                          </a:effectLst>
                          <a:latin typeface="Arial Narrow"/>
                          <a:ea typeface="ＭＳ Ｐゴシック" charset="0"/>
                          <a:cs typeface="Arial" panose="020B0604020202020204" pitchFamily="34" charset="0"/>
                        </a:rPr>
                        <a:t>صورة ضد المسيح</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1"/>
                      <a:r>
                        <a:rPr lang="ar-JO" sz="2400" b="1"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رجسة الخراب</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1"/>
                      <a:r>
                        <a:rPr lang="ar-JO" sz="2400" b="1"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 صورة ضد المسيح (13: 11-15)</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17824807"/>
                  </a:ext>
                </a:extLst>
              </a:tr>
              <a:tr h="852714">
                <a:tc>
                  <a:txBody>
                    <a:bodyPr/>
                    <a:lstStyle/>
                    <a:p>
                      <a:pPr algn="ctr" rtl="1"/>
                      <a:r>
                        <a:rPr lang="ar-JO" sz="2400" b="1" dirty="0">
                          <a:solidFill>
                            <a:srgbClr val="FFF3CE"/>
                          </a:solidFill>
                          <a:effectLst>
                            <a:glow rad="101600">
                              <a:srgbClr val="000000">
                                <a:alpha val="75000"/>
                              </a:srgbClr>
                            </a:glow>
                          </a:effectLst>
                          <a:latin typeface="Arial Narrow"/>
                          <a:ea typeface="ＭＳ Ｐゴシック" charset="0"/>
                          <a:cs typeface="Arial" panose="020B0604020202020204" pitchFamily="34" charset="0"/>
                        </a:rPr>
                        <a:t>نهاية الضيقة</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1"/>
                      <a:r>
                        <a:rPr lang="ar-JO" sz="2400" b="1"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دمار المخرب</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1"/>
                      <a:r>
                        <a:rPr lang="ar-JO" sz="2400" b="1" dirty="0">
                          <a:solidFill>
                            <a:srgbClr val="FFFFFF"/>
                          </a:solidFill>
                          <a:effectLst>
                            <a:glow rad="101600">
                              <a:srgbClr val="000000">
                                <a:alpha val="75000"/>
                              </a:srgbClr>
                            </a:glow>
                          </a:effectLst>
                          <a:latin typeface="Arial Narrow"/>
                          <a:ea typeface="ＭＳ Ｐゴシック" charset="0"/>
                          <a:cs typeface="Arial" panose="020B0604020202020204" pitchFamily="34" charset="0"/>
                        </a:rPr>
                        <a:t>هزيمة ضد المسيح (19: 20)</a:t>
                      </a:r>
                      <a:r>
                        <a:rPr lang="en-US" sz="2400" b="1" dirty="0">
                          <a:solidFill>
                            <a:srgbClr val="FFFF00"/>
                          </a:solidFill>
                          <a:effectLst>
                            <a:glow rad="101600">
                              <a:srgbClr val="000000">
                                <a:alpha val="75000"/>
                              </a:srgbClr>
                            </a:glow>
                          </a:effectLst>
                          <a:latin typeface="Arial Narrow"/>
                          <a:ea typeface="ＭＳ Ｐゴシック" charset="0"/>
                          <a:cs typeface="Arial" panose="020B0604020202020204" pitchFamily="34" charset="0"/>
                        </a:rPr>
                        <a:t> </a:t>
                      </a:r>
                      <a:endParaRPr lang="en-US" sz="2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31896269"/>
                  </a:ext>
                </a:extLst>
              </a:tr>
            </a:tbl>
          </a:graphicData>
        </a:graphic>
      </p:graphicFrame>
    </p:spTree>
    <p:extLst>
      <p:ext uri="{BB962C8B-B14F-4D97-AF65-F5344CB8AC3E}">
        <p14:creationId xmlns:p14="http://schemas.microsoft.com/office/powerpoint/2010/main" val="220019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Picture 13" descr="Screen Shot 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19" y="39199"/>
            <a:ext cx="9144000" cy="5370286"/>
          </a:xfrm>
          <a:prstGeom prst="rect">
            <a:avLst/>
          </a:prstGeom>
        </p:spPr>
      </p:pic>
      <p:sp>
        <p:nvSpPr>
          <p:cNvPr id="3" name="Rectangle 2"/>
          <p:cNvSpPr/>
          <p:nvPr/>
        </p:nvSpPr>
        <p:spPr>
          <a:xfrm>
            <a:off x="169334" y="667296"/>
            <a:ext cx="8430380" cy="757130"/>
          </a:xfrm>
          <a:prstGeom prst="rect">
            <a:avLst/>
          </a:prstGeom>
        </p:spPr>
        <p:txBody>
          <a:bodyPr wrap="square">
            <a:spAutoFit/>
          </a:bodyPr>
          <a:lstStyle/>
          <a:p>
            <a:pPr algn="r">
              <a:lnSpc>
                <a:spcPct val="90000"/>
              </a:lnSpc>
            </a:pPr>
            <a:r>
              <a:rPr lang="ar-JO" sz="2400" b="1" dirty="0">
                <a:solidFill>
                  <a:srgbClr val="CCFFCC"/>
                </a:solidFill>
                <a:effectLst>
                  <a:glow rad="101600">
                    <a:schemeClr val="tx1">
                      <a:alpha val="75000"/>
                    </a:schemeClr>
                  </a:glow>
                </a:effectLst>
                <a:latin typeface="Arial" panose="020B0604020202020204" pitchFamily="34" charset="0"/>
                <a:cs typeface="Arial" panose="020B0604020202020204" pitchFamily="34" charset="0"/>
              </a:rPr>
              <a:t>(1) النصف الأول من الأسبوع (دانيال 9: 27أ) :                         </a:t>
            </a:r>
            <a:r>
              <a:rPr lang="ar-JO" sz="2400" b="1" dirty="0">
                <a:solidFill>
                  <a:srgbClr val="FFAC5F"/>
                </a:solidFill>
                <a:effectLst>
                  <a:glow rad="101600">
                    <a:schemeClr val="tx1">
                      <a:alpha val="75000"/>
                    </a:schemeClr>
                  </a:glow>
                </a:effectLst>
                <a:latin typeface="Arial" panose="020B0604020202020204" pitchFamily="34" charset="0"/>
                <a:cs typeface="Arial" panose="020B0604020202020204" pitchFamily="34" charset="0"/>
              </a:rPr>
              <a:t>مبتدأ الأوجاع</a:t>
            </a:r>
          </a:p>
          <a:p>
            <a:pPr>
              <a:lnSpc>
                <a:spcPct val="90000"/>
              </a:lnSpc>
            </a:pPr>
            <a:r>
              <a:rPr lang="ar-JO" sz="2400" b="1" dirty="0">
                <a:solidFill>
                  <a:srgbClr val="FFAC5F"/>
                </a:solidFill>
                <a:effectLst>
                  <a:glow rad="101600">
                    <a:schemeClr val="tx1">
                      <a:alpha val="75000"/>
                    </a:schemeClr>
                  </a:glow>
                </a:effectLst>
                <a:latin typeface="Arial" panose="020B0604020202020204" pitchFamily="34" charset="0"/>
                <a:cs typeface="Arial" panose="020B0604020202020204" pitchFamily="34" charset="0"/>
              </a:rPr>
              <a:t>(التركيز الأرضي)</a:t>
            </a:r>
            <a:r>
              <a:rPr lang="en-US" sz="2400" b="1" dirty="0">
                <a:solidFill>
                  <a:srgbClr val="FFAC5F"/>
                </a:solidFill>
                <a:effectLst>
                  <a:glow rad="101600">
                    <a:schemeClr val="tx1">
                      <a:alpha val="75000"/>
                    </a:schemeClr>
                  </a:glow>
                </a:effectLst>
                <a:latin typeface="Arial" panose="020B0604020202020204" pitchFamily="34" charset="0"/>
                <a:cs typeface="Arial" panose="020B0604020202020204" pitchFamily="34" charset="0"/>
              </a:rPr>
              <a:t> </a:t>
            </a:r>
          </a:p>
        </p:txBody>
      </p:sp>
      <p:sp>
        <p:nvSpPr>
          <p:cNvPr id="4" name="Rectangle 3"/>
          <p:cNvSpPr/>
          <p:nvPr/>
        </p:nvSpPr>
        <p:spPr>
          <a:xfrm>
            <a:off x="278191" y="1551440"/>
            <a:ext cx="8430380" cy="1200329"/>
          </a:xfrm>
          <a:prstGeom prst="rect">
            <a:avLst/>
          </a:prstGeom>
        </p:spPr>
        <p:txBody>
          <a:bodyPr wrap="square">
            <a:spAutoFit/>
          </a:bodyPr>
          <a:lstStyle/>
          <a:p>
            <a:pPr algn="r">
              <a:lnSpc>
                <a:spcPct val="90000"/>
              </a:lnSpc>
            </a:pPr>
            <a:r>
              <a:rPr lang="ar-JO" sz="24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قسم دينونة سفر الرؤيا                                      دينونة الأختام (رؤ 4: 1-6)</a:t>
            </a:r>
            <a:endParaRPr lang="en-US" sz="24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endParaRPr>
          </a:p>
          <a:p>
            <a:pPr>
              <a:lnSpc>
                <a:spcPct val="90000"/>
              </a:lnSpc>
            </a:pPr>
            <a:endParaRPr lang="en-US" sz="8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endParaRPr>
          </a:p>
          <a:p>
            <a:pPr algn="r">
              <a:lnSpc>
                <a:spcPct val="90000"/>
              </a:lnSpc>
            </a:pPr>
            <a:r>
              <a:rPr lang="ar-JO" sz="24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خطاب جبل الزيتون                                      علامات أولية (مت 24: 4-14،</a:t>
            </a:r>
          </a:p>
          <a:p>
            <a:pPr>
              <a:lnSpc>
                <a:spcPct val="90000"/>
              </a:lnSpc>
            </a:pPr>
            <a:r>
              <a:rPr lang="ar-JO" sz="24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           مر 13: 4-13، لو 21: 8-19) </a:t>
            </a:r>
            <a:endParaRPr lang="en-US" sz="24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5" name="Rectangle 4"/>
          <p:cNvSpPr/>
          <p:nvPr/>
        </p:nvSpPr>
        <p:spPr>
          <a:xfrm>
            <a:off x="278191" y="2871349"/>
            <a:ext cx="8152190" cy="461665"/>
          </a:xfrm>
          <a:prstGeom prst="rect">
            <a:avLst/>
          </a:prstGeom>
        </p:spPr>
        <p:txBody>
          <a:bodyPr wrap="square">
            <a:spAutoFit/>
          </a:bodyPr>
          <a:lstStyle/>
          <a:p>
            <a:pPr algn="r"/>
            <a:r>
              <a:rPr lang="ar-JO" sz="2400" b="1" dirty="0">
                <a:solidFill>
                  <a:srgbClr val="CCFFCC"/>
                </a:solidFill>
                <a:effectLst>
                  <a:glow rad="101600">
                    <a:schemeClr val="tx1">
                      <a:alpha val="75000"/>
                    </a:schemeClr>
                  </a:glow>
                </a:effectLst>
                <a:latin typeface="Arial" panose="020B0604020202020204" pitchFamily="34" charset="0"/>
                <a:cs typeface="Arial" panose="020B0604020202020204" pitchFamily="34" charset="0"/>
              </a:rPr>
              <a:t>(2) النصف الثاني من الأسبوع (دانيال 9: 27ب) : </a:t>
            </a:r>
            <a:r>
              <a:rPr lang="ar-JO" sz="2400" b="1" dirty="0">
                <a:solidFill>
                  <a:srgbClr val="FFAC5F"/>
                </a:solidFill>
                <a:effectLst>
                  <a:glow rad="101600">
                    <a:schemeClr val="tx1">
                      <a:alpha val="75000"/>
                    </a:schemeClr>
                  </a:glow>
                </a:effectLst>
                <a:latin typeface="Arial" panose="020B0604020202020204" pitchFamily="34" charset="0"/>
                <a:cs typeface="Arial" panose="020B0604020202020204" pitchFamily="34" charset="0"/>
              </a:rPr>
              <a:t>                أحداث محورية</a:t>
            </a:r>
            <a:r>
              <a:rPr lang="en-US" sz="2400" b="1" dirty="0">
                <a:solidFill>
                  <a:srgbClr val="FFAC5F"/>
                </a:solidFill>
                <a:effectLst>
                  <a:glow rad="101600">
                    <a:schemeClr val="tx1">
                      <a:alpha val="75000"/>
                    </a:schemeClr>
                  </a:glow>
                </a:effectLst>
                <a:latin typeface="Arial" panose="020B0604020202020204" pitchFamily="34" charset="0"/>
                <a:cs typeface="Arial" panose="020B0604020202020204" pitchFamily="34" charset="0"/>
              </a:rPr>
              <a:t> </a:t>
            </a:r>
          </a:p>
        </p:txBody>
      </p:sp>
      <p:sp>
        <p:nvSpPr>
          <p:cNvPr id="6" name="Rectangle 5"/>
          <p:cNvSpPr/>
          <p:nvPr/>
        </p:nvSpPr>
        <p:spPr>
          <a:xfrm>
            <a:off x="157238" y="3524864"/>
            <a:ext cx="8551334" cy="1200329"/>
          </a:xfrm>
          <a:prstGeom prst="rect">
            <a:avLst/>
          </a:prstGeom>
        </p:spPr>
        <p:txBody>
          <a:bodyPr wrap="square">
            <a:spAutoFit/>
          </a:bodyPr>
          <a:lstStyle/>
          <a:p>
            <a:pPr algn="r">
              <a:lnSpc>
                <a:spcPct val="90000"/>
              </a:lnSpc>
            </a:pPr>
            <a:r>
              <a:rPr lang="ar-JO" sz="24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قسم دينونات سفر الرؤيا : دينونات الأبواق (رؤ 7: 1- 13: 18)</a:t>
            </a:r>
            <a:endParaRPr lang="en-US" sz="24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endParaRPr>
          </a:p>
          <a:p>
            <a:pPr>
              <a:lnSpc>
                <a:spcPct val="90000"/>
              </a:lnSpc>
            </a:pPr>
            <a:r>
              <a:rPr lang="en-US" sz="8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 </a:t>
            </a:r>
          </a:p>
          <a:p>
            <a:pPr algn="r">
              <a:lnSpc>
                <a:spcPct val="90000"/>
              </a:lnSpc>
            </a:pPr>
            <a:r>
              <a:rPr lang="ar-JO" sz="24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خطاب جبل الزيتون: رجسة الخراب (مت 24: 15، مر 13: 14-23، لو 21: 20-24)</a:t>
            </a:r>
            <a:r>
              <a:rPr lang="en-US" sz="24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 </a:t>
            </a:r>
          </a:p>
        </p:txBody>
      </p:sp>
      <p:sp>
        <p:nvSpPr>
          <p:cNvPr id="7" name="Rectangle 6"/>
          <p:cNvSpPr/>
          <p:nvPr/>
        </p:nvSpPr>
        <p:spPr>
          <a:xfrm>
            <a:off x="278191" y="4912777"/>
            <a:ext cx="8708571" cy="1938992"/>
          </a:xfrm>
          <a:prstGeom prst="rect">
            <a:avLst/>
          </a:prstGeom>
        </p:spPr>
        <p:txBody>
          <a:bodyPr wrap="square">
            <a:spAutoFit/>
          </a:bodyPr>
          <a:lstStyle/>
          <a:p>
            <a:pPr algn="r"/>
            <a:r>
              <a:rPr lang="ar-JO" sz="2400" b="1" dirty="0">
                <a:solidFill>
                  <a:srgbClr val="FFAC5F"/>
                </a:solidFill>
                <a:effectLst>
                  <a:glow rad="101600">
                    <a:schemeClr val="tx1">
                      <a:alpha val="75000"/>
                    </a:schemeClr>
                  </a:glow>
                </a:effectLst>
                <a:latin typeface="Arial" panose="020B0604020202020204" pitchFamily="34" charset="0"/>
                <a:cs typeface="Arial" panose="020B0604020202020204" pitchFamily="34" charset="0"/>
              </a:rPr>
              <a:t>(3) النصف الأخير من الأسبوع (دا 9: 27ت) :                            </a:t>
            </a:r>
            <a:r>
              <a:rPr lang="ar-JO" sz="2400" b="1" dirty="0">
                <a:solidFill>
                  <a:srgbClr val="CCFFCC"/>
                </a:solidFill>
                <a:effectLst>
                  <a:glow rad="101600">
                    <a:schemeClr val="tx1">
                      <a:alpha val="75000"/>
                    </a:schemeClr>
                  </a:glow>
                </a:effectLst>
                <a:latin typeface="Arial" panose="020B0604020202020204" pitchFamily="34" charset="0"/>
                <a:cs typeface="Arial" panose="020B0604020202020204" pitchFamily="34" charset="0"/>
              </a:rPr>
              <a:t>خاتمة الأوجاع</a:t>
            </a:r>
            <a:r>
              <a:rPr lang="en-US" sz="2400" b="1" dirty="0">
                <a:solidFill>
                  <a:srgbClr val="CCFFCC"/>
                </a:solidFill>
                <a:effectLst>
                  <a:glow rad="101600">
                    <a:schemeClr val="tx1">
                      <a:alpha val="75000"/>
                    </a:schemeClr>
                  </a:glow>
                </a:effectLst>
                <a:latin typeface="Arial" panose="020B0604020202020204" pitchFamily="34" charset="0"/>
                <a:cs typeface="Arial" panose="020B0604020202020204" pitchFamily="34" charset="0"/>
              </a:rPr>
              <a:t> </a:t>
            </a:r>
            <a:endParaRPr lang="en-US" sz="24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endParaRPr>
          </a:p>
          <a:p>
            <a:pPr algn="r"/>
            <a:r>
              <a:rPr lang="ar-JO" sz="24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(تركيز سماوي، لو 21: 25)</a:t>
            </a:r>
            <a:r>
              <a:rPr lang="en-US" sz="24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 </a:t>
            </a:r>
          </a:p>
          <a:p>
            <a:pPr algn="r"/>
            <a:r>
              <a:rPr lang="ar-JO" sz="24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قسم دينونة سفر الرؤيا:                         دينونة الجامات (رؤ 14: 1 – 19: 21)</a:t>
            </a:r>
            <a:endParaRPr lang="en-US" sz="24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endParaRPr>
          </a:p>
          <a:p>
            <a:pPr algn="r"/>
            <a:r>
              <a:rPr lang="ar-JO" sz="24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خطاب جبل الزيتون:                         الملكوت ونهاية الأزمنة (مت 24: 29-31، </a:t>
            </a:r>
          </a:p>
          <a:p>
            <a:pPr algn="r"/>
            <a:r>
              <a:rPr lang="ar-JO" sz="24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                                                           مر 13: 24-27، لو 21: 25-28)</a:t>
            </a:r>
            <a:endParaRPr lang="en-US" sz="24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8" name="Isosceles Triangle 7"/>
          <p:cNvSpPr/>
          <p:nvPr/>
        </p:nvSpPr>
        <p:spPr bwMode="auto">
          <a:xfrm rot="10800000">
            <a:off x="736978" y="1359063"/>
            <a:ext cx="545911" cy="384749"/>
          </a:xfrm>
          <a:prstGeom prst="triangl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9" name="Isosceles Triangle 8"/>
          <p:cNvSpPr/>
          <p:nvPr/>
        </p:nvSpPr>
        <p:spPr bwMode="auto">
          <a:xfrm rot="10800000">
            <a:off x="736978" y="3228987"/>
            <a:ext cx="545911" cy="384749"/>
          </a:xfrm>
          <a:prstGeom prst="triangl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10" name="Isosceles Triangle 9"/>
          <p:cNvSpPr/>
          <p:nvPr/>
        </p:nvSpPr>
        <p:spPr bwMode="auto">
          <a:xfrm>
            <a:off x="736978" y="2571879"/>
            <a:ext cx="545911" cy="437825"/>
          </a:xfrm>
          <a:prstGeom prst="triangl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11" name="Isosceles Triangle 10"/>
          <p:cNvSpPr/>
          <p:nvPr/>
        </p:nvSpPr>
        <p:spPr bwMode="auto">
          <a:xfrm>
            <a:off x="736978" y="4584645"/>
            <a:ext cx="545911" cy="475598"/>
          </a:xfrm>
          <a:prstGeom prst="triangl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12" name="TextBox 11"/>
          <p:cNvSpPr txBox="1"/>
          <p:nvPr/>
        </p:nvSpPr>
        <p:spPr>
          <a:xfrm>
            <a:off x="501423" y="0"/>
            <a:ext cx="8098291" cy="523220"/>
          </a:xfrm>
          <a:prstGeom prst="rect">
            <a:avLst/>
          </a:prstGeom>
          <a:noFill/>
        </p:spPr>
        <p:txBody>
          <a:bodyPr wrap="square" rtlCol="0">
            <a:spAutoFit/>
          </a:bodyPr>
          <a:lstStyle/>
          <a:p>
            <a:pPr algn="ctr"/>
            <a:r>
              <a:rPr lang="ar-JO" sz="2800" dirty="0">
                <a:solidFill>
                  <a:srgbClr val="FFEC82"/>
                </a:solidFill>
                <a:effectLst>
                  <a:glow rad="101600">
                    <a:schemeClr val="tx1">
                      <a:alpha val="75000"/>
                    </a:schemeClr>
                  </a:glow>
                </a:effectLst>
                <a:latin typeface="Arial" panose="020B0604020202020204" pitchFamily="34" charset="0"/>
                <a:cs typeface="Arial" panose="020B0604020202020204" pitchFamily="34" charset="0"/>
              </a:rPr>
              <a:t>ارتباط سفر الرؤيا وخطاب جبل الزيتون بدانيال ٩</a:t>
            </a:r>
            <a:endParaRPr lang="en-US" sz="2800" dirty="0">
              <a:solidFill>
                <a:srgbClr val="FFEC82"/>
              </a:solidFill>
              <a:effectLst>
                <a:glow rad="1016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469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avy-blue-curtain 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314476" y="1172980"/>
            <a:ext cx="8575523" cy="3785652"/>
          </a:xfrm>
          <a:prstGeom prst="rect">
            <a:avLst/>
          </a:prstGeom>
        </p:spPr>
        <p:txBody>
          <a:bodyPr wrap="square">
            <a:spAutoFit/>
          </a:bodyPr>
          <a:lstStyle/>
          <a:p>
            <a:pPr algn="ctr"/>
            <a:r>
              <a:rPr lang="ar-JO" sz="24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عند النظر إلى هذه النصوص معًا نجد أن البداية (التمهيدية) أي الأوجاع في مت 24: 4-14 ترتبط بدينونات الأختام في رؤ 4-6 التي لها تركيز أرضي وذروتها مع الحدث المحوري وهو تدنيس الهيكل (رجسة الخراب) في مت 24: 15 (مر 13: 14) منتصف الأسبوع السبعين لدانيال (دا 9: 27 ب 1). تقع هذه الأحداث ضمن الإطار الزمني للنصف الأول من الأسبوع السبعين لدانيال (دا 9: 27 أ). ثم تتكثف هذه الأحداث لتختتم الأوجاع في مت 16:24-26 والتي ترتبط مع رؤ 7-19 ولها تركيز سماوي يبلغ ذروته في الظهور السماوي لعلامة مجيء المسيح إلى الأرض للدينونة (مت 24 :27-31؛ رؤ 19) . تقع هذه الأحداث ضمن الإطار الزمني للنصف الأخير من الأسبوع السبعين لدانيال (دا 9: 27 ب) والذي ينتهي بدمار مخرب الهيكل (الرئيس الآتي حسب دا 9: 26 أو ضد المسيح).</a:t>
            </a:r>
            <a:endParaRPr lang="en-US" sz="24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4" name="TextBox 3"/>
          <p:cNvSpPr txBox="1"/>
          <p:nvPr/>
        </p:nvSpPr>
        <p:spPr>
          <a:xfrm>
            <a:off x="0" y="257405"/>
            <a:ext cx="9144000" cy="646331"/>
          </a:xfrm>
          <a:prstGeom prst="rect">
            <a:avLst/>
          </a:prstGeom>
          <a:noFill/>
        </p:spPr>
        <p:txBody>
          <a:bodyPr wrap="square" rtlCol="0">
            <a:spAutoFit/>
          </a:bodyPr>
          <a:lstStyle/>
          <a:p>
            <a:pPr algn="ctr"/>
            <a:r>
              <a:rPr lang="ar-JO" sz="3600" b="1" dirty="0">
                <a:solidFill>
                  <a:srgbClr val="FFE182"/>
                </a:solidFill>
                <a:effectLst>
                  <a:glow rad="101600">
                    <a:schemeClr val="tx1">
                      <a:alpha val="75000"/>
                    </a:schemeClr>
                  </a:glow>
                </a:effectLst>
                <a:latin typeface="Arial" panose="020B0604020202020204" pitchFamily="34" charset="0"/>
                <a:cs typeface="Arial" panose="020B0604020202020204" pitchFamily="34" charset="0"/>
              </a:rPr>
              <a:t>تفسير المخطط</a:t>
            </a:r>
            <a:endParaRPr lang="en-US" sz="3600" b="1" dirty="0">
              <a:solidFill>
                <a:srgbClr val="FFE182"/>
              </a:solidFill>
              <a:effectLst>
                <a:glow rad="1016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0419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new sky background.jpg"/>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67056" y="-9144"/>
            <a:ext cx="9229344" cy="6922008"/>
          </a:xfrm>
          <a:prstGeom prst="rect">
            <a:avLst/>
          </a:prstGeom>
        </p:spPr>
      </p:pic>
      <p:sp>
        <p:nvSpPr>
          <p:cNvPr id="2" name="Rectangle 1"/>
          <p:cNvSpPr/>
          <p:nvPr/>
        </p:nvSpPr>
        <p:spPr>
          <a:xfrm>
            <a:off x="584200" y="1039616"/>
            <a:ext cx="8128000" cy="3939540"/>
          </a:xfrm>
          <a:prstGeom prst="rect">
            <a:avLst/>
          </a:prstGeom>
        </p:spPr>
        <p:txBody>
          <a:bodyPr wrap="square">
            <a:spAutoFit/>
          </a:bodyPr>
          <a:lstStyle/>
          <a:p>
            <a:pPr algn="ctr"/>
            <a:r>
              <a:rPr lang="ar-JO" sz="2500" b="1" dirty="0">
                <a:solidFill>
                  <a:schemeClr val="bg1"/>
                </a:solidFill>
                <a:effectLst>
                  <a:glow rad="203200">
                    <a:schemeClr val="tx1">
                      <a:alpha val="58000"/>
                    </a:schemeClr>
                  </a:glow>
                </a:effectLst>
                <a:latin typeface="Arial" panose="020B0604020202020204" pitchFamily="34" charset="0"/>
                <a:cs typeface="Arial" panose="020B0604020202020204" pitchFamily="34" charset="0"/>
              </a:rPr>
              <a:t>إذا كانت الآيات 4-14 تتنبأ بعلامات تخص الضيقة المستقبلية وتتعلق بشكل أساسي بالشعب اليهودي في ذلك الوقت، فلا يمكن أن يكون لها تحقيق سابق. ولهذا السبب لا يمكن للكنيسة أن تستخدمها كعلامات الأزمنة للإشارة إلى قرب مجيء الرب. استخدم العديد من المسيحيين التردد المتزايد الواضح للزلازل أو الإرتداد في الكنيسة والإنحدار الأخلاقي في المجتمع بشكل عام كمؤشرات على أننا نقترب بسرعة من الإختطاف ونهاية الزمان . على أية حال فإن الإختطاف هو حدث لا يرتبط بعلامات، وبما أن هذه الأوجاع لا تبدأ حتى يدخل إسرائيل زمن ضيق يعقوب (إسرائيل)، ولا نعرف كم من الوقت سيكون بعد اختطاف الكنيسة لذلك يجب علينا توخي الحذر في محاولة التنبؤ بقرب أحداث نهاية الزمان بناءً على وجود هذه الظروف في العصر الحالي.</a:t>
            </a:r>
            <a:endParaRPr lang="en-US" sz="2500" b="1" dirty="0">
              <a:solidFill>
                <a:schemeClr val="bg1"/>
              </a:solidFill>
              <a:effectLst>
                <a:glow rad="203200">
                  <a:schemeClr val="tx1">
                    <a:alpha val="58000"/>
                  </a:schemeClr>
                </a:glow>
              </a:effectLst>
              <a:latin typeface="Arial" panose="020B0604020202020204" pitchFamily="34" charset="0"/>
              <a:cs typeface="Arial" panose="020B0604020202020204" pitchFamily="34" charset="0"/>
            </a:endParaRPr>
          </a:p>
        </p:txBody>
      </p:sp>
      <p:sp>
        <p:nvSpPr>
          <p:cNvPr id="5" name="TextBox 4"/>
          <p:cNvSpPr txBox="1"/>
          <p:nvPr/>
        </p:nvSpPr>
        <p:spPr>
          <a:xfrm>
            <a:off x="469900" y="215612"/>
            <a:ext cx="7909825" cy="584775"/>
          </a:xfrm>
          <a:prstGeom prst="rect">
            <a:avLst/>
          </a:prstGeom>
          <a:noFill/>
        </p:spPr>
        <p:txBody>
          <a:bodyPr wrap="square" rtlCol="0">
            <a:spAutoFit/>
          </a:bodyPr>
          <a:lstStyle/>
          <a:p>
            <a:pPr algn="ctr"/>
            <a:r>
              <a:rPr lang="ar-JO" sz="3200" dirty="0">
                <a:solidFill>
                  <a:srgbClr val="FFEC82"/>
                </a:solidFill>
                <a:effectLst>
                  <a:glow rad="101600">
                    <a:schemeClr val="tx1">
                      <a:alpha val="75000"/>
                    </a:schemeClr>
                  </a:glow>
                </a:effectLst>
                <a:latin typeface="Arial" panose="020B0604020202020204" pitchFamily="34" charset="0"/>
                <a:cs typeface="Arial" panose="020B0604020202020204" pitchFamily="34" charset="0"/>
              </a:rPr>
              <a:t>التفسير الصحيح لتوقيت الآيات</a:t>
            </a:r>
            <a:endParaRPr lang="en-US" sz="3200" dirty="0">
              <a:solidFill>
                <a:srgbClr val="FFEC82"/>
              </a:solidFill>
              <a:effectLst>
                <a:glow rad="1016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2372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jerusale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2" y="0"/>
            <a:ext cx="9133268" cy="6858000"/>
          </a:xfrm>
          <a:prstGeom prst="rect">
            <a:avLst/>
          </a:prstGeom>
        </p:spPr>
      </p:pic>
      <p:sp>
        <p:nvSpPr>
          <p:cNvPr id="2" name="Rectangle 1"/>
          <p:cNvSpPr/>
          <p:nvPr/>
        </p:nvSpPr>
        <p:spPr>
          <a:xfrm>
            <a:off x="711200" y="1136772"/>
            <a:ext cx="8057895" cy="3442866"/>
          </a:xfrm>
          <a:prstGeom prst="rect">
            <a:avLst/>
          </a:prstGeom>
        </p:spPr>
        <p:txBody>
          <a:bodyPr wrap="square">
            <a:spAutoFit/>
          </a:bodyPr>
          <a:lstStyle/>
          <a:p>
            <a:pPr algn="ctr">
              <a:lnSpc>
                <a:spcPct val="110000"/>
              </a:lnSpc>
            </a:pPr>
            <a:r>
              <a:rPr lang="ar-JO" sz="2500" b="1" dirty="0">
                <a:solidFill>
                  <a:schemeClr val="bg1"/>
                </a:solidFill>
                <a:effectLst>
                  <a:glow rad="165100">
                    <a:schemeClr val="tx1">
                      <a:alpha val="62000"/>
                    </a:schemeClr>
                  </a:glow>
                </a:effectLst>
                <a:latin typeface="Arial" panose="020B0604020202020204" pitchFamily="34" charset="0"/>
                <a:cs typeface="Arial" panose="020B0604020202020204" pitchFamily="34" charset="0"/>
              </a:rPr>
              <a:t>خلال عصر الكنيسة نجد أن هذه الظروف العامة (الواردة في 1 تي 1:4-3،  2 تي 1:3-9، و1يو 18:2؛ 1:4-3) تذكرنا بأننا في الأيام الأخيرة، ولكن خلال الضيقة تصبح ظروف الآيات 4-14 علامات محددة لنهاية الزمان حيث أنت (في سياق شعب التلاميذ = المؤمنين اليهود) سوف تكون قادرًا على تمييز أين هم في الأسبوع السبعين والثبات إلى نهاية (الضيقة) والخلاص (مُسَلَّمين جسديًا عند مجيء المسيح)، وفي الآية 13هذه العلامات وخاصة الحدث المميز في الآية 15 ستمكن قديسي الضيقة من المثابرة جسديًا وروحيًا أثناء انتظارهم لوعد الإنقاذ في نهاية الأسبوع السبعين لدانيال.</a:t>
            </a:r>
            <a:endParaRPr lang="en-US" sz="2500" b="1" dirty="0">
              <a:solidFill>
                <a:schemeClr val="bg1"/>
              </a:solidFill>
              <a:effectLst>
                <a:glow rad="165100">
                  <a:schemeClr val="tx1">
                    <a:alpha val="62000"/>
                  </a:schemeClr>
                </a:glow>
              </a:effectLst>
              <a:latin typeface="Arial" panose="020B0604020202020204" pitchFamily="34" charset="0"/>
              <a:cs typeface="Arial" panose="020B0604020202020204" pitchFamily="34" charset="0"/>
            </a:endParaRPr>
          </a:p>
        </p:txBody>
      </p:sp>
      <p:sp>
        <p:nvSpPr>
          <p:cNvPr id="3" name="TextBox 2"/>
          <p:cNvSpPr txBox="1"/>
          <p:nvPr/>
        </p:nvSpPr>
        <p:spPr>
          <a:xfrm>
            <a:off x="1739899" y="240724"/>
            <a:ext cx="5493413" cy="646331"/>
          </a:xfrm>
          <a:prstGeom prst="rect">
            <a:avLst/>
          </a:prstGeom>
          <a:noFill/>
        </p:spPr>
        <p:txBody>
          <a:bodyPr wrap="square" rtlCol="0">
            <a:spAutoFit/>
          </a:bodyPr>
          <a:lstStyle/>
          <a:p>
            <a:pPr algn="ctr"/>
            <a:r>
              <a:rPr lang="ar-JO" sz="3600" dirty="0">
                <a:solidFill>
                  <a:srgbClr val="FFEC82"/>
                </a:solidFill>
                <a:effectLst>
                  <a:glow rad="101600">
                    <a:schemeClr val="tx1">
                      <a:alpha val="75000"/>
                    </a:schemeClr>
                  </a:glow>
                </a:effectLst>
                <a:latin typeface="Arial" panose="020B0604020202020204" pitchFamily="34" charset="0"/>
                <a:cs typeface="Arial" panose="020B0604020202020204" pitchFamily="34" charset="0"/>
              </a:rPr>
              <a:t>الظروف الحالية والمستقبلية</a:t>
            </a:r>
            <a:endParaRPr lang="en-US" sz="3600" dirty="0">
              <a:solidFill>
                <a:srgbClr val="FFEC82"/>
              </a:solidFill>
              <a:effectLst>
                <a:glow rad="1016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325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assion-fix3.jpg"/>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88900" y="-88900"/>
            <a:ext cx="9372600" cy="7137400"/>
          </a:xfrm>
          <a:prstGeom prst="rect">
            <a:avLst/>
          </a:prstGeom>
        </p:spPr>
      </p:pic>
      <p:sp>
        <p:nvSpPr>
          <p:cNvPr id="2" name="Rectangle 1"/>
          <p:cNvSpPr/>
          <p:nvPr/>
        </p:nvSpPr>
        <p:spPr>
          <a:xfrm>
            <a:off x="431800" y="998835"/>
            <a:ext cx="8280400" cy="812530"/>
          </a:xfrm>
          <a:prstGeom prst="rect">
            <a:avLst/>
          </a:prstGeom>
        </p:spPr>
        <p:txBody>
          <a:bodyPr wrap="square">
            <a:spAutoFit/>
          </a:bodyPr>
          <a:lstStyle/>
          <a:p>
            <a:pPr algn="ctr">
              <a:lnSpc>
                <a:spcPct val="90000"/>
              </a:lnSpc>
            </a:pPr>
            <a:r>
              <a:rPr lang="ar-JO" sz="28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ولكن الذي يصبر إلى المنتهى فهذا يخلص</a:t>
            </a:r>
          </a:p>
          <a:p>
            <a:pPr>
              <a:lnSpc>
                <a:spcPct val="90000"/>
              </a:lnSpc>
            </a:pPr>
            <a:r>
              <a:rPr lang="ar-JO" sz="2400" b="1" dirty="0">
                <a:solidFill>
                  <a:srgbClr val="FFEC82"/>
                </a:solidFill>
                <a:effectLst>
                  <a:glow rad="101600">
                    <a:schemeClr val="tx1">
                      <a:alpha val="75000"/>
                    </a:schemeClr>
                  </a:glow>
                </a:effectLst>
                <a:latin typeface="Arial" panose="020B0604020202020204" pitchFamily="34" charset="0"/>
                <a:cs typeface="Arial" panose="020B0604020202020204" pitchFamily="34" charset="0"/>
              </a:rPr>
              <a:t>متى 24: 13</a:t>
            </a:r>
            <a:endParaRPr lang="en-US" sz="2400" b="1" dirty="0">
              <a:solidFill>
                <a:srgbClr val="FFEC82"/>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3" name="TextBox 2"/>
          <p:cNvSpPr txBox="1"/>
          <p:nvPr/>
        </p:nvSpPr>
        <p:spPr>
          <a:xfrm>
            <a:off x="1498600" y="179169"/>
            <a:ext cx="5898487" cy="646331"/>
          </a:xfrm>
          <a:prstGeom prst="rect">
            <a:avLst/>
          </a:prstGeom>
          <a:noFill/>
        </p:spPr>
        <p:txBody>
          <a:bodyPr wrap="square" rtlCol="0">
            <a:spAutoFit/>
          </a:bodyPr>
          <a:lstStyle/>
          <a:p>
            <a:pPr algn="ctr"/>
            <a:r>
              <a:rPr lang="ar-JO" sz="3600" b="1" dirty="0">
                <a:solidFill>
                  <a:srgbClr val="FFEC82"/>
                </a:solidFill>
                <a:effectLst>
                  <a:glow rad="101600">
                    <a:schemeClr val="tx1">
                      <a:alpha val="75000"/>
                    </a:schemeClr>
                  </a:glow>
                </a:effectLst>
                <a:latin typeface="Arial" panose="020B0604020202020204" pitchFamily="34" charset="0"/>
                <a:cs typeface="Arial" panose="020B0604020202020204" pitchFamily="34" charset="0"/>
              </a:rPr>
              <a:t>ما معنى العدد 13؟</a:t>
            </a:r>
            <a:endParaRPr lang="en-US" sz="3600" b="1" dirty="0">
              <a:solidFill>
                <a:srgbClr val="FFEC82"/>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4" name="TextBox 3"/>
          <p:cNvSpPr txBox="1"/>
          <p:nvPr/>
        </p:nvSpPr>
        <p:spPr>
          <a:xfrm>
            <a:off x="292100" y="2189490"/>
            <a:ext cx="8128000" cy="954107"/>
          </a:xfrm>
          <a:prstGeom prst="rect">
            <a:avLst/>
          </a:prstGeom>
          <a:noFill/>
        </p:spPr>
        <p:txBody>
          <a:bodyPr wrap="square" rtlCol="0">
            <a:spAutoFit/>
          </a:bodyPr>
          <a:lstStyle/>
          <a:p>
            <a:pPr algn="r"/>
            <a:r>
              <a:rPr lang="ar-JO" sz="2800" b="1" dirty="0">
                <a:solidFill>
                  <a:srgbClr val="FFAC5F"/>
                </a:solidFill>
                <a:effectLst>
                  <a:glow rad="101600">
                    <a:schemeClr val="tx1">
                      <a:alpha val="75000"/>
                    </a:schemeClr>
                  </a:glow>
                </a:effectLst>
                <a:latin typeface="Arial" panose="020B0604020202020204" pitchFamily="34" charset="0"/>
                <a:cs typeface="Arial" panose="020B0604020202020204" pitchFamily="34" charset="0"/>
              </a:rPr>
              <a:t>الرأي الأول: </a:t>
            </a:r>
            <a:r>
              <a:rPr lang="ar-JO"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المؤمن الذي يثابر في إيمانه حتى النهاية (الموت) سوف يخلص في النهاية </a:t>
            </a:r>
            <a:r>
              <a:rPr lang="ar-JO" sz="2800" b="1" dirty="0">
                <a:solidFill>
                  <a:srgbClr val="FFDA7E"/>
                </a:solidFill>
                <a:effectLst>
                  <a:glow rad="101600">
                    <a:schemeClr val="tx1">
                      <a:alpha val="75000"/>
                    </a:schemeClr>
                  </a:glow>
                </a:effectLst>
                <a:latin typeface="Arial" panose="020B0604020202020204" pitchFamily="34" charset="0"/>
                <a:cs typeface="Arial" panose="020B0604020202020204" pitchFamily="34" charset="0"/>
              </a:rPr>
              <a:t>روحياً</a:t>
            </a:r>
            <a:endParaRPr lang="en-US" sz="2800" b="1" dirty="0">
              <a:solidFill>
                <a:srgbClr val="FFDA7E"/>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5" name="TextBox 4"/>
          <p:cNvSpPr txBox="1"/>
          <p:nvPr/>
        </p:nvSpPr>
        <p:spPr>
          <a:xfrm>
            <a:off x="292098" y="3510290"/>
            <a:ext cx="8128002" cy="954107"/>
          </a:xfrm>
          <a:prstGeom prst="rect">
            <a:avLst/>
          </a:prstGeom>
          <a:noFill/>
        </p:spPr>
        <p:txBody>
          <a:bodyPr wrap="square" rtlCol="0">
            <a:spAutoFit/>
          </a:bodyPr>
          <a:lstStyle/>
          <a:p>
            <a:pPr algn="r"/>
            <a:r>
              <a:rPr lang="ar-JO" sz="2800" b="1" dirty="0">
                <a:solidFill>
                  <a:srgbClr val="FFA82B"/>
                </a:solidFill>
                <a:effectLst>
                  <a:glow rad="101600">
                    <a:schemeClr val="tx1">
                      <a:alpha val="75000"/>
                    </a:schemeClr>
                  </a:glow>
                </a:effectLst>
                <a:latin typeface="Arial" panose="020B0604020202020204" pitchFamily="34" charset="0"/>
                <a:cs typeface="Arial" panose="020B0604020202020204" pitchFamily="34" charset="0"/>
              </a:rPr>
              <a:t>الرأي الثاني: </a:t>
            </a:r>
            <a:r>
              <a:rPr lang="ar-JO"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المؤمن الذي يعيش حتى النهاية (فترة الضيقة) سيخلص في النهاية </a:t>
            </a:r>
            <a:r>
              <a:rPr lang="ar-JO" sz="2800" b="1" dirty="0">
                <a:solidFill>
                  <a:srgbClr val="FFDA7E"/>
                </a:solidFill>
                <a:effectLst>
                  <a:glow rad="101600">
                    <a:schemeClr val="tx1">
                      <a:alpha val="75000"/>
                    </a:schemeClr>
                  </a:glow>
                </a:effectLst>
                <a:latin typeface="Arial" panose="020B0604020202020204" pitchFamily="34" charset="0"/>
                <a:cs typeface="Arial" panose="020B0604020202020204" pitchFamily="34" charset="0"/>
              </a:rPr>
              <a:t>جسديًا</a:t>
            </a:r>
            <a:r>
              <a:rPr lang="ar-JO"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 </a:t>
            </a:r>
            <a:endParaRPr lang="en-US"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6" name="TextBox 5"/>
          <p:cNvSpPr txBox="1"/>
          <p:nvPr/>
        </p:nvSpPr>
        <p:spPr>
          <a:xfrm>
            <a:off x="431799" y="4749800"/>
            <a:ext cx="8572499" cy="1477328"/>
          </a:xfrm>
          <a:prstGeom prst="rect">
            <a:avLst/>
          </a:prstGeom>
          <a:noFill/>
        </p:spPr>
        <p:txBody>
          <a:bodyPr wrap="square" rtlCol="0">
            <a:spAutoFit/>
          </a:bodyPr>
          <a:lstStyle/>
          <a:p>
            <a:pPr algn="r">
              <a:lnSpc>
                <a:spcPct val="90000"/>
              </a:lnSpc>
            </a:pPr>
            <a:r>
              <a:rPr lang="ar-JO" sz="25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إن فهم النهاية يتم بإشارتها في الآية التالية إلى نهاية الدهر. ولن يكون من الممكن الصمود حتى نهاية الدهر إلا إذا كانت المدة قصيرة (7 سنوات كحد أقصى). ويجب أن يُفهم أيضًا في ضوء الآية 22 التي من الواضح أنها خلاص جسدي لأولئك الذين يعيشون في فترة الضيقة.</a:t>
            </a:r>
            <a:endParaRPr lang="en-US" sz="25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1269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orld in space ligh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p:nvSpPr>
        <p:spPr>
          <a:xfrm>
            <a:off x="228600" y="884011"/>
            <a:ext cx="8813800" cy="4081117"/>
          </a:xfrm>
          <a:prstGeom prst="rect">
            <a:avLst/>
          </a:prstGeom>
        </p:spPr>
        <p:txBody>
          <a:bodyPr wrap="square">
            <a:spAutoFit/>
          </a:bodyPr>
          <a:lstStyle/>
          <a:p>
            <a:pPr algn="ctr">
              <a:lnSpc>
                <a:spcPct val="90000"/>
              </a:lnSpc>
            </a:pPr>
            <a:r>
              <a:rPr lang="ar-JO" sz="2400" b="1" dirty="0">
                <a:solidFill>
                  <a:schemeClr val="bg1"/>
                </a:solidFill>
                <a:effectLst>
                  <a:glow rad="190500">
                    <a:schemeClr val="tx1">
                      <a:alpha val="75000"/>
                    </a:schemeClr>
                  </a:glow>
                </a:effectLst>
                <a:latin typeface="Arial" panose="020B0604020202020204" pitchFamily="34" charset="0"/>
                <a:cs typeface="Arial" panose="020B0604020202020204" pitchFamily="34" charset="0"/>
              </a:rPr>
              <a:t>على الرغم من الظروف الرهيبة للضيقة، يتم التنبؤ بهذه الفترة باعتبارها واحدة من أعظم الحملات التبشيرية في التاريخ: وَيُكْرَزُ بِإِنْجِيلِ الْمَلَكُوتِ هَذَا فِي كُلِّ الْمَسْكُونِ شَهَادَةً لِلأُمَمِ، ثُمَّ يَأْتِي الْمَنتهى. هذه الرسالة العالمية رغم أنها تحتوي على نفس العناصر الموجودة في إنجيل النعمة أي الإيمان بيسوع كمخلص فإنها تركز على مجيء يسوع لتأسيس المملكة المسيانية لإسرائيل. إن هذه التوبة تجاه المسيح هي التي ستغير حالة بيت إسرائيل الذي ترك خراباً (مت 23: 38-39؛ راجع أع 3: 19-21). كانت هذه هي نفس الرسالة التي بشر بها في البداية يوحنا المعمدان ويسوع أثناء خدمته على الأرض. ومع ذلك لا يمكن إعلان إنجيل الملكوت مرة أخرى إلا بعد انتقال الأمة إلى زمن الأسبوع السبعين لدانيال. إن مصطلح العالم باليونانية يعني الأرض المسكونة ويجب أن يشمل العالم كله تحت الاحتلال الأممي. إن هذا العالم هو الذي سيأتي المسيح ليدينه (أع 17: 31) وهو ما تعنيه في هذا السياق عبارة ثم يأتي المنتهى. ولهذا السبب لا يمكن لهذه الرسالة العالمية أن تكون إرسالية يسوع العظمى لعصر الكنيسة (مت 28: 19-20).</a:t>
            </a:r>
            <a:endParaRPr lang="en-US" sz="2400" b="1" dirty="0">
              <a:solidFill>
                <a:schemeClr val="bg1"/>
              </a:solidFill>
              <a:effectLst>
                <a:glow rad="190500">
                  <a:schemeClr val="tx1">
                    <a:alpha val="75000"/>
                  </a:schemeClr>
                </a:glow>
              </a:effectLst>
              <a:latin typeface="Arial" panose="020B0604020202020204" pitchFamily="34" charset="0"/>
              <a:cs typeface="Arial" panose="020B0604020202020204" pitchFamily="34" charset="0"/>
            </a:endParaRPr>
          </a:p>
        </p:txBody>
      </p:sp>
      <p:sp>
        <p:nvSpPr>
          <p:cNvPr id="3" name="TextBox 2"/>
          <p:cNvSpPr txBox="1"/>
          <p:nvPr/>
        </p:nvSpPr>
        <p:spPr>
          <a:xfrm>
            <a:off x="1663700" y="208391"/>
            <a:ext cx="5651500" cy="523220"/>
          </a:xfrm>
          <a:prstGeom prst="rect">
            <a:avLst/>
          </a:prstGeom>
          <a:noFill/>
        </p:spPr>
        <p:txBody>
          <a:bodyPr wrap="square" rtlCol="0">
            <a:spAutoFit/>
          </a:bodyPr>
          <a:lstStyle/>
          <a:p>
            <a:pPr algn="ctr"/>
            <a:r>
              <a:rPr lang="ar-JO" sz="2800" b="1" dirty="0">
                <a:solidFill>
                  <a:srgbClr val="FFEC82"/>
                </a:solidFill>
                <a:effectLst>
                  <a:glow rad="101600">
                    <a:schemeClr val="tx1">
                      <a:alpha val="75000"/>
                    </a:schemeClr>
                  </a:glow>
                </a:effectLst>
                <a:latin typeface="Arial" panose="020B0604020202020204" pitchFamily="34" charset="0"/>
                <a:cs typeface="Arial" panose="020B0604020202020204" pitchFamily="34" charset="0"/>
              </a:rPr>
              <a:t>إنجيل الملكوت عدد 24</a:t>
            </a:r>
            <a:endParaRPr lang="en-US" sz="2800" b="1" dirty="0">
              <a:solidFill>
                <a:srgbClr val="FFEC82"/>
              </a:solidFill>
              <a:effectLst>
                <a:glow rad="1016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9142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143000"/>
            <a:ext cx="5041900" cy="5715000"/>
          </a:xfrm>
          <a:prstGeom prst="rect">
            <a:avLst/>
          </a:prstGeom>
        </p:spPr>
      </p:pic>
      <p:sp>
        <p:nvSpPr>
          <p:cNvPr id="5" name="TextBox 4"/>
          <p:cNvSpPr txBox="1"/>
          <p:nvPr/>
        </p:nvSpPr>
        <p:spPr>
          <a:xfrm>
            <a:off x="1320800" y="242937"/>
            <a:ext cx="3477234" cy="707886"/>
          </a:xfrm>
          <a:prstGeom prst="rect">
            <a:avLst/>
          </a:prstGeom>
          <a:noFill/>
        </p:spPr>
        <p:txBody>
          <a:bodyPr wrap="none" rtlCol="0">
            <a:spAutoFit/>
          </a:bodyPr>
          <a:lstStyle/>
          <a:p>
            <a:r>
              <a:rPr lang="ar-JO" sz="4000" dirty="0">
                <a:solidFill>
                  <a:srgbClr val="FFEC82"/>
                </a:solidFill>
                <a:latin typeface="Arial" panose="020B0604020202020204" pitchFamily="34" charset="0"/>
                <a:cs typeface="Arial" panose="020B0604020202020204" pitchFamily="34" charset="0"/>
              </a:rPr>
              <a:t>خطاب جبل الزيتون</a:t>
            </a:r>
            <a:endParaRPr lang="en-US" sz="4000" dirty="0">
              <a:solidFill>
                <a:srgbClr val="FFEC82"/>
              </a:solidFill>
              <a:latin typeface="Arial" panose="020B0604020202020204" pitchFamily="34" charset="0"/>
              <a:cs typeface="Arial" panose="020B0604020202020204" pitchFamily="34" charset="0"/>
            </a:endParaRPr>
          </a:p>
        </p:txBody>
      </p:sp>
      <p:sp>
        <p:nvSpPr>
          <p:cNvPr id="6" name="Rectangle 5"/>
          <p:cNvSpPr/>
          <p:nvPr/>
        </p:nvSpPr>
        <p:spPr>
          <a:xfrm>
            <a:off x="5245100" y="1295400"/>
            <a:ext cx="3670300" cy="3665619"/>
          </a:xfrm>
          <a:prstGeom prst="rect">
            <a:avLst/>
          </a:prstGeom>
        </p:spPr>
        <p:txBody>
          <a:bodyPr wrap="square">
            <a:spAutoFit/>
          </a:bodyPr>
          <a:lstStyle/>
          <a:p>
            <a:pPr algn="r" defTabSz="457196">
              <a:lnSpc>
                <a:spcPct val="90000"/>
              </a:lnSpc>
              <a:defRPr/>
            </a:pPr>
            <a:r>
              <a:rPr lang="ar-JO" sz="2900" b="1" dirty="0">
                <a:solidFill>
                  <a:prstClr val="white"/>
                </a:solidFill>
                <a:effectLst>
                  <a:glow rad="101600">
                    <a:srgbClr val="302C24"/>
                  </a:glow>
                </a:effectLst>
                <a:latin typeface="Arial" panose="020B0604020202020204" pitchFamily="34" charset="0"/>
                <a:cs typeface="Arial" panose="020B0604020202020204" pitchFamily="34" charset="0"/>
              </a:rPr>
              <a:t>وفيما هو جالس            على جبل الزيتون          تقدم إليه التلاميذ            على انفراد قائلين            قل لنا                        متى يكون هذا               وما هي علامة مجيئك وانقضاء الدهر؟</a:t>
            </a:r>
            <a:endParaRPr lang="en-US" sz="2900" b="1" dirty="0">
              <a:solidFill>
                <a:prstClr val="white"/>
              </a:solidFill>
              <a:effectLst>
                <a:glow rad="101600">
                  <a:srgbClr val="302C24"/>
                </a:glow>
              </a:effectLst>
              <a:latin typeface="Arial" panose="020B0604020202020204" pitchFamily="34" charset="0"/>
              <a:cs typeface="Arial" panose="020B0604020202020204" pitchFamily="34" charset="0"/>
            </a:endParaRPr>
          </a:p>
          <a:p>
            <a:pPr algn="r" defTabSz="457196">
              <a:lnSpc>
                <a:spcPct val="90000"/>
              </a:lnSpc>
              <a:defRPr/>
            </a:pPr>
            <a:r>
              <a:rPr lang="en-US" sz="2600" b="1" dirty="0">
                <a:solidFill>
                  <a:srgbClr val="FFD62F"/>
                </a:solidFill>
                <a:effectLst>
                  <a:glow rad="254000">
                    <a:srgbClr val="302C24">
                      <a:alpha val="69000"/>
                    </a:srgbClr>
                  </a:glow>
                </a:effectLst>
                <a:latin typeface="Arial" panose="020B0604020202020204" pitchFamily="34" charset="0"/>
                <a:cs typeface="Arial" panose="020B0604020202020204" pitchFamily="34" charset="0"/>
              </a:rPr>
              <a:t>              </a:t>
            </a:r>
            <a:r>
              <a:rPr lang="ar-JO" sz="2600" b="1" dirty="0">
                <a:solidFill>
                  <a:srgbClr val="FFD62F"/>
                </a:solidFill>
                <a:effectLst>
                  <a:glow rad="254000">
                    <a:srgbClr val="302C24">
                      <a:alpha val="69000"/>
                    </a:srgbClr>
                  </a:glow>
                </a:effectLst>
                <a:latin typeface="Arial" panose="020B0604020202020204" pitchFamily="34" charset="0"/>
                <a:cs typeface="Arial" panose="020B0604020202020204" pitchFamily="34" charset="0"/>
              </a:rPr>
              <a:t>متى 24: 3</a:t>
            </a:r>
            <a:r>
              <a:rPr lang="en-US" sz="2600" b="1" dirty="0">
                <a:solidFill>
                  <a:srgbClr val="FFD62F"/>
                </a:solidFill>
                <a:effectLst>
                  <a:glow rad="254000">
                    <a:srgbClr val="302C24">
                      <a:alpha val="69000"/>
                    </a:srgbClr>
                  </a:glow>
                </a:effectLst>
                <a:latin typeface="Arial" panose="020B0604020202020204" pitchFamily="34" charset="0"/>
                <a:cs typeface="Arial" panose="020B0604020202020204" pitchFamily="34" charset="0"/>
              </a:rPr>
              <a:t>  </a:t>
            </a:r>
            <a:r>
              <a:rPr lang="ar-JO" sz="2600" b="1" dirty="0">
                <a:solidFill>
                  <a:srgbClr val="FFD62F"/>
                </a:solidFill>
                <a:effectLst>
                  <a:glow rad="254000">
                    <a:srgbClr val="302C24">
                      <a:alpha val="69000"/>
                    </a:srgbClr>
                  </a:glow>
                </a:effectLst>
                <a:latin typeface="Arial" panose="020B0604020202020204" pitchFamily="34" charset="0"/>
                <a:cs typeface="Arial" panose="020B0604020202020204" pitchFamily="34" charset="0"/>
              </a:rPr>
              <a:t>    </a:t>
            </a:r>
            <a:endParaRPr lang="en-US" sz="2600" b="1" dirty="0">
              <a:solidFill>
                <a:srgbClr val="FFD62F"/>
              </a:solidFill>
              <a:effectLst>
                <a:glow rad="254000">
                  <a:srgbClr val="302C24">
                    <a:alpha val="69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7083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05-10 at 9.27.2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p:nvSpPr>
        <p:spPr>
          <a:xfrm>
            <a:off x="838200" y="1830338"/>
            <a:ext cx="7632700" cy="2246769"/>
          </a:xfrm>
          <a:prstGeom prst="rect">
            <a:avLst/>
          </a:prstGeom>
        </p:spPr>
        <p:txBody>
          <a:bodyPr wrap="square">
            <a:spAutoFit/>
          </a:bodyPr>
          <a:lstStyle/>
          <a:p>
            <a:pPr algn="ctr"/>
            <a:r>
              <a:rPr lang="ar-JO"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الأخبار السارة التي تركها الرب يسوع للمؤمنين في وقت ضيق يعقوب (إسرائيل) هي أن إنجيل الملكوت لن تعيقه الأوجاع، لكن من خلال إظهار دينونات الله سيتم تضخيم رسالتها وإنفاذ إلحاحها. وهذا سوف يتمم وعد نبوة إرميا عن الأوجاع بأنه على الرغم من أن إسرائيل سيواجه الضيقة لكنها ستخلص منها (إر 30: 7).</a:t>
            </a:r>
            <a:endParaRPr lang="en-US"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3" name="TextBox 2"/>
          <p:cNvSpPr txBox="1"/>
          <p:nvPr/>
        </p:nvSpPr>
        <p:spPr>
          <a:xfrm>
            <a:off x="1346200" y="576691"/>
            <a:ext cx="5969000" cy="646331"/>
          </a:xfrm>
          <a:prstGeom prst="rect">
            <a:avLst/>
          </a:prstGeom>
          <a:noFill/>
        </p:spPr>
        <p:txBody>
          <a:bodyPr wrap="square" rtlCol="0">
            <a:spAutoFit/>
          </a:bodyPr>
          <a:lstStyle/>
          <a:p>
            <a:pPr algn="ctr"/>
            <a:r>
              <a:rPr lang="ar-JO" sz="3600" b="1" dirty="0">
                <a:solidFill>
                  <a:srgbClr val="FFEC82"/>
                </a:solidFill>
                <a:effectLst>
                  <a:glow rad="101600">
                    <a:schemeClr val="tx1">
                      <a:alpha val="75000"/>
                    </a:schemeClr>
                  </a:glow>
                </a:effectLst>
                <a:latin typeface="Arial" panose="020B0604020202020204" pitchFamily="34" charset="0"/>
                <a:cs typeface="Arial" panose="020B0604020202020204" pitchFamily="34" charset="0"/>
              </a:rPr>
              <a:t>الأخبار السارة في الضيقة</a:t>
            </a:r>
            <a:endParaRPr lang="en-US" sz="3600" b="1" dirty="0">
              <a:solidFill>
                <a:srgbClr val="FFEC82"/>
              </a:solidFill>
              <a:effectLst>
                <a:glow rad="1016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56049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400" b="1" dirty="0">
                <a:solidFill>
                  <a:srgbClr val="FFFFFF"/>
                </a:solidFill>
                <a:latin typeface="Arial" panose="020B0604020202020204" pitchFamily="34" charset="0"/>
                <a:ea typeface="ＭＳ Ｐゴシック" charset="0"/>
                <a:cs typeface="Arial" panose="020B0604020202020204" pitchFamily="34" charset="0"/>
              </a:rPr>
              <a:t>الصفحة الرئيسية على</a:t>
            </a:r>
            <a:r>
              <a:rPr lang="en-US" sz="2400" b="1" dirty="0">
                <a:solidFill>
                  <a:srgbClr val="FFFFFF"/>
                </a:solidFill>
                <a:latin typeface="Arial" panose="020B0604020202020204" pitchFamily="34" charset="0"/>
                <a:ea typeface="ＭＳ Ｐゴシック" charset="0"/>
                <a:cs typeface="Arial" panose="020B0604020202020204" pitchFamily="34" charset="0"/>
              </a:rPr>
              <a:t> BibleStudyDownloads.org</a:t>
            </a:r>
            <a:endParaRPr lang="en-US" sz="10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1"/>
            <a:ext cx="3345366" cy="32784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استخدم هذا</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3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QR Code </a:t>
            </a:r>
          </a:p>
          <a:p>
            <a:pPr marL="0" marR="0" lvl="0" indent="0" algn="ctr" defTabSz="9143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للدخول</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0" y="3579541"/>
            <a:ext cx="3425631" cy="2096430"/>
          </a:xfrm>
          <a:prstGeom prst="rect">
            <a:avLst/>
          </a:prstGeom>
        </p:spPr>
      </p:pic>
      <p:pic>
        <p:nvPicPr>
          <p:cNvPr id="5" name="Picture 4">
            <a:extLst>
              <a:ext uri="{FF2B5EF4-FFF2-40B4-BE49-F238E27FC236}">
                <a16:creationId xmlns:a16="http://schemas.microsoft.com/office/drawing/2014/main" id="{98B62EE6-866D-4143-9082-63CB2850C425}"/>
              </a:ext>
            </a:extLst>
          </p:cNvPr>
          <p:cNvPicPr>
            <a:picLocks noChangeAspect="1"/>
          </p:cNvPicPr>
          <p:nvPr/>
        </p:nvPicPr>
        <p:blipFill>
          <a:blip r:embed="rId4"/>
          <a:stretch>
            <a:fillRect/>
          </a:stretch>
        </p:blipFill>
        <p:spPr>
          <a:xfrm>
            <a:off x="3735659" y="318942"/>
            <a:ext cx="5357029" cy="5357029"/>
          </a:xfrm>
          <a:prstGeom prst="rect">
            <a:avLst/>
          </a:prstGeom>
        </p:spPr>
      </p:pic>
    </p:spTree>
    <p:extLst>
      <p:ext uri="{BB962C8B-B14F-4D97-AF65-F5344CB8AC3E}">
        <p14:creationId xmlns:p14="http://schemas.microsoft.com/office/powerpoint/2010/main" val="274219904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b="1" dirty="0">
                <a:solidFill>
                  <a:srgbClr val="FFFFFF"/>
                </a:solidFill>
                <a:latin typeface="Arial" panose="020B0604020202020204" pitchFamily="34" charset="0"/>
                <a:ea typeface="ＭＳ Ｐゴシック" charset="0"/>
                <a:cs typeface="Arial" panose="020B0604020202020204" pitchFamily="34" charset="0"/>
              </a:rPr>
              <a:t>خطاب جبل الزيتون</a:t>
            </a:r>
            <a:r>
              <a:rPr lang="en-US" sz="2800" b="1" dirty="0">
                <a:solidFill>
                  <a:srgbClr val="FFFFFF"/>
                </a:solidFill>
                <a:latin typeface="Arial" panose="020B0604020202020204" pitchFamily="34" charset="0"/>
                <a:ea typeface="ＭＳ Ｐゴシック" charset="0"/>
                <a:cs typeface="Arial" panose="020B0604020202020204" pitchFamily="34" charset="0"/>
              </a:rPr>
              <a:t> at BibleStudyDownloads.org</a:t>
            </a:r>
            <a:endParaRPr lang="en-US" sz="11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على هذا العرض التقديمي مجاناً</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0101704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creen Shot 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864"/>
            <a:ext cx="9217152" cy="6912863"/>
          </a:xfrm>
          <a:prstGeom prst="rect">
            <a:avLst/>
          </a:prstGeom>
        </p:spPr>
      </p:pic>
      <p:sp>
        <p:nvSpPr>
          <p:cNvPr id="2" name="Rectangle 1"/>
          <p:cNvSpPr/>
          <p:nvPr/>
        </p:nvSpPr>
        <p:spPr>
          <a:xfrm>
            <a:off x="139700" y="2078335"/>
            <a:ext cx="8509000" cy="1948226"/>
          </a:xfrm>
          <a:prstGeom prst="rect">
            <a:avLst/>
          </a:prstGeom>
        </p:spPr>
        <p:txBody>
          <a:bodyPr wrap="square">
            <a:spAutoFit/>
          </a:bodyPr>
          <a:lstStyle/>
          <a:p>
            <a:pPr algn="ctr">
              <a:lnSpc>
                <a:spcPct val="90000"/>
              </a:lnSpc>
            </a:pPr>
            <a:r>
              <a:rPr lang="ar-JO" sz="4400" dirty="0">
                <a:solidFill>
                  <a:srgbClr val="FFFFFF"/>
                </a:solidFill>
                <a:effectLst>
                  <a:glow rad="127000">
                    <a:srgbClr val="000000">
                      <a:alpha val="75000"/>
                    </a:srgbClr>
                  </a:glow>
                </a:effectLst>
                <a:latin typeface="Arial" panose="020B0604020202020204" pitchFamily="34" charset="0"/>
                <a:ea typeface="ＭＳ Ｐゴシック"/>
                <a:cs typeface="Arial" panose="020B0604020202020204" pitchFamily="34" charset="0"/>
              </a:rPr>
              <a:t>فأجاب يسوع وقال لهم                          انظروا لا يضلكم أحد</a:t>
            </a:r>
            <a:endParaRPr lang="en-US" sz="4400" dirty="0">
              <a:solidFill>
                <a:srgbClr val="FFFFFF"/>
              </a:solidFill>
              <a:effectLst>
                <a:glow rad="127000">
                  <a:srgbClr val="000000">
                    <a:alpha val="75000"/>
                  </a:srgbClr>
                </a:glow>
              </a:effectLst>
              <a:latin typeface="Arial" panose="020B0604020202020204" pitchFamily="34" charset="0"/>
              <a:ea typeface="ＭＳ Ｐゴシック"/>
              <a:cs typeface="Arial" panose="020B0604020202020204" pitchFamily="34" charset="0"/>
            </a:endParaRPr>
          </a:p>
          <a:p>
            <a:pPr algn="ctr">
              <a:lnSpc>
                <a:spcPct val="90000"/>
              </a:lnSpc>
            </a:pPr>
            <a:r>
              <a:rPr lang="en-US" sz="1400" dirty="0">
                <a:solidFill>
                  <a:srgbClr val="FFEDB2"/>
                </a:solidFill>
                <a:effectLst>
                  <a:glow rad="127000">
                    <a:srgbClr val="000000">
                      <a:alpha val="75000"/>
                    </a:srgbClr>
                  </a:glow>
                </a:effectLst>
                <a:latin typeface="Arial" panose="020B0604020202020204" pitchFamily="34" charset="0"/>
                <a:ea typeface="ＭＳ Ｐゴシック"/>
                <a:cs typeface="Arial" panose="020B0604020202020204" pitchFamily="34" charset="0"/>
              </a:rPr>
              <a:t> </a:t>
            </a:r>
          </a:p>
          <a:p>
            <a:pPr algn="ctr">
              <a:lnSpc>
                <a:spcPct val="90000"/>
              </a:lnSpc>
            </a:pPr>
            <a:r>
              <a:rPr lang="ar-JO" sz="3200" dirty="0">
                <a:solidFill>
                  <a:srgbClr val="FFEDB2"/>
                </a:solidFill>
                <a:effectLst>
                  <a:glow rad="127000">
                    <a:srgbClr val="000000">
                      <a:alpha val="75000"/>
                    </a:srgbClr>
                  </a:glow>
                </a:effectLst>
                <a:latin typeface="Arial" panose="020B0604020202020204" pitchFamily="34" charset="0"/>
                <a:ea typeface="ＭＳ Ｐゴシック"/>
                <a:cs typeface="Arial" panose="020B0604020202020204" pitchFamily="34" charset="0"/>
              </a:rPr>
              <a:t>متى 24: 4</a:t>
            </a:r>
            <a:endParaRPr lang="en-US" sz="3200" dirty="0">
              <a:solidFill>
                <a:srgbClr val="FFEDB2"/>
              </a:solidFill>
              <a:effectLst>
                <a:glow rad="127000">
                  <a:srgbClr val="000000">
                    <a:alpha val="75000"/>
                  </a:srgbClr>
                </a:glow>
              </a:effectLst>
              <a:latin typeface="Arial" panose="020B0604020202020204" pitchFamily="34" charset="0"/>
              <a:ea typeface="ＭＳ Ｐゴシック"/>
              <a:cs typeface="Arial" panose="020B0604020202020204" pitchFamily="34" charset="0"/>
            </a:endParaRPr>
          </a:p>
        </p:txBody>
      </p:sp>
      <p:sp>
        <p:nvSpPr>
          <p:cNvPr id="4" name="TextBox 3"/>
          <p:cNvSpPr txBox="1"/>
          <p:nvPr/>
        </p:nvSpPr>
        <p:spPr>
          <a:xfrm>
            <a:off x="385434" y="533400"/>
            <a:ext cx="7579123" cy="584775"/>
          </a:xfrm>
          <a:prstGeom prst="rect">
            <a:avLst/>
          </a:prstGeom>
          <a:noFill/>
        </p:spPr>
        <p:txBody>
          <a:bodyPr wrap="square" rtlCol="0">
            <a:spAutoFit/>
          </a:bodyPr>
          <a:lstStyle/>
          <a:p>
            <a:pPr algn="ctr"/>
            <a:r>
              <a:rPr lang="ar-JO" sz="3200" dirty="0">
                <a:solidFill>
                  <a:srgbClr val="FFD549"/>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إجابة يسوع على أسئلة التلاميذ</a:t>
            </a:r>
            <a:endParaRPr lang="en-US" sz="3200" dirty="0">
              <a:solidFill>
                <a:srgbClr val="FFD549"/>
              </a:solidFill>
              <a:effectLst>
                <a:glow rad="101600">
                  <a:srgbClr val="000000">
                    <a:alpha val="75000"/>
                  </a:srgbClr>
                </a:glow>
              </a:effectLst>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811279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241537" cy="6931152"/>
          </a:xfrm>
          <a:prstGeom prst="rect">
            <a:avLst/>
          </a:prstGeom>
        </p:spPr>
      </p:pic>
      <p:sp>
        <p:nvSpPr>
          <p:cNvPr id="4" name="TextBox 3"/>
          <p:cNvSpPr txBox="1"/>
          <p:nvPr/>
        </p:nvSpPr>
        <p:spPr>
          <a:xfrm>
            <a:off x="1172834" y="201831"/>
            <a:ext cx="6738714" cy="646331"/>
          </a:xfrm>
          <a:prstGeom prst="rect">
            <a:avLst/>
          </a:prstGeom>
          <a:noFill/>
        </p:spPr>
        <p:txBody>
          <a:bodyPr wrap="square" rtlCol="0">
            <a:spAutoFit/>
          </a:bodyPr>
          <a:lstStyle/>
          <a:p>
            <a:pPr algn="ctr"/>
            <a:r>
              <a:rPr lang="ar-JO" sz="3600" dirty="0">
                <a:solidFill>
                  <a:srgbClr val="FFD549"/>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اهتمام يسوع بالخداع</a:t>
            </a:r>
            <a:endParaRPr lang="en-US" sz="3600" dirty="0">
              <a:solidFill>
                <a:srgbClr val="FFD549"/>
              </a:solidFill>
              <a:effectLst>
                <a:glow rad="101600">
                  <a:srgbClr val="000000">
                    <a:alpha val="75000"/>
                  </a:srgbClr>
                </a:glow>
              </a:effectLst>
              <a:latin typeface="Arial" panose="020B0604020202020204" pitchFamily="34" charset="0"/>
              <a:ea typeface="ＭＳ Ｐゴシック"/>
              <a:cs typeface="Arial" panose="020B0604020202020204" pitchFamily="34" charset="0"/>
            </a:endParaRPr>
          </a:p>
        </p:txBody>
      </p:sp>
      <p:sp>
        <p:nvSpPr>
          <p:cNvPr id="5" name="Rectangle 4"/>
          <p:cNvSpPr/>
          <p:nvPr/>
        </p:nvSpPr>
        <p:spPr>
          <a:xfrm>
            <a:off x="508000" y="1134239"/>
            <a:ext cx="8191500" cy="4524315"/>
          </a:xfrm>
          <a:prstGeom prst="rect">
            <a:avLst/>
          </a:prstGeom>
        </p:spPr>
        <p:txBody>
          <a:bodyPr wrap="square">
            <a:spAutoFit/>
          </a:bodyPr>
          <a:lstStyle/>
          <a:p>
            <a:pPr algn="r">
              <a:lnSpc>
                <a:spcPct val="90000"/>
              </a:lnSpc>
            </a:pPr>
            <a:r>
              <a:rPr lang="ar-JO" sz="3200" b="1" dirty="0">
                <a:solidFill>
                  <a:srgbClr val="FFFFFF"/>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لقد افترض التلاميذ وجود صلة بين خراب الهيكل ومجيء المسيح.</a:t>
            </a:r>
          </a:p>
          <a:p>
            <a:pPr algn="r">
              <a:lnSpc>
                <a:spcPct val="90000"/>
              </a:lnSpc>
            </a:pPr>
            <a:endParaRPr lang="ar-JO" sz="3200" b="1" dirty="0">
              <a:solidFill>
                <a:srgbClr val="FFFFFF"/>
              </a:solidFill>
              <a:effectLst>
                <a:glow rad="101600">
                  <a:srgbClr val="000000">
                    <a:alpha val="75000"/>
                  </a:srgbClr>
                </a:glow>
              </a:effectLst>
              <a:latin typeface="Arial" panose="020B0604020202020204" pitchFamily="34" charset="0"/>
              <a:ea typeface="ＭＳ Ｐゴシック"/>
              <a:cs typeface="Arial" panose="020B0604020202020204" pitchFamily="34" charset="0"/>
            </a:endParaRPr>
          </a:p>
          <a:p>
            <a:pPr algn="r">
              <a:lnSpc>
                <a:spcPct val="90000"/>
              </a:lnSpc>
            </a:pPr>
            <a:r>
              <a:rPr lang="ar-JO" sz="3200" b="1" dirty="0">
                <a:solidFill>
                  <a:srgbClr val="FFFFFF"/>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لقد أُلقى يسوع خطاب جبل الزيتون لتصحيح سوء الفهم هذا. وإلا فقد ينخدع التلاميذ نتيجة للأحداث التي ستحدث في جيلهم.</a:t>
            </a:r>
          </a:p>
          <a:p>
            <a:pPr algn="r">
              <a:lnSpc>
                <a:spcPct val="90000"/>
              </a:lnSpc>
            </a:pPr>
            <a:endParaRPr lang="ar-JO" sz="3200" b="1" dirty="0">
              <a:solidFill>
                <a:srgbClr val="FFFFFF"/>
              </a:solidFill>
              <a:effectLst>
                <a:glow rad="101600">
                  <a:srgbClr val="000000">
                    <a:alpha val="75000"/>
                  </a:srgbClr>
                </a:glow>
              </a:effectLst>
              <a:latin typeface="Arial" panose="020B0604020202020204" pitchFamily="34" charset="0"/>
              <a:ea typeface="ＭＳ Ｐゴシック"/>
              <a:cs typeface="Arial" panose="020B0604020202020204" pitchFamily="34" charset="0"/>
            </a:endParaRPr>
          </a:p>
          <a:p>
            <a:pPr algn="r">
              <a:lnSpc>
                <a:spcPct val="90000"/>
              </a:lnSpc>
            </a:pPr>
            <a:r>
              <a:rPr lang="ar-JO" sz="3200" b="1" dirty="0">
                <a:solidFill>
                  <a:srgbClr val="FFFFFF"/>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بما أن يسوع لن يعود بالجسد لاسترداد إسرائيل وبدء المملكة المسيانية بعد هدم الرومان للهيكل، فقد احتاج التلاميذ إلى معرفة ماذا ومتى سيحدث ذلك.</a:t>
            </a:r>
            <a:endParaRPr lang="en-US" sz="3200" b="1" dirty="0">
              <a:solidFill>
                <a:srgbClr val="FFFFFF"/>
              </a:solidFill>
              <a:effectLst>
                <a:glow rad="101600">
                  <a:srgbClr val="000000">
                    <a:alpha val="75000"/>
                  </a:srgbClr>
                </a:glow>
              </a:effectLst>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698038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62029" y="858677"/>
            <a:ext cx="8819942" cy="904863"/>
          </a:xfrm>
          <a:prstGeom prst="rect">
            <a:avLst/>
          </a:prstGeom>
        </p:spPr>
        <p:txBody>
          <a:bodyPr wrap="square">
            <a:spAutoFit/>
          </a:bodyPr>
          <a:lstStyle/>
          <a:p>
            <a:pPr algn="ctr">
              <a:lnSpc>
                <a:spcPct val="80000"/>
              </a:lnSpc>
            </a:pPr>
            <a:r>
              <a:rPr lang="ar-JO" sz="2200" b="1" dirty="0">
                <a:effectLst/>
                <a:latin typeface="Arial" panose="020B0604020202020204" pitchFamily="34" charset="0"/>
                <a:cs typeface="Arial" panose="020B0604020202020204" pitchFamily="34" charset="0"/>
              </a:rPr>
              <a:t>رأى التلاميذ هذه الأحداث على أنها أحداث متصلة. ومع ذلك مع أن يسوع أظهرها لهم على أنها ترتيب زمني وتسلسلي، إلا أنها لن تحدث جميعها في نفس الإطار الزمني وسيكون هناك تأجيل واضح للبرنامج الموعود لإسرائيل.</a:t>
            </a:r>
            <a:endParaRPr lang="en-US" sz="2200" b="1" dirty="0">
              <a:effectLst/>
              <a:latin typeface="Arial" panose="020B0604020202020204" pitchFamily="34" charset="0"/>
              <a:cs typeface="Arial" panose="020B0604020202020204" pitchFamily="34" charset="0"/>
            </a:endParaRPr>
          </a:p>
        </p:txBody>
      </p:sp>
      <p:sp>
        <p:nvSpPr>
          <p:cNvPr id="3" name="TextBox 2"/>
          <p:cNvSpPr txBox="1"/>
          <p:nvPr/>
        </p:nvSpPr>
        <p:spPr>
          <a:xfrm>
            <a:off x="923544" y="146893"/>
            <a:ext cx="6821424" cy="584775"/>
          </a:xfrm>
          <a:prstGeom prst="rect">
            <a:avLst/>
          </a:prstGeom>
          <a:solidFill>
            <a:schemeClr val="accent2"/>
          </a:solidFill>
        </p:spPr>
        <p:txBody>
          <a:bodyPr wrap="square" rtlCol="0">
            <a:spAutoFit/>
          </a:bodyPr>
          <a:lstStyle/>
          <a:p>
            <a:pPr algn="ctr"/>
            <a:r>
              <a:rPr lang="ar-JO" sz="32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ضبط السجل بشكل مستقيم</a:t>
            </a:r>
            <a:endParaRPr lang="en-US" sz="32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endParaRPr>
          </a:p>
        </p:txBody>
      </p:sp>
      <p:pic>
        <p:nvPicPr>
          <p:cNvPr id="4" name="Picture 3" descr="chart future.jpg"/>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50272" y="2147269"/>
            <a:ext cx="8731699" cy="4566696"/>
          </a:xfrm>
          <a:prstGeom prst="rect">
            <a:avLst/>
          </a:prstGeom>
        </p:spPr>
      </p:pic>
      <p:sp>
        <p:nvSpPr>
          <p:cNvPr id="5" name="Rectangle 4"/>
          <p:cNvSpPr/>
          <p:nvPr/>
        </p:nvSpPr>
        <p:spPr bwMode="auto">
          <a:xfrm>
            <a:off x="1447800" y="3810000"/>
            <a:ext cx="2082800" cy="2044700"/>
          </a:xfrm>
          <a:prstGeom prst="rect">
            <a:avLst/>
          </a:prstGeom>
          <a:solidFill>
            <a:srgbClr val="FFEC82">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52152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last days ima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45" y="17818"/>
            <a:ext cx="9374768" cy="6840182"/>
          </a:xfrm>
          <a:prstGeom prst="rect">
            <a:avLst/>
          </a:prstGeom>
        </p:spPr>
      </p:pic>
      <p:sp>
        <p:nvSpPr>
          <p:cNvPr id="2" name="Rectangle 1"/>
          <p:cNvSpPr/>
          <p:nvPr/>
        </p:nvSpPr>
        <p:spPr>
          <a:xfrm>
            <a:off x="0" y="3241161"/>
            <a:ext cx="9079991" cy="757130"/>
          </a:xfrm>
          <a:prstGeom prst="rect">
            <a:avLst/>
          </a:prstGeom>
        </p:spPr>
        <p:txBody>
          <a:bodyPr wrap="square">
            <a:spAutoFit/>
          </a:bodyPr>
          <a:lstStyle/>
          <a:p>
            <a:pPr algn="r">
              <a:lnSpc>
                <a:spcPct val="90000"/>
              </a:lnSpc>
            </a:pPr>
            <a:r>
              <a:rPr lang="ar-JO" sz="2400" b="1" dirty="0">
                <a:solidFill>
                  <a:schemeClr val="bg1"/>
                </a:solidFill>
                <a:effectLst>
                  <a:glow rad="304800">
                    <a:schemeClr val="tx1">
                      <a:alpha val="75000"/>
                    </a:schemeClr>
                  </a:glow>
                </a:effectLst>
                <a:latin typeface="Arial" panose="020B0604020202020204" pitchFamily="34" charset="0"/>
                <a:cs typeface="Arial" panose="020B0604020202020204" pitchFamily="34" charset="0"/>
              </a:rPr>
              <a:t>هل تم تتميم خطاب الزيتون جزئيًا؟ هل تصف الآيات 5-14 الخصائص العامة لفترة ما بين المجيئين (عصر الكنيسة) أم أنها تصف فقط التتميم المستقبلي في وقت الضيقة؟</a:t>
            </a:r>
            <a:endParaRPr lang="en-US" sz="2400" b="1" dirty="0">
              <a:solidFill>
                <a:schemeClr val="bg1"/>
              </a:solidFill>
              <a:effectLst>
                <a:glow rad="304800">
                  <a:schemeClr val="tx1">
                    <a:alpha val="75000"/>
                  </a:schemeClr>
                </a:glow>
              </a:effectLst>
              <a:latin typeface="Arial" panose="020B0604020202020204" pitchFamily="34" charset="0"/>
              <a:cs typeface="Arial" panose="020B0604020202020204" pitchFamily="34" charset="0"/>
            </a:endParaRPr>
          </a:p>
        </p:txBody>
      </p:sp>
      <p:sp>
        <p:nvSpPr>
          <p:cNvPr id="3" name="TextBox 2"/>
          <p:cNvSpPr txBox="1"/>
          <p:nvPr/>
        </p:nvSpPr>
        <p:spPr>
          <a:xfrm>
            <a:off x="2055641" y="144818"/>
            <a:ext cx="4808985" cy="646331"/>
          </a:xfrm>
          <a:prstGeom prst="rect">
            <a:avLst/>
          </a:prstGeom>
          <a:noFill/>
        </p:spPr>
        <p:txBody>
          <a:bodyPr wrap="square" rtlCol="0">
            <a:spAutoFit/>
          </a:bodyPr>
          <a:lstStyle/>
          <a:p>
            <a:pPr algn="ctr"/>
            <a:r>
              <a:rPr lang="ar-JO" sz="3600" dirty="0">
                <a:solidFill>
                  <a:srgbClr val="FFE182"/>
                </a:solidFill>
                <a:effectLst>
                  <a:glow rad="101600">
                    <a:schemeClr val="tx1">
                      <a:alpha val="75000"/>
                    </a:schemeClr>
                  </a:glow>
                </a:effectLst>
                <a:latin typeface="Arial" panose="020B0604020202020204" pitchFamily="34" charset="0"/>
                <a:cs typeface="Arial" panose="020B0604020202020204" pitchFamily="34" charset="0"/>
              </a:rPr>
              <a:t>سؤال تفسيري</a:t>
            </a:r>
            <a:endParaRPr lang="en-US" sz="3600" dirty="0">
              <a:solidFill>
                <a:srgbClr val="FFE182"/>
              </a:solidFill>
              <a:effectLst>
                <a:glow rad="1016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0943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215900" y="996245"/>
            <a:ext cx="8608952" cy="3083921"/>
          </a:xfrm>
          <a:prstGeom prst="rect">
            <a:avLst/>
          </a:prstGeom>
        </p:spPr>
        <p:txBody>
          <a:bodyPr wrap="square">
            <a:spAutoFit/>
          </a:bodyPr>
          <a:lstStyle/>
          <a:p>
            <a:pPr algn="r">
              <a:lnSpc>
                <a:spcPct val="90000"/>
              </a:lnSpc>
            </a:pPr>
            <a:r>
              <a:rPr lang="ar-JO" sz="2400" b="1" dirty="0">
                <a:solidFill>
                  <a:srgbClr val="FFFFFF"/>
                </a:solidFill>
                <a:effectLst>
                  <a:glow rad="228600">
                    <a:srgbClr val="000000">
                      <a:alpha val="64000"/>
                    </a:srgbClr>
                  </a:glow>
                </a:effectLst>
                <a:latin typeface="Arial" panose="020B0604020202020204" pitchFamily="34" charset="0"/>
                <a:ea typeface="ＭＳ Ｐゴシック"/>
                <a:cs typeface="Arial" panose="020B0604020202020204" pitchFamily="34" charset="0"/>
              </a:rPr>
              <a:t>فإن كثيرين سيأتون باسمي قائلين أنا هو المسيح ويضلون كثيرين وسوف تسمعون بحروب وأخبار حروب انظروا لا ترتاعوا لأنه لا بد أن </a:t>
            </a:r>
            <a:r>
              <a:rPr lang="ar-JO" sz="2400" b="1" dirty="0">
                <a:solidFill>
                  <a:srgbClr val="FFDA7E"/>
                </a:solidFill>
                <a:effectLst>
                  <a:glow rad="228600">
                    <a:srgbClr val="000000">
                      <a:alpha val="64000"/>
                    </a:srgbClr>
                  </a:glow>
                </a:effectLst>
                <a:latin typeface="Arial" panose="020B0604020202020204" pitchFamily="34" charset="0"/>
                <a:ea typeface="ＭＳ Ｐゴシック"/>
                <a:cs typeface="Arial" panose="020B0604020202020204" pitchFamily="34" charset="0"/>
              </a:rPr>
              <a:t>تكون هذه كلها </a:t>
            </a:r>
            <a:r>
              <a:rPr lang="ar-JO" sz="2400" b="1" dirty="0">
                <a:solidFill>
                  <a:srgbClr val="FFFFFF"/>
                </a:solidFill>
                <a:effectLst>
                  <a:glow rad="228600">
                    <a:srgbClr val="000000">
                      <a:alpha val="64000"/>
                    </a:srgbClr>
                  </a:glow>
                </a:effectLst>
                <a:latin typeface="Arial" panose="020B0604020202020204" pitchFamily="34" charset="0"/>
                <a:ea typeface="ＭＳ Ｐゴシック"/>
                <a:cs typeface="Arial" panose="020B0604020202020204" pitchFamily="34" charset="0"/>
              </a:rPr>
              <a:t>ولكن </a:t>
            </a:r>
            <a:r>
              <a:rPr lang="ar-JO" sz="2400" b="1" dirty="0">
                <a:solidFill>
                  <a:srgbClr val="FFDA7E"/>
                </a:solidFill>
                <a:effectLst>
                  <a:glow rad="228600">
                    <a:srgbClr val="000000">
                      <a:alpha val="64000"/>
                    </a:srgbClr>
                  </a:glow>
                </a:effectLst>
                <a:latin typeface="Arial" panose="020B0604020202020204" pitchFamily="34" charset="0"/>
                <a:ea typeface="ＭＳ Ｐゴシック"/>
                <a:cs typeface="Arial" panose="020B0604020202020204" pitchFamily="34" charset="0"/>
              </a:rPr>
              <a:t>ليس المنتهى بعد</a:t>
            </a:r>
            <a:r>
              <a:rPr lang="ar-JO" sz="2400" b="1" dirty="0">
                <a:solidFill>
                  <a:srgbClr val="FFFFFF"/>
                </a:solidFill>
                <a:effectLst>
                  <a:glow rad="228600">
                    <a:srgbClr val="000000">
                      <a:alpha val="64000"/>
                    </a:srgbClr>
                  </a:glow>
                </a:effectLst>
                <a:latin typeface="Arial" panose="020B0604020202020204" pitchFamily="34" charset="0"/>
                <a:ea typeface="ＭＳ Ｐゴシック"/>
                <a:cs typeface="Arial" panose="020B0604020202020204" pitchFamily="34" charset="0"/>
              </a:rPr>
              <a:t> لأنه تقوم أمة على أمة ومملكة على مملكة وتكون مجاعات وأوبئة وزلازل في أماكن ولكن هذه كلها </a:t>
            </a:r>
            <a:r>
              <a:rPr lang="ar-JO" sz="2400" b="1" dirty="0">
                <a:solidFill>
                  <a:srgbClr val="FFDA7E"/>
                </a:solidFill>
                <a:effectLst>
                  <a:glow rad="228600">
                    <a:srgbClr val="000000">
                      <a:alpha val="64000"/>
                    </a:srgbClr>
                  </a:glow>
                </a:effectLst>
                <a:latin typeface="Arial" panose="020B0604020202020204" pitchFamily="34" charset="0"/>
                <a:ea typeface="ＭＳ Ｐゴシック"/>
                <a:cs typeface="Arial" panose="020B0604020202020204" pitchFamily="34" charset="0"/>
              </a:rPr>
              <a:t>مبتدأ الأوجاع </a:t>
            </a:r>
            <a:r>
              <a:rPr lang="ar-JO" sz="2400" b="1" dirty="0">
                <a:solidFill>
                  <a:srgbClr val="FFFFFF"/>
                </a:solidFill>
                <a:effectLst>
                  <a:glow rad="228600">
                    <a:srgbClr val="000000">
                      <a:alpha val="64000"/>
                    </a:srgbClr>
                  </a:glow>
                </a:effectLst>
                <a:latin typeface="Arial" panose="020B0604020202020204" pitchFamily="34" charset="0"/>
                <a:ea typeface="ＭＳ Ｐゴシック"/>
                <a:cs typeface="Arial" panose="020B0604020202020204" pitchFamily="34" charset="0"/>
              </a:rPr>
              <a:t>حينئذ يسلمونكم إلى ضيق ويقتلونكم وتكونون مبغضين من جميع الأمم لأجل اسمي وحينئذ يعثر كثيرون ويسلمون بعضهم بعضاً ويبغضون بعضهم بعضاً ويقوم أنبياء كذبة كثيرون ويضلون كثيرين ولكثرة الإثم </a:t>
            </a:r>
            <a:r>
              <a:rPr lang="ar-JO" sz="2400" b="1" dirty="0">
                <a:solidFill>
                  <a:srgbClr val="FFDA7E"/>
                </a:solidFill>
                <a:effectLst>
                  <a:glow rad="228600">
                    <a:srgbClr val="000000">
                      <a:alpha val="64000"/>
                    </a:srgbClr>
                  </a:glow>
                </a:effectLst>
                <a:latin typeface="Arial" panose="020B0604020202020204" pitchFamily="34" charset="0"/>
                <a:ea typeface="ＭＳ Ｐゴシック"/>
                <a:cs typeface="Arial" panose="020B0604020202020204" pitchFamily="34" charset="0"/>
              </a:rPr>
              <a:t>تبرد محبة الكثيرين </a:t>
            </a:r>
            <a:r>
              <a:rPr lang="ar-JO" sz="2400" b="1" dirty="0">
                <a:solidFill>
                  <a:srgbClr val="FFFFFF"/>
                </a:solidFill>
                <a:effectLst>
                  <a:glow rad="228600">
                    <a:srgbClr val="000000">
                      <a:alpha val="64000"/>
                    </a:srgbClr>
                  </a:glow>
                </a:effectLst>
                <a:latin typeface="Arial" panose="020B0604020202020204" pitchFamily="34" charset="0"/>
                <a:ea typeface="ＭＳ Ｐゴシック"/>
                <a:cs typeface="Arial" panose="020B0604020202020204" pitchFamily="34" charset="0"/>
              </a:rPr>
              <a:t>ولكن </a:t>
            </a:r>
            <a:r>
              <a:rPr lang="ar-JO" sz="2400" b="1" dirty="0">
                <a:solidFill>
                  <a:srgbClr val="FFDA7E"/>
                </a:solidFill>
                <a:effectLst>
                  <a:glow rad="228600">
                    <a:srgbClr val="000000">
                      <a:alpha val="64000"/>
                    </a:srgbClr>
                  </a:glow>
                </a:effectLst>
                <a:latin typeface="Arial" panose="020B0604020202020204" pitchFamily="34" charset="0"/>
                <a:ea typeface="ＭＳ Ｐゴシック"/>
                <a:cs typeface="Arial" panose="020B0604020202020204" pitchFamily="34" charset="0"/>
              </a:rPr>
              <a:t>الذي يصبر إلى المنتهى فهذا يخلص </a:t>
            </a:r>
            <a:r>
              <a:rPr lang="ar-JO" sz="2400" b="1" dirty="0">
                <a:solidFill>
                  <a:srgbClr val="FFFFFF"/>
                </a:solidFill>
                <a:effectLst>
                  <a:glow rad="228600">
                    <a:srgbClr val="000000">
                      <a:alpha val="64000"/>
                    </a:srgbClr>
                  </a:glow>
                </a:effectLst>
                <a:latin typeface="Arial" panose="020B0604020202020204" pitchFamily="34" charset="0"/>
                <a:ea typeface="ＭＳ Ｐゴシック"/>
                <a:cs typeface="Arial" panose="020B0604020202020204" pitchFamily="34" charset="0"/>
              </a:rPr>
              <a:t>ويكرز </a:t>
            </a:r>
            <a:r>
              <a:rPr lang="ar-JO" sz="2400" b="1" dirty="0">
                <a:solidFill>
                  <a:srgbClr val="FFDA7E"/>
                </a:solidFill>
                <a:effectLst>
                  <a:glow rad="228600">
                    <a:srgbClr val="000000">
                      <a:alpha val="64000"/>
                    </a:srgbClr>
                  </a:glow>
                </a:effectLst>
                <a:latin typeface="Arial" panose="020B0604020202020204" pitchFamily="34" charset="0"/>
                <a:ea typeface="ＭＳ Ｐゴシック"/>
                <a:cs typeface="Arial" panose="020B0604020202020204" pitchFamily="34" charset="0"/>
              </a:rPr>
              <a:t>ببشارة الملكوت </a:t>
            </a:r>
            <a:r>
              <a:rPr lang="ar-JO" sz="2400" b="1" dirty="0">
                <a:solidFill>
                  <a:srgbClr val="FFFFFF"/>
                </a:solidFill>
                <a:effectLst>
                  <a:glow rad="228600">
                    <a:srgbClr val="000000">
                      <a:alpha val="64000"/>
                    </a:srgbClr>
                  </a:glow>
                </a:effectLst>
                <a:latin typeface="Arial" panose="020B0604020202020204" pitchFamily="34" charset="0"/>
                <a:ea typeface="ＭＳ Ｐゴシック"/>
                <a:cs typeface="Arial" panose="020B0604020202020204" pitchFamily="34" charset="0"/>
              </a:rPr>
              <a:t>هذه في كل المسكونة شهادة لجميع الأمم </a:t>
            </a:r>
            <a:r>
              <a:rPr lang="ar-JO" sz="2400" b="1" dirty="0">
                <a:solidFill>
                  <a:srgbClr val="FFDA7E"/>
                </a:solidFill>
                <a:effectLst>
                  <a:glow rad="228600">
                    <a:srgbClr val="000000">
                      <a:alpha val="64000"/>
                    </a:srgbClr>
                  </a:glow>
                </a:effectLst>
                <a:latin typeface="Arial" panose="020B0604020202020204" pitchFamily="34" charset="0"/>
                <a:ea typeface="ＭＳ Ｐゴシック"/>
                <a:cs typeface="Arial" panose="020B0604020202020204" pitchFamily="34" charset="0"/>
              </a:rPr>
              <a:t>ثم يأتي المنتهى</a:t>
            </a:r>
            <a:endParaRPr lang="en-US" sz="2400" b="1" dirty="0">
              <a:solidFill>
                <a:srgbClr val="FFDA7E"/>
              </a:solidFill>
              <a:effectLst>
                <a:glow rad="228600">
                  <a:srgbClr val="000000">
                    <a:alpha val="64000"/>
                  </a:srgbClr>
                </a:glow>
              </a:effectLst>
              <a:latin typeface="Arial" panose="020B0604020202020204" pitchFamily="34" charset="0"/>
              <a:ea typeface="ＭＳ Ｐゴシック"/>
              <a:cs typeface="Arial" panose="020B0604020202020204" pitchFamily="34" charset="0"/>
            </a:endParaRPr>
          </a:p>
          <a:p>
            <a:pPr>
              <a:lnSpc>
                <a:spcPct val="90000"/>
              </a:lnSpc>
            </a:pPr>
            <a:r>
              <a:rPr lang="ar-JO" sz="2400" b="1" dirty="0">
                <a:solidFill>
                  <a:srgbClr val="FFE78F"/>
                </a:solidFill>
                <a:effectLst>
                  <a:glow rad="228600">
                    <a:srgbClr val="000000">
                      <a:alpha val="64000"/>
                    </a:srgbClr>
                  </a:glow>
                </a:effectLst>
                <a:latin typeface="Arial" panose="020B0604020202020204" pitchFamily="34" charset="0"/>
                <a:ea typeface="ＭＳ Ｐゴシック"/>
                <a:cs typeface="Arial" panose="020B0604020202020204" pitchFamily="34" charset="0"/>
              </a:rPr>
              <a:t>مت 24: 5-14</a:t>
            </a:r>
            <a:endParaRPr lang="en-US" sz="2400" b="1" dirty="0">
              <a:solidFill>
                <a:srgbClr val="FFE78F"/>
              </a:solidFill>
              <a:effectLst>
                <a:glow rad="228600">
                  <a:srgbClr val="000000">
                    <a:alpha val="64000"/>
                  </a:srgbClr>
                </a:glow>
              </a:effectLst>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588861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_rels/theme3.xml.rels><?xml version="1.0" encoding="UTF-8" standalone="yes"?>
<Relationships xmlns="http://schemas.openxmlformats.org/package/2006/relationships"><Relationship Id="rId1" Type="http://schemas.openxmlformats.org/officeDocument/2006/relationships/image" Target="../media/image4.jpeg"/></Relationships>
</file>

<file path=ppt/theme/_rels/theme4.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Arts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ts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Artsy 1">
        <a:dk1>
          <a:srgbClr val="000000"/>
        </a:dk1>
        <a:lt1>
          <a:srgbClr val="FFFFCC"/>
        </a:lt1>
        <a:dk2>
          <a:srgbClr val="4D4D4D"/>
        </a:dk2>
        <a:lt2>
          <a:srgbClr val="FFCC00"/>
        </a:lt2>
        <a:accent1>
          <a:srgbClr val="808000"/>
        </a:accent1>
        <a:accent2>
          <a:srgbClr val="CC9900"/>
        </a:accent2>
        <a:accent3>
          <a:srgbClr val="B2B2B2"/>
        </a:accent3>
        <a:accent4>
          <a:srgbClr val="DADAAE"/>
        </a:accent4>
        <a:accent5>
          <a:srgbClr val="C0C0AA"/>
        </a:accent5>
        <a:accent6>
          <a:srgbClr val="B98A00"/>
        </a:accent6>
        <a:hlink>
          <a:srgbClr val="CC6600"/>
        </a:hlink>
        <a:folHlink>
          <a:srgbClr val="969696"/>
        </a:folHlink>
      </a:clrScheme>
      <a:clrMap bg1="dk2" tx1="lt1" bg2="dk1" tx2="lt2" accent1="accent1" accent2="accent2" accent3="accent3" accent4="accent4" accent5="accent5" accent6="accent6" hlink="hlink" folHlink="folHlink"/>
    </a:extraClrScheme>
    <a:extraClrScheme>
      <a:clrScheme name="Artsy 2">
        <a:dk1>
          <a:srgbClr val="660033"/>
        </a:dk1>
        <a:lt1>
          <a:srgbClr val="FFFFFF"/>
        </a:lt1>
        <a:dk2>
          <a:srgbClr val="B60009"/>
        </a:dk2>
        <a:lt2>
          <a:srgbClr val="B2B2B2"/>
        </a:lt2>
        <a:accent1>
          <a:srgbClr val="CCCC00"/>
        </a:accent1>
        <a:accent2>
          <a:srgbClr val="DE9ABC"/>
        </a:accent2>
        <a:accent3>
          <a:srgbClr val="FFFFFF"/>
        </a:accent3>
        <a:accent4>
          <a:srgbClr val="56002A"/>
        </a:accent4>
        <a:accent5>
          <a:srgbClr val="E2E2AA"/>
        </a:accent5>
        <a:accent6>
          <a:srgbClr val="C98BAA"/>
        </a:accent6>
        <a:hlink>
          <a:srgbClr val="FFAFAF"/>
        </a:hlink>
        <a:folHlink>
          <a:srgbClr val="969696"/>
        </a:folHlink>
      </a:clrScheme>
      <a:clrMap bg1="lt1" tx1="dk1" bg2="lt2" tx2="dk2" accent1="accent1" accent2="accent2" accent3="accent3" accent4="accent4" accent5="accent5" accent6="accent6" hlink="hlink" folHlink="folHlink"/>
    </a:extraClrScheme>
    <a:extraClrScheme>
      <a:clrScheme name="Artsy 3">
        <a:dk1>
          <a:srgbClr val="000000"/>
        </a:dk1>
        <a:lt1>
          <a:srgbClr val="FFFFFF"/>
        </a:lt1>
        <a:dk2>
          <a:srgbClr val="000000"/>
        </a:dk2>
        <a:lt2>
          <a:srgbClr val="B2B2B2"/>
        </a:lt2>
        <a:accent1>
          <a:srgbClr val="C0C0C0"/>
        </a:accent1>
        <a:accent2>
          <a:srgbClr val="DDDDDD"/>
        </a:accent2>
        <a:accent3>
          <a:srgbClr val="FFFFFF"/>
        </a:accent3>
        <a:accent4>
          <a:srgbClr val="000000"/>
        </a:accent4>
        <a:accent5>
          <a:srgbClr val="DCDCDC"/>
        </a:accent5>
        <a:accent6>
          <a:srgbClr val="C8C8C8"/>
        </a:accent6>
        <a:hlink>
          <a:srgbClr val="808080"/>
        </a:hlink>
        <a:folHlink>
          <a:srgbClr val="969696"/>
        </a:folHlink>
      </a:clrScheme>
      <a:clrMap bg1="lt1" tx1="dk1" bg2="lt2" tx2="dk2" accent1="accent1" accent2="accent2" accent3="accent3" accent4="accent4" accent5="accent5" accent6="accent6" hlink="hlink" folHlink="folHlink"/>
    </a:extraClrScheme>
    <a:extraClrScheme>
      <a:clrScheme name="Artsy 4">
        <a:dk1>
          <a:srgbClr val="2C2C42"/>
        </a:dk1>
        <a:lt1>
          <a:srgbClr val="FFFFCC"/>
        </a:lt1>
        <a:dk2>
          <a:srgbClr val="666699"/>
        </a:dk2>
        <a:lt2>
          <a:srgbClr val="FFCC00"/>
        </a:lt2>
        <a:accent1>
          <a:srgbClr val="FF9933"/>
        </a:accent1>
        <a:accent2>
          <a:srgbClr val="808000"/>
        </a:accent2>
        <a:accent3>
          <a:srgbClr val="B8B8CA"/>
        </a:accent3>
        <a:accent4>
          <a:srgbClr val="DADAAE"/>
        </a:accent4>
        <a:accent5>
          <a:srgbClr val="FFCAAD"/>
        </a:accent5>
        <a:accent6>
          <a:srgbClr val="737300"/>
        </a:accent6>
        <a:hlink>
          <a:srgbClr val="CC6600"/>
        </a:hlink>
        <a:folHlink>
          <a:srgbClr val="333399"/>
        </a:folHlink>
      </a:clrScheme>
      <a:clrMap bg1="dk2" tx1="lt1" bg2="dk1" tx2="lt2" accent1="accent1" accent2="accent2" accent3="accent3" accent4="accent4" accent5="accent5" accent6="accent6" hlink="hlink" folHlink="folHlink"/>
    </a:extraClrScheme>
    <a:extraClrScheme>
      <a:clrScheme name="Artsy 5">
        <a:dk1>
          <a:srgbClr val="50000F"/>
        </a:dk1>
        <a:lt1>
          <a:srgbClr val="FFCC00"/>
        </a:lt1>
        <a:dk2>
          <a:srgbClr val="800000"/>
        </a:dk2>
        <a:lt2>
          <a:srgbClr val="FFFFCC"/>
        </a:lt2>
        <a:accent1>
          <a:srgbClr val="808000"/>
        </a:accent1>
        <a:accent2>
          <a:srgbClr val="993366"/>
        </a:accent2>
        <a:accent3>
          <a:srgbClr val="C0AAAA"/>
        </a:accent3>
        <a:accent4>
          <a:srgbClr val="DAAE00"/>
        </a:accent4>
        <a:accent5>
          <a:srgbClr val="C0C0AA"/>
        </a:accent5>
        <a:accent6>
          <a:srgbClr val="8A2D5C"/>
        </a:accent6>
        <a:hlink>
          <a:srgbClr val="FF5050"/>
        </a:hlink>
        <a:folHlink>
          <a:srgbClr val="993300"/>
        </a:folHlink>
      </a:clrScheme>
      <a:clrMap bg1="dk2" tx1="lt1" bg2="dk1" tx2="lt2" accent1="accent1" accent2="accent2" accent3="accent3" accent4="accent4" accent5="accent5" accent6="accent6" hlink="hlink" folHlink="folHlink"/>
    </a:extraClrScheme>
    <a:extraClrScheme>
      <a:clrScheme name="Artsy 6">
        <a:dk1>
          <a:srgbClr val="333300"/>
        </a:dk1>
        <a:lt1>
          <a:srgbClr val="FFCC00"/>
        </a:lt1>
        <a:dk2>
          <a:srgbClr val="666633"/>
        </a:dk2>
        <a:lt2>
          <a:srgbClr val="FFFFCC"/>
        </a:lt2>
        <a:accent1>
          <a:srgbClr val="8F7401"/>
        </a:accent1>
        <a:accent2>
          <a:srgbClr val="CC6600"/>
        </a:accent2>
        <a:accent3>
          <a:srgbClr val="B8B8AD"/>
        </a:accent3>
        <a:accent4>
          <a:srgbClr val="DAAE00"/>
        </a:accent4>
        <a:accent5>
          <a:srgbClr val="C6BCAA"/>
        </a:accent5>
        <a:accent6>
          <a:srgbClr val="B95C00"/>
        </a:accent6>
        <a:hlink>
          <a:srgbClr val="666699"/>
        </a:hlink>
        <a:folHlink>
          <a:srgbClr val="808000"/>
        </a:folHlink>
      </a:clrScheme>
      <a:clrMap bg1="dk2" tx1="lt1" bg2="dk1" tx2="lt2" accent1="accent1" accent2="accent2" accent3="accent3" accent4="accent4" accent5="accent5" accent6="accent6" hlink="hlink" folHlink="folHlink"/>
    </a:extraClrScheme>
    <a:extraClrScheme>
      <a:clrScheme name="Artsy 7">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Blank Presentation - Graphics Omitted">
  <a:themeElements>
    <a:clrScheme name="">
      <a:dk1>
        <a:srgbClr val="000000"/>
      </a:dk1>
      <a:lt1>
        <a:srgbClr val="FFFFC7"/>
      </a:lt1>
      <a:dk2>
        <a:srgbClr val="000000"/>
      </a:dk2>
      <a:lt2>
        <a:srgbClr val="000000"/>
      </a:lt2>
      <a:accent1>
        <a:srgbClr val="009D29"/>
      </a:accent1>
      <a:accent2>
        <a:srgbClr val="333399"/>
      </a:accent2>
      <a:accent3>
        <a:srgbClr val="FFFFE0"/>
      </a:accent3>
      <a:accent4>
        <a:srgbClr val="000000"/>
      </a:accent4>
      <a:accent5>
        <a:srgbClr val="AACCAC"/>
      </a:accent5>
      <a:accent6>
        <a:srgbClr val="2D2D8A"/>
      </a:accent6>
      <a:hlink>
        <a:srgbClr val="009999"/>
      </a:hlink>
      <a:folHlink>
        <a:srgbClr val="99CC00"/>
      </a:folHlink>
    </a:clrScheme>
    <a:fontScheme name="Blank Presentation - Graphics Omitted">
      <a:majorFont>
        <a:latin typeface="Times"/>
        <a:ea typeface="Times"/>
        <a:cs typeface="Times"/>
      </a:majorFont>
      <a:minorFont>
        <a:latin typeface="Times"/>
        <a:ea typeface="Times"/>
        <a:cs typeface="Time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Sans" pitchFamily="1" charset="0"/>
            <a:ea typeface="GillSans" pitchFamily="1" charset="0"/>
            <a:cs typeface="GillSans" pitchFamily="1" charset="0"/>
            <a:sym typeface="Gill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Sans" pitchFamily="1" charset="0"/>
            <a:ea typeface="GillSans" pitchFamily="1" charset="0"/>
            <a:cs typeface="GillSans" pitchFamily="1" charset="0"/>
            <a:sym typeface="GillSans" pitchFamily="1" charset="0"/>
          </a:defRPr>
        </a:defPPr>
      </a:lstStyle>
    </a:lnDef>
  </a:objectDefaults>
  <a:extraClrSchemeLst>
    <a:extraClrScheme>
      <a:clrScheme name="Blank Presentation - Graphics Omitt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itle &amp; Bullets">
  <a:themeElements>
    <a:clrScheme name="">
      <a:dk1>
        <a:srgbClr val="000000"/>
      </a:dk1>
      <a:lt1>
        <a:srgbClr val="FFFFFF"/>
      </a:lt1>
      <a:dk2>
        <a:srgbClr val="000000"/>
      </a:dk2>
      <a:lt2>
        <a:srgbClr val="808080"/>
      </a:lt2>
      <a:accent1>
        <a:srgbClr val="00CC99"/>
      </a:accent1>
      <a:accent2>
        <a:srgbClr val="333399"/>
      </a:accent2>
      <a:accent3>
        <a:srgbClr val="FFFFFF"/>
      </a:accent3>
      <a:accent4>
        <a:srgbClr val="000000"/>
      </a:accent4>
      <a:accent5>
        <a:srgbClr val="AAE2CA"/>
      </a:accent5>
      <a:accent6>
        <a:srgbClr val="2D2D8A"/>
      </a:accent6>
      <a:hlink>
        <a:srgbClr val="009999"/>
      </a:hlink>
      <a:folHlink>
        <a:srgbClr val="99CC00"/>
      </a:folHlink>
    </a:clrScheme>
    <a:fontScheme name="Title &amp; Bullets">
      <a:majorFont>
        <a:latin typeface="Times New Roman"/>
        <a:ea typeface="ヒラギノ明朝 ProN W3"/>
        <a:cs typeface="ヒラギノ明朝 ProN W3"/>
      </a:majorFont>
      <a:minorFont>
        <a:latin typeface="Times New Roman"/>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1066800" algn="l"/>
          </a:tabLst>
          <a:defRPr kumimoji="0" lang="en-US" sz="42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1066800" algn="l"/>
          </a:tabLst>
          <a:defRPr kumimoji="0" lang="en-US" sz="42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Presentation">
  <a:themeElements>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CCFFFF"/>
        </a:lt1>
        <a:dk2>
          <a:srgbClr val="000000"/>
        </a:dk2>
        <a:lt2>
          <a:srgbClr val="808080"/>
        </a:lt2>
        <a:accent1>
          <a:srgbClr val="00CC99"/>
        </a:accent1>
        <a:accent2>
          <a:srgbClr val="3333CC"/>
        </a:accent2>
        <a:accent3>
          <a:srgbClr val="E2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3076</TotalTime>
  <Words>2794</Words>
  <Application>Microsoft Macintosh PowerPoint</Application>
  <PresentationFormat>On-screen Show (4:3)</PresentationFormat>
  <Paragraphs>231</Paragraphs>
  <Slides>42</Slides>
  <Notes>7</Notes>
  <HiddenSlides>0</HiddenSlides>
  <MMClips>0</MMClips>
  <ScaleCrop>false</ScaleCrop>
  <HeadingPairs>
    <vt:vector size="6" baseType="variant">
      <vt:variant>
        <vt:lpstr>Fonts Used</vt:lpstr>
      </vt:variant>
      <vt:variant>
        <vt:i4>9</vt:i4>
      </vt:variant>
      <vt:variant>
        <vt:lpstr>Theme</vt:lpstr>
      </vt:variant>
      <vt:variant>
        <vt:i4>10</vt:i4>
      </vt:variant>
      <vt:variant>
        <vt:lpstr>Slide Titles</vt:lpstr>
      </vt:variant>
      <vt:variant>
        <vt:i4>42</vt:i4>
      </vt:variant>
    </vt:vector>
  </HeadingPairs>
  <TitlesOfParts>
    <vt:vector size="61" baseType="lpstr">
      <vt:lpstr>Albertus Extra Bold</vt:lpstr>
      <vt:lpstr>ＭＳ Ｐゴシック</vt:lpstr>
      <vt:lpstr>Times</vt:lpstr>
      <vt:lpstr>Arial</vt:lpstr>
      <vt:lpstr>Arial Narrow</vt:lpstr>
      <vt:lpstr>Calibri</vt:lpstr>
      <vt:lpstr>Lucida Grande</vt:lpstr>
      <vt:lpstr>Times New Roman</vt:lpstr>
      <vt:lpstr>Wingdings</vt:lpstr>
      <vt:lpstr>Default Design</vt:lpstr>
      <vt:lpstr>Artsy</vt:lpstr>
      <vt:lpstr>2_Blank Presentation - Graphics Omitted</vt:lpstr>
      <vt:lpstr>Title &amp; Bullets</vt:lpstr>
      <vt:lpstr>Blank Presentation</vt:lpstr>
      <vt:lpstr>1_Default Design</vt:lpstr>
      <vt:lpstr>3_Office Theme</vt:lpstr>
      <vt:lpstr>1_Blank Presentation</vt:lpstr>
      <vt:lpstr>2_Default Design</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الصفحة الرئيسية على BibleStudyDownloads.org</vt:lpstr>
      <vt:lpstr>خطاب جبل الزيتون at BibleStudyDownloads.org</vt:lpstr>
    </vt:vector>
  </TitlesOfParts>
  <Company>World of the Bible Ministries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Randall  Price</dc:creator>
  <cp:lastModifiedBy>Rick Griffith</cp:lastModifiedBy>
  <cp:revision>141</cp:revision>
  <dcterms:created xsi:type="dcterms:W3CDTF">2015-09-13T18:18:08Z</dcterms:created>
  <dcterms:modified xsi:type="dcterms:W3CDTF">2023-12-31T19:51:18Z</dcterms:modified>
</cp:coreProperties>
</file>