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6" r:id="rId3"/>
    <p:sldMasterId id="2147483699" r:id="rId4"/>
    <p:sldMasterId id="2147483711" r:id="rId5"/>
    <p:sldMasterId id="2147483723" r:id="rId6"/>
    <p:sldMasterId id="2147483725" r:id="rId7"/>
    <p:sldMasterId id="2147483737" r:id="rId8"/>
    <p:sldMasterId id="2147483761" r:id="rId9"/>
    <p:sldMasterId id="2147483773" r:id="rId10"/>
    <p:sldMasterId id="2147483785" r:id="rId11"/>
  </p:sldMasterIdLst>
  <p:notesMasterIdLst>
    <p:notesMasterId r:id="rId66"/>
  </p:notesMasterIdLst>
  <p:sldIdLst>
    <p:sldId id="435" r:id="rId12"/>
    <p:sldId id="650" r:id="rId13"/>
    <p:sldId id="528" r:id="rId14"/>
    <p:sldId id="852" r:id="rId15"/>
    <p:sldId id="4038" r:id="rId16"/>
    <p:sldId id="909" r:id="rId17"/>
    <p:sldId id="845" r:id="rId18"/>
    <p:sldId id="911" r:id="rId19"/>
    <p:sldId id="4037" r:id="rId20"/>
    <p:sldId id="910" r:id="rId21"/>
    <p:sldId id="266" r:id="rId22"/>
    <p:sldId id="267" r:id="rId23"/>
    <p:sldId id="853" r:id="rId24"/>
    <p:sldId id="432" r:id="rId25"/>
    <p:sldId id="4057" r:id="rId26"/>
    <p:sldId id="4043" r:id="rId27"/>
    <p:sldId id="844" r:id="rId28"/>
    <p:sldId id="4044" r:id="rId29"/>
    <p:sldId id="269" r:id="rId30"/>
    <p:sldId id="4058" r:id="rId31"/>
    <p:sldId id="4031" r:id="rId32"/>
    <p:sldId id="4027" r:id="rId33"/>
    <p:sldId id="4029" r:id="rId34"/>
    <p:sldId id="4028" r:id="rId35"/>
    <p:sldId id="4030" r:id="rId36"/>
    <p:sldId id="4040" r:id="rId37"/>
    <p:sldId id="303" r:id="rId38"/>
    <p:sldId id="4035" r:id="rId39"/>
    <p:sldId id="4036" r:id="rId40"/>
    <p:sldId id="321" r:id="rId41"/>
    <p:sldId id="4033" r:id="rId42"/>
    <p:sldId id="4045" r:id="rId43"/>
    <p:sldId id="264" r:id="rId44"/>
    <p:sldId id="4034" r:id="rId45"/>
    <p:sldId id="4056" r:id="rId46"/>
    <p:sldId id="4053" r:id="rId47"/>
    <p:sldId id="4054" r:id="rId48"/>
    <p:sldId id="4051" r:id="rId49"/>
    <p:sldId id="4052" r:id="rId50"/>
    <p:sldId id="4050" r:id="rId51"/>
    <p:sldId id="434" r:id="rId52"/>
    <p:sldId id="4039" r:id="rId53"/>
    <p:sldId id="443" r:id="rId54"/>
    <p:sldId id="4055" r:id="rId55"/>
    <p:sldId id="433" r:id="rId56"/>
    <p:sldId id="4047" r:id="rId57"/>
    <p:sldId id="4049" r:id="rId58"/>
    <p:sldId id="4041" r:id="rId59"/>
    <p:sldId id="412" r:id="rId60"/>
    <p:sldId id="4048" r:id="rId61"/>
    <p:sldId id="4042" r:id="rId62"/>
    <p:sldId id="4046" r:id="rId63"/>
    <p:sldId id="268" r:id="rId64"/>
    <p:sldId id="345"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EE"/>
    <a:srgbClr val="FEFEFE"/>
    <a:srgbClr val="F9F9FB"/>
    <a:srgbClr val="007D50"/>
    <a:srgbClr val="ED1C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388" autoAdjust="0"/>
    <p:restoredTop sz="86507" autoAdjust="0"/>
  </p:normalViewPr>
  <p:slideViewPr>
    <p:cSldViewPr snapToGrid="0" snapToObjects="1">
      <p:cViewPr varScale="1">
        <p:scale>
          <a:sx n="109" d="100"/>
          <a:sy n="109" d="100"/>
        </p:scale>
        <p:origin x="144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7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pPr/>
              <a:t>6/9/26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pPr/>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news.nationalgeographic.com/2018/02/prophet-isaiah-jerusalem-seal-archaeology-bible/" TargetMode="External"/><Relationship Id="rId3" Type="http://schemas.openxmlformats.org/officeDocument/2006/relationships/hyperlink" Target="http://archaeology.huji.ac.il/depart/biblical/eilatm/eilatm.asp" TargetMode="External"/><Relationship Id="rId7" Type="http://schemas.openxmlformats.org/officeDocument/2006/relationships/hyperlink" Target="https://www.thetrumpet.com/16854-an-interview-with-israeli-archaeologist-dr-eilat-mazar"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biblegateway.com/passage/?search=Isaiah+37%E2%80%9339&amp;version=NIV" TargetMode="External"/><Relationship Id="rId5" Type="http://schemas.openxmlformats.org/officeDocument/2006/relationships/hyperlink" Target="https://www.biblegateway.com/passage/?search=2%20Kings+19" TargetMode="External"/><Relationship Id="rId4" Type="http://schemas.openxmlformats.org/officeDocument/2006/relationships/hyperlink" Target="http://www.biblicalarchaeology.org/isaiah"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789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789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5881E15-78C7-384B-A886-C3B6959C6DE0}"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10</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789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1E9AE3D-B1A9-A340-88D1-742CA303B486}"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10</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789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endParaRPr>
          </a:p>
        </p:txBody>
      </p:sp>
      <p:sp>
        <p:nvSpPr>
          <p:cNvPr id="67789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02"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5603"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3086FBC-5E0D-4247-977A-A886576552F0}"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5604"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D7F9ED8-E664-C14A-9BA9-5DD2805D1B7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560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65606"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sz="1200" kern="1200" dirty="0">
                <a:solidFill>
                  <a:schemeClr val="tx1"/>
                </a:solidFill>
                <a:effectLst/>
                <a:latin typeface="+mn-lt"/>
                <a:ea typeface="+mn-ea"/>
                <a:cs typeface="+mn-cs"/>
              </a:rPr>
              <a:t>1.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Chapters 1–39 have an Assyrian background but chapters 40–66 have a Babylonian background.</a:t>
            </a:r>
          </a:p>
          <a:p>
            <a:r>
              <a:rPr lang="en-US" sz="1200" kern="1200" dirty="0">
                <a:solidFill>
                  <a:schemeClr val="tx1"/>
                </a:solidFill>
                <a:effectLst/>
                <a:latin typeface="+mn-lt"/>
                <a:ea typeface="+mn-ea"/>
                <a:cs typeface="+mn-cs"/>
              </a:rPr>
              <a:t>2.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The language, style, and theology of the two sections differ radically.</a:t>
            </a:r>
          </a:p>
          <a:p>
            <a:r>
              <a:rPr lang="en-US" sz="1200" kern="1200" dirty="0">
                <a:solidFill>
                  <a:schemeClr val="tx1"/>
                </a:solidFill>
                <a:effectLst/>
                <a:latin typeface="+mn-lt"/>
                <a:ea typeface="+mn-ea"/>
                <a:cs typeface="+mn-cs"/>
              </a:rPr>
              <a:t>3.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Messiah is presented as King in chapters 1–39 but as Suffering Servant in chapters 40–66.</a:t>
            </a:r>
          </a:p>
          <a:p>
            <a:r>
              <a:rPr lang="en-US" sz="1200" kern="1200" dirty="0">
                <a:solidFill>
                  <a:schemeClr val="tx1"/>
                </a:solidFill>
                <a:effectLst/>
                <a:latin typeface="+mn-lt"/>
                <a:ea typeface="+mn-ea"/>
                <a:cs typeface="+mn-cs"/>
              </a:rPr>
              <a:t>4.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Isaiah could not have predicted the Babylonian captivity and return under Cyrus who is specifically mentioned by name (Isa 44–45) 160 years in advance.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dirty="0">
                <a:latin typeface="Times New Roman" charset="0"/>
                <a:ea typeface="ＭＳ Ｐゴシック" charset="0"/>
                <a:cs typeface="ＭＳ Ｐゴシック" charset="0"/>
              </a:rPr>
              <a:t>Since Isaiah 1–39 differ in many ways from Isaiah 40–66, most scholars (e.g., S. R. Driver, </a:t>
            </a:r>
            <a:r>
              <a:rPr lang="en-US" i="1" dirty="0">
                <a:latin typeface="Times New Roman" charset="0"/>
                <a:ea typeface="ＭＳ Ｐゴシック" charset="0"/>
                <a:cs typeface="ＭＳ Ｐゴシック" charset="0"/>
              </a:rPr>
              <a:t>Intro. to Lit. of OT</a:t>
            </a:r>
            <a:r>
              <a:rPr lang="en-US" dirty="0">
                <a:latin typeface="Times New Roman" charset="0"/>
                <a:ea typeface="ＭＳ Ｐゴシック" charset="0"/>
                <a:cs typeface="ＭＳ Ｐゴシック" charset="0"/>
              </a:rPr>
              <a:t>, 204-8, 230-46; Robert H. Pfeiffer, </a:t>
            </a:r>
            <a:r>
              <a:rPr lang="en-US" i="1" dirty="0">
                <a:latin typeface="Times New Roman" charset="0"/>
                <a:ea typeface="ＭＳ Ｐゴシック" charset="0"/>
                <a:cs typeface="ＭＳ Ｐゴシック" charset="0"/>
              </a:rPr>
              <a:t>Intro. to OT</a:t>
            </a:r>
            <a:r>
              <a:rPr lang="en-US" dirty="0">
                <a:latin typeface="Times New Roman" charset="0"/>
                <a:ea typeface="ＭＳ Ｐゴシック" charset="0"/>
                <a:cs typeface="ＭＳ Ｐゴシック" charset="0"/>
              </a:rPr>
              <a:t>, 415-16, 452-81, etc.) since the rise of modern scholarship in the nineteenth century have challenged the book’s unity. They say that each of these two parts had a different author, the second part being written by a "Deutero-Isaiah" after the Babylonian captivity (586 BC).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9698"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9699"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7B21C82F-211E-9948-850E-541FDD44525D}"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9700"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F38C2BE-1241-CB43-9F17-04E8EBF08422}"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970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69702"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Some even say it had three authors (Isaiah 1–39, 40–55, 56–66), the last section being written by “Trito-Isaiah”). However, conservatives have repeatedly defended the book’s unity (e.g., Edward J. Young, </a:t>
            </a:r>
            <a:r>
              <a:rPr lang="en-US" i="1" dirty="0">
                <a:latin typeface="Times New Roman" charset="0"/>
                <a:ea typeface="ＭＳ Ｐゴシック" charset="0"/>
                <a:cs typeface="ＭＳ Ｐゴシック" charset="0"/>
              </a:rPr>
              <a:t>Book of Isaiah</a:t>
            </a:r>
            <a:r>
              <a:rPr lang="en-US" dirty="0">
                <a:latin typeface="Times New Roman" charset="0"/>
                <a:ea typeface="ＭＳ Ｐゴシック" charset="0"/>
                <a:cs typeface="ＭＳ Ｐゴシック" charset="0"/>
              </a:rPr>
              <a:t>, 3:538-49; R. K. Harrison, </a:t>
            </a:r>
            <a:r>
              <a:rPr lang="en-US" i="1" dirty="0">
                <a:latin typeface="Times New Roman" charset="0"/>
                <a:ea typeface="ＭＳ Ｐゴシック" charset="0"/>
                <a:cs typeface="ＭＳ Ｐゴシック" charset="0"/>
              </a:rPr>
              <a:t>Intro. to the OT</a:t>
            </a:r>
            <a:r>
              <a:rPr lang="en-US" dirty="0">
                <a:latin typeface="Times New Roman" charset="0"/>
                <a:ea typeface="ＭＳ Ｐゴシック" charset="0"/>
                <a:cs typeface="ＭＳ Ｐゴシック" charset="0"/>
              </a:rPr>
              <a:t>, 764-800; cf. Archer, Merrill, etc.):</a:t>
            </a: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903139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16</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16</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84734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3E5521E5-B1AB-D346-8239-A53DEBA30D40}"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17</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910370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sz="1200" kern="1200" dirty="0">
                <a:solidFill>
                  <a:schemeClr val="tx1"/>
                </a:solidFill>
                <a:effectLst/>
                <a:latin typeface="+mn-lt"/>
                <a:ea typeface="+mn-ea"/>
                <a:cs typeface="+mn-cs"/>
              </a:rPr>
              <a:t>1.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Chapters 1–39 have an Assyrian background but chapters 40–66 have a Babylonian background.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Response</a:t>
            </a:r>
            <a:r>
              <a:rPr lang="en-US" sz="1200" kern="1200" dirty="0">
                <a:solidFill>
                  <a:schemeClr val="tx1"/>
                </a:solidFill>
                <a:effectLst/>
                <a:latin typeface="+mn-lt"/>
                <a:ea typeface="+mn-ea"/>
                <a:cs typeface="+mn-cs"/>
              </a:rPr>
              <a:t>: Babylon is mentioned more than twice as often in chapters 1–39 than in 40–66.  The only shift is one of perspective from a present to a future time.  Besides, Isaiah may have prophesied chapters 1–39 before Assyria conquered Israel and then preached chapters 40–66 afterwards concerning Babylon.</a:t>
            </a:r>
          </a:p>
        </p:txBody>
      </p:sp>
    </p:spTree>
    <p:extLst>
      <p:ext uri="{BB962C8B-B14F-4D97-AF65-F5344CB8AC3E}">
        <p14:creationId xmlns:p14="http://schemas.microsoft.com/office/powerpoint/2010/main" val="4099952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19</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19</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sz="1200" kern="1200" dirty="0">
                <a:solidFill>
                  <a:schemeClr val="tx1"/>
                </a:solidFill>
                <a:effectLst/>
                <a:latin typeface="+mn-lt"/>
                <a:ea typeface="+mn-ea"/>
                <a:cs typeface="+mn-cs"/>
              </a:rPr>
              <a:t>2.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The language, style, and theology of the two sections differ radically.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Response</a:t>
            </a:r>
            <a:r>
              <a:rPr lang="en-US" sz="1200" kern="1200" dirty="0">
                <a:solidFill>
                  <a:schemeClr val="tx1"/>
                </a:solidFill>
                <a:effectLst/>
                <a:latin typeface="+mn-lt"/>
                <a:ea typeface="+mn-ea"/>
                <a:cs typeface="+mn-cs"/>
              </a:rPr>
              <a:t>: The differences are exaggerated by critics and can be explained by different emphases (condemnation verses consolation).  Critics often will not admit that content, time of writing, and circumstances normally affect an author's style.</a:t>
            </a: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133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1133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4FAB3CDF-AA5D-B943-B253-D89C41A0204F}"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1133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3CCA148-B7E8-5B40-905A-42CFD2E00749}"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1133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1133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4"/>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FA8E1F94-E06C-46D7-9B66-AB081FF4A02F}" type="slidenum">
              <a:rPr kumimoji="0" lang="en-GB" sz="1200" b="0" i="0" u="none" strike="noStrike" kern="1200" cap="none" spc="0" normalizeH="0" baseline="0" noProof="0" smtClean="0">
                <a:ln>
                  <a:noFill/>
                </a:ln>
                <a:solidFill>
                  <a:srgbClr val="000000"/>
                </a:solidFill>
                <a:effectLst/>
                <a:uLnTx/>
                <a:uFillTx/>
                <a:latin typeface="Calibri" pitchFamily="34"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20</a:t>
            </a:fld>
            <a:endParaRPr kumimoji="0" lang="en-GB" sz="1200" b="0" i="0" u="none" strike="noStrike" kern="1200" cap="none" spc="0" normalizeH="0" baseline="0" noProof="0">
              <a:ln>
                <a:noFill/>
              </a:ln>
              <a:solidFill>
                <a:srgbClr val="000000"/>
              </a:solidFill>
              <a:effectLst/>
              <a:uLnTx/>
              <a:uFillTx/>
              <a:latin typeface="Calibri" pitchFamily="34" charset="0"/>
              <a:ea typeface="MS PGothic" pitchFamily="34" charset="-128"/>
            </a:endParaRPr>
          </a:p>
        </p:txBody>
      </p:sp>
      <p:sp>
        <p:nvSpPr>
          <p:cNvPr id="69635" name="Text Box 1"/>
          <p:cNvSpPr txBox="1">
            <a:spLocks noChangeArrowheads="1"/>
          </p:cNvSpPr>
          <p:nvPr/>
        </p:nvSpPr>
        <p:spPr bwMode="auto">
          <a:xfrm>
            <a:off x="3881438" y="8685213"/>
            <a:ext cx="2968625" cy="449262"/>
          </a:xfrm>
          <a:prstGeom prst="rect">
            <a:avLst/>
          </a:prstGeom>
          <a:noFill/>
          <a:ln w="9525">
            <a:noFill/>
            <a:miter lim="800000"/>
            <a:headEnd/>
            <a:tailEnd/>
          </a:ln>
        </p:spPr>
        <p:txBody>
          <a:bodyPr lIns="0" tIns="0" rIns="0" bIns="0" anchor="b"/>
          <a:lstStyle/>
          <a:p>
            <a:pPr marL="0" marR="0" lvl="0" indent="0" algn="r" defTabSz="449263" rtl="0" eaLnBrk="1" fontAlgn="base" latinLnBrk="0" hangingPunct="1">
              <a:lnSpc>
                <a:spcPct val="95000"/>
              </a:lnSpc>
              <a:spcBef>
                <a:spcPct val="0"/>
              </a:spcBef>
              <a:spcAft>
                <a:spcPct val="0"/>
              </a:spcAft>
              <a:buClr>
                <a:srgbClr val="FFFFFF"/>
              </a:buClr>
              <a:buSzPct val="100000"/>
              <a:buFont typeface="Arial" pitchFamily="34"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fld id="{6A090FED-9CF6-459F-A542-AD38DD35108A}" type="slidenum">
              <a:rPr kumimoji="0" lang="en-GB"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pPr marL="0" marR="0" lvl="0" indent="0" algn="r" defTabSz="449263" rtl="0" eaLnBrk="1" fontAlgn="base" latinLnBrk="0" hangingPunct="1">
                <a:lnSpc>
                  <a:spcPct val="95000"/>
                </a:lnSpc>
                <a:spcBef>
                  <a:spcPct val="0"/>
                </a:spcBef>
                <a:spcAft>
                  <a:spcPct val="0"/>
                </a:spcAft>
                <a:buClr>
                  <a:srgbClr val="FFFFFF"/>
                </a:buClr>
                <a:buSzPct val="100000"/>
                <a:buFont typeface="Arial" pitchFamily="34"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t>20</a:t>
            </a:fld>
            <a:endParaRPr kumimoji="0" lang="en-GB"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69636" name="Text Box 2"/>
          <p:cNvSpPr txBox="1">
            <a:spLocks noChangeArrowheads="1"/>
          </p:cNvSpPr>
          <p:nvPr/>
        </p:nvSpPr>
        <p:spPr bwMode="auto">
          <a:xfrm>
            <a:off x="1004888" y="695325"/>
            <a:ext cx="4838700" cy="3421063"/>
          </a:xfrm>
          <a:prstGeom prst="rect">
            <a:avLst/>
          </a:prstGeom>
          <a:solidFill>
            <a:srgbClr val="FFFFFF"/>
          </a:solidFill>
          <a:ln w="9525">
            <a:solidFill>
              <a:srgbClr val="000000"/>
            </a:solidFill>
            <a:miter lim="800000"/>
            <a:headEnd/>
            <a:tailEnd/>
          </a:ln>
        </p:spPr>
        <p:txBody>
          <a:bodyPr wrap="none" lIns="80165" tIns="40083" rIns="80165" bIns="40083"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pitchFamily="34"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mn-cs"/>
            </a:endParaRPr>
          </a:p>
        </p:txBody>
      </p:sp>
      <p:sp>
        <p:nvSpPr>
          <p:cNvPr id="69637" name="Rectangle 3"/>
          <p:cNvSpPr>
            <a:spLocks noGrp="1" noChangeArrowheads="1"/>
          </p:cNvSpPr>
          <p:nvPr>
            <p:ph type="body"/>
          </p:nvPr>
        </p:nvSpPr>
        <p:spPr>
          <a:xfrm>
            <a:off x="685800" y="4343400"/>
            <a:ext cx="5475288" cy="4103688"/>
          </a:xfrm>
          <a:noFill/>
          <a:ln/>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2267008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60660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9118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27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831047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25</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25</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32487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26</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26</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sz="1200" kern="1200" dirty="0">
                <a:solidFill>
                  <a:schemeClr val="tx1"/>
                </a:solidFill>
                <a:effectLst/>
                <a:latin typeface="+mn-lt"/>
                <a:ea typeface="+mn-ea"/>
                <a:cs typeface="+mn-cs"/>
              </a:rPr>
              <a:t>3.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Messiah is presented as King in chapters 1–39 but as Suffering Servant in chapters 40–66.</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Response</a:t>
            </a:r>
            <a:r>
              <a:rPr lang="en-US" sz="1200" kern="1200" dirty="0">
                <a:solidFill>
                  <a:schemeClr val="tx1"/>
                </a:solidFill>
                <a:effectLst/>
                <a:latin typeface="+mn-lt"/>
                <a:ea typeface="+mn-ea"/>
                <a:cs typeface="+mn-cs"/>
              </a:rPr>
              <a:t>: These two concepts are not contradictory and both depict each section.</a:t>
            </a:r>
          </a:p>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319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02"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1075203"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33E4873-06FD-9840-A0E4-97E58356DE43}"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27</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075204"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36EA62F-71CC-0745-94F7-9DE48C56B934}"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27</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07520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1075206" name="Text Box 3"/>
          <p:cNvSpPr>
            <a:spLocks noGrp="1" noChangeArrowheads="1"/>
          </p:cNvSpPr>
          <p:nvPr>
            <p:ph type="body"/>
          </p:nvPr>
        </p:nvSpPr>
        <p:spPr>
          <a:xfrm>
            <a:off x="914400" y="4343400"/>
            <a:ext cx="5029200" cy="4114800"/>
          </a:xfrm>
          <a:solidFill>
            <a:srgbClr val="FFFFFF"/>
          </a:solidFill>
          <a:ln w="9360">
            <a:solidFill>
              <a:srgbClr val="000000"/>
            </a:solidFill>
            <a:miter lim="800000"/>
          </a:ln>
        </p:spPr>
        <p:txBody>
          <a:bodyPr/>
          <a:lstStyle/>
          <a:p>
            <a:pPr>
              <a:spcBef>
                <a:spcPts val="600"/>
              </a:spcBef>
              <a:buClr>
                <a:srgbClr val="030000"/>
              </a:buClr>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latin typeface="Calibri" charset="0"/>
                <a:ea typeface="ＭＳ Ｐゴシック" charset="0"/>
                <a:cs typeface="ＭＳ Ｐゴシック" charset="0"/>
              </a:rPr>
              <a:t>Jewish scholars of the intertestamental period could not reconcile Isaiah</a:t>
            </a:r>
            <a:r>
              <a:rPr lang="uk-UA" altLang="ja-JP" sz="1600" dirty="0">
                <a:latin typeface="Calibri" charset="0"/>
                <a:ea typeface="ＭＳ Ｐゴシック" charset="0"/>
                <a:cs typeface="ＭＳ Ｐゴシック" charset="0"/>
              </a:rPr>
              <a:t>'</a:t>
            </a:r>
            <a:r>
              <a:rPr lang="en-GB" altLang="ja-JP" sz="1600" dirty="0">
                <a:latin typeface="Calibri" charset="0"/>
                <a:ea typeface="ＭＳ Ｐゴシック" charset="0"/>
                <a:cs typeface="ＭＳ Ｐゴシック" charset="0"/>
              </a:rPr>
              <a:t>s two seemingly contradictory depictions of the Messiah.  Therefore, some thought there existed two Messiahs—one to rule and one to suffer.  Others said Isaiah 53 depicted not the Messiah but the suffering Jewish people.  </a:t>
            </a:r>
          </a:p>
          <a:p>
            <a:pPr>
              <a:spcBef>
                <a:spcPts val="600"/>
              </a:spcBef>
              <a:buClr>
                <a:srgbClr val="030000"/>
              </a:buClr>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latin typeface="Calibri" charset="0"/>
                <a:ea typeface="ＭＳ Ｐゴシック" charset="0"/>
                <a:cs typeface="ＭＳ Ｐゴシック" charset="0"/>
              </a:rPr>
              <a:t>_________</a:t>
            </a:r>
          </a:p>
          <a:p>
            <a:pPr>
              <a:spcBef>
                <a:spcPts val="600"/>
              </a:spcBef>
              <a:buClr>
                <a:srgbClr val="030000"/>
              </a:buClr>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latin typeface="Calibri" charset="0"/>
                <a:ea typeface="ＭＳ Ｐゴシック" charset="0"/>
                <a:cs typeface="ＭＳ Ｐゴシック" charset="0"/>
              </a:rPr>
              <a:t>OC-18-Isaiah Authorship-27</a:t>
            </a:r>
          </a:p>
          <a:p>
            <a:pPr>
              <a:spcBef>
                <a:spcPts val="600"/>
              </a:spcBef>
              <a:buClr>
                <a:srgbClr val="030000"/>
              </a:buClr>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Calibri" charset="0"/>
                <a:ea typeface="ＭＳ Ｐゴシック" charset="0"/>
                <a:cs typeface="ＭＳ Ｐゴシック" charset="0"/>
              </a:rPr>
              <a:t>OS-22-Isaiah1-6-slide 300</a:t>
            </a:r>
            <a:endParaRPr lang="en-GB" sz="1600" dirty="0">
              <a:latin typeface="Calibri"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7410" name="Rectangle 14"/>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B30170A-CA99-D843-A45E-18959C0F8E32}"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57411" name="Text Box 1"/>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fld id="{ACA9E927-F8E1-BF42-8635-81D18206C363}" type="slidenum">
              <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t>28</a:t>
            </a:fld>
            <a:endPar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57412" name="Text Box 2"/>
          <p:cNvSpPr txBox="1">
            <a:spLocks noChangeArrowheads="1"/>
          </p:cNvSpPr>
          <p:nvPr/>
        </p:nvSpPr>
        <p:spPr bwMode="auto">
          <a:xfrm>
            <a:off x="1003300" y="695325"/>
            <a:ext cx="4849813" cy="3427413"/>
          </a:xfrm>
          <a:prstGeom prst="rect">
            <a:avLst/>
          </a:prstGeom>
          <a:solidFill>
            <a:srgbClr val="FFFFFF"/>
          </a:solidFill>
          <a:ln w="9525">
            <a:solidFill>
              <a:srgbClr val="000000"/>
            </a:solidFill>
            <a:miter lim="800000"/>
            <a:headEnd/>
            <a:tailEnd/>
          </a:ln>
        </p:spPr>
        <p:txBody>
          <a:bodyPr wrap="none" lIns="80165" tIns="40083" rIns="80165" bIns="40083"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57413" name="Rectangle 3"/>
          <p:cNvSpPr>
            <a:spLocks noGrp="1" noChangeArrowheads="1"/>
          </p:cNvSpPr>
          <p:nvPr>
            <p:ph type="body"/>
          </p:nvPr>
        </p:nvSpPr>
        <p:spPr>
          <a:xfrm>
            <a:off x="685800" y="4343400"/>
            <a:ext cx="5475288" cy="410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dirty="0">
                <a:latin typeface="Times New Roman" charset="0"/>
                <a:ea typeface="ＭＳ Ｐゴシック" charset="0"/>
                <a:cs typeface="ＭＳ Ｐゴシック" charset="0"/>
              </a:rPr>
              <a:t>Ironically, it is easy for those who deny Isaiah lived in 700 BC to blindly accept that Nostradamus from 500 years ago was a prophet when his writings were ambiguous at best.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9458" name="Rectangle 14"/>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E482120D-A5BC-C343-9AA2-4364FF4248A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29</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59459" name="Text Box 1"/>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fld id="{F019A78A-E896-0640-A1A6-2A658A0E054B}" type="slidenum">
              <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t>29</a:t>
            </a:fld>
            <a:endPar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59460" name="Text Box 2"/>
          <p:cNvSpPr txBox="1">
            <a:spLocks noChangeArrowheads="1"/>
          </p:cNvSpPr>
          <p:nvPr/>
        </p:nvSpPr>
        <p:spPr bwMode="auto">
          <a:xfrm>
            <a:off x="1003300" y="695325"/>
            <a:ext cx="4849813" cy="3427413"/>
          </a:xfrm>
          <a:prstGeom prst="rect">
            <a:avLst/>
          </a:prstGeom>
          <a:solidFill>
            <a:srgbClr val="FFFFFF"/>
          </a:solidFill>
          <a:ln w="9525">
            <a:solidFill>
              <a:srgbClr val="000000"/>
            </a:solidFill>
            <a:miter lim="800000"/>
            <a:headEnd/>
            <a:tailEnd/>
          </a:ln>
        </p:spPr>
        <p:txBody>
          <a:bodyPr wrap="none" lIns="80165" tIns="40083" rIns="80165" bIns="40083"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59461" name="Rectangle 3"/>
          <p:cNvSpPr>
            <a:spLocks noGrp="1" noChangeArrowheads="1"/>
          </p:cNvSpPr>
          <p:nvPr>
            <p:ph type="body"/>
          </p:nvPr>
        </p:nvSpPr>
        <p:spPr>
          <a:xfrm>
            <a:off x="685800" y="4343400"/>
            <a:ext cx="5475288" cy="410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dirty="0">
                <a:latin typeface="Times New Roman" charset="0"/>
                <a:ea typeface="ＭＳ Ｐゴシック" charset="0"/>
                <a:cs typeface="ＭＳ Ｐゴシック" charset="0"/>
              </a:rPr>
              <a:t>In contrast to the ambiguous Nostradamus, Isaiah was amazingly specific.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FE68F391-567E-844E-B7D2-7059D081BF91}"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3554"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1506" name="Rectangle 14"/>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30273D16-6CA5-444E-9D37-C0D150955A7D}"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30</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1507" name="Text Box 1"/>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fld id="{ABDE3DBB-72DD-D74F-B309-0F894CA071C4}" type="slidenum">
              <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t>30</a:t>
            </a:fld>
            <a:endPar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61508" name="Text Box 2"/>
          <p:cNvSpPr txBox="1">
            <a:spLocks noChangeArrowheads="1"/>
          </p:cNvSpPr>
          <p:nvPr/>
        </p:nvSpPr>
        <p:spPr bwMode="auto">
          <a:xfrm>
            <a:off x="1003300" y="695325"/>
            <a:ext cx="4849813" cy="3427413"/>
          </a:xfrm>
          <a:prstGeom prst="rect">
            <a:avLst/>
          </a:prstGeom>
          <a:solidFill>
            <a:srgbClr val="FFFFFF"/>
          </a:solidFill>
          <a:ln w="9525">
            <a:solidFill>
              <a:srgbClr val="000000"/>
            </a:solidFill>
            <a:miter lim="800000"/>
            <a:headEnd/>
            <a:tailEnd/>
          </a:ln>
        </p:spPr>
        <p:txBody>
          <a:bodyPr wrap="none" lIns="80165" tIns="40083" rIns="80165" bIns="40083"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61509" name="Rectangle 3"/>
          <p:cNvSpPr>
            <a:spLocks noGrp="1" noChangeArrowheads="1"/>
          </p:cNvSpPr>
          <p:nvPr>
            <p:ph type="body"/>
          </p:nvPr>
        </p:nvSpPr>
        <p:spPr>
          <a:xfrm>
            <a:off x="685800" y="4343400"/>
            <a:ext cx="5475288" cy="410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dirty="0">
                <a:latin typeface="Times New Roman" charset="0"/>
                <a:ea typeface="ＭＳ Ｐゴシック" charset="0"/>
                <a:cs typeface="ＭＳ Ｐゴシック" charset="0"/>
              </a:rPr>
              <a:t>What the LORD said about Jerusalem not being attacked by the Assyrians who had destroyed hundreds of other cities was fulfilled to the letter! The Assyrian camp saw 186.000 soldiers killed in a single night!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31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sz="1200" kern="1200" dirty="0">
                <a:solidFill>
                  <a:schemeClr val="tx1"/>
                </a:solidFill>
                <a:effectLst/>
                <a:latin typeface="+mn-lt"/>
                <a:ea typeface="+mn-ea"/>
                <a:cs typeface="+mn-cs"/>
              </a:rPr>
              <a:t>4.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Isaiah could not have predicted the Babylonian captivity and return under Cyrus who is specifically mentioned by name (Isa 44–45) 150 years in advance.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Response</a:t>
            </a:r>
            <a:r>
              <a:rPr lang="en-US" sz="1200" kern="1200" dirty="0">
                <a:solidFill>
                  <a:schemeClr val="tx1"/>
                </a:solidFill>
                <a:effectLst/>
                <a:latin typeface="+mn-lt"/>
                <a:ea typeface="+mn-ea"/>
                <a:cs typeface="+mn-cs"/>
              </a:rPr>
              <a:t>: The accusation assumes that God cannot predict accurately, despite his claim to know the future (42:9).  It also does not answer how many of Isaiah's prophecies were fulfilled even hundreds of years later in Jesus Christ (e.g., Isa 53).  </a:t>
            </a:r>
          </a:p>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69135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3E5521E5-B1AB-D346-8239-A53DEBA30D40}"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32</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772150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3314"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53315"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F2091DEC-349D-B44D-AD6C-8A694497BC64}"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53316" name="Rectangle 1"/>
          <p:cNvSpPr>
            <a:spLocks noGrp="1" noRot="1" noChangeAspect="1" noChangeArrowheads="1"/>
          </p:cNvSpPr>
          <p:nvPr>
            <p:ph type="sldImg"/>
          </p:nvPr>
        </p:nvSpPr>
        <p:spPr>
          <a:xfrm>
            <a:off x="1143000" y="685800"/>
            <a:ext cx="4572000" cy="3429000"/>
          </a:xfrm>
          <a:solidFill>
            <a:srgbClr val="FFFFFF"/>
          </a:solidFill>
          <a:ln/>
        </p:spPr>
      </p:sp>
      <p:sp>
        <p:nvSpPr>
          <p:cNvPr id="653317"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b="1" dirty="0">
                <a:latin typeface="Arial" panose="020B0604020202020204" pitchFamily="34" charset="0"/>
                <a:ea typeface="ＭＳ Ｐゴシック" charset="0"/>
                <a:cs typeface="Arial" panose="020B0604020202020204" pitchFamily="34" charset="0"/>
              </a:rPr>
              <a:t>Do you know why you did not hear of this prophecy? Because it never happened!</a:t>
            </a:r>
          </a:p>
          <a:p>
            <a:r>
              <a:rPr lang="en-US" b="1" dirty="0">
                <a:latin typeface="Arial" panose="020B0604020202020204" pitchFamily="34" charset="0"/>
                <a:ea typeface="ＭＳ Ｐゴシック" charset="0"/>
                <a:cs typeface="Arial" panose="020B0604020202020204" pitchFamily="34" charset="0"/>
              </a:rPr>
              <a:t>But what if it did? What if Raffles predicted the actual name of the founder of modern Singapore—and specified that he would rebuild the nation following World War II?</a:t>
            </a:r>
          </a:p>
          <a:p>
            <a:r>
              <a:rPr lang="en-US" b="1" dirty="0">
                <a:latin typeface="Arial" panose="020B0604020202020204" pitchFamily="34" charset="0"/>
                <a:ea typeface="ＭＳ Ｐゴシック" charset="0"/>
                <a:cs typeface="Arial" panose="020B0604020202020204" pitchFamily="34" charset="0"/>
              </a:rPr>
              <a:t>Wouldn’t that be amazing—perhaps even divinely inspired?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62"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55363"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B601D56C-4B6B-A34C-89D0-476540544DFD}"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55364" name="Rectangle 1"/>
          <p:cNvSpPr>
            <a:spLocks noGrp="1" noRot="1" noChangeAspect="1" noChangeArrowheads="1"/>
          </p:cNvSpPr>
          <p:nvPr>
            <p:ph type="sldImg"/>
          </p:nvPr>
        </p:nvSpPr>
        <p:spPr>
          <a:xfrm>
            <a:off x="1143000" y="685800"/>
            <a:ext cx="4572000" cy="3429000"/>
          </a:xfrm>
          <a:solidFill>
            <a:srgbClr val="FFFFFF"/>
          </a:solidFill>
          <a:ln/>
        </p:spPr>
      </p:sp>
      <p:sp>
        <p:nvSpPr>
          <p:cNvPr id="65536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b="1" dirty="0">
                <a:latin typeface="Arial" panose="020B0604020202020204" pitchFamily="34" charset="0"/>
                <a:ea typeface="ＭＳ Ｐゴシック" charset="0"/>
                <a:cs typeface="Arial" panose="020B0604020202020204" pitchFamily="34" charset="0"/>
              </a:rPr>
              <a:t>God inspired Isaiah’s prediction some 160 years before Cyrus the Persian sent the Jews back from Babylon and restored Jerusalem. Cyrus not only commanded the restoration of the temple in Ezra 1:2, but he funded the effort! </a:t>
            </a:r>
          </a:p>
          <a:p>
            <a:r>
              <a:rPr lang="en-US" b="1" dirty="0">
                <a:latin typeface="Arial" panose="020B0604020202020204" pitchFamily="34" charset="0"/>
                <a:ea typeface="ＭＳ Ｐゴシック" charset="0"/>
                <a:cs typeface="Arial" panose="020B0604020202020204" pitchFamily="34" charset="0"/>
              </a:rPr>
              <a:t>Isaiah notes the victories of Cyrus but not by name in 41:2, 25, but then specifically gives the name of Cyrus SIX times in his prophecy (NLT). Look these up in your Bible:</a:t>
            </a:r>
          </a:p>
          <a:p>
            <a:endParaRPr lang="en-US" b="1" dirty="0">
              <a:latin typeface="Arial" panose="020B0604020202020204" pitchFamily="34" charset="0"/>
              <a:ea typeface="ＭＳ Ｐゴシック" charset="0"/>
              <a:cs typeface="Arial" panose="020B0604020202020204" pitchFamily="34" charset="0"/>
            </a:endParaRPr>
          </a:p>
          <a:p>
            <a:r>
              <a:rPr lang="en-US" b="1" dirty="0">
                <a:latin typeface="Arial" panose="020B0604020202020204" pitchFamily="34" charset="0"/>
                <a:ea typeface="ＭＳ Ｐゴシック" charset="0"/>
                <a:cs typeface="Arial" panose="020B0604020202020204" pitchFamily="34" charset="0"/>
              </a:rPr>
              <a:t>Is. 44:28  When I say of Cyrus, ‘He is my shepherd,’ </a:t>
            </a:r>
          </a:p>
          <a:p>
            <a:r>
              <a:rPr lang="en-US" b="1" dirty="0">
                <a:latin typeface="Arial" panose="020B0604020202020204" pitchFamily="34" charset="0"/>
                <a:ea typeface="ＭＳ Ｐゴシック" charset="0"/>
                <a:cs typeface="Arial" panose="020B0604020202020204" pitchFamily="34" charset="0"/>
              </a:rPr>
              <a:t>he will certainly do as I say. </a:t>
            </a:r>
          </a:p>
          <a:p>
            <a:r>
              <a:rPr lang="en-US" b="1" dirty="0">
                <a:latin typeface="Arial" panose="020B0604020202020204" pitchFamily="34" charset="0"/>
                <a:ea typeface="ＭＳ Ｐゴシック" charset="0"/>
                <a:cs typeface="Arial" panose="020B0604020202020204" pitchFamily="34" charset="0"/>
              </a:rPr>
              <a:t>He will command, ‘Rebuild Jerusalem’; </a:t>
            </a:r>
          </a:p>
          <a:p>
            <a:r>
              <a:rPr lang="en-US" b="1" dirty="0">
                <a:latin typeface="Arial" panose="020B0604020202020204" pitchFamily="34" charset="0"/>
                <a:ea typeface="ＭＳ Ｐゴシック" charset="0"/>
                <a:cs typeface="Arial" panose="020B0604020202020204" pitchFamily="34" charset="0"/>
              </a:rPr>
              <a:t>he will say, ‘Restore the Temple.’” </a:t>
            </a:r>
            <a:br>
              <a:rPr lang="en-US" b="1" dirty="0">
                <a:latin typeface="Arial" panose="020B0604020202020204" pitchFamily="34" charset="0"/>
                <a:ea typeface="ＭＳ Ｐゴシック" charset="0"/>
                <a:cs typeface="Arial" panose="020B0604020202020204" pitchFamily="34" charset="0"/>
              </a:rPr>
            </a:br>
            <a:endParaRPr lang="en-US" b="1" dirty="0">
              <a:latin typeface="Arial" panose="020B0604020202020204" pitchFamily="34" charset="0"/>
              <a:ea typeface="ＭＳ Ｐゴシック" charset="0"/>
              <a:cs typeface="Arial" panose="020B0604020202020204" pitchFamily="34" charset="0"/>
            </a:endParaRPr>
          </a:p>
          <a:p>
            <a:r>
              <a:rPr lang="en-US" b="1" dirty="0">
                <a:latin typeface="Arial" panose="020B0604020202020204" pitchFamily="34" charset="0"/>
                <a:ea typeface="ＭＳ Ｐゴシック" charset="0"/>
                <a:cs typeface="Arial" panose="020B0604020202020204" pitchFamily="34" charset="0"/>
              </a:rPr>
              <a:t>Is. 45:1     This is what the LORD says to Cyrus, his anointed one, </a:t>
            </a:r>
          </a:p>
          <a:p>
            <a:r>
              <a:rPr lang="en-US" b="1" dirty="0">
                <a:latin typeface="Arial" panose="020B0604020202020204" pitchFamily="34" charset="0"/>
                <a:ea typeface="ＭＳ Ｐゴシック" charset="0"/>
                <a:cs typeface="Arial" panose="020B0604020202020204" pitchFamily="34" charset="0"/>
              </a:rPr>
              <a:t>whose right hand he will empower. </a:t>
            </a:r>
          </a:p>
          <a:p>
            <a:r>
              <a:rPr lang="en-US" b="1" dirty="0">
                <a:latin typeface="Arial" panose="020B0604020202020204" pitchFamily="34" charset="0"/>
                <a:ea typeface="ＭＳ Ｐゴシック" charset="0"/>
                <a:cs typeface="Arial" panose="020B0604020202020204" pitchFamily="34" charset="0"/>
              </a:rPr>
              <a:t>Before him, mighty kings will be paralyzed with fear. </a:t>
            </a:r>
          </a:p>
          <a:p>
            <a:r>
              <a:rPr lang="en-US" b="1" dirty="0">
                <a:latin typeface="Arial" panose="020B0604020202020204" pitchFamily="34" charset="0"/>
                <a:ea typeface="ＭＳ Ｐゴシック" charset="0"/>
                <a:cs typeface="Arial" panose="020B0604020202020204" pitchFamily="34" charset="0"/>
              </a:rPr>
              <a:t>Their fortress gates will be opened, </a:t>
            </a:r>
          </a:p>
          <a:p>
            <a:r>
              <a:rPr lang="en-US" b="1" dirty="0">
                <a:latin typeface="Arial" panose="020B0604020202020204" pitchFamily="34" charset="0"/>
                <a:ea typeface="ＭＳ Ｐゴシック" charset="0"/>
                <a:cs typeface="Arial" panose="020B0604020202020204" pitchFamily="34" charset="0"/>
              </a:rPr>
              <a:t>never to shut again. </a:t>
            </a:r>
          </a:p>
          <a:p>
            <a:r>
              <a:rPr lang="en-US" b="1" dirty="0">
                <a:latin typeface="Arial" panose="020B0604020202020204" pitchFamily="34" charset="0"/>
                <a:ea typeface="ＭＳ Ｐゴシック" charset="0"/>
                <a:cs typeface="Arial" panose="020B0604020202020204" pitchFamily="34" charset="0"/>
              </a:rPr>
              <a:t>2  This is what the LORD says: </a:t>
            </a:r>
          </a:p>
          <a:p>
            <a:r>
              <a:rPr lang="en-US" b="1" dirty="0">
                <a:latin typeface="Arial" panose="020B0604020202020204" pitchFamily="34" charset="0"/>
                <a:ea typeface="ＭＳ Ｐゴシック" charset="0"/>
                <a:cs typeface="Arial" panose="020B0604020202020204" pitchFamily="34" charset="0"/>
              </a:rPr>
              <a:t>“I will go before you, Cyrus, </a:t>
            </a:r>
          </a:p>
          <a:p>
            <a:r>
              <a:rPr lang="en-US" b="1" dirty="0">
                <a:latin typeface="Arial" panose="020B0604020202020204" pitchFamily="34" charset="0"/>
                <a:ea typeface="ＭＳ Ｐゴシック" charset="0"/>
                <a:cs typeface="Arial" panose="020B0604020202020204" pitchFamily="34" charset="0"/>
              </a:rPr>
              <a:t>and level the mountains. </a:t>
            </a:r>
          </a:p>
          <a:p>
            <a:r>
              <a:rPr lang="en-US" b="1" dirty="0">
                <a:latin typeface="Arial" panose="020B0604020202020204" pitchFamily="34" charset="0"/>
                <a:ea typeface="ＭＳ Ｐゴシック" charset="0"/>
                <a:cs typeface="Arial" panose="020B0604020202020204" pitchFamily="34" charset="0"/>
              </a:rPr>
              <a:t>I will smash down gates of bronze </a:t>
            </a:r>
          </a:p>
          <a:p>
            <a:r>
              <a:rPr lang="en-US" b="1" dirty="0">
                <a:latin typeface="Arial" panose="020B0604020202020204" pitchFamily="34" charset="0"/>
                <a:ea typeface="ＭＳ Ｐゴシック" charset="0"/>
                <a:cs typeface="Arial" panose="020B0604020202020204" pitchFamily="34" charset="0"/>
              </a:rPr>
              <a:t>and cut through bars of iron. </a:t>
            </a:r>
            <a:br>
              <a:rPr lang="en-US" b="1" dirty="0">
                <a:latin typeface="Arial" panose="020B0604020202020204" pitchFamily="34" charset="0"/>
                <a:ea typeface="ＭＳ Ｐゴシック" charset="0"/>
                <a:cs typeface="Arial" panose="020B0604020202020204" pitchFamily="34" charset="0"/>
              </a:rPr>
            </a:br>
            <a:endParaRPr lang="en-US" b="1" dirty="0">
              <a:latin typeface="Arial" panose="020B0604020202020204" pitchFamily="34" charset="0"/>
              <a:ea typeface="ＭＳ Ｐゴシック" charset="0"/>
              <a:cs typeface="Arial" panose="020B0604020202020204" pitchFamily="34" charset="0"/>
            </a:endParaRPr>
          </a:p>
          <a:p>
            <a:r>
              <a:rPr lang="en-US" b="1" dirty="0">
                <a:latin typeface="Arial" panose="020B0604020202020204" pitchFamily="34" charset="0"/>
                <a:ea typeface="ＭＳ Ｐゴシック" charset="0"/>
                <a:cs typeface="Arial" panose="020B0604020202020204" pitchFamily="34" charset="0"/>
              </a:rPr>
              <a:t>Is. 45:13  I will raise up Cyrus to fulfill my righteous purpose, </a:t>
            </a:r>
          </a:p>
          <a:p>
            <a:r>
              <a:rPr lang="en-US" b="1" dirty="0">
                <a:latin typeface="Arial" panose="020B0604020202020204" pitchFamily="34" charset="0"/>
                <a:ea typeface="ＭＳ Ｐゴシック" charset="0"/>
                <a:cs typeface="Arial" panose="020B0604020202020204" pitchFamily="34" charset="0"/>
              </a:rPr>
              <a:t>and I will guide his actions. </a:t>
            </a:r>
          </a:p>
          <a:p>
            <a:r>
              <a:rPr lang="en-US" b="1" dirty="0">
                <a:latin typeface="Arial" panose="020B0604020202020204" pitchFamily="34" charset="0"/>
                <a:ea typeface="ＭＳ Ｐゴシック" charset="0"/>
                <a:cs typeface="Arial" panose="020B0604020202020204" pitchFamily="34" charset="0"/>
              </a:rPr>
              <a:t>He will restore my city and free my captive people— </a:t>
            </a:r>
          </a:p>
          <a:p>
            <a:r>
              <a:rPr lang="en-US" b="1" dirty="0">
                <a:latin typeface="Arial" panose="020B0604020202020204" pitchFamily="34" charset="0"/>
                <a:ea typeface="ＭＳ Ｐゴシック" charset="0"/>
                <a:cs typeface="Arial" panose="020B0604020202020204" pitchFamily="34" charset="0"/>
              </a:rPr>
              <a:t>without seeking a reward! </a:t>
            </a:r>
          </a:p>
          <a:p>
            <a:r>
              <a:rPr lang="en-US" b="1" dirty="0">
                <a:latin typeface="Arial" panose="020B0604020202020204" pitchFamily="34" charset="0"/>
                <a:ea typeface="ＭＳ Ｐゴシック" charset="0"/>
                <a:cs typeface="Arial" panose="020B0604020202020204" pitchFamily="34" charset="0"/>
              </a:rPr>
              <a:t>I, the LORD of Heaven’s Armies, have spoken!” </a:t>
            </a:r>
            <a:br>
              <a:rPr lang="en-US" b="1" dirty="0">
                <a:latin typeface="Arial" panose="020B0604020202020204" pitchFamily="34" charset="0"/>
                <a:ea typeface="ＭＳ Ｐゴシック" charset="0"/>
                <a:cs typeface="Arial" panose="020B0604020202020204" pitchFamily="34" charset="0"/>
              </a:rPr>
            </a:br>
            <a:endParaRPr lang="en-US" b="1" dirty="0">
              <a:latin typeface="Arial" panose="020B0604020202020204" pitchFamily="34" charset="0"/>
              <a:ea typeface="ＭＳ Ｐゴシック" charset="0"/>
              <a:cs typeface="Arial" panose="020B0604020202020204" pitchFamily="34" charset="0"/>
            </a:endParaRPr>
          </a:p>
          <a:p>
            <a:r>
              <a:rPr lang="en-US" b="1" dirty="0">
                <a:latin typeface="Arial" panose="020B0604020202020204" pitchFamily="34" charset="0"/>
                <a:ea typeface="ＭＳ Ｐゴシック" charset="0"/>
                <a:cs typeface="Arial" panose="020B0604020202020204" pitchFamily="34" charset="0"/>
              </a:rPr>
              <a:t>Is. 48:14     Have any of your idols ever told you this? </a:t>
            </a:r>
          </a:p>
          <a:p>
            <a:r>
              <a:rPr lang="en-US" b="1" dirty="0">
                <a:latin typeface="Arial" panose="020B0604020202020204" pitchFamily="34" charset="0"/>
                <a:ea typeface="ＭＳ Ｐゴシック" charset="0"/>
                <a:cs typeface="Arial" panose="020B0604020202020204" pitchFamily="34" charset="0"/>
              </a:rPr>
              <a:t>Come, all of you, and listen: </a:t>
            </a:r>
          </a:p>
          <a:p>
            <a:r>
              <a:rPr lang="en-US" b="1" dirty="0">
                <a:latin typeface="Arial" panose="020B0604020202020204" pitchFamily="34" charset="0"/>
                <a:ea typeface="ＭＳ Ｐゴシック" charset="0"/>
                <a:cs typeface="Arial" panose="020B0604020202020204" pitchFamily="34" charset="0"/>
              </a:rPr>
              <a:t>The LORD has chosen Cyrus as his ally. </a:t>
            </a:r>
          </a:p>
          <a:p>
            <a:r>
              <a:rPr lang="en-US" b="1" dirty="0">
                <a:latin typeface="Arial" panose="020B0604020202020204" pitchFamily="34" charset="0"/>
                <a:ea typeface="ＭＳ Ｐゴシック" charset="0"/>
                <a:cs typeface="Arial" panose="020B0604020202020204" pitchFamily="34" charset="0"/>
              </a:rPr>
              <a:t>He will use him to put an end to the empire of Babylon </a:t>
            </a:r>
          </a:p>
          <a:p>
            <a:r>
              <a:rPr lang="en-US" b="1" dirty="0">
                <a:latin typeface="Arial" panose="020B0604020202020204" pitchFamily="34" charset="0"/>
                <a:ea typeface="ＭＳ Ｐゴシック" charset="0"/>
                <a:cs typeface="Arial" panose="020B0604020202020204" pitchFamily="34" charset="0"/>
              </a:rPr>
              <a:t>and to destroy the Babylonian armies. </a:t>
            </a:r>
          </a:p>
          <a:p>
            <a:endParaRPr lang="en-US" b="1" dirty="0">
              <a:latin typeface="Arial" panose="020B0604020202020204" pitchFamily="34" charset="0"/>
              <a:ea typeface="ＭＳ Ｐゴシック" charset="0"/>
              <a:cs typeface="Arial" panose="020B0604020202020204" pitchFamily="34" charset="0"/>
            </a:endParaRPr>
          </a:p>
          <a:p>
            <a:r>
              <a:rPr lang="en-US" b="1" dirty="0">
                <a:latin typeface="Arial" panose="020B0604020202020204" pitchFamily="34" charset="0"/>
                <a:ea typeface="ＭＳ Ｐゴシック" charset="0"/>
                <a:cs typeface="Arial" panose="020B0604020202020204" pitchFamily="34" charset="0"/>
              </a:rPr>
              <a:t>Is. 48:15     “I have said it: I am calling Cyrus! </a:t>
            </a:r>
          </a:p>
          <a:p>
            <a:r>
              <a:rPr lang="en-US" b="1" dirty="0">
                <a:latin typeface="Arial" panose="020B0604020202020204" pitchFamily="34" charset="0"/>
                <a:ea typeface="ＭＳ Ｐゴシック" charset="0"/>
                <a:cs typeface="Arial" panose="020B0604020202020204" pitchFamily="34" charset="0"/>
              </a:rPr>
              <a:t>I will send him on this errand and will help him succeed. </a:t>
            </a:r>
          </a:p>
          <a:p>
            <a:endParaRPr lang="en-US"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328779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36</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246194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37</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2609457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38</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2243600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39</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32356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246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70246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93257074-12AD-4740-BF80-E5BB3AB2259D}"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70246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3038211-B7ED-4143-949F-BF54A83E61D0}"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70246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endParaRPr>
          </a:p>
        </p:txBody>
      </p:sp>
      <p:sp>
        <p:nvSpPr>
          <p:cNvPr id="702470"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40</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0777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41</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sz="1200" b="1" dirty="0">
                <a:solidFill>
                  <a:schemeClr val="tx2"/>
                </a:solidFill>
                <a:effectLst>
                  <a:glow rad="127000">
                    <a:schemeClr val="bg1"/>
                  </a:glow>
                </a:effectLst>
                <a:latin typeface="Arial" panose="020B0604020202020204" pitchFamily="34" charset="0"/>
                <a:ea typeface="ＭＳ Ｐゴシック" charset="0"/>
                <a:cs typeface="ＭＳ Ｐゴシック" charset="0"/>
              </a:rPr>
              <a:t>Image Credit: https://</a:t>
            </a:r>
            <a:r>
              <a:rPr lang="en-US" sz="1200" b="1" dirty="0" err="1">
                <a:solidFill>
                  <a:schemeClr val="tx2"/>
                </a:solidFill>
                <a:effectLst>
                  <a:glow rad="127000">
                    <a:schemeClr val="bg1"/>
                  </a:glow>
                </a:effectLst>
                <a:latin typeface="Arial" panose="020B0604020202020204" pitchFamily="34" charset="0"/>
                <a:ea typeface="ＭＳ Ｐゴシック" charset="0"/>
                <a:cs typeface="ＭＳ Ｐゴシック" charset="0"/>
              </a:rPr>
              <a:t>theresurgent.com</a:t>
            </a:r>
            <a:r>
              <a:rPr lang="en-US" sz="1200" b="1" dirty="0">
                <a:solidFill>
                  <a:schemeClr val="tx2"/>
                </a:solidFill>
                <a:effectLst>
                  <a:glow rad="127000">
                    <a:schemeClr val="bg1"/>
                  </a:glow>
                </a:effectLst>
                <a:latin typeface="Arial" panose="020B0604020202020204" pitchFamily="34" charset="0"/>
                <a:ea typeface="ＭＳ Ｐゴシック" charset="0"/>
                <a:cs typeface="ＭＳ Ｐゴシック" charset="0"/>
              </a:rPr>
              <a:t>/2018/03/14/did-archeologists-discover-</a:t>
            </a:r>
            <a:r>
              <a:rPr lang="en-US" sz="1200" b="1" dirty="0" err="1">
                <a:solidFill>
                  <a:schemeClr val="tx2"/>
                </a:solidFill>
                <a:effectLst>
                  <a:glow rad="127000">
                    <a:schemeClr val="bg1"/>
                  </a:glow>
                </a:effectLst>
                <a:latin typeface="Arial" panose="020B0604020202020204" pitchFamily="34" charset="0"/>
                <a:ea typeface="ＭＳ Ｐゴシック" charset="0"/>
                <a:cs typeface="ＭＳ Ｐゴシック" charset="0"/>
              </a:rPr>
              <a:t>isaiah</a:t>
            </a:r>
            <a:r>
              <a:rPr lang="en-US" sz="1200" b="1" dirty="0">
                <a:solidFill>
                  <a:schemeClr val="tx2"/>
                </a:solidFill>
                <a:effectLst>
                  <a:glow rad="127000">
                    <a:schemeClr val="bg1"/>
                  </a:glow>
                </a:effectLst>
                <a:latin typeface="Arial" panose="020B0604020202020204" pitchFamily="34" charset="0"/>
                <a:ea typeface="ＭＳ Ｐゴシック" charset="0"/>
                <a:cs typeface="ＭＳ Ｐゴシック" charset="0"/>
              </a:rPr>
              <a:t>-the-prophets-personal-seal/</a:t>
            </a:r>
          </a:p>
          <a:p>
            <a:endParaRPr lang="en-US" sz="1200" b="1" dirty="0">
              <a:solidFill>
                <a:schemeClr val="tx2"/>
              </a:solidFill>
              <a:effectLst>
                <a:glow rad="127000">
                  <a:schemeClr val="bg1"/>
                </a:glow>
              </a:effectLst>
              <a:latin typeface="Arial" panose="020B0604020202020204" pitchFamily="34" charset="0"/>
              <a:ea typeface="ＭＳ Ｐゴシック" charset="0"/>
              <a:cs typeface="ＭＳ Ｐゴシック" charset="0"/>
            </a:endParaRPr>
          </a:p>
          <a:p>
            <a:r>
              <a:rPr lang="en-US" sz="1200" b="1" dirty="0">
                <a:solidFill>
                  <a:schemeClr val="tx2"/>
                </a:solidFill>
                <a:effectLst>
                  <a:glow rad="127000">
                    <a:schemeClr val="bg1"/>
                  </a:glow>
                </a:effectLst>
                <a:latin typeface="Arial" panose="020B0604020202020204" pitchFamily="34" charset="0"/>
                <a:ea typeface="ＭＳ Ｐゴシック" charset="0"/>
                <a:cs typeface="ＭＳ Ｐゴシック" charset="0"/>
              </a:rPr>
              <a:t>Article:</a:t>
            </a:r>
          </a:p>
          <a:p>
            <a:r>
              <a:rPr lang="en-US" sz="1200" b="1" dirty="0">
                <a:solidFill>
                  <a:schemeClr val="tx2"/>
                </a:solidFill>
                <a:effectLst>
                  <a:glow rad="127000">
                    <a:schemeClr val="bg1"/>
                  </a:glow>
                </a:effectLst>
                <a:latin typeface="Arial" panose="020B0604020202020204" pitchFamily="34" charset="0"/>
                <a:ea typeface="ＭＳ Ｐゴシック" charset="0"/>
                <a:cs typeface="ＭＳ Ｐゴシック" charset="0"/>
              </a:rPr>
              <a:t>In find of biblical proportions, seal of Prophet Isaiah said found in Jerusalem</a:t>
            </a:r>
          </a:p>
          <a:p>
            <a:pPr defTabSz="914400">
              <a:defRPr/>
            </a:pPr>
            <a:r>
              <a:rPr lang="en-US" sz="1200" b="1" kern="0" dirty="0">
                <a:solidFill>
                  <a:schemeClr val="tx2"/>
                </a:solidFill>
                <a:effectLst>
                  <a:glow rad="127000">
                    <a:schemeClr val="bg1"/>
                  </a:glow>
                </a:effectLst>
                <a:latin typeface="Arial" panose="020B0604020202020204" pitchFamily="34" charset="0"/>
                <a:ea typeface="ＭＳ Ｐゴシック" charset="0"/>
                <a:cs typeface="ＭＳ Ｐゴシック" charset="0"/>
              </a:rPr>
              <a:t>Chanced upon near a seal identified with King Hezekiah, a tiny clay piece may be the first-ever proof of the prophet, though a missing letter leaves room for doubt</a:t>
            </a:r>
          </a:p>
          <a:p>
            <a:pPr defTabSz="914400">
              <a:defRPr/>
            </a:pPr>
            <a:r>
              <a:rPr lang="en-US" sz="1200" b="1" kern="0" dirty="0">
                <a:solidFill>
                  <a:schemeClr val="tx2"/>
                </a:solidFill>
                <a:effectLst>
                  <a:glow rad="127000">
                    <a:schemeClr val="bg1"/>
                  </a:glow>
                </a:effectLst>
                <a:latin typeface="Arial" panose="020B0604020202020204" pitchFamily="34" charset="0"/>
                <a:ea typeface="ＭＳ Ｐゴシック" charset="0"/>
                <a:cs typeface="ＭＳ Ｐゴシック" charset="0"/>
              </a:rPr>
              <a:t>By Amanda </a:t>
            </a:r>
            <a:r>
              <a:rPr lang="en-US" sz="1200" b="1" kern="0" dirty="0" err="1">
                <a:solidFill>
                  <a:schemeClr val="tx2"/>
                </a:solidFill>
                <a:effectLst>
                  <a:glow rad="127000">
                    <a:schemeClr val="bg1"/>
                  </a:glow>
                </a:effectLst>
                <a:latin typeface="Arial" panose="020B0604020202020204" pitchFamily="34" charset="0"/>
                <a:ea typeface="ＭＳ Ｐゴシック" charset="0"/>
                <a:cs typeface="ＭＳ Ｐゴシック" charset="0"/>
              </a:rPr>
              <a:t>Borschel</a:t>
            </a:r>
            <a:r>
              <a:rPr lang="en-US" sz="1200" b="1" kern="0" dirty="0">
                <a:solidFill>
                  <a:schemeClr val="tx2"/>
                </a:solidFill>
                <a:effectLst>
                  <a:glow rad="127000">
                    <a:schemeClr val="bg1"/>
                  </a:glow>
                </a:effectLst>
                <a:latin typeface="Arial" panose="020B0604020202020204" pitchFamily="34" charset="0"/>
                <a:ea typeface="ＭＳ Ｐゴシック" charset="0"/>
                <a:cs typeface="ＭＳ Ｐゴシック" charset="0"/>
              </a:rPr>
              <a:t>-Dan • 22 February 2018, 7:00 am</a:t>
            </a:r>
          </a:p>
          <a:p>
            <a:r>
              <a:rPr lang="en-US" dirty="0"/>
              <a:t>https://</a:t>
            </a:r>
            <a:r>
              <a:rPr lang="en-US" dirty="0" err="1"/>
              <a:t>www.timesofisrael.com</a:t>
            </a:r>
            <a:r>
              <a:rPr lang="en-US" dirty="0"/>
              <a:t>/in-find-of-biblical-proportions-proof-of-prophet-isaiah-believed-unearthed/</a:t>
            </a:r>
          </a:p>
          <a:p>
            <a:r>
              <a:rPr lang="en-US" dirty="0"/>
              <a:t>Accessed 1 Nov 2021</a:t>
            </a:r>
          </a:p>
          <a:p>
            <a:endParaRPr lang="en-US" dirty="0"/>
          </a:p>
          <a:p>
            <a:r>
              <a:rPr lang="en-US" dirty="0"/>
              <a:t>The hand of the Prophet Isaiah himself may have created an 8th century BCE seal impression discovered in First Temple remains near Jerusalem’s Temple Mount, according to Hebrew University archaeologist </a:t>
            </a:r>
            <a:r>
              <a:rPr lang="en-US" dirty="0">
                <a:hlinkClick r:id="rId3"/>
              </a:rPr>
              <a:t>Dr. Eilat Mazar</a:t>
            </a:r>
            <a:r>
              <a:rPr lang="en-US" dirty="0"/>
              <a:t>.</a:t>
            </a:r>
          </a:p>
          <a:p>
            <a:endParaRPr lang="en-US" dirty="0"/>
          </a:p>
          <a:p>
            <a:r>
              <a:rPr lang="en-US" dirty="0"/>
              <a:t>“We appear to have discovered a seal impression, which may have belonged to the prophet Isaiah, in a scientific, archaeological excavation,” said Mazar this week in a press release announcing the breathtaking discovery.</a:t>
            </a:r>
          </a:p>
          <a:p>
            <a:endParaRPr lang="en-US" dirty="0"/>
          </a:p>
          <a:p>
            <a:r>
              <a:rPr lang="en-US" dirty="0"/>
              <a:t>Mazar’s team uncovered the minuscule bulla, or seal impression, during renewed excavations at the </a:t>
            </a:r>
            <a:r>
              <a:rPr lang="en-US" dirty="0" err="1"/>
              <a:t>Ophel</a:t>
            </a:r>
            <a:r>
              <a:rPr lang="en-US" dirty="0"/>
              <a:t>, located at the foot of the southern wall of the Temple Mount in Jerusalem. The discovery was published on Wednesday in an article, “</a:t>
            </a:r>
            <a:r>
              <a:rPr lang="en-US" dirty="0">
                <a:hlinkClick r:id="rId4"/>
              </a:rPr>
              <a:t>Is This the Prophet Isaiah’s Signature?</a:t>
            </a:r>
            <a:r>
              <a:rPr lang="en-US" dirty="0"/>
              <a:t>” as part of a massive March-June issue of the Biblical Archaeology Review dedicated to its recently retired founding editor, Hershel Shanks.</a:t>
            </a:r>
          </a:p>
          <a:p>
            <a:endParaRPr lang="en-US" dirty="0"/>
          </a:p>
          <a:p>
            <a:r>
              <a:rPr lang="en-US" dirty="0"/>
              <a:t>The clay impression is inscribed with letters and what appears to be a grazing doe, “a motif of blessing and protection found in Judah, particularly in Jerusalem,” according to the BAR article.</a:t>
            </a:r>
          </a:p>
          <a:p>
            <a:endParaRPr lang="en-US" dirty="0"/>
          </a:p>
          <a:p>
            <a:r>
              <a:rPr lang="en-US" dirty="0"/>
              <a:t>Isaiah Bulla, a 2,700-year-old clay seal impression which potentially belonged to the biblical prophet Isaiah. (</a:t>
            </a:r>
            <a:r>
              <a:rPr lang="en-US" dirty="0" err="1"/>
              <a:t>Ouria</a:t>
            </a:r>
            <a:r>
              <a:rPr lang="en-US" dirty="0"/>
              <a:t> </a:t>
            </a:r>
            <a:r>
              <a:rPr lang="en-US" dirty="0" err="1"/>
              <a:t>Tadmor</a:t>
            </a:r>
            <a:r>
              <a:rPr lang="en-US" dirty="0"/>
              <a:t>/© </a:t>
            </a:r>
            <a:r>
              <a:rPr lang="en-US" dirty="0" err="1"/>
              <a:t>Eilat</a:t>
            </a:r>
            <a:r>
              <a:rPr lang="en-US" dirty="0"/>
              <a:t> Mazar)</a:t>
            </a:r>
          </a:p>
          <a:p>
            <a:r>
              <a:rPr lang="en-US" dirty="0"/>
              <a:t>The oval-shaped bulla, however, is not intact. On its legible portion, there is an inscription with First Temple Hebrew letters that seem to spell out the name </a:t>
            </a:r>
            <a:r>
              <a:rPr lang="en-US" i="1" dirty="0" err="1"/>
              <a:t>l’Yesha’yah</a:t>
            </a:r>
            <a:r>
              <a:rPr lang="en-US" i="1" dirty="0"/>
              <a:t>[u]</a:t>
            </a:r>
            <a:r>
              <a:rPr lang="en-US" dirty="0"/>
              <a:t> (Belonging to Isaiah). On a line below, there is the partial word </a:t>
            </a:r>
            <a:r>
              <a:rPr lang="en-US" i="1" dirty="0" err="1"/>
              <a:t>nvy</a:t>
            </a:r>
            <a:r>
              <a:rPr lang="en-US" dirty="0"/>
              <a:t>, which presumably spells out “prophet.”</a:t>
            </a:r>
          </a:p>
          <a:p>
            <a:endParaRPr lang="en-US" dirty="0"/>
          </a:p>
          <a:p>
            <a:r>
              <a:rPr lang="en-US" dirty="0"/>
              <a:t>“Because the bulla has been slightly damaged at the end of the word </a:t>
            </a:r>
            <a:r>
              <a:rPr lang="en-US" i="1" dirty="0" err="1"/>
              <a:t>nvy</a:t>
            </a:r>
            <a:r>
              <a:rPr lang="en-US" dirty="0"/>
              <a:t>, it is not known if it originally ended with the Hebrew letter </a:t>
            </a:r>
            <a:r>
              <a:rPr lang="en-US" i="1" dirty="0"/>
              <a:t>aleph</a:t>
            </a:r>
            <a:r>
              <a:rPr lang="en-US" dirty="0"/>
              <a:t>, which would have resulted in the Hebrew word for ‘prophet’ and would have definitively identified the seal as the signature of the prophet Isaiah,” Mazar said.</a:t>
            </a:r>
          </a:p>
          <a:p>
            <a:r>
              <a:rPr lang="en-US" dirty="0"/>
              <a:t>Archaeologist </a:t>
            </a:r>
            <a:r>
              <a:rPr lang="en-US" dirty="0" err="1"/>
              <a:t>Eilat</a:t>
            </a:r>
            <a:r>
              <a:rPr lang="en-US" dirty="0"/>
              <a:t> Mazar in the 2018 winter </a:t>
            </a:r>
            <a:r>
              <a:rPr lang="en-US" dirty="0" err="1"/>
              <a:t>Ophel</a:t>
            </a:r>
            <a:r>
              <a:rPr lang="en-US" dirty="0"/>
              <a:t> Excavations in Jerusalem. (YouTube screenshot)</a:t>
            </a:r>
          </a:p>
          <a:p>
            <a:endParaRPr lang="en-US" dirty="0"/>
          </a:p>
          <a:p>
            <a:r>
              <a:rPr lang="en-US" dirty="0"/>
              <a:t>In the BAR article, Mazar leaves room for the possibility that the inscription on the Isaiah bulla does not refer to the biblical prophet. “Without an aleph at the end, the word </a:t>
            </a:r>
            <a:r>
              <a:rPr lang="en-US" i="1" dirty="0" err="1"/>
              <a:t>nvy</a:t>
            </a:r>
            <a:r>
              <a:rPr lang="en-US" dirty="0"/>
              <a:t> is most likely just a personal name. Although it does not appear in the Bible, it does appear on seals and a seal impression on a jar handle, all from unprovenanced, private collections.”</a:t>
            </a:r>
          </a:p>
          <a:p>
            <a:endParaRPr lang="en-US" dirty="0"/>
          </a:p>
          <a:p>
            <a:r>
              <a:rPr lang="en-US" dirty="0"/>
              <a:t>“The name of Isaiah, however, is clear,” she said.</a:t>
            </a:r>
          </a:p>
          <a:p>
            <a:r>
              <a:rPr lang="en-US" dirty="0"/>
              <a:t> </a:t>
            </a:r>
            <a:endParaRPr lang="en-US" dirty="0">
              <a:effectLst/>
            </a:endParaRPr>
          </a:p>
          <a:p>
            <a:r>
              <a:rPr lang="en-US" b="1" dirty="0"/>
              <a:t>Millennia-old connections between a prophet and his king</a:t>
            </a:r>
          </a:p>
          <a:p>
            <a:r>
              <a:rPr lang="en-US" dirty="0"/>
              <a:t>The most well-known of the biblical prophets, Isaiah is thought by scholars to have been active circa in the late 8th century and early 7th century BCE.</a:t>
            </a:r>
          </a:p>
          <a:p>
            <a:r>
              <a:rPr lang="en-US" dirty="0"/>
              <a:t>The Isaiah bulla was discovered in wet-sifted material that was taken from an Iron Age layer close to bedrock that was near a foundation trench cut for a wall of a Herodian vault. The material was found close to a structure that was first discovered in 1986-87 and is today thought to have been a “royal bakery.”</a:t>
            </a:r>
          </a:p>
          <a:p>
            <a:endParaRPr lang="en-US" dirty="0"/>
          </a:p>
          <a:p>
            <a:r>
              <a:rPr lang="en-US" dirty="0"/>
              <a:t>Picture: The </a:t>
            </a:r>
            <a:r>
              <a:rPr lang="en-US" dirty="0" err="1"/>
              <a:t>Ophel</a:t>
            </a:r>
            <a:r>
              <a:rPr lang="en-US" dirty="0"/>
              <a:t> excavations at the foot of the southern wall of the Temple Mount in Jerusalem (courtesy of Andrew Shiva)</a:t>
            </a:r>
          </a:p>
          <a:p>
            <a:endParaRPr lang="en-US" dirty="0"/>
          </a:p>
          <a:p>
            <a:r>
              <a:rPr lang="en-US" dirty="0"/>
              <a:t>It was found only 10 feet away from where in 2015 Mazar’s team discovered an important, intact bulla with the inscription “of King Hezekiah of Judah.” The 12th king of the Kingdom of Judah, King Hezekiah ruled from circa 727 BCE-698 BCE, during the period in which the northern Kingdom of Israel fell to the Assyrians in 721 BCE. Some 20 years later, Hezekiah successfully fought off the Assyrian siege of Jerusalem, in part due to fortifications and a water channel which can still be seen today.</a:t>
            </a:r>
          </a:p>
          <a:p>
            <a:endParaRPr lang="en-US" dirty="0"/>
          </a:p>
          <a:p>
            <a:r>
              <a:rPr lang="en-US" dirty="0"/>
              <a:t>A seal impression of King Hezekiah unearthed in the </a:t>
            </a:r>
            <a:r>
              <a:rPr lang="en-US" dirty="0" err="1"/>
              <a:t>Ophel</a:t>
            </a:r>
            <a:r>
              <a:rPr lang="en-US" dirty="0"/>
              <a:t> excavations at the foot of the southern wall of the Temple Mount, conducted by the Hebrew University of Jerusalem’s Institute of Archaeology (</a:t>
            </a:r>
            <a:r>
              <a:rPr lang="en-US" dirty="0" err="1"/>
              <a:t>ourtesy</a:t>
            </a:r>
            <a:r>
              <a:rPr lang="en-US" dirty="0"/>
              <a:t> of </a:t>
            </a:r>
            <a:r>
              <a:rPr lang="en-US" dirty="0" err="1"/>
              <a:t>Eilat</a:t>
            </a:r>
            <a:r>
              <a:rPr lang="en-US" dirty="0"/>
              <a:t> Mazar; photo by </a:t>
            </a:r>
            <a:r>
              <a:rPr lang="en-US" dirty="0" err="1"/>
              <a:t>Ouria</a:t>
            </a:r>
            <a:r>
              <a:rPr lang="en-US" dirty="0"/>
              <a:t> </a:t>
            </a:r>
            <a:r>
              <a:rPr lang="en-US" dirty="0" err="1"/>
              <a:t>Tadmor</a:t>
            </a:r>
            <a:r>
              <a:rPr lang="en-US" dirty="0"/>
              <a:t>)</a:t>
            </a:r>
          </a:p>
          <a:p>
            <a:endParaRPr lang="en-US" dirty="0"/>
          </a:p>
          <a:p>
            <a:r>
              <a:rPr lang="en-US" dirty="0"/>
              <a:t>Upon the discovery of the Hezekiah bulla in 2015, Mazar called the artifact “the closest as ever that we can get to something that was most likely held by King Hezekiah himself.”</a:t>
            </a:r>
          </a:p>
          <a:p>
            <a:endParaRPr lang="en-US" dirty="0"/>
          </a:p>
          <a:p>
            <a:r>
              <a:rPr lang="en-US" dirty="0"/>
              <a:t>This week Mazar said in a press release released by BAR that it is logical that the Isaiah and Hezekiah bullae would be discovered in such close proximity.</a:t>
            </a:r>
          </a:p>
          <a:p>
            <a:r>
              <a:rPr lang="en-US" dirty="0"/>
              <a:t>“If it is the case that this bulla is indeed that of the prophet Isaiah, then it should not come as a surprise to discover this bulla next to one bearing King Hezekiah’s name given the symbiotic relationship of the prophet Isaiah and King Hezekiah described in the Bible,” said Mazar.</a:t>
            </a:r>
          </a:p>
          <a:p>
            <a:r>
              <a:rPr lang="en-US" dirty="0"/>
              <a:t> </a:t>
            </a:r>
            <a:endParaRPr lang="en-US" dirty="0">
              <a:effectLst/>
            </a:endParaRPr>
          </a:p>
          <a:p>
            <a:r>
              <a:rPr lang="en-US" dirty="0"/>
              <a:t>There are several biblical instances of interactions between Isaiah and Hezekiah which indicate the prophet was a spiritual advisor to the king. He consoled the ruler that the Israelites would survive the siege. In the BAR article, Mazar writes, “The names of King Hezekiah and the prophet Isaiah are mentioned in one breath 14 of the 29 times the name of Isaiah is recalled (</a:t>
            </a:r>
            <a:r>
              <a:rPr lang="en-US" dirty="0">
                <a:hlinkClick r:id="rId5"/>
              </a:rPr>
              <a:t>2 Kings 19–20</a:t>
            </a:r>
            <a:r>
              <a:rPr lang="en-US" dirty="0"/>
              <a:t>; </a:t>
            </a:r>
            <a:r>
              <a:rPr lang="en-US" dirty="0">
                <a:hlinkClick r:id="rId6"/>
              </a:rPr>
              <a:t>Isaiah 37–39</a:t>
            </a:r>
            <a:r>
              <a:rPr lang="en-US" dirty="0"/>
              <a:t>). No other figure was closer to King Hezekiah than the prophet Isaiah.”</a:t>
            </a:r>
          </a:p>
          <a:p>
            <a:endParaRPr lang="en-US" dirty="0"/>
          </a:p>
          <a:p>
            <a:r>
              <a:rPr lang="en-US" dirty="0"/>
              <a:t>Picture: Dara Horn walking through Hezekiah’s Tunnel in Jerusalem, August 2017. (Brendan Schulman)</a:t>
            </a:r>
          </a:p>
          <a:p>
            <a:endParaRPr lang="en-US" dirty="0"/>
          </a:p>
          <a:p>
            <a:r>
              <a:rPr lang="en-US" dirty="0"/>
              <a:t>The Hezekiah and Isaiah bullae join other similar finds from previous excavations. Digging in 2005-2008 at the summit of the City of David in a large structure which may have been the palace of biblical King David, she discovered a clay impression with a First Temple Hebrew inscription bearing the name of a high-ranking Israelite official who is recorded by the biblical Jeremiah, “</a:t>
            </a:r>
            <a:r>
              <a:rPr lang="en-US" dirty="0" err="1"/>
              <a:t>Jehucal</a:t>
            </a:r>
            <a:r>
              <a:rPr lang="en-US" dirty="0"/>
              <a:t>, son of </a:t>
            </a:r>
            <a:r>
              <a:rPr lang="en-US" dirty="0" err="1"/>
              <a:t>Shelemiah</a:t>
            </a:r>
            <a:r>
              <a:rPr lang="en-US" dirty="0"/>
              <a:t>, son of </a:t>
            </a:r>
            <a:r>
              <a:rPr lang="en-US" dirty="0" err="1"/>
              <a:t>Shovi</a:t>
            </a:r>
            <a:r>
              <a:rPr lang="en-US" dirty="0"/>
              <a:t>.” Years later, a few meters from the </a:t>
            </a:r>
            <a:r>
              <a:rPr lang="en-US" dirty="0" err="1"/>
              <a:t>Jehucal</a:t>
            </a:r>
            <a:r>
              <a:rPr lang="en-US" dirty="0"/>
              <a:t> bulla, she found a seal impression belonging to a second high-ranking official, “Gedaliah, son of </a:t>
            </a:r>
            <a:r>
              <a:rPr lang="en-US" dirty="0" err="1"/>
              <a:t>Pashur</a:t>
            </a:r>
            <a:r>
              <a:rPr lang="en-US" dirty="0"/>
              <a:t>,” who is also found in Jeremiah. Dozens more bullae have been discovered.</a:t>
            </a:r>
          </a:p>
          <a:p>
            <a:endParaRPr lang="en-US" dirty="0"/>
          </a:p>
          <a:p>
            <a:r>
              <a:rPr lang="en-US" dirty="0"/>
              <a:t>Mazar </a:t>
            </a:r>
            <a:r>
              <a:rPr lang="en-US" dirty="0">
                <a:hlinkClick r:id="rId7"/>
              </a:rPr>
              <a:t>recently reopened the Ophel excavation</a:t>
            </a:r>
            <a:r>
              <a:rPr lang="en-US" dirty="0"/>
              <a:t> and is currently digging in the House of the Medallion, which she excavated in 2013, and a rare untouched Second Temple-period cave.</a:t>
            </a:r>
          </a:p>
          <a:p>
            <a:endParaRPr lang="en-US" dirty="0"/>
          </a:p>
          <a:p>
            <a:r>
              <a:rPr lang="en-US" dirty="0"/>
              <a:t>The find has not been peer reviewed and some have already begun to push back against Mazar’s hypothesis, noting that the lack of an </a:t>
            </a:r>
            <a:r>
              <a:rPr lang="en-US" i="1" dirty="0"/>
              <a:t>aleph</a:t>
            </a:r>
            <a:r>
              <a:rPr lang="en-US" dirty="0"/>
              <a:t> after the </a:t>
            </a:r>
            <a:r>
              <a:rPr lang="en-US" dirty="0" err="1"/>
              <a:t>nvy</a:t>
            </a:r>
            <a:r>
              <a:rPr lang="en-US" dirty="0"/>
              <a:t> leaves room for doubt.</a:t>
            </a:r>
          </a:p>
          <a:p>
            <a:endParaRPr lang="en-US" dirty="0"/>
          </a:p>
          <a:p>
            <a:r>
              <a:rPr lang="en-US" dirty="0"/>
              <a:t>“The critically important letter that would be needed to confirm that the second word is the title ‘prophet’ is an </a:t>
            </a:r>
            <a:r>
              <a:rPr lang="en-US" i="1" dirty="0"/>
              <a:t>aleph</a:t>
            </a:r>
            <a:r>
              <a:rPr lang="en-US" dirty="0"/>
              <a:t>. But no </a:t>
            </a:r>
            <a:r>
              <a:rPr lang="en-US" i="1" dirty="0"/>
              <a:t>aleph</a:t>
            </a:r>
            <a:r>
              <a:rPr lang="en-US" dirty="0"/>
              <a:t> is legible on this bulla, and so that reading cannot be confirmed at all,” Semitic languages professor </a:t>
            </a:r>
            <a:r>
              <a:rPr lang="en-US" dirty="0">
                <a:hlinkClick r:id="rId8"/>
              </a:rPr>
              <a:t>Christopher Rollston</a:t>
            </a:r>
            <a:r>
              <a:rPr lang="en-US" dirty="0"/>
              <a:t> told National Geographic.</a:t>
            </a:r>
          </a:p>
          <a:p>
            <a:endParaRPr lang="en-US" dirty="0"/>
          </a:p>
          <a:p>
            <a:r>
              <a:rPr lang="en-US" dirty="0"/>
              <a:t>Picture: Isaiah, in an illustration from the Providence Lithograph Company (Wikipedia)</a:t>
            </a:r>
          </a:p>
          <a:p>
            <a:endParaRPr lang="en-US" dirty="0"/>
          </a:p>
          <a:p>
            <a:r>
              <a:rPr lang="en-US" dirty="0"/>
              <a:t>“The assumption that this is a [seal] of Isaiah the prophet is scintillating, but it is certainly not something that we should assume is at all certain,” he added. “It’s not.”</a:t>
            </a:r>
          </a:p>
          <a:p>
            <a:endParaRPr lang="en-US" dirty="0"/>
          </a:p>
          <a:p>
            <a:r>
              <a:rPr lang="en-US" dirty="0"/>
              <a:t>Israeli epigrapher Dr. Haggai </a:t>
            </a:r>
            <a:r>
              <a:rPr lang="en-US" dirty="0" err="1"/>
              <a:t>Misgav</a:t>
            </a:r>
            <a:r>
              <a:rPr lang="en-US" dirty="0"/>
              <a:t> took to Facebook to express his skepticism over the possibility of this bulla having belonged to the Prophet Isaiah. Echoing </a:t>
            </a:r>
            <a:r>
              <a:rPr lang="en-US" dirty="0" err="1"/>
              <a:t>Rollston’s</a:t>
            </a:r>
            <a:r>
              <a:rPr lang="en-US" dirty="0"/>
              <a:t> concerns over the missing “aleph,” the Hebrew University lecturer wrote that since the impression would have been tied to a sack of goods, it is highly unlikely the title “prophet” would have been used at all.</a:t>
            </a:r>
          </a:p>
          <a:p>
            <a:endParaRPr lang="en-US" dirty="0"/>
          </a:p>
          <a:p>
            <a:r>
              <a:rPr lang="en-US" dirty="0"/>
              <a:t>“But as always there is no shortage of those who jump on the finds with cries of, ‘Hurray, we have proven the Bible,'” writes </a:t>
            </a:r>
            <a:r>
              <a:rPr lang="en-US" dirty="0" err="1"/>
              <a:t>Misgav</a:t>
            </a:r>
            <a:r>
              <a:rPr lang="en-US" dirty="0"/>
              <a:t>.</a:t>
            </a:r>
          </a:p>
          <a:p>
            <a:endParaRPr lang="en-US" dirty="0"/>
          </a:p>
          <a:p>
            <a:r>
              <a:rPr lang="en-US" dirty="0"/>
              <a:t>While Mazar herself admits that the missing </a:t>
            </a:r>
            <a:r>
              <a:rPr lang="en-US" i="1" dirty="0"/>
              <a:t>aleph</a:t>
            </a:r>
            <a:r>
              <a:rPr lang="en-US" dirty="0"/>
              <a:t> can be problematic, she says the discovery is important nonetheless.</a:t>
            </a:r>
          </a:p>
          <a:p>
            <a:r>
              <a:rPr lang="en-US" dirty="0"/>
              <a:t> </a:t>
            </a:r>
            <a:endParaRPr lang="en-US" dirty="0">
              <a:effectLst/>
            </a:endParaRPr>
          </a:p>
          <a:p>
            <a:r>
              <a:rPr lang="en-US" dirty="0"/>
              <a:t>“Whether or not the bulla we found in the </a:t>
            </a:r>
            <a:r>
              <a:rPr lang="en-US" dirty="0" err="1"/>
              <a:t>Ophel</a:t>
            </a:r>
            <a:r>
              <a:rPr lang="en-US" dirty="0"/>
              <a:t> excavations is the bulla of the prophet Isaiah, it remains, nevertheless, a unique and fantastic discovery,” writes Mazar in the BAR article.</a:t>
            </a:r>
          </a:p>
          <a:p>
            <a:endParaRPr lang="en-US" dirty="0"/>
          </a:p>
          <a:p>
            <a:r>
              <a:rPr lang="en-US" dirty="0"/>
              <a:t>“Finding this bulla leads us to consider the personality and the proximity of the prophet Isaiah as one of the closest advisers to King Hezekiah — not only with regard to the events of his time, but also in assessing them from an informed perspective and foreseeing their influence over future events,” she writes.</a:t>
            </a:r>
          </a:p>
          <a:p>
            <a:endParaRPr lang="en-US" dirty="0"/>
          </a:p>
          <a:p>
            <a:r>
              <a:rPr lang="en-US" b="1" dirty="0"/>
              <a:t>A gift fit for a true friend to archaeologists</a:t>
            </a:r>
          </a:p>
          <a:p>
            <a:r>
              <a:rPr lang="en-US" dirty="0"/>
              <a:t>On his way to catch a plane, the new editor of the Biblical Archaeology Review, Dr. Robert Cargill, told The Times of Israel that the publication of the exciting new find in his magazine “came about by very fortunate timing.”</a:t>
            </a:r>
          </a:p>
          <a:p>
            <a:endParaRPr lang="en-US" dirty="0"/>
          </a:p>
          <a:p>
            <a:r>
              <a:rPr lang="en-US" dirty="0"/>
              <a:t>Picture: Dr. Robert Cargill, editor of the Biblical Archaeology Review. (courtesy)</a:t>
            </a:r>
          </a:p>
          <a:p>
            <a:endParaRPr lang="en-US" dirty="0"/>
          </a:p>
          <a:p>
            <a:r>
              <a:rPr lang="en-US" dirty="0"/>
              <a:t>As Cargill was preparing the double issue of BAR in honor of founding editor Shanks, he approached Mazar to ask her for a contribution.</a:t>
            </a:r>
          </a:p>
          <a:p>
            <a:endParaRPr lang="en-US" dirty="0"/>
          </a:p>
          <a:p>
            <a:r>
              <a:rPr lang="en-US" dirty="0"/>
              <a:t>“She said, ‘Your timing couldn’t be better,'” related Cargill. Mazar was getting ready to publish this new discovery. “She allowed us to publish it as a gift to Hershel [Shanks] to say thank you for his support of archaeology and Israel,” said Cargill.</a:t>
            </a:r>
          </a:p>
          <a:p>
            <a:endParaRPr lang="en-US" dirty="0"/>
          </a:p>
          <a:p>
            <a:r>
              <a:rPr lang="en-US" dirty="0"/>
              <a:t>The magazine was first published in 1975 and has focused, sometimes controversially, on finds that claim to offer insights into the ancient workings of the Holy Land — often in approachable articles written by top scholars.</a:t>
            </a:r>
          </a:p>
          <a:p>
            <a:endParaRPr lang="en-US" dirty="0"/>
          </a:p>
          <a:p>
            <a:r>
              <a:rPr lang="en-US" dirty="0"/>
              <a:t>Shanks, not an archaeologist himself, is a lawyer by training. But in the past four decades, he has written innumerable articles and several books about ancient Israel and biblical archaeology.</a:t>
            </a:r>
          </a:p>
          <a:p>
            <a:endParaRPr lang="en-US" dirty="0"/>
          </a:p>
          <a:p>
            <a:r>
              <a:rPr lang="en-US" dirty="0"/>
              <a:t>Standing in front of the </a:t>
            </a:r>
            <a:r>
              <a:rPr lang="en-US" dirty="0" err="1"/>
              <a:t>Ophel</a:t>
            </a:r>
            <a:r>
              <a:rPr lang="en-US" dirty="0"/>
              <a:t> excavation are (from left) Suzanne Singer, the former BAR Managing Editor; Israeli archaeologist Dr. Gabriel </a:t>
            </a:r>
            <a:r>
              <a:rPr lang="en-US" dirty="0" err="1"/>
              <a:t>Barkay</a:t>
            </a:r>
            <a:r>
              <a:rPr lang="en-US" dirty="0"/>
              <a:t>; Hershel Shanks, BAR Editor Emeritus who recently retired as Editor; and Israeli archaeologist Dr. </a:t>
            </a:r>
            <a:r>
              <a:rPr lang="en-US" dirty="0" err="1"/>
              <a:t>Eilat</a:t>
            </a:r>
            <a:r>
              <a:rPr lang="en-US" dirty="0"/>
              <a:t> Mazar. (</a:t>
            </a:r>
            <a:r>
              <a:rPr lang="en-US" dirty="0" err="1"/>
              <a:t>Eilat</a:t>
            </a:r>
            <a:r>
              <a:rPr lang="en-US" dirty="0"/>
              <a:t> Mazar)</a:t>
            </a:r>
          </a:p>
          <a:p>
            <a:endParaRPr lang="en-US" dirty="0"/>
          </a:p>
          <a:p>
            <a:r>
              <a:rPr lang="en-US" dirty="0"/>
              <a:t>In part of her “gift” to Shanks, Mazar wrote: “Like the prophet Isaiah, Hershel is very caring and enthusiastic about current events pertaining to Israel and the greater Near East, in this case those relating to excavations, discoveries, and studies of Biblical archaeology… Creating this valuable link between scholars and the public in the sphere of Biblical archaeology was his ‘prophetic’ vision.”</a:t>
            </a:r>
          </a:p>
          <a:p>
            <a:endParaRPr lang="en-US" dirty="0"/>
          </a:p>
          <a:p>
            <a:r>
              <a:rPr lang="en-US" dirty="0"/>
              <a:t>Cargill, a religious studies assistant professor at University of Iowa, said he respected Mazar’s “careful, responsible treatment” of the bulla in the BAR article.</a:t>
            </a:r>
          </a:p>
          <a:p>
            <a:r>
              <a:rPr lang="en-US" dirty="0"/>
              <a:t>“She didn’t rush to conclusively say she had found the seal of Isaiah… In our article she gives the possible alternatives,” said Cargill, who called himself “a natural skeptic.”</a:t>
            </a:r>
          </a:p>
          <a:p>
            <a:endParaRPr lang="en-US" dirty="0"/>
          </a:p>
          <a:p>
            <a:r>
              <a:rPr lang="en-US" dirty="0"/>
              <a:t>Drawing by </a:t>
            </a:r>
            <a:r>
              <a:rPr lang="en-US" dirty="0" err="1"/>
              <a:t>Reut</a:t>
            </a:r>
            <a:r>
              <a:rPr lang="en-US" dirty="0"/>
              <a:t> </a:t>
            </a:r>
            <a:r>
              <a:rPr lang="en-US" dirty="0" err="1"/>
              <a:t>Livyatan</a:t>
            </a:r>
            <a:r>
              <a:rPr lang="en-US" dirty="0"/>
              <a:t> Ben-Arie of the Isaiah Bulla, a 2,700-year-old clay seal impression which potentially belonged to the biblical prophet Isaiah. (Illustration: </a:t>
            </a:r>
            <a:r>
              <a:rPr lang="en-US" dirty="0" err="1"/>
              <a:t>Reut</a:t>
            </a:r>
            <a:r>
              <a:rPr lang="en-US" dirty="0"/>
              <a:t> </a:t>
            </a:r>
            <a:r>
              <a:rPr lang="en-US" dirty="0" err="1"/>
              <a:t>Livyatan</a:t>
            </a:r>
            <a:r>
              <a:rPr lang="en-US" dirty="0"/>
              <a:t> Ben-Arie/© </a:t>
            </a:r>
            <a:r>
              <a:rPr lang="en-US" dirty="0" err="1"/>
              <a:t>Eilat</a:t>
            </a:r>
            <a:r>
              <a:rPr lang="en-US" dirty="0"/>
              <a:t> Mazar; Photo by </a:t>
            </a:r>
            <a:r>
              <a:rPr lang="en-US" dirty="0" err="1"/>
              <a:t>Ouria</a:t>
            </a:r>
            <a:r>
              <a:rPr lang="en-US" dirty="0"/>
              <a:t> </a:t>
            </a:r>
            <a:r>
              <a:rPr lang="en-US" dirty="0" err="1"/>
              <a:t>Tadmor</a:t>
            </a:r>
            <a:r>
              <a:rPr lang="en-US" dirty="0"/>
              <a:t>/© </a:t>
            </a:r>
            <a:r>
              <a:rPr lang="en-US" dirty="0" err="1"/>
              <a:t>Eilat</a:t>
            </a:r>
            <a:r>
              <a:rPr lang="en-US" dirty="0"/>
              <a:t> Mazar)</a:t>
            </a:r>
          </a:p>
          <a:p>
            <a:endParaRPr lang="en-US" dirty="0"/>
          </a:p>
          <a:p>
            <a:r>
              <a:rPr lang="en-US" dirty="0"/>
              <a:t>“But if you’re asking me, I think she’s got it. You’re looking at the first archaeological reference of the prophet Isaiah outside of the Bible,” said Cargill. “It’s amazing.”</a:t>
            </a:r>
          </a:p>
          <a:p>
            <a:endParaRPr lang="en-US" dirty="0"/>
          </a:p>
        </p:txBody>
      </p:sp>
    </p:spTree>
    <p:extLst>
      <p:ext uri="{BB962C8B-B14F-4D97-AF65-F5344CB8AC3E}">
        <p14:creationId xmlns:p14="http://schemas.microsoft.com/office/powerpoint/2010/main" val="4090957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6400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46</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733838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47</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686421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From Paul Tanner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New Testament authors (including Jesus!) make frequent reference to Isaiah and attribute the quotation to the prophet Isaiah. Note that Jn 12:38-41 quotes Isa 53:1 and 6:9, and attributes them both to Isaiah (cf. Mt 3:3; 12:17; Lk 3:4; Acts 8:28; Rom 9:27-33; 10:16-21).”</a:t>
            </a:r>
            <a:endParaRPr lang="en-US" dirty="0"/>
          </a:p>
        </p:txBody>
      </p:sp>
    </p:spTree>
    <p:extLst>
      <p:ext uri="{BB962C8B-B14F-4D97-AF65-F5344CB8AC3E}">
        <p14:creationId xmlns:p14="http://schemas.microsoft.com/office/powerpoint/2010/main" val="33229613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634937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50</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7717606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51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524608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52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20874462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b="1" dirty="0">
              <a:latin typeface="Arial" panose="020B0604020202020204" pitchFamily="34"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5"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19F3F624-1E70-8C48-B775-996A3BC9E6E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0670C3C6-9995-0241-8584-E4C4622010ED}"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7</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77858" name="Rectangle 2"/>
          <p:cNvSpPr>
            <a:spLocks noGrp="1" noRot="1" noChangeAspect="1" noChangeArrowheads="1"/>
          </p:cNvSpPr>
          <p:nvPr>
            <p:ph type="sldImg"/>
          </p:nvPr>
        </p:nvSpPr>
        <p:spPr>
          <a:solidFill>
            <a:srgbClr val="FFFFFF"/>
          </a:solidFill>
          <a:ln/>
        </p:spPr>
      </p:sp>
      <p:sp>
        <p:nvSpPr>
          <p:cNvPr id="37785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0820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813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8813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26992EE9-6613-AB4E-9EAE-21F737ACD9F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8813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6E5D597-1693-BE42-ABD6-690D25FBEBC3}"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8813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endParaRPr>
          </a:p>
        </p:txBody>
      </p:sp>
      <p:sp>
        <p:nvSpPr>
          <p:cNvPr id="68813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dirty="0">
                <a:latin typeface="Times New Roman" charset="0"/>
                <a:ea typeface="ＭＳ Ｐゴシック" charset="0"/>
                <a:cs typeface="ＭＳ Ｐゴシック" charset="0"/>
              </a:rPr>
              <a:t>Isaiah lived in Judah to see the Assyrian kingdom expand by stages to conquer all of the nations north of him—including the northern kingdom of Israel in 722/721 BC.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9</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As Isaiah served the LORD in Jerusalem, every other city in Judah was conquered one by one. </a:t>
            </a:r>
          </a:p>
        </p:txBody>
      </p:sp>
    </p:spTree>
    <p:extLst>
      <p:ext uri="{BB962C8B-B14F-4D97-AF65-F5344CB8AC3E}">
        <p14:creationId xmlns:p14="http://schemas.microsoft.com/office/powerpoint/2010/main" val="344847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6BEC227-5E7D-EC45-9590-4B083A691F83}" type="slidenum">
              <a:rPr lang="en-GB"/>
              <a:pPr>
                <a:defRPr/>
              </a:pPr>
              <a:t>‹#›</a:t>
            </a:fld>
            <a:endParaRPr lang="en-GB"/>
          </a:p>
        </p:txBody>
      </p:sp>
    </p:spTree>
    <p:extLst>
      <p:ext uri="{BB962C8B-B14F-4D97-AF65-F5344CB8AC3E}">
        <p14:creationId xmlns:p14="http://schemas.microsoft.com/office/powerpoint/2010/main" val="10666961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ACA9BE12-EF34-334D-BEE6-33F3E42BD1F6}" type="slidenum">
              <a:rPr lang="en-GB"/>
              <a:pPr>
                <a:defRPr/>
              </a:pPr>
              <a:t>‹#›</a:t>
            </a:fld>
            <a:endParaRPr lang="en-GB"/>
          </a:p>
        </p:txBody>
      </p:sp>
    </p:spTree>
    <p:extLst>
      <p:ext uri="{BB962C8B-B14F-4D97-AF65-F5344CB8AC3E}">
        <p14:creationId xmlns:p14="http://schemas.microsoft.com/office/powerpoint/2010/main" val="1932476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idx="10"/>
          </p:nvPr>
        </p:nvSpPr>
        <p:spPr>
          <a:ln/>
        </p:spPr>
        <p:txBody>
          <a:bodyPr/>
          <a:lstStyle>
            <a:lvl1pPr>
              <a:defRPr/>
            </a:lvl1pPr>
          </a:lstStyle>
          <a:p>
            <a:pPr>
              <a:defRPr/>
            </a:pPr>
            <a:fld id="{51B03044-6D58-B04C-B1D3-1D13201274F6}" type="slidenum">
              <a:rPr lang="en-GB"/>
              <a:pPr>
                <a:defRPr/>
              </a:pPr>
              <a:t>‹#›</a:t>
            </a:fld>
            <a:endParaRPr lang="en-GB"/>
          </a:p>
        </p:txBody>
      </p:sp>
    </p:spTree>
    <p:extLst>
      <p:ext uri="{BB962C8B-B14F-4D97-AF65-F5344CB8AC3E}">
        <p14:creationId xmlns:p14="http://schemas.microsoft.com/office/powerpoint/2010/main" val="11892886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1977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19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idx="10"/>
          </p:nvPr>
        </p:nvSpPr>
        <p:spPr>
          <a:ln/>
        </p:spPr>
        <p:txBody>
          <a:bodyPr/>
          <a:lstStyle>
            <a:lvl1pPr>
              <a:defRPr/>
            </a:lvl1pPr>
          </a:lstStyle>
          <a:p>
            <a:pPr>
              <a:defRPr/>
            </a:pPr>
            <a:fld id="{B8E07F95-3DB5-B441-8B18-4AAAA7700EC8}" type="slidenum">
              <a:rPr lang="en-GB"/>
              <a:pPr>
                <a:defRPr/>
              </a:pPr>
              <a:t>‹#›</a:t>
            </a:fld>
            <a:endParaRPr lang="en-GB"/>
          </a:p>
        </p:txBody>
      </p:sp>
    </p:spTree>
    <p:extLst>
      <p:ext uri="{BB962C8B-B14F-4D97-AF65-F5344CB8AC3E}">
        <p14:creationId xmlns:p14="http://schemas.microsoft.com/office/powerpoint/2010/main" val="17114198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SG" dirty="0"/>
          </a:p>
        </p:txBody>
      </p:sp>
      <p:sp>
        <p:nvSpPr>
          <p:cNvPr id="4" name="Rectangle 2"/>
          <p:cNvSpPr>
            <a:spLocks noGrp="1" noChangeArrowheads="1"/>
          </p:cNvSpPr>
          <p:nvPr>
            <p:ph type="sldNum" idx="10"/>
          </p:nvPr>
        </p:nvSpPr>
        <p:spPr/>
        <p:txBody>
          <a:bodyPr/>
          <a:lstStyle>
            <a:lvl1pPr>
              <a:defRPr>
                <a:ea typeface="ＭＳ Ｐゴシック"/>
              </a:defRPr>
            </a:lvl1pPr>
          </a:lstStyle>
          <a:p>
            <a:pPr>
              <a:defRPr/>
            </a:pPr>
            <a:fld id="{2A68CE81-7ED8-4BA2-887F-330AE439ECF0}" type="slidenum">
              <a:rPr lang="en-GB"/>
              <a:pPr>
                <a:defRPr/>
              </a:pPr>
              <a:t>‹#›</a:t>
            </a:fld>
            <a:endParaRPr lang="en-GB"/>
          </a:p>
        </p:txBody>
      </p:sp>
    </p:spTree>
    <p:extLst>
      <p:ext uri="{BB962C8B-B14F-4D97-AF65-F5344CB8AC3E}">
        <p14:creationId xmlns:p14="http://schemas.microsoft.com/office/powerpoint/2010/main" val="42506625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2"/>
          <p:cNvSpPr>
            <a:spLocks noGrp="1" noChangeArrowheads="1"/>
          </p:cNvSpPr>
          <p:nvPr>
            <p:ph type="sldNum" idx="10"/>
          </p:nvPr>
        </p:nvSpPr>
        <p:spPr/>
        <p:txBody>
          <a:bodyPr/>
          <a:lstStyle>
            <a:lvl1pPr>
              <a:defRPr>
                <a:ea typeface="ＭＳ Ｐゴシック"/>
              </a:defRPr>
            </a:lvl1pPr>
          </a:lstStyle>
          <a:p>
            <a:pPr>
              <a:defRPr/>
            </a:pPr>
            <a:fld id="{D59E5355-C1F1-4D3A-B06F-A557CDBBAA78}" type="slidenum">
              <a:rPr lang="en-GB"/>
              <a:pPr>
                <a:defRPr/>
              </a:pPr>
              <a:t>‹#›</a:t>
            </a:fld>
            <a:endParaRPr lang="en-GB"/>
          </a:p>
        </p:txBody>
      </p:sp>
    </p:spTree>
    <p:extLst>
      <p:ext uri="{BB962C8B-B14F-4D97-AF65-F5344CB8AC3E}">
        <p14:creationId xmlns:p14="http://schemas.microsoft.com/office/powerpoint/2010/main" val="41633130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2"/>
          <p:cNvSpPr>
            <a:spLocks noGrp="1" noChangeArrowheads="1"/>
          </p:cNvSpPr>
          <p:nvPr>
            <p:ph type="sldNum" idx="10"/>
          </p:nvPr>
        </p:nvSpPr>
        <p:spPr/>
        <p:txBody>
          <a:bodyPr/>
          <a:lstStyle>
            <a:lvl1pPr>
              <a:defRPr>
                <a:ea typeface="ＭＳ Ｐゴシック"/>
              </a:defRPr>
            </a:lvl1pPr>
          </a:lstStyle>
          <a:p>
            <a:pPr>
              <a:defRPr/>
            </a:pPr>
            <a:fld id="{A0528547-4F27-4E50-9752-6A33145C1E9D}" type="slidenum">
              <a:rPr lang="en-GB"/>
              <a:pPr>
                <a:defRPr/>
              </a:pPr>
              <a:t>‹#›</a:t>
            </a:fld>
            <a:endParaRPr lang="en-GB"/>
          </a:p>
        </p:txBody>
      </p:sp>
    </p:spTree>
    <p:extLst>
      <p:ext uri="{BB962C8B-B14F-4D97-AF65-F5344CB8AC3E}">
        <p14:creationId xmlns:p14="http://schemas.microsoft.com/office/powerpoint/2010/main" val="28125610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sz="half" idx="1"/>
          </p:nvPr>
        </p:nvSpPr>
        <p:spPr>
          <a:xfrm>
            <a:off x="457200" y="1600200"/>
            <a:ext cx="4037013" cy="4524375"/>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Content Placeholder 3"/>
          <p:cNvSpPr>
            <a:spLocks noGrp="1"/>
          </p:cNvSpPr>
          <p:nvPr>
            <p:ph sz="half" idx="2"/>
          </p:nvPr>
        </p:nvSpPr>
        <p:spPr>
          <a:xfrm>
            <a:off x="4646613" y="1600200"/>
            <a:ext cx="4038600" cy="4524375"/>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Rectangle 2"/>
          <p:cNvSpPr>
            <a:spLocks noGrp="1" noChangeArrowheads="1"/>
          </p:cNvSpPr>
          <p:nvPr>
            <p:ph type="sldNum" idx="10"/>
          </p:nvPr>
        </p:nvSpPr>
        <p:spPr/>
        <p:txBody>
          <a:bodyPr/>
          <a:lstStyle>
            <a:lvl1pPr>
              <a:defRPr>
                <a:ea typeface="ＭＳ Ｐゴシック"/>
              </a:defRPr>
            </a:lvl1pPr>
          </a:lstStyle>
          <a:p>
            <a:pPr>
              <a:defRPr/>
            </a:pPr>
            <a:fld id="{D6DD699E-317E-4C92-BC69-0D085B945CD4}" type="slidenum">
              <a:rPr lang="en-GB"/>
              <a:pPr>
                <a:defRPr/>
              </a:pPr>
              <a:t>‹#›</a:t>
            </a:fld>
            <a:endParaRPr lang="en-GB"/>
          </a:p>
        </p:txBody>
      </p:sp>
    </p:spTree>
    <p:extLst>
      <p:ext uri="{BB962C8B-B14F-4D97-AF65-F5344CB8AC3E}">
        <p14:creationId xmlns:p14="http://schemas.microsoft.com/office/powerpoint/2010/main" val="13489694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7" name="Rectangle 2"/>
          <p:cNvSpPr>
            <a:spLocks noGrp="1" noChangeArrowheads="1"/>
          </p:cNvSpPr>
          <p:nvPr>
            <p:ph type="sldNum" idx="10"/>
          </p:nvPr>
        </p:nvSpPr>
        <p:spPr/>
        <p:txBody>
          <a:bodyPr/>
          <a:lstStyle>
            <a:lvl1pPr>
              <a:defRPr>
                <a:ea typeface="ＭＳ Ｐゴシック"/>
              </a:defRPr>
            </a:lvl1pPr>
          </a:lstStyle>
          <a:p>
            <a:pPr>
              <a:defRPr/>
            </a:pPr>
            <a:fld id="{59C6D730-A628-4ADE-BD81-ABEAA732631E}" type="slidenum">
              <a:rPr lang="en-GB"/>
              <a:pPr>
                <a:defRPr/>
              </a:pPr>
              <a:t>‹#›</a:t>
            </a:fld>
            <a:endParaRPr lang="en-GB"/>
          </a:p>
        </p:txBody>
      </p:sp>
    </p:spTree>
    <p:extLst>
      <p:ext uri="{BB962C8B-B14F-4D97-AF65-F5344CB8AC3E}">
        <p14:creationId xmlns:p14="http://schemas.microsoft.com/office/powerpoint/2010/main" val="12908159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Rectangle 2"/>
          <p:cNvSpPr>
            <a:spLocks noGrp="1" noChangeArrowheads="1"/>
          </p:cNvSpPr>
          <p:nvPr>
            <p:ph type="sldNum" idx="10"/>
          </p:nvPr>
        </p:nvSpPr>
        <p:spPr/>
        <p:txBody>
          <a:bodyPr/>
          <a:lstStyle>
            <a:lvl1pPr>
              <a:defRPr>
                <a:ea typeface="ＭＳ Ｐゴシック"/>
              </a:defRPr>
            </a:lvl1pPr>
          </a:lstStyle>
          <a:p>
            <a:pPr>
              <a:defRPr/>
            </a:pPr>
            <a:fld id="{04A842E0-23AB-4D47-9F7E-A0EBAB38D715}" type="slidenum">
              <a:rPr lang="en-GB"/>
              <a:pPr>
                <a:defRPr/>
              </a:pPr>
              <a:t>‹#›</a:t>
            </a:fld>
            <a:endParaRPr lang="en-GB"/>
          </a:p>
        </p:txBody>
      </p:sp>
    </p:spTree>
    <p:extLst>
      <p:ext uri="{BB962C8B-B14F-4D97-AF65-F5344CB8AC3E}">
        <p14:creationId xmlns:p14="http://schemas.microsoft.com/office/powerpoint/2010/main" val="215302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p:txBody>
          <a:bodyPr/>
          <a:lstStyle>
            <a:lvl1pPr>
              <a:defRPr>
                <a:ea typeface="ＭＳ Ｐゴシック"/>
              </a:defRPr>
            </a:lvl1pPr>
          </a:lstStyle>
          <a:p>
            <a:pPr>
              <a:defRPr/>
            </a:pPr>
            <a:fld id="{230BAA30-7A2C-48E9-84EE-4A2890EE0CE8}" type="slidenum">
              <a:rPr lang="en-GB"/>
              <a:pPr>
                <a:defRPr/>
              </a:pPr>
              <a:t>‹#›</a:t>
            </a:fld>
            <a:endParaRPr lang="en-GB"/>
          </a:p>
        </p:txBody>
      </p:sp>
    </p:spTree>
    <p:extLst>
      <p:ext uri="{BB962C8B-B14F-4D97-AF65-F5344CB8AC3E}">
        <p14:creationId xmlns:p14="http://schemas.microsoft.com/office/powerpoint/2010/main" val="34201138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2"/>
          <p:cNvSpPr>
            <a:spLocks noGrp="1" noChangeArrowheads="1"/>
          </p:cNvSpPr>
          <p:nvPr>
            <p:ph type="sldNum" idx="10"/>
          </p:nvPr>
        </p:nvSpPr>
        <p:spPr/>
        <p:txBody>
          <a:bodyPr/>
          <a:lstStyle>
            <a:lvl1pPr>
              <a:defRPr>
                <a:ea typeface="ＭＳ Ｐゴシック"/>
              </a:defRPr>
            </a:lvl1pPr>
          </a:lstStyle>
          <a:p>
            <a:pPr>
              <a:defRPr/>
            </a:pPr>
            <a:fld id="{FF78AE9C-A4EE-4BD3-A141-F9458904EB89}" type="slidenum">
              <a:rPr lang="en-GB"/>
              <a:pPr>
                <a:defRPr/>
              </a:pPr>
              <a:t>‹#›</a:t>
            </a:fld>
            <a:endParaRPr lang="en-GB"/>
          </a:p>
        </p:txBody>
      </p:sp>
    </p:spTree>
    <p:extLst>
      <p:ext uri="{BB962C8B-B14F-4D97-AF65-F5344CB8AC3E}">
        <p14:creationId xmlns:p14="http://schemas.microsoft.com/office/powerpoint/2010/main" val="11046233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2"/>
          <p:cNvSpPr>
            <a:spLocks noGrp="1" noChangeArrowheads="1"/>
          </p:cNvSpPr>
          <p:nvPr>
            <p:ph type="sldNum" idx="10"/>
          </p:nvPr>
        </p:nvSpPr>
        <p:spPr/>
        <p:txBody>
          <a:bodyPr/>
          <a:lstStyle>
            <a:lvl1pPr>
              <a:defRPr>
                <a:ea typeface="ＭＳ Ｐゴシック"/>
              </a:defRPr>
            </a:lvl1pPr>
          </a:lstStyle>
          <a:p>
            <a:pPr>
              <a:defRPr/>
            </a:pPr>
            <a:fld id="{45D8FCC2-E18F-4CA0-9B00-5FFC7B0AC4E5}" type="slidenum">
              <a:rPr lang="en-GB"/>
              <a:pPr>
                <a:defRPr/>
              </a:pPr>
              <a:t>‹#›</a:t>
            </a:fld>
            <a:endParaRPr lang="en-GB"/>
          </a:p>
        </p:txBody>
      </p:sp>
    </p:spTree>
    <p:extLst>
      <p:ext uri="{BB962C8B-B14F-4D97-AF65-F5344CB8AC3E}">
        <p14:creationId xmlns:p14="http://schemas.microsoft.com/office/powerpoint/2010/main" val="38750476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2"/>
          <p:cNvSpPr>
            <a:spLocks noGrp="1" noChangeArrowheads="1"/>
          </p:cNvSpPr>
          <p:nvPr>
            <p:ph type="sldNum" idx="10"/>
          </p:nvPr>
        </p:nvSpPr>
        <p:spPr/>
        <p:txBody>
          <a:bodyPr/>
          <a:lstStyle>
            <a:lvl1pPr>
              <a:defRPr>
                <a:ea typeface="ＭＳ Ｐゴシック"/>
              </a:defRPr>
            </a:lvl1pPr>
          </a:lstStyle>
          <a:p>
            <a:pPr>
              <a:defRPr/>
            </a:pPr>
            <a:fld id="{2A47065A-8FC3-42F9-A95A-42E123F6CBAE}" type="slidenum">
              <a:rPr lang="en-GB"/>
              <a:pPr>
                <a:defRPr/>
              </a:pPr>
              <a:t>‹#›</a:t>
            </a:fld>
            <a:endParaRPr lang="en-GB"/>
          </a:p>
        </p:txBody>
      </p:sp>
    </p:spTree>
    <p:extLst>
      <p:ext uri="{BB962C8B-B14F-4D97-AF65-F5344CB8AC3E}">
        <p14:creationId xmlns:p14="http://schemas.microsoft.com/office/powerpoint/2010/main" val="17114023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a:xfrm>
            <a:off x="457200" y="274638"/>
            <a:ext cx="6019800" cy="5849937"/>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2"/>
          <p:cNvSpPr>
            <a:spLocks noGrp="1" noChangeArrowheads="1"/>
          </p:cNvSpPr>
          <p:nvPr>
            <p:ph type="sldNum" idx="10"/>
          </p:nvPr>
        </p:nvSpPr>
        <p:spPr/>
        <p:txBody>
          <a:bodyPr/>
          <a:lstStyle>
            <a:lvl1pPr>
              <a:defRPr>
                <a:ea typeface="ＭＳ Ｐゴシック"/>
              </a:defRPr>
            </a:lvl1pPr>
          </a:lstStyle>
          <a:p>
            <a:pPr>
              <a:defRPr/>
            </a:pPr>
            <a:fld id="{599E9BFF-1287-4987-AF39-FEBCD8D71427}" type="slidenum">
              <a:rPr lang="en-GB"/>
              <a:pPr>
                <a:defRPr/>
              </a:pPr>
              <a:t>‹#›</a:t>
            </a:fld>
            <a:endParaRPr lang="en-GB"/>
          </a:p>
        </p:txBody>
      </p:sp>
    </p:spTree>
    <p:extLst>
      <p:ext uri="{BB962C8B-B14F-4D97-AF65-F5344CB8AC3E}">
        <p14:creationId xmlns:p14="http://schemas.microsoft.com/office/powerpoint/2010/main" val="901851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SG" dirty="0"/>
          </a:p>
        </p:txBody>
      </p:sp>
      <p:sp>
        <p:nvSpPr>
          <p:cNvPr id="4" name="Rectangle 2"/>
          <p:cNvSpPr>
            <a:spLocks noGrp="1" noChangeArrowheads="1"/>
          </p:cNvSpPr>
          <p:nvPr>
            <p:ph type="sldNum" idx="10"/>
          </p:nvPr>
        </p:nvSpPr>
        <p:spPr>
          <a:ln/>
        </p:spPr>
        <p:txBody>
          <a:bodyPr/>
          <a:lstStyle>
            <a:lvl1pPr>
              <a:defRPr/>
            </a:lvl1pPr>
          </a:lstStyle>
          <a:p>
            <a:pPr>
              <a:defRPr/>
            </a:pPr>
            <a:fld id="{03AD8DC4-53A0-FA4A-9E14-D0AA4648DB99}" type="slidenum">
              <a:rPr lang="en-GB"/>
              <a:pPr>
                <a:defRPr/>
              </a:pPr>
              <a:t>‹#›</a:t>
            </a:fld>
            <a:endParaRPr lang="en-GB"/>
          </a:p>
        </p:txBody>
      </p:sp>
    </p:spTree>
    <p:extLst>
      <p:ext uri="{BB962C8B-B14F-4D97-AF65-F5344CB8AC3E}">
        <p14:creationId xmlns:p14="http://schemas.microsoft.com/office/powerpoint/2010/main" val="2837046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2"/>
          <p:cNvSpPr>
            <a:spLocks noGrp="1" noChangeArrowheads="1"/>
          </p:cNvSpPr>
          <p:nvPr>
            <p:ph type="sldNum" idx="10"/>
          </p:nvPr>
        </p:nvSpPr>
        <p:spPr>
          <a:ln/>
        </p:spPr>
        <p:txBody>
          <a:bodyPr/>
          <a:lstStyle>
            <a:lvl1pPr>
              <a:defRPr/>
            </a:lvl1pPr>
          </a:lstStyle>
          <a:p>
            <a:pPr>
              <a:defRPr/>
            </a:pPr>
            <a:fld id="{AD4C9D44-AABA-C248-B390-93E7D5662FD0}" type="slidenum">
              <a:rPr lang="en-GB"/>
              <a:pPr>
                <a:defRPr/>
              </a:pPr>
              <a:t>‹#›</a:t>
            </a:fld>
            <a:endParaRPr lang="en-GB"/>
          </a:p>
        </p:txBody>
      </p:sp>
    </p:spTree>
    <p:extLst>
      <p:ext uri="{BB962C8B-B14F-4D97-AF65-F5344CB8AC3E}">
        <p14:creationId xmlns:p14="http://schemas.microsoft.com/office/powerpoint/2010/main" val="3075578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2"/>
          <p:cNvSpPr>
            <a:spLocks noGrp="1" noChangeArrowheads="1"/>
          </p:cNvSpPr>
          <p:nvPr>
            <p:ph type="sldNum" idx="10"/>
          </p:nvPr>
        </p:nvSpPr>
        <p:spPr>
          <a:ln/>
        </p:spPr>
        <p:txBody>
          <a:bodyPr/>
          <a:lstStyle>
            <a:lvl1pPr>
              <a:defRPr/>
            </a:lvl1pPr>
          </a:lstStyle>
          <a:p>
            <a:pPr>
              <a:defRPr/>
            </a:pPr>
            <a:fld id="{FEB0677F-07F8-A846-B7DD-CFBBF80204F5}" type="slidenum">
              <a:rPr lang="en-GB"/>
              <a:pPr>
                <a:defRPr/>
              </a:pPr>
              <a:t>‹#›</a:t>
            </a:fld>
            <a:endParaRPr lang="en-GB"/>
          </a:p>
        </p:txBody>
      </p:sp>
    </p:spTree>
    <p:extLst>
      <p:ext uri="{BB962C8B-B14F-4D97-AF65-F5344CB8AC3E}">
        <p14:creationId xmlns:p14="http://schemas.microsoft.com/office/powerpoint/2010/main" val="2632273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sz="half" idx="1"/>
          </p:nvPr>
        </p:nvSpPr>
        <p:spPr>
          <a:xfrm>
            <a:off x="457200" y="1600200"/>
            <a:ext cx="4037013" cy="4524375"/>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Content Placeholder 3"/>
          <p:cNvSpPr>
            <a:spLocks noGrp="1"/>
          </p:cNvSpPr>
          <p:nvPr>
            <p:ph sz="half" idx="2"/>
          </p:nvPr>
        </p:nvSpPr>
        <p:spPr>
          <a:xfrm>
            <a:off x="4646613" y="1600200"/>
            <a:ext cx="4038600" cy="4524375"/>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Rectangle 2"/>
          <p:cNvSpPr>
            <a:spLocks noGrp="1" noChangeArrowheads="1"/>
          </p:cNvSpPr>
          <p:nvPr>
            <p:ph type="sldNum" idx="10"/>
          </p:nvPr>
        </p:nvSpPr>
        <p:spPr>
          <a:ln/>
        </p:spPr>
        <p:txBody>
          <a:bodyPr/>
          <a:lstStyle>
            <a:lvl1pPr>
              <a:defRPr/>
            </a:lvl1pPr>
          </a:lstStyle>
          <a:p>
            <a:pPr>
              <a:defRPr/>
            </a:pPr>
            <a:fld id="{0757E006-9154-D64F-B4EA-C609BEAD5980}" type="slidenum">
              <a:rPr lang="en-GB"/>
              <a:pPr>
                <a:defRPr/>
              </a:pPr>
              <a:t>‹#›</a:t>
            </a:fld>
            <a:endParaRPr lang="en-GB"/>
          </a:p>
        </p:txBody>
      </p:sp>
    </p:spTree>
    <p:extLst>
      <p:ext uri="{BB962C8B-B14F-4D97-AF65-F5344CB8AC3E}">
        <p14:creationId xmlns:p14="http://schemas.microsoft.com/office/powerpoint/2010/main" val="2718382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7" name="Rectangle 2"/>
          <p:cNvSpPr>
            <a:spLocks noGrp="1" noChangeArrowheads="1"/>
          </p:cNvSpPr>
          <p:nvPr>
            <p:ph type="sldNum" idx="10"/>
          </p:nvPr>
        </p:nvSpPr>
        <p:spPr>
          <a:ln/>
        </p:spPr>
        <p:txBody>
          <a:bodyPr/>
          <a:lstStyle>
            <a:lvl1pPr>
              <a:defRPr/>
            </a:lvl1pPr>
          </a:lstStyle>
          <a:p>
            <a:pPr>
              <a:defRPr/>
            </a:pPr>
            <a:fld id="{D9984662-DEB3-AC4E-A613-FD5F4327725D}" type="slidenum">
              <a:rPr lang="en-GB"/>
              <a:pPr>
                <a:defRPr/>
              </a:pPr>
              <a:t>‹#›</a:t>
            </a:fld>
            <a:endParaRPr lang="en-GB"/>
          </a:p>
        </p:txBody>
      </p:sp>
    </p:spTree>
    <p:extLst>
      <p:ext uri="{BB962C8B-B14F-4D97-AF65-F5344CB8AC3E}">
        <p14:creationId xmlns:p14="http://schemas.microsoft.com/office/powerpoint/2010/main" val="2270724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Rectangle 2"/>
          <p:cNvSpPr>
            <a:spLocks noGrp="1" noChangeArrowheads="1"/>
          </p:cNvSpPr>
          <p:nvPr>
            <p:ph type="sldNum" idx="10"/>
          </p:nvPr>
        </p:nvSpPr>
        <p:spPr>
          <a:ln/>
        </p:spPr>
        <p:txBody>
          <a:bodyPr/>
          <a:lstStyle>
            <a:lvl1pPr>
              <a:defRPr/>
            </a:lvl1pPr>
          </a:lstStyle>
          <a:p>
            <a:pPr>
              <a:defRPr/>
            </a:pPr>
            <a:fld id="{4C5361D2-3965-DE4F-81F0-C3A896C8C908}" type="slidenum">
              <a:rPr lang="en-GB"/>
              <a:pPr>
                <a:defRPr/>
              </a:pPr>
              <a:t>‹#›</a:t>
            </a:fld>
            <a:endParaRPr lang="en-GB"/>
          </a:p>
        </p:txBody>
      </p:sp>
    </p:spTree>
    <p:extLst>
      <p:ext uri="{BB962C8B-B14F-4D97-AF65-F5344CB8AC3E}">
        <p14:creationId xmlns:p14="http://schemas.microsoft.com/office/powerpoint/2010/main" val="191595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69AD4B06-B00D-DF45-A234-003C0650B10A}" type="slidenum">
              <a:rPr lang="en-GB"/>
              <a:pPr>
                <a:defRPr/>
              </a:pPr>
              <a:t>‹#›</a:t>
            </a:fld>
            <a:endParaRPr lang="en-GB"/>
          </a:p>
        </p:txBody>
      </p:sp>
    </p:spTree>
    <p:extLst>
      <p:ext uri="{BB962C8B-B14F-4D97-AF65-F5344CB8AC3E}">
        <p14:creationId xmlns:p14="http://schemas.microsoft.com/office/powerpoint/2010/main" val="352323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397C49FD-1E64-6440-BB97-98D86C39C903}" type="slidenum">
              <a:rPr lang="en-GB"/>
              <a:pPr>
                <a:defRPr/>
              </a:pPr>
              <a:t>‹#›</a:t>
            </a:fld>
            <a:endParaRPr lang="en-GB"/>
          </a:p>
        </p:txBody>
      </p:sp>
    </p:spTree>
    <p:extLst>
      <p:ext uri="{BB962C8B-B14F-4D97-AF65-F5344CB8AC3E}">
        <p14:creationId xmlns:p14="http://schemas.microsoft.com/office/powerpoint/2010/main" val="2545303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33E9CCFA-EBB9-7B43-BF59-302EA45BE2F4}" type="slidenum">
              <a:rPr lang="en-GB"/>
              <a:pPr>
                <a:defRPr/>
              </a:pPr>
              <a:t>‹#›</a:t>
            </a:fld>
            <a:endParaRPr lang="en-GB"/>
          </a:p>
        </p:txBody>
      </p:sp>
    </p:spTree>
    <p:extLst>
      <p:ext uri="{BB962C8B-B14F-4D97-AF65-F5344CB8AC3E}">
        <p14:creationId xmlns:p14="http://schemas.microsoft.com/office/powerpoint/2010/main" val="1639417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2"/>
          <p:cNvSpPr>
            <a:spLocks noGrp="1" noChangeArrowheads="1"/>
          </p:cNvSpPr>
          <p:nvPr>
            <p:ph type="sldNum" idx="10"/>
          </p:nvPr>
        </p:nvSpPr>
        <p:spPr>
          <a:ln/>
        </p:spPr>
        <p:txBody>
          <a:bodyPr/>
          <a:lstStyle>
            <a:lvl1pPr>
              <a:defRPr/>
            </a:lvl1pPr>
          </a:lstStyle>
          <a:p>
            <a:pPr>
              <a:defRPr/>
            </a:pPr>
            <a:fld id="{B498E4E1-D8CA-3441-BF85-100B7240FC5B}" type="slidenum">
              <a:rPr lang="en-GB"/>
              <a:pPr>
                <a:defRPr/>
              </a:pPr>
              <a:t>‹#›</a:t>
            </a:fld>
            <a:endParaRPr lang="en-GB"/>
          </a:p>
        </p:txBody>
      </p:sp>
    </p:spTree>
    <p:extLst>
      <p:ext uri="{BB962C8B-B14F-4D97-AF65-F5344CB8AC3E}">
        <p14:creationId xmlns:p14="http://schemas.microsoft.com/office/powerpoint/2010/main" val="691517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a:xfrm>
            <a:off x="457200" y="274638"/>
            <a:ext cx="6019800" cy="5849937"/>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2"/>
          <p:cNvSpPr>
            <a:spLocks noGrp="1" noChangeArrowheads="1"/>
          </p:cNvSpPr>
          <p:nvPr>
            <p:ph type="sldNum" idx="10"/>
          </p:nvPr>
        </p:nvSpPr>
        <p:spPr>
          <a:ln/>
        </p:spPr>
        <p:txBody>
          <a:bodyPr/>
          <a:lstStyle>
            <a:lvl1pPr>
              <a:defRPr/>
            </a:lvl1pPr>
          </a:lstStyle>
          <a:p>
            <a:pPr>
              <a:defRPr/>
            </a:pPr>
            <a:fld id="{AE8662CC-2756-A246-A5AD-663014A415D1}" type="slidenum">
              <a:rPr lang="en-GB"/>
              <a:pPr>
                <a:defRPr/>
              </a:pPr>
              <a:t>‹#›</a:t>
            </a:fld>
            <a:endParaRPr lang="en-GB"/>
          </a:p>
        </p:txBody>
      </p:sp>
    </p:spTree>
    <p:extLst>
      <p:ext uri="{BB962C8B-B14F-4D97-AF65-F5344CB8AC3E}">
        <p14:creationId xmlns:p14="http://schemas.microsoft.com/office/powerpoint/2010/main" val="361771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defTabSz="914400" eaLnBrk="0" hangingPunct="0">
              <a:defRPr/>
            </a:pPr>
            <a:endParaRPr lang="en-US">
              <a:solidFill>
                <a:srgbClr val="FFFFFF"/>
              </a:solidFill>
              <a:latin typeface="Times New Roman" charset="0"/>
            </a:endParaRPr>
          </a:p>
        </p:txBody>
      </p:sp>
      <p:sp>
        <p:nvSpPr>
          <p:cNvPr id="5" name="Freeform 3"/>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xmlns=""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defTabSz="914400" eaLnBrk="0" hangingPunct="0">
              <a:defRPr/>
            </a:pPr>
            <a:endParaRPr lang="en-US">
              <a:solidFill>
                <a:srgbClr val="FFFFFF"/>
              </a:solidFill>
              <a:latin typeface="Times New Roman" charset="0"/>
            </a:endParaRPr>
          </a:p>
        </p:txBody>
      </p:sp>
      <p:sp>
        <p:nvSpPr>
          <p:cNvPr id="6" name="Freeform 4"/>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10" name="Freeform 8"/>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11" name="Freeform 9"/>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3083" name="Rectangle 11"/>
          <p:cNvSpPr>
            <a:spLocks noGrp="1" noChangeArrowheads="1"/>
          </p:cNvSpPr>
          <p:nvPr>
            <p:ph type="ctrTitle"/>
          </p:nvPr>
        </p:nvSpPr>
        <p:spPr>
          <a:xfrm>
            <a:off x="685800" y="2286000"/>
            <a:ext cx="7772400" cy="1143000"/>
          </a:xfrm>
        </p:spPr>
        <p:txBody>
          <a:bodyPr/>
          <a:lstStyle>
            <a:lvl1pPr>
              <a:defRPr b="1" i="0">
                <a:latin typeface="Arial" panose="020B0604020202020204" pitchFamily="34" charset="0"/>
                <a:cs typeface="Arial" panose="020B0604020202020204" pitchFamily="34" charset="0"/>
              </a:defRPr>
            </a:lvl1pPr>
          </a:lstStyle>
          <a:p>
            <a:pPr lvl="0"/>
            <a:r>
              <a:rPr lang="en-US" noProof="0" dirty="0"/>
              <a:t>Click to edit Master title style</a:t>
            </a:r>
          </a:p>
        </p:txBody>
      </p:sp>
      <p:sp>
        <p:nvSpPr>
          <p:cNvPr id="3084" name="Rectangle 12"/>
          <p:cNvSpPr>
            <a:spLocks noGrp="1" noChangeArrowheads="1"/>
          </p:cNvSpPr>
          <p:nvPr>
            <p:ph type="subTitle" idx="1"/>
          </p:nvPr>
        </p:nvSpPr>
        <p:spPr>
          <a:xfrm>
            <a:off x="1371600" y="3886200"/>
            <a:ext cx="6400800" cy="1752600"/>
          </a:xfrm>
        </p:spPr>
        <p:txBody>
          <a:bodyPr/>
          <a:lstStyle>
            <a:lvl1pPr marL="0" indent="0" algn="ctr">
              <a:buFontTx/>
              <a:buNone/>
              <a:defRPr b="1" i="0">
                <a:latin typeface="Arial" panose="020B0604020202020204" pitchFamily="34" charset="0"/>
                <a:cs typeface="Arial" panose="020B0604020202020204" pitchFamily="34" charset="0"/>
              </a:defRPr>
            </a:lvl1pPr>
          </a:lstStyle>
          <a:p>
            <a:pPr lvl="0"/>
            <a:r>
              <a:rPr lang="en-US" noProof="0" dirty="0"/>
              <a:t>Click to edit Master subtitle style</a:t>
            </a:r>
          </a:p>
        </p:txBody>
      </p:sp>
      <p:sp>
        <p:nvSpPr>
          <p:cNvPr id="13" name="Rectangle 13"/>
          <p:cNvSpPr>
            <a:spLocks noGrp="1" noChangeArrowheads="1"/>
          </p:cNvSpPr>
          <p:nvPr>
            <p:ph type="dt" sz="half" idx="10"/>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14" name="Rectangle 14"/>
          <p:cNvSpPr>
            <a:spLocks noGrp="1" noChangeArrowheads="1"/>
          </p:cNvSpPr>
          <p:nvPr>
            <p:ph type="ftr" sz="quarter" idx="11"/>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15" name="Rectangle 15"/>
          <p:cNvSpPr>
            <a:spLocks noGrp="1" noChangeArrowheads="1"/>
          </p:cNvSpPr>
          <p:nvPr>
            <p:ph type="sldNum" sz="quarter" idx="12"/>
          </p:nvPr>
        </p:nvSpPr>
        <p:spPr/>
        <p:txBody>
          <a:bodyPr/>
          <a:lstStyle>
            <a:lvl1pPr defTabSz="449263" eaLnBrk="1" hangingPunct="1">
              <a:defRPr b="1" i="0">
                <a:latin typeface="Arial" panose="020B0604020202020204" pitchFamily="34" charset="0"/>
              </a:defRPr>
            </a:lvl1pPr>
          </a:lstStyle>
          <a:p>
            <a:pPr>
              <a:defRPr/>
            </a:pPr>
            <a:fld id="{D8746E5B-B59E-E047-88A3-359310E3E0C8}" type="slidenum">
              <a:rPr lang="en-US" smtClean="0"/>
              <a:pPr>
                <a:defRPr/>
              </a:pPr>
              <a:t>‹#›</a:t>
            </a:fld>
            <a:endParaRPr lang="en-US" dirty="0"/>
          </a:p>
        </p:txBody>
      </p:sp>
    </p:spTree>
    <p:extLst>
      <p:ext uri="{BB962C8B-B14F-4D97-AF65-F5344CB8AC3E}">
        <p14:creationId xmlns:p14="http://schemas.microsoft.com/office/powerpoint/2010/main" val="258003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dt" sz="half" idx="10"/>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ftr" sz="quarter" idx="11"/>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6" name="Rectangle 15"/>
          <p:cNvSpPr>
            <a:spLocks noGrp="1" noChangeArrowheads="1"/>
          </p:cNvSpPr>
          <p:nvPr>
            <p:ph type="sldNum" sz="quarter" idx="12"/>
          </p:nvPr>
        </p:nvSpPr>
        <p:spPr/>
        <p:txBody>
          <a:bodyPr/>
          <a:lstStyle>
            <a:lvl1pPr defTabSz="449263" eaLnBrk="1" hangingPunct="1">
              <a:defRPr b="1" i="0">
                <a:latin typeface="Arial" panose="020B0604020202020204" pitchFamily="34" charset="0"/>
              </a:defRPr>
            </a:lvl1pPr>
          </a:lstStyle>
          <a:p>
            <a:pPr>
              <a:defRPr/>
            </a:pPr>
            <a:fld id="{50BA77A1-8FE4-9447-AC36-0CAB267E9059}" type="slidenum">
              <a:rPr lang="en-US" smtClean="0"/>
              <a:pPr>
                <a:defRPr/>
              </a:pPr>
              <a:t>‹#›</a:t>
            </a:fld>
            <a:endParaRPr lang="en-US" dirty="0"/>
          </a:p>
        </p:txBody>
      </p:sp>
    </p:spTree>
    <p:extLst>
      <p:ext uri="{BB962C8B-B14F-4D97-AF65-F5344CB8AC3E}">
        <p14:creationId xmlns:p14="http://schemas.microsoft.com/office/powerpoint/2010/main" val="314410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3"/>
          <p:cNvSpPr>
            <a:spLocks noGrp="1" noChangeArrowheads="1"/>
          </p:cNvSpPr>
          <p:nvPr>
            <p:ph type="dt" sz="half" idx="10"/>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ftr" sz="quarter" idx="11"/>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6" name="Rectangle 15"/>
          <p:cNvSpPr>
            <a:spLocks noGrp="1" noChangeArrowheads="1"/>
          </p:cNvSpPr>
          <p:nvPr>
            <p:ph type="sldNum" sz="quarter" idx="12"/>
          </p:nvPr>
        </p:nvSpPr>
        <p:spPr/>
        <p:txBody>
          <a:bodyPr/>
          <a:lstStyle>
            <a:lvl1pPr defTabSz="449263" eaLnBrk="1" hangingPunct="1">
              <a:defRPr b="1" i="0">
                <a:latin typeface="Arial" panose="020B0604020202020204" pitchFamily="34" charset="0"/>
              </a:defRPr>
            </a:lvl1pPr>
          </a:lstStyle>
          <a:p>
            <a:pPr>
              <a:defRPr/>
            </a:pPr>
            <a:fld id="{F3312E9F-FD4F-0D40-8BF6-C466090AC8C1}" type="slidenum">
              <a:rPr lang="en-US" smtClean="0"/>
              <a:pPr>
                <a:defRPr/>
              </a:pPr>
              <a:t>‹#›</a:t>
            </a:fld>
            <a:endParaRPr lang="en-US" dirty="0"/>
          </a:p>
        </p:txBody>
      </p:sp>
    </p:spTree>
    <p:extLst>
      <p:ext uri="{BB962C8B-B14F-4D97-AF65-F5344CB8AC3E}">
        <p14:creationId xmlns:p14="http://schemas.microsoft.com/office/powerpoint/2010/main" val="956120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3"/>
          <p:cNvSpPr>
            <a:spLocks noGrp="1" noChangeArrowheads="1"/>
          </p:cNvSpPr>
          <p:nvPr>
            <p:ph type="dt" sz="half" idx="10"/>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ftr" sz="quarter" idx="11"/>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7" name="Rectangle 15"/>
          <p:cNvSpPr>
            <a:spLocks noGrp="1" noChangeArrowheads="1"/>
          </p:cNvSpPr>
          <p:nvPr>
            <p:ph type="sldNum" sz="quarter" idx="12"/>
          </p:nvPr>
        </p:nvSpPr>
        <p:spPr/>
        <p:txBody>
          <a:bodyPr/>
          <a:lstStyle>
            <a:lvl1pPr defTabSz="449263" eaLnBrk="1" hangingPunct="1">
              <a:defRPr b="1" i="0">
                <a:latin typeface="Arial" panose="020B0604020202020204" pitchFamily="34" charset="0"/>
              </a:defRPr>
            </a:lvl1pPr>
          </a:lstStyle>
          <a:p>
            <a:pPr>
              <a:defRPr/>
            </a:pPr>
            <a:fld id="{86DABECC-A182-C44A-969F-083368A0340B}" type="slidenum">
              <a:rPr lang="en-US" smtClean="0"/>
              <a:pPr>
                <a:defRPr/>
              </a:pPr>
              <a:t>‹#›</a:t>
            </a:fld>
            <a:endParaRPr lang="en-US" dirty="0"/>
          </a:p>
        </p:txBody>
      </p:sp>
    </p:spTree>
    <p:extLst>
      <p:ext uri="{BB962C8B-B14F-4D97-AF65-F5344CB8AC3E}">
        <p14:creationId xmlns:p14="http://schemas.microsoft.com/office/powerpoint/2010/main" val="1019642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3"/>
          <p:cNvSpPr>
            <a:spLocks noGrp="1" noChangeArrowheads="1"/>
          </p:cNvSpPr>
          <p:nvPr>
            <p:ph type="dt" sz="half" idx="10"/>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8" name="Rectangle 14"/>
          <p:cNvSpPr>
            <a:spLocks noGrp="1" noChangeArrowheads="1"/>
          </p:cNvSpPr>
          <p:nvPr>
            <p:ph type="ftr" sz="quarter" idx="11"/>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9" name="Rectangle 15"/>
          <p:cNvSpPr>
            <a:spLocks noGrp="1" noChangeArrowheads="1"/>
          </p:cNvSpPr>
          <p:nvPr>
            <p:ph type="sldNum" sz="quarter" idx="12"/>
          </p:nvPr>
        </p:nvSpPr>
        <p:spPr/>
        <p:txBody>
          <a:bodyPr/>
          <a:lstStyle>
            <a:lvl1pPr defTabSz="449263" eaLnBrk="1" hangingPunct="1">
              <a:defRPr b="1" i="0">
                <a:latin typeface="Arial" panose="020B0604020202020204" pitchFamily="34" charset="0"/>
              </a:defRPr>
            </a:lvl1pPr>
          </a:lstStyle>
          <a:p>
            <a:pPr>
              <a:defRPr/>
            </a:pPr>
            <a:fld id="{ECA9A223-6634-524E-8F5C-033FA7A715FA}" type="slidenum">
              <a:rPr lang="en-US" smtClean="0"/>
              <a:pPr>
                <a:defRPr/>
              </a:pPr>
              <a:t>‹#›</a:t>
            </a:fld>
            <a:endParaRPr lang="en-US" dirty="0"/>
          </a:p>
        </p:txBody>
      </p:sp>
    </p:spTree>
    <p:extLst>
      <p:ext uri="{BB962C8B-B14F-4D97-AF65-F5344CB8AC3E}">
        <p14:creationId xmlns:p14="http://schemas.microsoft.com/office/powerpoint/2010/main" val="345054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13"/>
          <p:cNvSpPr>
            <a:spLocks noGrp="1" noChangeArrowheads="1"/>
          </p:cNvSpPr>
          <p:nvPr>
            <p:ph type="dt" sz="half" idx="10"/>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ftr" sz="quarter" idx="11"/>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5" name="Rectangle 15"/>
          <p:cNvSpPr>
            <a:spLocks noGrp="1" noChangeArrowheads="1"/>
          </p:cNvSpPr>
          <p:nvPr>
            <p:ph type="sldNum" sz="quarter" idx="12"/>
          </p:nvPr>
        </p:nvSpPr>
        <p:spPr/>
        <p:txBody>
          <a:bodyPr/>
          <a:lstStyle>
            <a:lvl1pPr defTabSz="449263" eaLnBrk="1" hangingPunct="1">
              <a:defRPr b="1" i="0">
                <a:latin typeface="Arial" panose="020B0604020202020204" pitchFamily="34" charset="0"/>
              </a:defRPr>
            </a:lvl1pPr>
          </a:lstStyle>
          <a:p>
            <a:pPr>
              <a:defRPr/>
            </a:pPr>
            <a:fld id="{B89444F9-C725-1F47-BBD5-8E101D7F0ABD}" type="slidenum">
              <a:rPr lang="en-US" smtClean="0"/>
              <a:pPr>
                <a:defRPr/>
              </a:pPr>
              <a:t>‹#›</a:t>
            </a:fld>
            <a:endParaRPr lang="en-US" dirty="0"/>
          </a:p>
        </p:txBody>
      </p:sp>
    </p:spTree>
    <p:extLst>
      <p:ext uri="{BB962C8B-B14F-4D97-AF65-F5344CB8AC3E}">
        <p14:creationId xmlns:p14="http://schemas.microsoft.com/office/powerpoint/2010/main" val="948332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3" name="Rectangle 14"/>
          <p:cNvSpPr>
            <a:spLocks noGrp="1" noChangeArrowheads="1"/>
          </p:cNvSpPr>
          <p:nvPr>
            <p:ph type="ftr" sz="quarter" idx="11"/>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4" name="Rectangle 15"/>
          <p:cNvSpPr>
            <a:spLocks noGrp="1" noChangeArrowheads="1"/>
          </p:cNvSpPr>
          <p:nvPr>
            <p:ph type="sldNum" sz="quarter" idx="12"/>
          </p:nvPr>
        </p:nvSpPr>
        <p:spPr/>
        <p:txBody>
          <a:bodyPr/>
          <a:lstStyle>
            <a:lvl1pPr defTabSz="449263" eaLnBrk="1" hangingPunct="1">
              <a:defRPr b="1" i="0">
                <a:latin typeface="Arial" panose="020B0604020202020204" pitchFamily="34" charset="0"/>
              </a:defRPr>
            </a:lvl1pPr>
          </a:lstStyle>
          <a:p>
            <a:pPr>
              <a:defRPr/>
            </a:pPr>
            <a:fld id="{09DB53A5-CFD8-EE4A-8954-DBC6ECE96E29}" type="slidenum">
              <a:rPr lang="en-US" smtClean="0"/>
              <a:pPr>
                <a:defRPr/>
              </a:pPr>
              <a:t>‹#›</a:t>
            </a:fld>
            <a:endParaRPr lang="en-US" dirty="0"/>
          </a:p>
        </p:txBody>
      </p:sp>
    </p:spTree>
    <p:extLst>
      <p:ext uri="{BB962C8B-B14F-4D97-AF65-F5344CB8AC3E}">
        <p14:creationId xmlns:p14="http://schemas.microsoft.com/office/powerpoint/2010/main" val="1283283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3"/>
          <p:cNvSpPr>
            <a:spLocks noGrp="1" noChangeArrowheads="1"/>
          </p:cNvSpPr>
          <p:nvPr>
            <p:ph type="dt" sz="half" idx="10"/>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ftr" sz="quarter" idx="11"/>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7" name="Rectangle 15"/>
          <p:cNvSpPr>
            <a:spLocks noGrp="1" noChangeArrowheads="1"/>
          </p:cNvSpPr>
          <p:nvPr>
            <p:ph type="sldNum" sz="quarter" idx="12"/>
          </p:nvPr>
        </p:nvSpPr>
        <p:spPr/>
        <p:txBody>
          <a:bodyPr/>
          <a:lstStyle>
            <a:lvl1pPr defTabSz="449263" eaLnBrk="1" hangingPunct="1">
              <a:defRPr b="1" i="0">
                <a:latin typeface="Arial" panose="020B0604020202020204" pitchFamily="34" charset="0"/>
              </a:defRPr>
            </a:lvl1pPr>
          </a:lstStyle>
          <a:p>
            <a:pPr>
              <a:defRPr/>
            </a:pPr>
            <a:fld id="{3DD929EE-20EB-5844-89F3-CA5A64A452B6}" type="slidenum">
              <a:rPr lang="en-US" smtClean="0"/>
              <a:pPr>
                <a:defRPr/>
              </a:pPr>
              <a:t>‹#›</a:t>
            </a:fld>
            <a:endParaRPr lang="en-US" dirty="0"/>
          </a:p>
        </p:txBody>
      </p:sp>
    </p:spTree>
    <p:extLst>
      <p:ext uri="{BB962C8B-B14F-4D97-AF65-F5344CB8AC3E}">
        <p14:creationId xmlns:p14="http://schemas.microsoft.com/office/powerpoint/2010/main" val="2399182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3"/>
          <p:cNvSpPr>
            <a:spLocks noGrp="1" noChangeArrowheads="1"/>
          </p:cNvSpPr>
          <p:nvPr>
            <p:ph type="dt" sz="half" idx="10"/>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ftr" sz="quarter" idx="11"/>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7" name="Rectangle 15"/>
          <p:cNvSpPr>
            <a:spLocks noGrp="1" noChangeArrowheads="1"/>
          </p:cNvSpPr>
          <p:nvPr>
            <p:ph type="sldNum" sz="quarter" idx="12"/>
          </p:nvPr>
        </p:nvSpPr>
        <p:spPr/>
        <p:txBody>
          <a:bodyPr/>
          <a:lstStyle>
            <a:lvl1pPr defTabSz="449263" eaLnBrk="1" hangingPunct="1">
              <a:defRPr b="1" i="0">
                <a:latin typeface="Arial" panose="020B0604020202020204" pitchFamily="34" charset="0"/>
              </a:defRPr>
            </a:lvl1pPr>
          </a:lstStyle>
          <a:p>
            <a:pPr>
              <a:defRPr/>
            </a:pPr>
            <a:fld id="{A7CF75A1-9D62-C44B-9D17-B433C5578708}" type="slidenum">
              <a:rPr lang="en-US" smtClean="0"/>
              <a:pPr>
                <a:defRPr/>
              </a:pPr>
              <a:t>‹#›</a:t>
            </a:fld>
            <a:endParaRPr lang="en-US" dirty="0"/>
          </a:p>
        </p:txBody>
      </p:sp>
    </p:spTree>
    <p:extLst>
      <p:ext uri="{BB962C8B-B14F-4D97-AF65-F5344CB8AC3E}">
        <p14:creationId xmlns:p14="http://schemas.microsoft.com/office/powerpoint/2010/main" val="177413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dt" sz="half" idx="10"/>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ftr" sz="quarter" idx="11"/>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6" name="Rectangle 15"/>
          <p:cNvSpPr>
            <a:spLocks noGrp="1" noChangeArrowheads="1"/>
          </p:cNvSpPr>
          <p:nvPr>
            <p:ph type="sldNum" sz="quarter" idx="12"/>
          </p:nvPr>
        </p:nvSpPr>
        <p:spPr/>
        <p:txBody>
          <a:bodyPr/>
          <a:lstStyle>
            <a:lvl1pPr defTabSz="449263" eaLnBrk="1" hangingPunct="1">
              <a:defRPr b="1" i="0">
                <a:latin typeface="Arial" panose="020B0604020202020204" pitchFamily="34" charset="0"/>
              </a:defRPr>
            </a:lvl1pPr>
          </a:lstStyle>
          <a:p>
            <a:pPr>
              <a:defRPr/>
            </a:pPr>
            <a:fld id="{06A5CF4F-4792-4F4E-9B49-361E237C8E4C}" type="slidenum">
              <a:rPr lang="en-US" smtClean="0"/>
              <a:pPr>
                <a:defRPr/>
              </a:pPr>
              <a:t>‹#›</a:t>
            </a:fld>
            <a:endParaRPr lang="en-US" dirty="0"/>
          </a:p>
        </p:txBody>
      </p:sp>
    </p:spTree>
    <p:extLst>
      <p:ext uri="{BB962C8B-B14F-4D97-AF65-F5344CB8AC3E}">
        <p14:creationId xmlns:p14="http://schemas.microsoft.com/office/powerpoint/2010/main" val="506421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dt" sz="half" idx="10"/>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ftr" sz="quarter" idx="11"/>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6" name="Rectangle 15"/>
          <p:cNvSpPr>
            <a:spLocks noGrp="1" noChangeArrowheads="1"/>
          </p:cNvSpPr>
          <p:nvPr>
            <p:ph type="sldNum" sz="quarter" idx="12"/>
          </p:nvPr>
        </p:nvSpPr>
        <p:spPr/>
        <p:txBody>
          <a:bodyPr/>
          <a:lstStyle>
            <a:lvl1pPr defTabSz="449263" eaLnBrk="1" hangingPunct="1">
              <a:defRPr b="1" i="0">
                <a:latin typeface="Arial" panose="020B0604020202020204" pitchFamily="34" charset="0"/>
              </a:defRPr>
            </a:lvl1pPr>
          </a:lstStyle>
          <a:p>
            <a:pPr>
              <a:defRPr/>
            </a:pPr>
            <a:fld id="{9AF5FD30-7AE8-2543-A2BA-C511E7D9CEDF}" type="slidenum">
              <a:rPr lang="en-US" smtClean="0"/>
              <a:pPr>
                <a:defRPr/>
              </a:pPr>
              <a:t>‹#›</a:t>
            </a:fld>
            <a:endParaRPr lang="en-US" dirty="0"/>
          </a:p>
        </p:txBody>
      </p:sp>
    </p:spTree>
    <p:extLst>
      <p:ext uri="{BB962C8B-B14F-4D97-AF65-F5344CB8AC3E}">
        <p14:creationId xmlns:p14="http://schemas.microsoft.com/office/powerpoint/2010/main" val="2331013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lvl1pPr>
              <a:defRPr b="1" i="0">
                <a:latin typeface="Arial" panose="020B0604020202020204" pitchFamily="34" charset="0"/>
                <a:cs typeface="Arial" panose="020B0604020202020204" pitchFamily="34" charset="0"/>
              </a:defRPr>
            </a:lvl1p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3"/>
          <p:cNvSpPr>
            <a:spLocks noGrp="1" noChangeArrowheads="1"/>
          </p:cNvSpPr>
          <p:nvPr>
            <p:ph type="dt" sz="half" idx="10"/>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ftr" sz="quarter" idx="11"/>
          </p:nvPr>
        </p:nvSpPr>
        <p:spPr/>
        <p:txBody>
          <a:bodyPr/>
          <a:lstStyle>
            <a:lvl1pPr defTabSz="449263" eaLnBrk="1" hangingPunct="1">
              <a:defRPr b="1" i="0">
                <a:latin typeface="Arial" panose="020B0604020202020204" pitchFamily="34" charset="0"/>
              </a:defRPr>
            </a:lvl1pPr>
          </a:lstStyle>
          <a:p>
            <a:pPr>
              <a:defRPr/>
            </a:pPr>
            <a:endParaRPr lang="en-US" dirty="0"/>
          </a:p>
        </p:txBody>
      </p:sp>
      <p:sp>
        <p:nvSpPr>
          <p:cNvPr id="7" name="Rectangle 15"/>
          <p:cNvSpPr>
            <a:spLocks noGrp="1" noChangeArrowheads="1"/>
          </p:cNvSpPr>
          <p:nvPr>
            <p:ph type="sldNum" sz="quarter" idx="12"/>
          </p:nvPr>
        </p:nvSpPr>
        <p:spPr/>
        <p:txBody>
          <a:bodyPr/>
          <a:lstStyle>
            <a:lvl1pPr defTabSz="449263" eaLnBrk="1" hangingPunct="1">
              <a:defRPr b="1" i="0">
                <a:latin typeface="Arial" panose="020B0604020202020204" pitchFamily="34" charset="0"/>
              </a:defRPr>
            </a:lvl1pPr>
          </a:lstStyle>
          <a:p>
            <a:pPr>
              <a:defRPr/>
            </a:pPr>
            <a:fld id="{10CC26C6-7DA8-B14F-BBA5-F8DD03B672B8}" type="slidenum">
              <a:rPr lang="en-US" smtClean="0"/>
              <a:pPr>
                <a:defRPr/>
              </a:pPr>
              <a:t>‹#›</a:t>
            </a:fld>
            <a:endParaRPr lang="en-US" dirty="0"/>
          </a:p>
        </p:txBody>
      </p:sp>
    </p:spTree>
    <p:extLst>
      <p:ext uri="{BB962C8B-B14F-4D97-AF65-F5344CB8AC3E}">
        <p14:creationId xmlns:p14="http://schemas.microsoft.com/office/powerpoint/2010/main" val="655342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AD13178A-C38F-E94B-B9BE-51FA483AAADB}" type="slidenum">
              <a:rPr lang="en-GB"/>
              <a:pPr>
                <a:defRPr/>
              </a:pPr>
              <a:t>‹#›</a:t>
            </a:fld>
            <a:endParaRPr lang="en-GB"/>
          </a:p>
        </p:txBody>
      </p:sp>
    </p:spTree>
    <p:extLst>
      <p:ext uri="{BB962C8B-B14F-4D97-AF65-F5344CB8AC3E}">
        <p14:creationId xmlns:p14="http://schemas.microsoft.com/office/powerpoint/2010/main" val="613860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46C48899-49F2-0744-8BF4-494F13616380}" type="slidenum">
              <a:rPr lang="en-GB"/>
              <a:pPr>
                <a:defRPr/>
              </a:pPr>
              <a:t>‹#›</a:t>
            </a:fld>
            <a:endParaRPr lang="en-GB"/>
          </a:p>
        </p:txBody>
      </p:sp>
    </p:spTree>
    <p:extLst>
      <p:ext uri="{BB962C8B-B14F-4D97-AF65-F5344CB8AC3E}">
        <p14:creationId xmlns:p14="http://schemas.microsoft.com/office/powerpoint/2010/main" val="37399257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4BCCB459-581F-884A-90DC-428D547B82F8}" type="slidenum">
              <a:rPr lang="en-GB"/>
              <a:pPr>
                <a:defRPr/>
              </a:pPr>
              <a:t>‹#›</a:t>
            </a:fld>
            <a:endParaRPr lang="en-GB"/>
          </a:p>
        </p:txBody>
      </p:sp>
    </p:spTree>
    <p:extLst>
      <p:ext uri="{BB962C8B-B14F-4D97-AF65-F5344CB8AC3E}">
        <p14:creationId xmlns:p14="http://schemas.microsoft.com/office/powerpoint/2010/main" val="28459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sz="half" idx="1"/>
          </p:nvPr>
        </p:nvSpPr>
        <p:spPr>
          <a:xfrm>
            <a:off x="685800" y="1981200"/>
            <a:ext cx="3808413"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Content Placeholder 3"/>
          <p:cNvSpPr>
            <a:spLocks noGrp="1"/>
          </p:cNvSpPr>
          <p:nvPr>
            <p:ph sz="half" idx="2"/>
          </p:nvPr>
        </p:nvSpPr>
        <p:spPr>
          <a:xfrm>
            <a:off x="4646613" y="1981200"/>
            <a:ext cx="3810000"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Rectangle 5"/>
          <p:cNvSpPr>
            <a:spLocks noGrp="1" noChangeArrowheads="1"/>
          </p:cNvSpPr>
          <p:nvPr>
            <p:ph type="sldNum" idx="10"/>
          </p:nvPr>
        </p:nvSpPr>
        <p:spPr>
          <a:ln/>
        </p:spPr>
        <p:txBody>
          <a:bodyPr/>
          <a:lstStyle>
            <a:lvl1pPr>
              <a:defRPr/>
            </a:lvl1pPr>
          </a:lstStyle>
          <a:p>
            <a:pPr>
              <a:defRPr/>
            </a:pPr>
            <a:fld id="{6AB37C8F-7217-FB4C-B743-83E80BB66EE2}" type="slidenum">
              <a:rPr lang="en-GB"/>
              <a:pPr>
                <a:defRPr/>
              </a:pPr>
              <a:t>‹#›</a:t>
            </a:fld>
            <a:endParaRPr lang="en-GB"/>
          </a:p>
        </p:txBody>
      </p:sp>
    </p:spTree>
    <p:extLst>
      <p:ext uri="{BB962C8B-B14F-4D97-AF65-F5344CB8AC3E}">
        <p14:creationId xmlns:p14="http://schemas.microsoft.com/office/powerpoint/2010/main" val="8503367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7" name="Rectangle 5"/>
          <p:cNvSpPr>
            <a:spLocks noGrp="1" noChangeArrowheads="1"/>
          </p:cNvSpPr>
          <p:nvPr>
            <p:ph type="sldNum" idx="10"/>
          </p:nvPr>
        </p:nvSpPr>
        <p:spPr>
          <a:ln/>
        </p:spPr>
        <p:txBody>
          <a:bodyPr/>
          <a:lstStyle>
            <a:lvl1pPr>
              <a:defRPr/>
            </a:lvl1pPr>
          </a:lstStyle>
          <a:p>
            <a:pPr>
              <a:defRPr/>
            </a:pPr>
            <a:fld id="{F1DCA293-9B98-5145-97ED-BAE613F150B2}" type="slidenum">
              <a:rPr lang="en-GB"/>
              <a:pPr>
                <a:defRPr/>
              </a:pPr>
              <a:t>‹#›</a:t>
            </a:fld>
            <a:endParaRPr lang="en-GB"/>
          </a:p>
        </p:txBody>
      </p:sp>
    </p:spTree>
    <p:extLst>
      <p:ext uri="{BB962C8B-B14F-4D97-AF65-F5344CB8AC3E}">
        <p14:creationId xmlns:p14="http://schemas.microsoft.com/office/powerpoint/2010/main" val="19146171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Rectangle 5"/>
          <p:cNvSpPr>
            <a:spLocks noGrp="1" noChangeArrowheads="1"/>
          </p:cNvSpPr>
          <p:nvPr>
            <p:ph type="sldNum" idx="10"/>
          </p:nvPr>
        </p:nvSpPr>
        <p:spPr>
          <a:ln/>
        </p:spPr>
        <p:txBody>
          <a:bodyPr/>
          <a:lstStyle>
            <a:lvl1pPr>
              <a:defRPr/>
            </a:lvl1pPr>
          </a:lstStyle>
          <a:p>
            <a:pPr>
              <a:defRPr/>
            </a:pPr>
            <a:fld id="{24ECC177-D8BE-FA49-961D-6DF728EEB157}" type="slidenum">
              <a:rPr lang="en-GB"/>
              <a:pPr>
                <a:defRPr/>
              </a:pPr>
              <a:t>‹#›</a:t>
            </a:fld>
            <a:endParaRPr lang="en-GB"/>
          </a:p>
        </p:txBody>
      </p:sp>
    </p:spTree>
    <p:extLst>
      <p:ext uri="{BB962C8B-B14F-4D97-AF65-F5344CB8AC3E}">
        <p14:creationId xmlns:p14="http://schemas.microsoft.com/office/powerpoint/2010/main" val="3816538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7145516D-E399-F04D-A3CC-546CA79BF3D4}" type="slidenum">
              <a:rPr lang="en-GB"/>
              <a:pPr>
                <a:defRPr/>
              </a:pPr>
              <a:t>‹#›</a:t>
            </a:fld>
            <a:endParaRPr lang="en-GB"/>
          </a:p>
        </p:txBody>
      </p:sp>
    </p:spTree>
    <p:extLst>
      <p:ext uri="{BB962C8B-B14F-4D97-AF65-F5344CB8AC3E}">
        <p14:creationId xmlns:p14="http://schemas.microsoft.com/office/powerpoint/2010/main" val="3441396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710D790-1BCF-604B-AF18-FF1316C39A07}" type="slidenum">
              <a:rPr lang="en-GB"/>
              <a:pPr>
                <a:defRPr/>
              </a:pPr>
              <a:t>‹#›</a:t>
            </a:fld>
            <a:endParaRPr lang="en-GB"/>
          </a:p>
        </p:txBody>
      </p:sp>
    </p:spTree>
    <p:extLst>
      <p:ext uri="{BB962C8B-B14F-4D97-AF65-F5344CB8AC3E}">
        <p14:creationId xmlns:p14="http://schemas.microsoft.com/office/powerpoint/2010/main" val="3823763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4BA47FB7-15EF-D84D-930B-A2D7E178E23B}" type="slidenum">
              <a:rPr lang="en-GB"/>
              <a:pPr>
                <a:defRPr/>
              </a:pPr>
              <a:t>‹#›</a:t>
            </a:fld>
            <a:endParaRPr lang="en-GB"/>
          </a:p>
        </p:txBody>
      </p:sp>
    </p:spTree>
    <p:extLst>
      <p:ext uri="{BB962C8B-B14F-4D97-AF65-F5344CB8AC3E}">
        <p14:creationId xmlns:p14="http://schemas.microsoft.com/office/powerpoint/2010/main" val="6549903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6606732E-642F-E543-A4E2-95AFB5124943}" type="slidenum">
              <a:rPr lang="en-GB"/>
              <a:pPr>
                <a:defRPr/>
              </a:pPr>
              <a:t>‹#›</a:t>
            </a:fld>
            <a:endParaRPr lang="en-GB"/>
          </a:p>
        </p:txBody>
      </p:sp>
    </p:spTree>
    <p:extLst>
      <p:ext uri="{BB962C8B-B14F-4D97-AF65-F5344CB8AC3E}">
        <p14:creationId xmlns:p14="http://schemas.microsoft.com/office/powerpoint/2010/main" val="2886721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a:xfrm>
            <a:off x="685800" y="609600"/>
            <a:ext cx="5676900" cy="5484813"/>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B807A517-ADF2-9545-97FB-89301DBF01A6}" type="slidenum">
              <a:rPr lang="en-GB"/>
              <a:pPr>
                <a:defRPr/>
              </a:pPr>
              <a:t>‹#›</a:t>
            </a:fld>
            <a:endParaRPr lang="en-GB"/>
          </a:p>
        </p:txBody>
      </p:sp>
    </p:spTree>
    <p:extLst>
      <p:ext uri="{BB962C8B-B14F-4D97-AF65-F5344CB8AC3E}">
        <p14:creationId xmlns:p14="http://schemas.microsoft.com/office/powerpoint/2010/main" val="108161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defTabSz="914400">
              <a:spcBef>
                <a:spcPct val="50000"/>
              </a:spcBef>
              <a:defRPr/>
            </a:pPr>
            <a:endParaRPr lang="en-US" sz="2800">
              <a:solidFill>
                <a:srgbClr val="FFFFFF"/>
              </a:solidFill>
              <a:latin typeface="Times New Roman" pitchFamily="-112" charset="0"/>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defTabSz="914400">
              <a:spcBef>
                <a:spcPct val="50000"/>
              </a:spcBef>
              <a:defRPr/>
            </a:pPr>
            <a:endParaRPr lang="en-US" sz="2800">
              <a:solidFill>
                <a:srgbClr val="FFFFFF"/>
              </a:solidFill>
              <a:latin typeface="Times New Roman" pitchFamily="-112" charset="0"/>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spcBef>
                <a:spcPct val="50000"/>
              </a:spcBef>
            </a:pPr>
            <a:endParaRPr lang="en-US" sz="2800">
              <a:solidFill>
                <a:srgbClr val="FFFFFF"/>
              </a:solidFill>
              <a:latin typeface="Times New Roman" charset="0"/>
            </a:endParaRPr>
          </a:p>
        </p:txBody>
      </p:sp>
      <p:sp>
        <p:nvSpPr>
          <p:cNvPr id="153604"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53605"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2" charset="2"/>
              <a:buNone/>
              <a:defRPr b="0">
                <a:latin typeface="Times New Roman" pitchFamily="-112"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2121515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863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984743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999788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786691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381858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129538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00350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533784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636931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074412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66"/>
                </a:solidFill>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66"/>
                </a:solidFill>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66"/>
                </a:solidFill>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defTabSz="449263">
              <a:defRPr b="0"/>
            </a:lvl1pPr>
          </a:lstStyle>
          <a:p>
            <a:pPr>
              <a:defRPr/>
            </a:pPr>
            <a:endParaRPr lang="en-US"/>
          </a:p>
        </p:txBody>
      </p:sp>
      <p:sp>
        <p:nvSpPr>
          <p:cNvPr id="28" name="Rectangle 28"/>
          <p:cNvSpPr>
            <a:spLocks noGrp="1" noChangeArrowheads="1"/>
          </p:cNvSpPr>
          <p:nvPr>
            <p:ph type="ftr" sz="quarter" idx="11"/>
          </p:nvPr>
        </p:nvSpPr>
        <p:spPr/>
        <p:txBody>
          <a:bodyPr/>
          <a:lstStyle>
            <a:lvl1pPr defTabSz="449263">
              <a:defRPr b="0"/>
            </a:lvl1pPr>
          </a:lstStyle>
          <a:p>
            <a:pPr>
              <a:defRPr/>
            </a:pPr>
            <a:endParaRPr lang="en-US"/>
          </a:p>
        </p:txBody>
      </p:sp>
      <p:sp>
        <p:nvSpPr>
          <p:cNvPr id="29" name="Rectangle 29"/>
          <p:cNvSpPr>
            <a:spLocks noGrp="1" noChangeArrowheads="1"/>
          </p:cNvSpPr>
          <p:nvPr>
            <p:ph type="sldNum" sz="quarter" idx="12"/>
          </p:nvPr>
        </p:nvSpPr>
        <p:spPr/>
        <p:txBody>
          <a:bodyPr/>
          <a:lstStyle>
            <a:lvl1pPr defTabSz="449263">
              <a:defRPr b="1" i="0">
                <a:latin typeface="Arial" panose="020B0604020202020204" pitchFamily="34" charset="0"/>
              </a:defRPr>
            </a:lvl1pPr>
          </a:lstStyle>
          <a:p>
            <a:pPr>
              <a:defRPr/>
            </a:pPr>
            <a:fld id="{FC869A03-B23B-3047-87AF-2A33C8293F2A}" type="slidenum">
              <a:rPr lang="en-US" smtClean="0"/>
              <a:pPr>
                <a:defRPr/>
              </a:pPr>
              <a:t>‹#›</a:t>
            </a:fld>
            <a:endParaRPr lang="en-US" dirty="0"/>
          </a:p>
        </p:txBody>
      </p:sp>
    </p:spTree>
    <p:extLst>
      <p:ext uri="{BB962C8B-B14F-4D97-AF65-F5344CB8AC3E}">
        <p14:creationId xmlns:p14="http://schemas.microsoft.com/office/powerpoint/2010/main" val="1373723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SG" dirty="0"/>
          </a:p>
        </p:txBody>
      </p:sp>
      <p:sp>
        <p:nvSpPr>
          <p:cNvPr id="4" name="Rectangle 14"/>
          <p:cNvSpPr>
            <a:spLocks noGrp="1" noChangeArrowheads="1"/>
          </p:cNvSpPr>
          <p:nvPr>
            <p:ph type="sldNum" idx="10"/>
          </p:nvPr>
        </p:nvSpPr>
        <p:spPr>
          <a:ln/>
        </p:spPr>
        <p:txBody>
          <a:bodyPr/>
          <a:lstStyle>
            <a:lvl1pPr>
              <a:defRPr/>
            </a:lvl1pPr>
          </a:lstStyle>
          <a:p>
            <a:pPr>
              <a:defRPr/>
            </a:pPr>
            <a:fld id="{DF45BDE5-E13E-E042-B189-699AEEA0D0F8}"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4046047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14"/>
          <p:cNvSpPr>
            <a:spLocks noGrp="1" noChangeArrowheads="1"/>
          </p:cNvSpPr>
          <p:nvPr>
            <p:ph type="sldNum" idx="10"/>
          </p:nvPr>
        </p:nvSpPr>
        <p:spPr>
          <a:ln/>
        </p:spPr>
        <p:txBody>
          <a:bodyPr/>
          <a:lstStyle>
            <a:lvl1pPr>
              <a:defRPr/>
            </a:lvl1pPr>
          </a:lstStyle>
          <a:p>
            <a:pPr>
              <a:defRPr/>
            </a:pPr>
            <a:fld id="{0B81E78E-7234-294D-8E81-475D41030AD8}"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5161314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4"/>
          <p:cNvSpPr>
            <a:spLocks noGrp="1" noChangeArrowheads="1"/>
          </p:cNvSpPr>
          <p:nvPr>
            <p:ph type="sldNum" idx="10"/>
          </p:nvPr>
        </p:nvSpPr>
        <p:spPr>
          <a:ln/>
        </p:spPr>
        <p:txBody>
          <a:bodyPr/>
          <a:lstStyle>
            <a:lvl1pPr>
              <a:defRPr/>
            </a:lvl1pPr>
          </a:lstStyle>
          <a:p>
            <a:pPr>
              <a:defRPr/>
            </a:pPr>
            <a:fld id="{2CCB4637-4586-254A-A5CD-AD002546CDED}"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277323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sz="half" idx="1"/>
          </p:nvPr>
        </p:nvSpPr>
        <p:spPr>
          <a:xfrm>
            <a:off x="685800" y="1981200"/>
            <a:ext cx="3808413"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Content Placeholder 3"/>
          <p:cNvSpPr>
            <a:spLocks noGrp="1"/>
          </p:cNvSpPr>
          <p:nvPr>
            <p:ph sz="half" idx="2"/>
          </p:nvPr>
        </p:nvSpPr>
        <p:spPr>
          <a:xfrm>
            <a:off x="4646613" y="1981200"/>
            <a:ext cx="3810000"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Rectangle 14"/>
          <p:cNvSpPr>
            <a:spLocks noGrp="1" noChangeArrowheads="1"/>
          </p:cNvSpPr>
          <p:nvPr>
            <p:ph type="sldNum" idx="10"/>
          </p:nvPr>
        </p:nvSpPr>
        <p:spPr>
          <a:ln/>
        </p:spPr>
        <p:txBody>
          <a:bodyPr/>
          <a:lstStyle>
            <a:lvl1pPr>
              <a:defRPr/>
            </a:lvl1pPr>
          </a:lstStyle>
          <a:p>
            <a:pPr>
              <a:defRPr/>
            </a:pPr>
            <a:fld id="{930A5C73-844F-4141-B2A4-50D4275F1BC2}"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13522673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7" name="Rectangle 14"/>
          <p:cNvSpPr>
            <a:spLocks noGrp="1" noChangeArrowheads="1"/>
          </p:cNvSpPr>
          <p:nvPr>
            <p:ph type="sldNum" idx="10"/>
          </p:nvPr>
        </p:nvSpPr>
        <p:spPr>
          <a:ln/>
        </p:spPr>
        <p:txBody>
          <a:bodyPr/>
          <a:lstStyle>
            <a:lvl1pPr>
              <a:defRPr/>
            </a:lvl1pPr>
          </a:lstStyle>
          <a:p>
            <a:pPr>
              <a:defRPr/>
            </a:pPr>
            <a:fld id="{70EB6275-2086-1340-B9C5-4B78EA40DF31}"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992772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Rectangle 14"/>
          <p:cNvSpPr>
            <a:spLocks noGrp="1" noChangeArrowheads="1"/>
          </p:cNvSpPr>
          <p:nvPr>
            <p:ph type="sldNum" idx="10"/>
          </p:nvPr>
        </p:nvSpPr>
        <p:spPr>
          <a:ln/>
        </p:spPr>
        <p:txBody>
          <a:bodyPr/>
          <a:lstStyle>
            <a:lvl1pPr>
              <a:defRPr/>
            </a:lvl1pPr>
          </a:lstStyle>
          <a:p>
            <a:pPr>
              <a:defRPr/>
            </a:pPr>
            <a:fld id="{90706B22-4222-5D46-A35C-0F1F15C1CB30}"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985845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idx="10"/>
          </p:nvPr>
        </p:nvSpPr>
        <p:spPr>
          <a:ln/>
        </p:spPr>
        <p:txBody>
          <a:bodyPr/>
          <a:lstStyle>
            <a:lvl1pPr>
              <a:defRPr/>
            </a:lvl1pPr>
          </a:lstStyle>
          <a:p>
            <a:pPr>
              <a:defRPr/>
            </a:pPr>
            <a:fld id="{7D685CA8-654F-184B-B6B2-E9E6487EE5D0}"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13850603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4"/>
          <p:cNvSpPr>
            <a:spLocks noGrp="1" noChangeArrowheads="1"/>
          </p:cNvSpPr>
          <p:nvPr>
            <p:ph type="sldNum" idx="10"/>
          </p:nvPr>
        </p:nvSpPr>
        <p:spPr>
          <a:ln/>
        </p:spPr>
        <p:txBody>
          <a:bodyPr/>
          <a:lstStyle>
            <a:lvl1pPr>
              <a:defRPr/>
            </a:lvl1pPr>
          </a:lstStyle>
          <a:p>
            <a:pPr>
              <a:defRPr/>
            </a:pPr>
            <a:fld id="{2ABB63A1-DE00-5743-BF12-00C39F67BCE8}"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41569795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4"/>
          <p:cNvSpPr>
            <a:spLocks noGrp="1" noChangeArrowheads="1"/>
          </p:cNvSpPr>
          <p:nvPr>
            <p:ph type="sldNum" idx="10"/>
          </p:nvPr>
        </p:nvSpPr>
        <p:spPr>
          <a:ln/>
        </p:spPr>
        <p:txBody>
          <a:bodyPr/>
          <a:lstStyle>
            <a:lvl1pPr>
              <a:defRPr/>
            </a:lvl1pPr>
          </a:lstStyle>
          <a:p>
            <a:pPr>
              <a:defRPr/>
            </a:pPr>
            <a:fld id="{445D55CD-E3E5-4B4A-BFE5-D4C6B40483E7}"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7868064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14"/>
          <p:cNvSpPr>
            <a:spLocks noGrp="1" noChangeArrowheads="1"/>
          </p:cNvSpPr>
          <p:nvPr>
            <p:ph type="sldNum" idx="10"/>
          </p:nvPr>
        </p:nvSpPr>
        <p:spPr>
          <a:ln/>
        </p:spPr>
        <p:txBody>
          <a:bodyPr/>
          <a:lstStyle>
            <a:lvl1pPr>
              <a:defRPr/>
            </a:lvl1pPr>
          </a:lstStyle>
          <a:p>
            <a:pPr>
              <a:defRPr/>
            </a:pPr>
            <a:fld id="{F82AE046-ED9F-DC4E-A8E8-EDFF827E9993}"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17846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a:xfrm>
            <a:off x="685800" y="609600"/>
            <a:ext cx="5676900" cy="5484813"/>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14"/>
          <p:cNvSpPr>
            <a:spLocks noGrp="1" noChangeArrowheads="1"/>
          </p:cNvSpPr>
          <p:nvPr>
            <p:ph type="sldNum" idx="10"/>
          </p:nvPr>
        </p:nvSpPr>
        <p:spPr>
          <a:ln/>
        </p:spPr>
        <p:txBody>
          <a:bodyPr/>
          <a:lstStyle>
            <a:lvl1pPr>
              <a:defRPr/>
            </a:lvl1pPr>
          </a:lstStyle>
          <a:p>
            <a:pPr>
              <a:defRPr/>
            </a:pPr>
            <a:fld id="{E1A4EB3D-D390-714B-9364-FCD6E65A5CC0}"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7816001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p:spPr>
        <p:txBody>
          <a:bodyPr/>
          <a:lstStyle/>
          <a:p>
            <a:pPr defTabSz="914400">
              <a:defRPr/>
            </a:pPr>
            <a:endParaRPr lang="en-US" sz="1800" b="1" i="0" dirty="0">
              <a:solidFill>
                <a:srgbClr val="FFFFFF"/>
              </a:solidFill>
              <a:latin typeface="Arial" panose="020B0604020202020204" pitchFamily="34" charset="0"/>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defTabSz="914400">
              <a:defRPr/>
            </a:pPr>
            <a:endParaRPr lang="en-US" sz="1800" b="1" i="0" dirty="0">
              <a:solidFill>
                <a:srgbClr val="FFFFFF"/>
              </a:solidFill>
              <a:latin typeface="Arial" panose="020B0604020202020204" pitchFamily="34" charset="0"/>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endParaRPr lang="en-US" sz="1800" b="1" i="0" dirty="0">
              <a:solidFill>
                <a:srgbClr val="FFFFFF"/>
              </a:solidFill>
              <a:latin typeface="Arial" panose="020B0604020202020204" pitchFamily="34" charset="0"/>
            </a:endParaRPr>
          </a:p>
        </p:txBody>
      </p:sp>
      <p:sp>
        <p:nvSpPr>
          <p:cNvPr id="176132"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7613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1" charset="2"/>
              <a:buNone/>
              <a:defRPr b="0">
                <a:latin typeface="Times New Roman" pitchFamily="-111"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112005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7137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757417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7707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076927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618887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551125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81612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8773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22794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392091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SG" dirty="0"/>
          </a:p>
        </p:txBody>
      </p:sp>
      <p:sp>
        <p:nvSpPr>
          <p:cNvPr id="4" name="Rectangle 14"/>
          <p:cNvSpPr>
            <a:spLocks noGrp="1" noChangeArrowheads="1"/>
          </p:cNvSpPr>
          <p:nvPr>
            <p:ph type="sldNum" idx="10"/>
          </p:nvPr>
        </p:nvSpPr>
        <p:spPr>
          <a:ln/>
        </p:spPr>
        <p:txBody>
          <a:bodyPr/>
          <a:lstStyle>
            <a:lvl1pPr>
              <a:defRPr/>
            </a:lvl1pPr>
          </a:lstStyle>
          <a:p>
            <a:pPr>
              <a:defRPr/>
            </a:pPr>
            <a:fld id="{157A6685-D4B1-9942-B523-2931795A643D}"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4167033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14"/>
          <p:cNvSpPr>
            <a:spLocks noGrp="1" noChangeArrowheads="1"/>
          </p:cNvSpPr>
          <p:nvPr>
            <p:ph type="sldNum" idx="10"/>
          </p:nvPr>
        </p:nvSpPr>
        <p:spPr>
          <a:ln/>
        </p:spPr>
        <p:txBody>
          <a:bodyPr/>
          <a:lstStyle>
            <a:lvl1pPr>
              <a:defRPr/>
            </a:lvl1pPr>
          </a:lstStyle>
          <a:p>
            <a:pPr>
              <a:defRPr/>
            </a:pPr>
            <a:fld id="{CA2E853F-7E0D-0D41-A6F4-2035AC5510C6}"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5319407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4"/>
          <p:cNvSpPr>
            <a:spLocks noGrp="1" noChangeArrowheads="1"/>
          </p:cNvSpPr>
          <p:nvPr>
            <p:ph type="sldNum" idx="10"/>
          </p:nvPr>
        </p:nvSpPr>
        <p:spPr>
          <a:ln/>
        </p:spPr>
        <p:txBody>
          <a:bodyPr/>
          <a:lstStyle>
            <a:lvl1pPr>
              <a:defRPr/>
            </a:lvl1pPr>
          </a:lstStyle>
          <a:p>
            <a:pPr>
              <a:defRPr/>
            </a:pPr>
            <a:fld id="{1822A4DE-8421-4043-B6CE-E9D43034B17F}"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3505850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sz="half" idx="1"/>
          </p:nvPr>
        </p:nvSpPr>
        <p:spPr>
          <a:xfrm>
            <a:off x="685800" y="1981200"/>
            <a:ext cx="3808413"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Content Placeholder 3"/>
          <p:cNvSpPr>
            <a:spLocks noGrp="1"/>
          </p:cNvSpPr>
          <p:nvPr>
            <p:ph sz="half" idx="2"/>
          </p:nvPr>
        </p:nvSpPr>
        <p:spPr>
          <a:xfrm>
            <a:off x="4646613" y="1981200"/>
            <a:ext cx="3810000"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Rectangle 14"/>
          <p:cNvSpPr>
            <a:spLocks noGrp="1" noChangeArrowheads="1"/>
          </p:cNvSpPr>
          <p:nvPr>
            <p:ph type="sldNum" idx="10"/>
          </p:nvPr>
        </p:nvSpPr>
        <p:spPr>
          <a:ln/>
        </p:spPr>
        <p:txBody>
          <a:bodyPr/>
          <a:lstStyle>
            <a:lvl1pPr>
              <a:defRPr/>
            </a:lvl1pPr>
          </a:lstStyle>
          <a:p>
            <a:pPr>
              <a:defRPr/>
            </a:pPr>
            <a:fld id="{7884D710-2188-AE4A-B3A2-412C6DC6A50D}"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804483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7" name="Rectangle 14"/>
          <p:cNvSpPr>
            <a:spLocks noGrp="1" noChangeArrowheads="1"/>
          </p:cNvSpPr>
          <p:nvPr>
            <p:ph type="sldNum" idx="10"/>
          </p:nvPr>
        </p:nvSpPr>
        <p:spPr>
          <a:ln/>
        </p:spPr>
        <p:txBody>
          <a:bodyPr/>
          <a:lstStyle>
            <a:lvl1pPr>
              <a:defRPr/>
            </a:lvl1pPr>
          </a:lstStyle>
          <a:p>
            <a:pPr>
              <a:defRPr/>
            </a:pPr>
            <a:fld id="{C0E68760-303F-A344-8D37-8A0492847E79}"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3105755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Rectangle 14"/>
          <p:cNvSpPr>
            <a:spLocks noGrp="1" noChangeArrowheads="1"/>
          </p:cNvSpPr>
          <p:nvPr>
            <p:ph type="sldNum" idx="10"/>
          </p:nvPr>
        </p:nvSpPr>
        <p:spPr>
          <a:ln/>
        </p:spPr>
        <p:txBody>
          <a:bodyPr/>
          <a:lstStyle>
            <a:lvl1pPr>
              <a:defRPr/>
            </a:lvl1pPr>
          </a:lstStyle>
          <a:p>
            <a:pPr>
              <a:defRPr/>
            </a:pPr>
            <a:fld id="{5A17B886-18CA-CE43-A30D-F617A5E4849F}"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9775186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idx="10"/>
          </p:nvPr>
        </p:nvSpPr>
        <p:spPr>
          <a:ln/>
        </p:spPr>
        <p:txBody>
          <a:bodyPr/>
          <a:lstStyle>
            <a:lvl1pPr>
              <a:defRPr/>
            </a:lvl1pPr>
          </a:lstStyle>
          <a:p>
            <a:pPr>
              <a:defRPr/>
            </a:pPr>
            <a:fld id="{F88E6E83-05F3-BE46-A739-1BAAD3448D1A}"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1301119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4"/>
          <p:cNvSpPr>
            <a:spLocks noGrp="1" noChangeArrowheads="1"/>
          </p:cNvSpPr>
          <p:nvPr>
            <p:ph type="sldNum" idx="10"/>
          </p:nvPr>
        </p:nvSpPr>
        <p:spPr>
          <a:ln/>
        </p:spPr>
        <p:txBody>
          <a:bodyPr/>
          <a:lstStyle>
            <a:lvl1pPr>
              <a:defRPr/>
            </a:lvl1pPr>
          </a:lstStyle>
          <a:p>
            <a:pPr>
              <a:defRPr/>
            </a:pPr>
            <a:fld id="{FCF999B3-FE17-3C47-A6BD-3BCA93D5927E}"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68577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4"/>
          <p:cNvSpPr>
            <a:spLocks noGrp="1" noChangeArrowheads="1"/>
          </p:cNvSpPr>
          <p:nvPr>
            <p:ph type="sldNum" idx="10"/>
          </p:nvPr>
        </p:nvSpPr>
        <p:spPr>
          <a:ln/>
        </p:spPr>
        <p:txBody>
          <a:bodyPr/>
          <a:lstStyle>
            <a:lvl1pPr>
              <a:defRPr/>
            </a:lvl1pPr>
          </a:lstStyle>
          <a:p>
            <a:pPr>
              <a:defRPr/>
            </a:pPr>
            <a:fld id="{8735962C-CE30-E44C-9312-2839BF1C85B8}"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14257832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14"/>
          <p:cNvSpPr>
            <a:spLocks noGrp="1" noChangeArrowheads="1"/>
          </p:cNvSpPr>
          <p:nvPr>
            <p:ph type="sldNum" idx="10"/>
          </p:nvPr>
        </p:nvSpPr>
        <p:spPr>
          <a:ln/>
        </p:spPr>
        <p:txBody>
          <a:bodyPr/>
          <a:lstStyle>
            <a:lvl1pPr>
              <a:defRPr/>
            </a:lvl1pPr>
          </a:lstStyle>
          <a:p>
            <a:pPr>
              <a:defRPr/>
            </a:pPr>
            <a:fld id="{524EC85D-6309-B847-ACA5-EE666712BA04}"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40634113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a:xfrm>
            <a:off x="685800" y="609600"/>
            <a:ext cx="5676900" cy="5484813"/>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14"/>
          <p:cNvSpPr>
            <a:spLocks noGrp="1" noChangeArrowheads="1"/>
          </p:cNvSpPr>
          <p:nvPr>
            <p:ph type="sldNum" idx="10"/>
          </p:nvPr>
        </p:nvSpPr>
        <p:spPr>
          <a:ln/>
        </p:spPr>
        <p:txBody>
          <a:bodyPr/>
          <a:lstStyle>
            <a:lvl1pPr>
              <a:defRPr/>
            </a:lvl1pPr>
          </a:lstStyle>
          <a:p>
            <a:pPr>
              <a:defRPr/>
            </a:pPr>
            <a:fld id="{7685F3F7-399B-3545-8EB3-AAFD5C25F853}"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8931946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8"/>
          <p:cNvSpPr>
            <a:spLocks noGrp="1" noChangeArrowheads="1"/>
          </p:cNvSpPr>
          <p:nvPr>
            <p:ph type="sldNum" idx="10"/>
          </p:nvPr>
        </p:nvSpPr>
        <p:spPr>
          <a:ln/>
        </p:spPr>
        <p:txBody>
          <a:bodyPr/>
          <a:lstStyle>
            <a:lvl1pPr>
              <a:defRPr/>
            </a:lvl1pPr>
          </a:lstStyle>
          <a:p>
            <a:pPr>
              <a:defRPr/>
            </a:pPr>
            <a:fld id="{257E356C-2610-C044-AFCB-D3F526B0C4B6}" type="slidenum">
              <a:rPr lang="en-GB"/>
              <a:pPr>
                <a:defRPr/>
              </a:pPr>
              <a:t>‹#›</a:t>
            </a:fld>
            <a:endParaRPr lang="en-GB"/>
          </a:p>
        </p:txBody>
      </p:sp>
    </p:spTree>
    <p:extLst>
      <p:ext uri="{BB962C8B-B14F-4D97-AF65-F5344CB8AC3E}">
        <p14:creationId xmlns:p14="http://schemas.microsoft.com/office/powerpoint/2010/main" val="10805625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idx="10"/>
          </p:nvPr>
        </p:nvSpPr>
        <p:spPr>
          <a:ln/>
        </p:spPr>
        <p:txBody>
          <a:bodyPr/>
          <a:lstStyle>
            <a:lvl1pPr>
              <a:defRPr/>
            </a:lvl1pPr>
          </a:lstStyle>
          <a:p>
            <a:pPr>
              <a:defRPr/>
            </a:pPr>
            <a:fld id="{AD97EC80-B6F4-CB45-8161-5CAC234558BB}" type="slidenum">
              <a:rPr lang="en-GB"/>
              <a:pPr>
                <a:defRPr/>
              </a:pPr>
              <a:t>‹#›</a:t>
            </a:fld>
            <a:endParaRPr lang="en-GB"/>
          </a:p>
        </p:txBody>
      </p:sp>
    </p:spTree>
    <p:extLst>
      <p:ext uri="{BB962C8B-B14F-4D97-AF65-F5344CB8AC3E}">
        <p14:creationId xmlns:p14="http://schemas.microsoft.com/office/powerpoint/2010/main" val="16910911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7C9FCE7F-B3B6-534C-A5DE-5FD14275620A}" type="slidenum">
              <a:rPr lang="en-GB"/>
              <a:pPr>
                <a:defRPr/>
              </a:pPr>
              <a:t>‹#›</a:t>
            </a:fld>
            <a:endParaRPr lang="en-GB"/>
          </a:p>
        </p:txBody>
      </p:sp>
    </p:spTree>
    <p:extLst>
      <p:ext uri="{BB962C8B-B14F-4D97-AF65-F5344CB8AC3E}">
        <p14:creationId xmlns:p14="http://schemas.microsoft.com/office/powerpoint/2010/main" val="31961001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7013" cy="4494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600200"/>
            <a:ext cx="4038600" cy="4494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8"/>
          <p:cNvSpPr>
            <a:spLocks noGrp="1" noChangeArrowheads="1"/>
          </p:cNvSpPr>
          <p:nvPr>
            <p:ph type="sldNum" idx="10"/>
          </p:nvPr>
        </p:nvSpPr>
        <p:spPr>
          <a:ln/>
        </p:spPr>
        <p:txBody>
          <a:bodyPr/>
          <a:lstStyle>
            <a:lvl1pPr>
              <a:defRPr/>
            </a:lvl1pPr>
          </a:lstStyle>
          <a:p>
            <a:pPr>
              <a:defRPr/>
            </a:pPr>
            <a:fld id="{3F5AEF04-DAE4-504C-B732-EF91B3458DB8}" type="slidenum">
              <a:rPr lang="en-GB"/>
              <a:pPr>
                <a:defRPr/>
              </a:pPr>
              <a:t>‹#›</a:t>
            </a:fld>
            <a:endParaRPr lang="en-GB"/>
          </a:p>
        </p:txBody>
      </p:sp>
    </p:spTree>
    <p:extLst>
      <p:ext uri="{BB962C8B-B14F-4D97-AF65-F5344CB8AC3E}">
        <p14:creationId xmlns:p14="http://schemas.microsoft.com/office/powerpoint/2010/main" val="11858729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8"/>
          <p:cNvSpPr>
            <a:spLocks noGrp="1" noChangeArrowheads="1"/>
          </p:cNvSpPr>
          <p:nvPr>
            <p:ph type="sldNum" idx="10"/>
          </p:nvPr>
        </p:nvSpPr>
        <p:spPr>
          <a:ln/>
        </p:spPr>
        <p:txBody>
          <a:bodyPr/>
          <a:lstStyle>
            <a:lvl1pPr>
              <a:defRPr/>
            </a:lvl1pPr>
          </a:lstStyle>
          <a:p>
            <a:pPr>
              <a:defRPr/>
            </a:pPr>
            <a:fld id="{0724BEF6-8B7C-B942-A92C-D2BA9B5C5593}" type="slidenum">
              <a:rPr lang="en-GB"/>
              <a:pPr>
                <a:defRPr/>
              </a:pPr>
              <a:t>‹#›</a:t>
            </a:fld>
            <a:endParaRPr lang="en-GB"/>
          </a:p>
        </p:txBody>
      </p:sp>
    </p:spTree>
    <p:extLst>
      <p:ext uri="{BB962C8B-B14F-4D97-AF65-F5344CB8AC3E}">
        <p14:creationId xmlns:p14="http://schemas.microsoft.com/office/powerpoint/2010/main" val="9952746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8"/>
          <p:cNvSpPr>
            <a:spLocks noGrp="1" noChangeArrowheads="1"/>
          </p:cNvSpPr>
          <p:nvPr>
            <p:ph type="sldNum" idx="10"/>
          </p:nvPr>
        </p:nvSpPr>
        <p:spPr>
          <a:ln/>
        </p:spPr>
        <p:txBody>
          <a:bodyPr/>
          <a:lstStyle>
            <a:lvl1pPr>
              <a:defRPr/>
            </a:lvl1pPr>
          </a:lstStyle>
          <a:p>
            <a:pPr>
              <a:defRPr/>
            </a:pPr>
            <a:fld id="{B77DBAFB-FD53-5A45-97B0-674BD7E7C811}" type="slidenum">
              <a:rPr lang="en-GB"/>
              <a:pPr>
                <a:defRPr/>
              </a:pPr>
              <a:t>‹#›</a:t>
            </a:fld>
            <a:endParaRPr lang="en-GB"/>
          </a:p>
        </p:txBody>
      </p:sp>
    </p:spTree>
    <p:extLst>
      <p:ext uri="{BB962C8B-B14F-4D97-AF65-F5344CB8AC3E}">
        <p14:creationId xmlns:p14="http://schemas.microsoft.com/office/powerpoint/2010/main" val="24682853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6C4F314E-C61F-F144-8D0F-8B7F8DCFBE33}" type="slidenum">
              <a:rPr lang="en-GB"/>
              <a:pPr>
                <a:defRPr/>
              </a:pPr>
              <a:t>‹#›</a:t>
            </a:fld>
            <a:endParaRPr lang="en-GB"/>
          </a:p>
        </p:txBody>
      </p:sp>
    </p:spTree>
    <p:extLst>
      <p:ext uri="{BB962C8B-B14F-4D97-AF65-F5344CB8AC3E}">
        <p14:creationId xmlns:p14="http://schemas.microsoft.com/office/powerpoint/2010/main" val="385031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0.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9.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b="1" i="0">
          <a:solidFill>
            <a:schemeClr val="bg1"/>
          </a:solidFill>
          <a:latin typeface="Arial" panose="020B0604020202020204" pitchFamily="34" charset="0"/>
          <a:ea typeface="ＭＳ Ｐゴシック" pitchFamily="-108" charset="-128"/>
          <a:cs typeface="Arial" panose="020B0604020202020204" pitchFamily="34" charset="0"/>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bg1"/>
          </a:solidFill>
          <a:latin typeface="Arial" panose="020B0604020202020204" pitchFamily="34" charset="0"/>
          <a:ea typeface="ＭＳ Ｐゴシック" pitchFamily="-108"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bg1"/>
          </a:solidFill>
          <a:latin typeface="Arial" panose="020B0604020202020204" pitchFamily="34" charset="0"/>
          <a:ea typeface="ＭＳ Ｐゴシック" pitchFamily="-112"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bg1"/>
          </a:solidFill>
          <a:latin typeface="Arial" panose="020B0604020202020204" pitchFamily="34" charset="0"/>
          <a:ea typeface="ＭＳ Ｐゴシック" charset="0"/>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Geneva"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ＭＳ Ｐゴシック" charset="-128"/>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720000"/>
        </a:solidFill>
        <a:effectLst/>
      </p:bgPr>
    </p:bg>
    <p:spTree>
      <p:nvGrpSpPr>
        <p:cNvPr id="1" name=""/>
        <p:cNvGrpSpPr/>
        <p:nvPr/>
      </p:nvGrpSpPr>
      <p:grpSpPr>
        <a:xfrm>
          <a:off x="0" y="0"/>
          <a:ext cx="0" cy="0"/>
          <a:chOff x="0" y="0"/>
          <a:chExt cx="0" cy="0"/>
        </a:xfrm>
      </p:grpSpPr>
      <p:grpSp>
        <p:nvGrpSpPr>
          <p:cNvPr id="222210" name="Group 1"/>
          <p:cNvGrpSpPr>
            <a:grpSpLocks/>
          </p:cNvGrpSpPr>
          <p:nvPr/>
        </p:nvGrpSpPr>
        <p:grpSpPr bwMode="auto">
          <a:xfrm>
            <a:off x="0" y="0"/>
            <a:ext cx="7240588" cy="1979613"/>
            <a:chOff x="0" y="0"/>
            <a:chExt cx="4561" cy="1247"/>
          </a:xfrm>
        </p:grpSpPr>
        <p:sp>
          <p:nvSpPr>
            <p:cNvPr id="222216" name="AutoShape 2"/>
            <p:cNvSpPr>
              <a:spLocks noChangeArrowheads="1"/>
            </p:cNvSpPr>
            <p:nvPr/>
          </p:nvSpPr>
          <p:spPr bwMode="auto">
            <a:xfrm>
              <a:off x="0" y="583"/>
              <a:ext cx="4487" cy="665"/>
            </a:xfrm>
            <a:custGeom>
              <a:avLst/>
              <a:gdLst>
                <a:gd name="T0" fmla="*/ 702 w 4806"/>
                <a:gd name="T1" fmla="*/ 299 h 665"/>
                <a:gd name="T2" fmla="*/ 0 w 4806"/>
                <a:gd name="T3" fmla="*/ 665 h 665"/>
                <a:gd name="T4" fmla="*/ 0 w 4806"/>
                <a:gd name="T5" fmla="*/ 0 h 665"/>
                <a:gd name="T6" fmla="*/ 703 w 4806"/>
                <a:gd name="T7" fmla="*/ 1 h 665"/>
                <a:gd name="T8" fmla="*/ 702 w 4806"/>
                <a:gd name="T9" fmla="*/ 153 h 665"/>
                <a:gd name="T10" fmla="*/ 702 w 4806"/>
                <a:gd name="T11" fmla="*/ 299 h 665"/>
                <a:gd name="T12" fmla="*/ 0 60000 65536"/>
                <a:gd name="T13" fmla="*/ 0 60000 65536"/>
                <a:gd name="T14" fmla="*/ 0 60000 65536"/>
                <a:gd name="T15" fmla="*/ 0 60000 65536"/>
                <a:gd name="T16" fmla="*/ 0 60000 65536"/>
                <a:gd name="T17" fmla="*/ 0 60000 65536"/>
                <a:gd name="T18" fmla="*/ 0 w 4806"/>
                <a:gd name="T19" fmla="*/ 0 h 665"/>
                <a:gd name="T20" fmla="*/ 4806 w 4806"/>
                <a:gd name="T21" fmla="*/ 665 h 665"/>
              </a:gdLst>
              <a:ahLst/>
              <a:cxnLst>
                <a:cxn ang="T12">
                  <a:pos x="T0" y="T1"/>
                </a:cxn>
                <a:cxn ang="T13">
                  <a:pos x="T2" y="T3"/>
                </a:cxn>
                <a:cxn ang="T14">
                  <a:pos x="T4" y="T5"/>
                </a:cxn>
                <a:cxn ang="T15">
                  <a:pos x="T6" y="T7"/>
                </a:cxn>
                <a:cxn ang="T16">
                  <a:pos x="T8" y="T9"/>
                </a:cxn>
                <a:cxn ang="T17">
                  <a:pos x="T10" y="T11"/>
                </a:cxn>
              </a:cxnLst>
              <a:rect l="T18" t="T19" r="T20" b="T21"/>
              <a:pathLst>
                <a:path w="4806" h="665">
                  <a:moveTo>
                    <a:pt x="4800" y="299"/>
                  </a:moveTo>
                  <a:lnTo>
                    <a:pt x="0" y="665"/>
                  </a:lnTo>
                  <a:lnTo>
                    <a:pt x="0" y="0"/>
                  </a:lnTo>
                  <a:lnTo>
                    <a:pt x="4806" y="1"/>
                  </a:lnTo>
                  <a:lnTo>
                    <a:pt x="4800" y="153"/>
                  </a:lnTo>
                  <a:lnTo>
                    <a:pt x="4800" y="299"/>
                  </a:lnTo>
                  <a:close/>
                </a:path>
              </a:pathLst>
            </a:custGeom>
            <a:gradFill rotWithShape="0">
              <a:gsLst>
                <a:gs pos="0">
                  <a:srgbClr val="6B0000"/>
                </a:gs>
                <a:gs pos="100000">
                  <a:srgbClr val="72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22217" name="AutoShape 3"/>
            <p:cNvSpPr>
              <a:spLocks noChangeArrowheads="1"/>
            </p:cNvSpPr>
            <p:nvPr/>
          </p:nvSpPr>
          <p:spPr bwMode="auto">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 name="T18" fmla="*/ 0 w 4562"/>
                <a:gd name="T19" fmla="*/ 0 h 1199"/>
                <a:gd name="T20" fmla="*/ 4562 w 4562"/>
                <a:gd name="T21" fmla="*/ 1199 h 1199"/>
              </a:gdLst>
              <a:ahLst/>
              <a:cxnLst>
                <a:cxn ang="T12">
                  <a:pos x="T0" y="T1"/>
                </a:cxn>
                <a:cxn ang="T13">
                  <a:pos x="T2" y="T3"/>
                </a:cxn>
                <a:cxn ang="T14">
                  <a:pos x="T4" y="T5"/>
                </a:cxn>
                <a:cxn ang="T15">
                  <a:pos x="T6" y="T7"/>
                </a:cxn>
                <a:cxn ang="T16">
                  <a:pos x="T8" y="T9"/>
                </a:cxn>
                <a:cxn ang="T17">
                  <a:pos x="T10" y="T11"/>
                </a:cxn>
              </a:cxnLst>
              <a:rect l="T18" t="T19" r="T20" b="T21"/>
              <a:pathLst>
                <a:path w="4562" h="1199">
                  <a:moveTo>
                    <a:pt x="4560" y="932"/>
                  </a:moveTo>
                  <a:lnTo>
                    <a:pt x="0" y="1199"/>
                  </a:lnTo>
                  <a:lnTo>
                    <a:pt x="0" y="0"/>
                  </a:lnTo>
                  <a:lnTo>
                    <a:pt x="4562" y="0"/>
                  </a:lnTo>
                  <a:lnTo>
                    <a:pt x="4560" y="932"/>
                  </a:lnTo>
                  <a:close/>
                </a:path>
              </a:pathLst>
            </a:custGeom>
            <a:gradFill rotWithShape="0">
              <a:gsLst>
                <a:gs pos="0">
                  <a:srgbClr val="8C0000"/>
                </a:gs>
                <a:gs pos="100000">
                  <a:srgbClr val="72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222211" name="Rectangle 4"/>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22212" name="Rectangle 5"/>
          <p:cNvSpPr>
            <a:spLocks noGrp="1" noChangeArrowheads="1"/>
          </p:cNvSpPr>
          <p:nvPr>
            <p:ph type="body" idx="1"/>
          </p:nvPr>
        </p:nvSpPr>
        <p:spPr bwMode="auto">
          <a:xfrm>
            <a:off x="457200" y="1600200"/>
            <a:ext cx="8228013" cy="4494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34501" name="Text Box 6"/>
          <p:cNvSpPr txBox="1">
            <a:spLocks noChangeArrowheads="1"/>
          </p:cNvSpPr>
          <p:nvPr/>
        </p:nvSpPr>
        <p:spPr bwMode="auto">
          <a:xfrm>
            <a:off x="457200" y="6245225"/>
            <a:ext cx="21336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b="1" i="0" dirty="0">
              <a:latin typeface="Arial" panose="020B0604020202020204" pitchFamily="34" charset="0"/>
            </a:endParaRPr>
          </a:p>
        </p:txBody>
      </p:sp>
      <p:sp>
        <p:nvSpPr>
          <p:cNvPr id="234502" name="Text Box 7"/>
          <p:cNvSpPr txBox="1">
            <a:spLocks noChangeArrowheads="1"/>
          </p:cNvSpPr>
          <p:nvPr/>
        </p:nvSpPr>
        <p:spPr bwMode="auto">
          <a:xfrm>
            <a:off x="3124200" y="6245225"/>
            <a:ext cx="28956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b="1" i="0" dirty="0">
              <a:latin typeface="Arial" panose="020B0604020202020204" pitchFamily="34" charset="0"/>
            </a:endParaRPr>
          </a:p>
        </p:txBody>
      </p:sp>
      <p:sp>
        <p:nvSpPr>
          <p:cNvPr id="21512" name="Rectangle 8"/>
          <p:cNvSpPr>
            <a:spLocks noGrp="1" noChangeArrowheads="1"/>
          </p:cNvSpPr>
          <p:nvPr>
            <p:ph type="sldNum"/>
          </p:nvPr>
        </p:nvSpPr>
        <p:spPr bwMode="auto">
          <a:xfrm>
            <a:off x="6553200" y="6248400"/>
            <a:ext cx="21320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FFFFFF"/>
              </a:buClr>
              <a:buSzPct val="100000"/>
              <a:buFont typeface="Tahoma" charset="0"/>
              <a:buNone/>
              <a:defRPr sz="1200">
                <a:solidFill>
                  <a:srgbClr val="FFFFFF"/>
                </a:solidFill>
                <a:effectLst>
                  <a:outerShdw blurRad="38100" dist="38100" dir="2700000" algn="tl">
                    <a:srgbClr val="000000"/>
                  </a:outerShdw>
                </a:effectLst>
                <a:latin typeface="Tahoma" charset="0"/>
              </a:defRPr>
            </a:lvl1pPr>
          </a:lstStyle>
          <a:p>
            <a:pPr>
              <a:defRPr/>
            </a:pPr>
            <a:fld id="{3129D8D4-CD69-B34E-94E6-CA10E2FA1D08}" type="slidenum">
              <a:rPr lang="en-GB"/>
              <a:pPr>
                <a:defRPr/>
              </a:pPr>
              <a:t>‹#›</a:t>
            </a:fld>
            <a:endParaRPr lang="en-GB"/>
          </a:p>
        </p:txBody>
      </p:sp>
    </p:spTree>
    <p:extLst>
      <p:ext uri="{BB962C8B-B14F-4D97-AF65-F5344CB8AC3E}">
        <p14:creationId xmlns:p14="http://schemas.microsoft.com/office/powerpoint/2010/main" val="254534948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mj-lt"/>
          <a:ea typeface="+mj-ea"/>
          <a:cs typeface="ＭＳ Ｐゴシック" charset="-128"/>
        </a:defRPr>
      </a:lvl1pPr>
      <a:lvl2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cs typeface="ＭＳ Ｐゴシック" charset="-128"/>
        </a:defRPr>
      </a:lvl2pPr>
      <a:lvl3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cs typeface="ＭＳ Ｐゴシック" charset="-128"/>
        </a:defRPr>
      </a:lvl3pPr>
      <a:lvl4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cs typeface="ＭＳ Ｐゴシック" charset="-128"/>
        </a:defRPr>
      </a:lvl4pPr>
      <a:lvl5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cs typeface="ＭＳ Ｐゴシック" charset="-128"/>
        </a:defRPr>
      </a:lvl5pPr>
      <a:lvl6pPr marL="457200"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defRPr>
      </a:lvl6pPr>
      <a:lvl7pPr marL="914400"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defRPr>
      </a:lvl7pPr>
      <a:lvl8pPr marL="1371600"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defRPr>
      </a:lvl8pPr>
      <a:lvl9pPr marL="1828800"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defRPr>
      </a:lvl9pPr>
    </p:titleStyle>
    <p:bodyStyle>
      <a:lvl1pPr marL="341313" indent="-341313" algn="l" defTabSz="449263" rtl="0" eaLnBrk="0" fontAlgn="base" hangingPunct="0">
        <a:lnSpc>
          <a:spcPct val="101000"/>
        </a:lnSpc>
        <a:spcBef>
          <a:spcPts val="800"/>
        </a:spcBef>
        <a:spcAft>
          <a:spcPct val="0"/>
        </a:spcAft>
        <a:buClr>
          <a:srgbClr val="FFCC66"/>
        </a:buClr>
        <a:buSzPct val="80000"/>
        <a:buFont typeface="Wingdings" charset="0"/>
        <a:buChar char=""/>
        <a:defRPr sz="3200">
          <a:solidFill>
            <a:srgbClr val="FFFFFF"/>
          </a:solidFill>
          <a:latin typeface="+mn-lt"/>
          <a:ea typeface="+mn-ea"/>
          <a:cs typeface="ＭＳ Ｐゴシック" charset="-128"/>
        </a:defRPr>
      </a:lvl1pPr>
      <a:lvl2pPr marL="741363" indent="-284163" algn="l" defTabSz="449263" rtl="0" eaLnBrk="0" fontAlgn="base" hangingPunct="0">
        <a:lnSpc>
          <a:spcPct val="101000"/>
        </a:lnSpc>
        <a:spcBef>
          <a:spcPts val="700"/>
        </a:spcBef>
        <a:spcAft>
          <a:spcPct val="0"/>
        </a:spcAft>
        <a:buClr>
          <a:srgbClr val="FFFFFF"/>
        </a:buClr>
        <a:buSzPct val="100000"/>
        <a:buFont typeface="Tahoma" charset="0"/>
        <a:buChar char="–"/>
        <a:defRPr sz="2800">
          <a:solidFill>
            <a:srgbClr val="FFFFFF"/>
          </a:solidFill>
          <a:latin typeface="+mn-lt"/>
          <a:ea typeface="+mn-ea"/>
        </a:defRPr>
      </a:lvl2pPr>
      <a:lvl3pPr marL="1143000" indent="-228600" algn="l" defTabSz="449263" rtl="0" eaLnBrk="0" fontAlgn="base" hangingPunct="0">
        <a:lnSpc>
          <a:spcPct val="101000"/>
        </a:lnSpc>
        <a:spcBef>
          <a:spcPts val="600"/>
        </a:spcBef>
        <a:spcAft>
          <a:spcPct val="0"/>
        </a:spcAft>
        <a:buClr>
          <a:srgbClr val="FFCC66"/>
        </a:buClr>
        <a:buSzPct val="100000"/>
        <a:buFont typeface="Wingdings" charset="0"/>
        <a:buChar char=""/>
        <a:defRPr sz="2400">
          <a:solidFill>
            <a:srgbClr val="FFFFFF"/>
          </a:solidFill>
          <a:latin typeface="+mn-lt"/>
          <a:ea typeface="+mn-ea"/>
        </a:defRPr>
      </a:lvl3pPr>
      <a:lvl4pPr marL="1600200" indent="-228600" algn="l" defTabSz="449263" rtl="0" eaLnBrk="0" fontAlgn="base" hangingPunct="0">
        <a:lnSpc>
          <a:spcPct val="101000"/>
        </a:lnSpc>
        <a:spcBef>
          <a:spcPts val="500"/>
        </a:spcBef>
        <a:spcAft>
          <a:spcPct val="0"/>
        </a:spcAft>
        <a:buClr>
          <a:srgbClr val="FFFFFF"/>
        </a:buClr>
        <a:buSzPct val="100000"/>
        <a:buFont typeface="Tahoma" charset="0"/>
        <a:buChar char="–"/>
        <a:defRPr sz="2000">
          <a:solidFill>
            <a:srgbClr val="FFFFFF"/>
          </a:solidFill>
          <a:latin typeface="+mn-lt"/>
          <a:ea typeface="+mn-ea"/>
        </a:defRPr>
      </a:lvl4pPr>
      <a:lvl5pPr marL="2057400" indent="-228600" algn="l" defTabSz="449263" rtl="0" eaLnBrk="0" fontAlgn="base" hangingPunct="0">
        <a:lnSpc>
          <a:spcPct val="101000"/>
        </a:lnSpc>
        <a:spcBef>
          <a:spcPts val="500"/>
        </a:spcBef>
        <a:spcAft>
          <a:spcPct val="0"/>
        </a:spcAft>
        <a:buClr>
          <a:srgbClr val="FFFFFF"/>
        </a:buClr>
        <a:buSzPct val="100000"/>
        <a:buFont typeface="Wingdings" charset="0"/>
        <a:buChar char=""/>
        <a:defRPr sz="2000">
          <a:solidFill>
            <a:srgbClr val="FFFFFF"/>
          </a:solidFill>
          <a:latin typeface="+mn-lt"/>
          <a:ea typeface="+mn-ea"/>
        </a:defRPr>
      </a:lvl5pPr>
      <a:lvl6pPr marL="2514600" indent="-228600" algn="l" defTabSz="449263" rtl="0" eaLnBrk="0" fontAlgn="base" hangingPunct="0">
        <a:lnSpc>
          <a:spcPct val="101000"/>
        </a:lnSpc>
        <a:spcBef>
          <a:spcPts val="500"/>
        </a:spcBef>
        <a:spcAft>
          <a:spcPct val="0"/>
        </a:spcAft>
        <a:buClr>
          <a:srgbClr val="FFFFFF"/>
        </a:buClr>
        <a:buSzPct val="100000"/>
        <a:buFont typeface="Wingdings" charset="2"/>
        <a:buChar char=""/>
        <a:defRPr sz="2000">
          <a:solidFill>
            <a:srgbClr val="FFFFFF"/>
          </a:solidFill>
          <a:latin typeface="+mn-lt"/>
          <a:ea typeface="+mn-ea"/>
        </a:defRPr>
      </a:lvl6pPr>
      <a:lvl7pPr marL="2971800" indent="-228600" algn="l" defTabSz="449263" rtl="0" eaLnBrk="0" fontAlgn="base" hangingPunct="0">
        <a:lnSpc>
          <a:spcPct val="101000"/>
        </a:lnSpc>
        <a:spcBef>
          <a:spcPts val="500"/>
        </a:spcBef>
        <a:spcAft>
          <a:spcPct val="0"/>
        </a:spcAft>
        <a:buClr>
          <a:srgbClr val="FFFFFF"/>
        </a:buClr>
        <a:buSzPct val="100000"/>
        <a:buFont typeface="Wingdings" charset="2"/>
        <a:buChar char=""/>
        <a:defRPr sz="2000">
          <a:solidFill>
            <a:srgbClr val="FFFFFF"/>
          </a:solidFill>
          <a:latin typeface="+mn-lt"/>
          <a:ea typeface="+mn-ea"/>
        </a:defRPr>
      </a:lvl7pPr>
      <a:lvl8pPr marL="3429000" indent="-228600" algn="l" defTabSz="449263" rtl="0" eaLnBrk="0" fontAlgn="base" hangingPunct="0">
        <a:lnSpc>
          <a:spcPct val="101000"/>
        </a:lnSpc>
        <a:spcBef>
          <a:spcPts val="500"/>
        </a:spcBef>
        <a:spcAft>
          <a:spcPct val="0"/>
        </a:spcAft>
        <a:buClr>
          <a:srgbClr val="FFFFFF"/>
        </a:buClr>
        <a:buSzPct val="100000"/>
        <a:buFont typeface="Wingdings" charset="2"/>
        <a:buChar char=""/>
        <a:defRPr sz="2000">
          <a:solidFill>
            <a:srgbClr val="FFFFFF"/>
          </a:solidFill>
          <a:latin typeface="+mn-lt"/>
          <a:ea typeface="+mn-ea"/>
        </a:defRPr>
      </a:lvl8pPr>
      <a:lvl9pPr marL="3886200" indent="-228600" algn="l" defTabSz="449263" rtl="0" eaLnBrk="0" fontAlgn="base" hangingPunct="0">
        <a:lnSpc>
          <a:spcPct val="101000"/>
        </a:lnSpc>
        <a:spcBef>
          <a:spcPts val="500"/>
        </a:spcBef>
        <a:spcAft>
          <a:spcPct val="0"/>
        </a:spcAft>
        <a:buClr>
          <a:srgbClr val="FFFFFF"/>
        </a:buClr>
        <a:buSzPct val="100000"/>
        <a:buFont typeface="Wingdings" charset="2"/>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457200" y="6249988"/>
            <a:ext cx="2133600" cy="476250"/>
          </a:xfrm>
          <a:prstGeom prst="rect">
            <a:avLst/>
          </a:prstGeom>
          <a:noFill/>
          <a:ln>
            <a:noFill/>
          </a:ln>
          <a:extLst>
            <a:ext uri="{909E8E84-426E-40dd-AFC4-6F175D3DCCD1}"/>
            <a:ext uri="{91240B29-F687-4f45-9708-019B960494DF}"/>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algn="l" rtl="0" eaLnBrk="1" hangingPunct="1">
              <a:lnSpc>
                <a:spcPct val="93000"/>
              </a:lnSpc>
              <a:buClr>
                <a:srgbClr val="FFFFFF"/>
              </a:buClr>
              <a:buSzPct val="100000"/>
              <a:buFont typeface="Arial" charset="0"/>
              <a:buNone/>
              <a:defRPr/>
            </a:pPr>
            <a:endParaRPr lang="en-US" b="1" i="0" dirty="0">
              <a:solidFill>
                <a:srgbClr val="FFFFFF"/>
              </a:solidFill>
              <a:latin typeface="Arial" panose="020B0604020202020204" pitchFamily="34" charset="0"/>
            </a:endParaRPr>
          </a:p>
        </p:txBody>
      </p:sp>
      <p:sp>
        <p:nvSpPr>
          <p:cNvPr id="3074" name="Rectangle 2"/>
          <p:cNvSpPr>
            <a:spLocks noGrp="1" noChangeArrowheads="1"/>
          </p:cNvSpPr>
          <p:nvPr>
            <p:ph type="sldNum"/>
          </p:nvPr>
        </p:nvSpPr>
        <p:spPr bwMode="auto">
          <a:xfrm>
            <a:off x="6553200" y="6248400"/>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rtl="0">
              <a:buClr>
                <a:srgbClr val="FFFFFF"/>
              </a:buClr>
              <a:buSzPct val="100000"/>
              <a:buFont typeface="Arial" charset="0"/>
              <a:buNone/>
              <a:defRPr sz="1200">
                <a:solidFill>
                  <a:srgbClr val="FFFFFF"/>
                </a:solidFill>
                <a:latin typeface="Times New Roman" charset="0"/>
                <a:ea typeface="ＭＳ Ｐゴシック" charset="0"/>
                <a:cs typeface="ＭＳ Ｐゴシック" charset="0"/>
              </a:defRPr>
            </a:lvl1pPr>
          </a:lstStyle>
          <a:p>
            <a:pPr>
              <a:defRPr/>
            </a:pPr>
            <a:fld id="{1801DB4F-B534-4823-899C-EB7901F110B4}" type="slidenum">
              <a:rPr lang="en-GB"/>
              <a:pPr>
                <a:defRPr/>
              </a:pPr>
              <a:t>‹#›</a:t>
            </a:fld>
            <a:endParaRPr lang="en-GB"/>
          </a:p>
        </p:txBody>
      </p:sp>
      <p:grpSp>
        <p:nvGrpSpPr>
          <p:cNvPr id="3076" name="Group 3"/>
          <p:cNvGrpSpPr>
            <a:grpSpLocks/>
          </p:cNvGrpSpPr>
          <p:nvPr/>
        </p:nvGrpSpPr>
        <p:grpSpPr bwMode="auto">
          <a:xfrm>
            <a:off x="0" y="0"/>
            <a:ext cx="9139238" cy="6848475"/>
            <a:chOff x="0" y="0"/>
            <a:chExt cx="5757" cy="4314"/>
          </a:xfrm>
        </p:grpSpPr>
        <p:grpSp>
          <p:nvGrpSpPr>
            <p:cNvPr id="3080" name="Group 4"/>
            <p:cNvGrpSpPr>
              <a:grpSpLocks/>
            </p:cNvGrpSpPr>
            <p:nvPr/>
          </p:nvGrpSpPr>
          <p:grpSpPr bwMode="auto">
            <a:xfrm>
              <a:off x="1728" y="2230"/>
              <a:ext cx="4026" cy="2084"/>
              <a:chOff x="1728" y="2230"/>
              <a:chExt cx="4026" cy="2084"/>
            </a:xfrm>
          </p:grpSpPr>
          <p:sp>
            <p:nvSpPr>
              <p:cNvPr id="25611" name="AutoShape 5"/>
              <p:cNvSpPr>
                <a:spLocks noChangeArrowheads="1"/>
              </p:cNvSpPr>
              <p:nvPr/>
            </p:nvSpPr>
            <p:spPr bwMode="auto">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2"/>
                  <a:gd name="T148" fmla="*/ 0 h 1671"/>
                  <a:gd name="T149" fmla="*/ 2882 w 2882"/>
                  <a:gd name="T150" fmla="*/ 1671 h 16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3399"/>
                  </a:gs>
                  <a:gs pos="100000">
                    <a:srgbClr val="002E8B"/>
                  </a:gs>
                </a:gsLst>
                <a:lin ang="0" scaled="1"/>
              </a:gradFill>
              <a:ln>
                <a:noFill/>
              </a:ln>
              <a:extLst>
                <a:ext uri="{91240B29-F687-4f45-9708-019B960494DF}"/>
              </a:extLst>
            </p:spPr>
            <p:txBody>
              <a:bodyPr wrap="none" anchor="ctr"/>
              <a:lstStyle/>
              <a:p>
                <a:pPr algn="l" rtl="0">
                  <a:defRPr/>
                </a:pPr>
                <a:endParaRPr lang="en-US" b="1" i="0" dirty="0">
                  <a:solidFill>
                    <a:srgbClr val="FFFFFF"/>
                  </a:solidFill>
                  <a:latin typeface="Arial" panose="020B0604020202020204" pitchFamily="34" charset="0"/>
                  <a:ea typeface="ＭＳ Ｐゴシック" charset="0"/>
                  <a:cs typeface="ＭＳ Ｐゴシック" charset="0"/>
                </a:endParaRPr>
              </a:p>
            </p:txBody>
          </p:sp>
          <p:sp>
            <p:nvSpPr>
              <p:cNvPr id="25612" name="AutoShape 6"/>
              <p:cNvSpPr>
                <a:spLocks noChangeArrowheads="1"/>
              </p:cNvSpPr>
              <p:nvPr/>
            </p:nvSpPr>
            <p:spPr bwMode="auto">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9"/>
                  <a:gd name="T184" fmla="*/ 0 h 811"/>
                  <a:gd name="T185" fmla="*/ 1259 w 1259"/>
                  <a:gd name="T186" fmla="*/ 811 h 8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3399"/>
                  </a:gs>
                  <a:gs pos="100000">
                    <a:srgbClr val="002E8B"/>
                  </a:gs>
                </a:gsLst>
                <a:lin ang="2700000" scaled="1"/>
              </a:gradFill>
              <a:ln>
                <a:noFill/>
              </a:ln>
              <a:extLst>
                <a:ext uri="{91240B29-F687-4f45-9708-019B960494DF}"/>
              </a:extLst>
            </p:spPr>
            <p:txBody>
              <a:bodyPr wrap="none" anchor="ctr"/>
              <a:lstStyle/>
              <a:p>
                <a:pPr algn="l" rtl="0">
                  <a:defRPr/>
                </a:pPr>
                <a:endParaRPr lang="en-US" b="1" i="0" dirty="0">
                  <a:solidFill>
                    <a:srgbClr val="FFFFFF"/>
                  </a:solidFill>
                  <a:latin typeface="Arial" panose="020B0604020202020204" pitchFamily="34" charset="0"/>
                  <a:ea typeface="ＭＳ Ｐゴシック" charset="0"/>
                  <a:cs typeface="ＭＳ Ｐゴシック" charset="0"/>
                </a:endParaRPr>
              </a:p>
            </p:txBody>
          </p:sp>
          <p:sp>
            <p:nvSpPr>
              <p:cNvPr id="25613" name="AutoShape 7"/>
              <p:cNvSpPr>
                <a:spLocks noChangeArrowheads="1"/>
              </p:cNvSpPr>
              <p:nvPr/>
            </p:nvSpPr>
            <p:spPr bwMode="auto">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49"/>
                  <a:gd name="T124" fmla="*/ 0 h 969"/>
                  <a:gd name="T125" fmla="*/ 2849 w 2849"/>
                  <a:gd name="T126" fmla="*/ 969 h 9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A7D"/>
                  </a:gs>
                  <a:gs pos="100000">
                    <a:srgbClr val="003399"/>
                  </a:gs>
                </a:gsLst>
                <a:lin ang="5400000" scaled="1"/>
              </a:gradFill>
              <a:ln>
                <a:noFill/>
              </a:ln>
              <a:extLst>
                <a:ext uri="{91240B29-F687-4f45-9708-019B960494DF}"/>
              </a:extLst>
            </p:spPr>
            <p:txBody>
              <a:bodyPr wrap="none" anchor="ctr"/>
              <a:lstStyle/>
              <a:p>
                <a:pPr algn="l" rtl="0">
                  <a:defRPr/>
                </a:pPr>
                <a:endParaRPr lang="en-US" b="1" i="0" dirty="0">
                  <a:solidFill>
                    <a:srgbClr val="FFFFFF"/>
                  </a:solidFill>
                  <a:latin typeface="Arial" panose="020B0604020202020204" pitchFamily="34" charset="0"/>
                  <a:ea typeface="ＭＳ Ｐゴシック" charset="0"/>
                  <a:cs typeface="ＭＳ Ｐゴシック" charset="0"/>
                </a:endParaRPr>
              </a:p>
            </p:txBody>
          </p:sp>
          <p:sp>
            <p:nvSpPr>
              <p:cNvPr id="25614" name="AutoShape 8"/>
              <p:cNvSpPr>
                <a:spLocks noChangeArrowheads="1"/>
              </p:cNvSpPr>
              <p:nvPr/>
            </p:nvSpPr>
            <p:spPr bwMode="auto">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07"/>
                  <a:gd name="T172" fmla="*/ 0 h 2085"/>
                  <a:gd name="T173" fmla="*/ 3007 w 3007"/>
                  <a:gd name="T174" fmla="*/ 2085 h 20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xtLst>
                <a:ext uri="{91240B29-F687-4f45-9708-019B960494DF}"/>
              </a:extLst>
            </p:spPr>
            <p:txBody>
              <a:bodyPr wrap="none" anchor="ctr"/>
              <a:lstStyle/>
              <a:p>
                <a:pPr algn="l" rtl="0">
                  <a:defRPr/>
                </a:pPr>
                <a:endParaRPr lang="en-US" b="1" i="0" dirty="0">
                  <a:solidFill>
                    <a:srgbClr val="FFFFFF"/>
                  </a:solidFill>
                  <a:latin typeface="Arial" panose="020B0604020202020204" pitchFamily="34" charset="0"/>
                  <a:ea typeface="ＭＳ Ｐゴシック" charset="0"/>
                  <a:cs typeface="ＭＳ Ｐゴシック" charset="0"/>
                </a:endParaRPr>
              </a:p>
            </p:txBody>
          </p:sp>
          <p:sp>
            <p:nvSpPr>
              <p:cNvPr id="25615" name="AutoShape 9"/>
              <p:cNvSpPr>
                <a:spLocks noChangeArrowheads="1"/>
              </p:cNvSpPr>
              <p:nvPr/>
            </p:nvSpPr>
            <p:spPr bwMode="auto">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8"/>
                  <a:gd name="T133" fmla="*/ 0 h 539"/>
                  <a:gd name="T134" fmla="*/ 1248 w 1248"/>
                  <a:gd name="T135" fmla="*/ 539 h 5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D86"/>
                  </a:gs>
                  <a:gs pos="100000">
                    <a:srgbClr val="003399"/>
                  </a:gs>
                </a:gsLst>
                <a:lin ang="2700000" scaled="1"/>
              </a:gradFill>
              <a:ln>
                <a:noFill/>
              </a:ln>
              <a:extLst>
                <a:ext uri="{91240B29-F687-4f45-9708-019B960494DF}"/>
              </a:extLst>
            </p:spPr>
            <p:txBody>
              <a:bodyPr wrap="none" anchor="ctr"/>
              <a:lstStyle/>
              <a:p>
                <a:pPr algn="l" rtl="0">
                  <a:defRPr/>
                </a:pPr>
                <a:endParaRPr lang="en-US" b="1" i="0" dirty="0">
                  <a:solidFill>
                    <a:srgbClr val="FFFFFF"/>
                  </a:solidFill>
                  <a:latin typeface="Arial" panose="020B0604020202020204" pitchFamily="34" charset="0"/>
                  <a:ea typeface="ＭＳ Ｐゴシック" charset="0"/>
                  <a:cs typeface="ＭＳ Ｐゴシック" charset="0"/>
                </a:endParaRPr>
              </a:p>
            </p:txBody>
          </p:sp>
        </p:grpSp>
        <p:sp>
          <p:nvSpPr>
            <p:cNvPr id="25609" name="AutoShape 10"/>
            <p:cNvSpPr>
              <a:spLocks noChangeArrowheads="1"/>
            </p:cNvSpPr>
            <p:nvPr/>
          </p:nvSpPr>
          <p:spPr bwMode="auto">
            <a:xfrm>
              <a:off x="3322" y="1341"/>
              <a:ext cx="1825" cy="1537"/>
            </a:xfrm>
            <a:custGeom>
              <a:avLst/>
              <a:gdLst>
                <a:gd name="T0" fmla="*/ 2 w 2296"/>
                <a:gd name="T1" fmla="*/ 3762 h 1469"/>
                <a:gd name="T2" fmla="*/ 2 w 2296"/>
                <a:gd name="T3" fmla="*/ 3593 h 1469"/>
                <a:gd name="T4" fmla="*/ 3 w 2296"/>
                <a:gd name="T5" fmla="*/ 3400 h 1469"/>
                <a:gd name="T6" fmla="*/ 3 w 2296"/>
                <a:gd name="T7" fmla="*/ 3185 h 1469"/>
                <a:gd name="T8" fmla="*/ 4 w 2296"/>
                <a:gd name="T9" fmla="*/ 2953 h 1469"/>
                <a:gd name="T10" fmla="*/ 4 w 2296"/>
                <a:gd name="T11" fmla="*/ 2688 h 1469"/>
                <a:gd name="T12" fmla="*/ 4 w 2296"/>
                <a:gd name="T13" fmla="*/ 2373 h 1469"/>
                <a:gd name="T14" fmla="*/ 4 w 2296"/>
                <a:gd name="T15" fmla="*/ 1989 h 1469"/>
                <a:gd name="T16" fmla="*/ 4 w 2296"/>
                <a:gd name="T17" fmla="*/ 1623 h 1469"/>
                <a:gd name="T18" fmla="*/ 4 w 2296"/>
                <a:gd name="T19" fmla="*/ 1292 h 1469"/>
                <a:gd name="T20" fmla="*/ 4 w 2296"/>
                <a:gd name="T21" fmla="*/ 982 h 1469"/>
                <a:gd name="T22" fmla="*/ 3 w 2296"/>
                <a:gd name="T23" fmla="*/ 559 h 1469"/>
                <a:gd name="T24" fmla="*/ 3 w 2296"/>
                <a:gd name="T25" fmla="*/ 327 h 1469"/>
                <a:gd name="T26" fmla="*/ 2 w 2296"/>
                <a:gd name="T27" fmla="*/ 151 h 1469"/>
                <a:gd name="T28" fmla="*/ 2 w 2296"/>
                <a:gd name="T29" fmla="*/ 10 h 1469"/>
                <a:gd name="T30" fmla="*/ 2 w 2296"/>
                <a:gd name="T31" fmla="*/ 0 h 1469"/>
                <a:gd name="T32" fmla="*/ 3 w 2296"/>
                <a:gd name="T33" fmla="*/ 424 h 1469"/>
                <a:gd name="T34" fmla="*/ 3 w 2296"/>
                <a:gd name="T35" fmla="*/ 905 h 1469"/>
                <a:gd name="T36" fmla="*/ 4 w 2296"/>
                <a:gd name="T37" fmla="*/ 1161 h 1469"/>
                <a:gd name="T38" fmla="*/ 4 w 2296"/>
                <a:gd name="T39" fmla="*/ 1424 h 1469"/>
                <a:gd name="T40" fmla="*/ 4 w 2296"/>
                <a:gd name="T41" fmla="*/ 1698 h 1469"/>
                <a:gd name="T42" fmla="*/ 4 w 2296"/>
                <a:gd name="T43" fmla="*/ 1989 h 1469"/>
                <a:gd name="T44" fmla="*/ 4 w 2296"/>
                <a:gd name="T45" fmla="*/ 2254 h 1469"/>
                <a:gd name="T46" fmla="*/ 4 w 2296"/>
                <a:gd name="T47" fmla="*/ 2493 h 1469"/>
                <a:gd name="T48" fmla="*/ 4 w 2296"/>
                <a:gd name="T49" fmla="*/ 2688 h 1469"/>
                <a:gd name="T50" fmla="*/ 3 w 2296"/>
                <a:gd name="T51" fmla="*/ 2843 h 1469"/>
                <a:gd name="T52" fmla="*/ 3 w 2296"/>
                <a:gd name="T53" fmla="*/ 2997 h 1469"/>
                <a:gd name="T54" fmla="*/ 2 w 2296"/>
                <a:gd name="T55" fmla="*/ 3224 h 1469"/>
                <a:gd name="T56" fmla="*/ 2 w 2296"/>
                <a:gd name="T57" fmla="*/ 3436 h 1469"/>
                <a:gd name="T58" fmla="*/ 2 w 2296"/>
                <a:gd name="T59" fmla="*/ 3655 h 1469"/>
                <a:gd name="T60" fmla="*/ 2 w 2296"/>
                <a:gd name="T61" fmla="*/ 3789 h 1469"/>
                <a:gd name="T62" fmla="*/ 2 w 2296"/>
                <a:gd name="T63" fmla="*/ 3916 h 1469"/>
                <a:gd name="T64" fmla="*/ 2 w 2296"/>
                <a:gd name="T65" fmla="*/ 4083 h 1469"/>
                <a:gd name="T66" fmla="*/ 2 w 2296"/>
                <a:gd name="T67" fmla="*/ 4274 h 1469"/>
                <a:gd name="T68" fmla="*/ 0 w 2296"/>
                <a:gd name="T69" fmla="*/ 4478 h 1469"/>
                <a:gd name="T70" fmla="*/ 2 w 2296"/>
                <a:gd name="T71" fmla="*/ 4711 h 1469"/>
                <a:gd name="T72" fmla="*/ 2 w 2296"/>
                <a:gd name="T73" fmla="*/ 4904 h 1469"/>
                <a:gd name="T74" fmla="*/ 2 w 2296"/>
                <a:gd name="T75" fmla="*/ 5064 h 1469"/>
                <a:gd name="T76" fmla="*/ 2 w 2296"/>
                <a:gd name="T77" fmla="*/ 5212 h 1469"/>
                <a:gd name="T78" fmla="*/ 2 w 2296"/>
                <a:gd name="T79" fmla="*/ 5019 h 1469"/>
                <a:gd name="T80" fmla="*/ 2 w 2296"/>
                <a:gd name="T81" fmla="*/ 4829 h 1469"/>
                <a:gd name="T82" fmla="*/ 2 w 2296"/>
                <a:gd name="T83" fmla="*/ 4632 h 1469"/>
                <a:gd name="T84" fmla="*/ 2 w 2296"/>
                <a:gd name="T85" fmla="*/ 4470 h 1469"/>
                <a:gd name="T86" fmla="*/ 2 w 2296"/>
                <a:gd name="T87" fmla="*/ 4287 h 1469"/>
                <a:gd name="T88" fmla="*/ 2 w 2296"/>
                <a:gd name="T89" fmla="*/ 4135 h 1469"/>
                <a:gd name="T90" fmla="*/ 2 w 2296"/>
                <a:gd name="T91" fmla="*/ 3976 h 1469"/>
                <a:gd name="T92" fmla="*/ 2 w 2296"/>
                <a:gd name="T93" fmla="*/ 3863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6"/>
                <a:gd name="T142" fmla="*/ 0 h 1469"/>
                <a:gd name="T143" fmla="*/ 2296 w 2296"/>
                <a:gd name="T144" fmla="*/ 1469 h 14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2"/>
                </a:gs>
                <a:gs pos="100000">
                  <a:srgbClr val="003399"/>
                </a:gs>
              </a:gsLst>
              <a:lin ang="2700000" scaled="1"/>
            </a:gradFill>
            <a:ln>
              <a:noFill/>
            </a:ln>
            <a:extLst>
              <a:ext uri="{91240B29-F687-4f45-9708-019B960494DF}"/>
            </a:extLst>
          </p:spPr>
          <p:txBody>
            <a:bodyPr wrap="none" anchor="ctr"/>
            <a:lstStyle/>
            <a:p>
              <a:pPr algn="l" rtl="0">
                <a:defRPr/>
              </a:pPr>
              <a:endParaRPr lang="en-US" b="1" i="0" dirty="0">
                <a:solidFill>
                  <a:srgbClr val="FFFFFF"/>
                </a:solidFill>
                <a:latin typeface="Arial" panose="020B0604020202020204" pitchFamily="34" charset="0"/>
                <a:ea typeface="ＭＳ Ｐゴシック" charset="0"/>
                <a:cs typeface="ＭＳ Ｐゴシック" charset="0"/>
              </a:endParaRPr>
            </a:p>
          </p:txBody>
        </p:sp>
        <p:sp>
          <p:nvSpPr>
            <p:cNvPr id="25610" name="AutoShape 11"/>
            <p:cNvSpPr>
              <a:spLocks noChangeArrowheads="1"/>
            </p:cNvSpPr>
            <p:nvPr/>
          </p:nvSpPr>
          <p:spPr bwMode="auto">
            <a:xfrm>
              <a:off x="0" y="0"/>
              <a:ext cx="5758" cy="1776"/>
            </a:xfrm>
            <a:custGeom>
              <a:avLst/>
              <a:gdLst>
                <a:gd name="T0" fmla="*/ 0 w 5740"/>
                <a:gd name="T1" fmla="*/ 0 h 1906"/>
                <a:gd name="T2" fmla="*/ 0 w 5740"/>
                <a:gd name="T3" fmla="*/ 264 h 1906"/>
                <a:gd name="T4" fmla="*/ 6265 w 5740"/>
                <a:gd name="T5" fmla="*/ 264 h 1906"/>
                <a:gd name="T6" fmla="*/ 626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 name="T18" fmla="*/ 0 w 5740"/>
                <a:gd name="T19" fmla="*/ 0 h 1906"/>
                <a:gd name="T20" fmla="*/ 5740 w 5740"/>
                <a:gd name="T21" fmla="*/ 1906 h 1906"/>
              </a:gdLst>
              <a:ahLst/>
              <a:cxnLst>
                <a:cxn ang="T12">
                  <a:pos x="T0" y="T1"/>
                </a:cxn>
                <a:cxn ang="T13">
                  <a:pos x="T2" y="T3"/>
                </a:cxn>
                <a:cxn ang="T14">
                  <a:pos x="T4" y="T5"/>
                </a:cxn>
                <a:cxn ang="T15">
                  <a:pos x="T6" y="T7"/>
                </a:cxn>
                <a:cxn ang="T16">
                  <a:pos x="T8" y="T9"/>
                </a:cxn>
                <a:cxn ang="T17">
                  <a:pos x="T10" y="T11"/>
                </a:cxn>
              </a:cxnLst>
              <a:rect l="T18" t="T19" r="T20" b="T21"/>
              <a:pathLst>
                <a:path w="5740" h="1906">
                  <a:moveTo>
                    <a:pt x="0" y="0"/>
                  </a:moveTo>
                  <a:lnTo>
                    <a:pt x="0" y="1906"/>
                  </a:lnTo>
                  <a:lnTo>
                    <a:pt x="5740" y="1906"/>
                  </a:lnTo>
                  <a:lnTo>
                    <a:pt x="5740" y="0"/>
                  </a:lnTo>
                  <a:lnTo>
                    <a:pt x="0" y="0"/>
                  </a:lnTo>
                  <a:close/>
                </a:path>
              </a:pathLst>
            </a:custGeom>
            <a:gradFill rotWithShape="0">
              <a:gsLst>
                <a:gs pos="0">
                  <a:srgbClr val="000514"/>
                </a:gs>
                <a:gs pos="100000">
                  <a:srgbClr val="003399"/>
                </a:gs>
              </a:gsLst>
              <a:lin ang="5400000" scaled="1"/>
            </a:gradFill>
            <a:ln>
              <a:noFill/>
            </a:ln>
            <a:extLst>
              <a:ext uri="{91240B29-F687-4f45-9708-019B960494DF}"/>
            </a:extLst>
          </p:spPr>
          <p:txBody>
            <a:bodyPr wrap="none" anchor="ctr"/>
            <a:lstStyle/>
            <a:p>
              <a:pPr algn="l" rtl="0">
                <a:defRPr/>
              </a:pPr>
              <a:endParaRPr lang="en-US" b="1" i="0" dirty="0">
                <a:solidFill>
                  <a:srgbClr val="FFFFFF"/>
                </a:solidFill>
                <a:latin typeface="Arial" panose="020B0604020202020204" pitchFamily="34" charset="0"/>
                <a:ea typeface="ＭＳ Ｐゴシック" charset="0"/>
                <a:cs typeface="ＭＳ Ｐゴシック" charset="0"/>
              </a:endParaRPr>
            </a:p>
          </p:txBody>
        </p:sp>
      </p:grpSp>
      <p:sp>
        <p:nvSpPr>
          <p:cNvPr id="3077" name="Rectangle 12"/>
          <p:cNvSpPr>
            <a:spLocks noGrp="1" noChangeArrowheads="1"/>
          </p:cNvSpPr>
          <p:nvPr>
            <p:ph type="title"/>
          </p:nvPr>
        </p:nvSpPr>
        <p:spPr bwMode="auto">
          <a:xfrm>
            <a:off x="457200" y="274638"/>
            <a:ext cx="8228013" cy="1141412"/>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25606" name="Text Box 13"/>
          <p:cNvSpPr txBox="1">
            <a:spLocks noChangeArrowheads="1"/>
          </p:cNvSpPr>
          <p:nvPr/>
        </p:nvSpPr>
        <p:spPr bwMode="auto">
          <a:xfrm>
            <a:off x="3124200" y="6248400"/>
            <a:ext cx="2895600" cy="476250"/>
          </a:xfrm>
          <a:prstGeom prst="rect">
            <a:avLst/>
          </a:prstGeom>
          <a:noFill/>
          <a:ln>
            <a:noFill/>
          </a:ln>
          <a:extLst>
            <a:ext uri="{909E8E84-426E-40dd-AFC4-6F175D3DCCD1}"/>
            <a:ext uri="{91240B29-F687-4f45-9708-019B960494DF}"/>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algn="l" rtl="0" eaLnBrk="1" hangingPunct="1">
              <a:lnSpc>
                <a:spcPct val="93000"/>
              </a:lnSpc>
              <a:buClr>
                <a:srgbClr val="FFFFFF"/>
              </a:buClr>
              <a:buSzPct val="100000"/>
              <a:buFont typeface="Arial" charset="0"/>
              <a:buNone/>
              <a:defRPr/>
            </a:pPr>
            <a:endParaRPr lang="en-US" b="1" i="0" dirty="0">
              <a:solidFill>
                <a:srgbClr val="FFFFFF"/>
              </a:solidFill>
              <a:latin typeface="Arial" panose="020B0604020202020204" pitchFamily="34" charset="0"/>
            </a:endParaRPr>
          </a:p>
        </p:txBody>
      </p:sp>
      <p:sp>
        <p:nvSpPr>
          <p:cNvPr id="3079" name="Rectangle 14"/>
          <p:cNvSpPr>
            <a:spLocks noGrp="1" noChangeArrowheads="1"/>
          </p:cNvSpPr>
          <p:nvPr>
            <p:ph type="body" idx="1"/>
          </p:nvPr>
        </p:nvSpPr>
        <p:spPr bwMode="auto">
          <a:xfrm>
            <a:off x="457200" y="1600200"/>
            <a:ext cx="8228013" cy="4524375"/>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Tree>
    <p:extLst>
      <p:ext uri="{BB962C8B-B14F-4D97-AF65-F5344CB8AC3E}">
        <p14:creationId xmlns:p14="http://schemas.microsoft.com/office/powerpoint/2010/main" val="9867424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defTabSz="449263" rtl="0" eaLnBrk="0" fontAlgn="base" hangingPunct="0">
        <a:lnSpc>
          <a:spcPct val="95000"/>
        </a:lnSpc>
        <a:spcBef>
          <a:spcPct val="0"/>
        </a:spcBef>
        <a:spcAft>
          <a:spcPct val="0"/>
        </a:spcAft>
        <a:buClr>
          <a:srgbClr val="E5E5FF"/>
        </a:buClr>
        <a:buSzPct val="100000"/>
        <a:buFont typeface="Times New Roman" pitchFamily="18" charset="0"/>
        <a:defRPr sz="4400" b="1" i="0">
          <a:solidFill>
            <a:srgbClr val="E5E5FF"/>
          </a:solidFill>
          <a:latin typeface="Arial" panose="020B0604020202020204" pitchFamily="34" charset="0"/>
          <a:ea typeface="MS PGothic" pitchFamily="34" charset="-128"/>
          <a:cs typeface="Arial" panose="020B0604020202020204" pitchFamily="34" charset="0"/>
        </a:defRPr>
      </a:lvl1pPr>
      <a:lvl2pPr algn="ctr" defTabSz="449263" rtl="0" eaLnBrk="0" fontAlgn="base" hangingPunct="0">
        <a:lnSpc>
          <a:spcPct val="95000"/>
        </a:lnSpc>
        <a:spcBef>
          <a:spcPct val="0"/>
        </a:spcBef>
        <a:spcAft>
          <a:spcPct val="0"/>
        </a:spcAft>
        <a:buClr>
          <a:srgbClr val="E5E5FF"/>
        </a:buClr>
        <a:buSzPct val="100000"/>
        <a:buFont typeface="Times New Roman" pitchFamily="18" charset="0"/>
        <a:defRPr sz="4400" b="1">
          <a:solidFill>
            <a:srgbClr val="E5E5FF"/>
          </a:solidFill>
          <a:latin typeface="Arial" charset="0"/>
          <a:ea typeface="MS PGothic" pitchFamily="34" charset="-128"/>
          <a:cs typeface="Arial" pitchFamily="34" charset="0"/>
        </a:defRPr>
      </a:lvl2pPr>
      <a:lvl3pPr algn="ctr" defTabSz="449263" rtl="0" eaLnBrk="0" fontAlgn="base" hangingPunct="0">
        <a:lnSpc>
          <a:spcPct val="95000"/>
        </a:lnSpc>
        <a:spcBef>
          <a:spcPct val="0"/>
        </a:spcBef>
        <a:spcAft>
          <a:spcPct val="0"/>
        </a:spcAft>
        <a:buClr>
          <a:srgbClr val="E5E5FF"/>
        </a:buClr>
        <a:buSzPct val="100000"/>
        <a:buFont typeface="Times New Roman" pitchFamily="18" charset="0"/>
        <a:defRPr sz="4400" b="1">
          <a:solidFill>
            <a:srgbClr val="E5E5FF"/>
          </a:solidFill>
          <a:latin typeface="Arial" charset="0"/>
          <a:ea typeface="MS PGothic" pitchFamily="34" charset="-128"/>
          <a:cs typeface="Arial" pitchFamily="34" charset="0"/>
        </a:defRPr>
      </a:lvl3pPr>
      <a:lvl4pPr algn="ctr" defTabSz="449263" rtl="0" eaLnBrk="0" fontAlgn="base" hangingPunct="0">
        <a:lnSpc>
          <a:spcPct val="95000"/>
        </a:lnSpc>
        <a:spcBef>
          <a:spcPct val="0"/>
        </a:spcBef>
        <a:spcAft>
          <a:spcPct val="0"/>
        </a:spcAft>
        <a:buClr>
          <a:srgbClr val="E5E5FF"/>
        </a:buClr>
        <a:buSzPct val="100000"/>
        <a:buFont typeface="Times New Roman" pitchFamily="18" charset="0"/>
        <a:defRPr sz="4400" b="1">
          <a:solidFill>
            <a:srgbClr val="E5E5FF"/>
          </a:solidFill>
          <a:latin typeface="Arial" charset="0"/>
          <a:ea typeface="MS PGothic" pitchFamily="34" charset="-128"/>
          <a:cs typeface="Arial" pitchFamily="34" charset="0"/>
        </a:defRPr>
      </a:lvl4pPr>
      <a:lvl5pPr algn="ctr" defTabSz="449263" rtl="0" eaLnBrk="0" fontAlgn="base" hangingPunct="0">
        <a:lnSpc>
          <a:spcPct val="95000"/>
        </a:lnSpc>
        <a:spcBef>
          <a:spcPct val="0"/>
        </a:spcBef>
        <a:spcAft>
          <a:spcPct val="0"/>
        </a:spcAft>
        <a:buClr>
          <a:srgbClr val="E5E5FF"/>
        </a:buClr>
        <a:buSzPct val="100000"/>
        <a:buFont typeface="Times New Roman" pitchFamily="18" charset="0"/>
        <a:defRPr sz="4400" b="1">
          <a:solidFill>
            <a:srgbClr val="E5E5FF"/>
          </a:solidFill>
          <a:latin typeface="Arial" charset="0"/>
          <a:ea typeface="MS PGothic" pitchFamily="34" charset="-128"/>
          <a:cs typeface="Arial" pitchFamily="34" charset="0"/>
        </a:defRPr>
      </a:lvl5pPr>
      <a:lvl6pPr marL="4572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FFCC00"/>
        </a:buClr>
        <a:buSzPct val="70000"/>
        <a:buFont typeface="Wingdings" pitchFamily="2" charset="2"/>
        <a:buChar char=""/>
        <a:defRPr sz="3200" b="1" i="0">
          <a:solidFill>
            <a:srgbClr val="FFFFFF"/>
          </a:solidFill>
          <a:latin typeface="Arial" panose="020B0604020202020204" pitchFamily="34" charset="0"/>
          <a:ea typeface="MS PGothic" pitchFamily="34" charset="-128"/>
          <a:cs typeface="Arial" panose="020B0604020202020204" pitchFamily="34" charset="0"/>
        </a:defRPr>
      </a:lvl1pPr>
      <a:lvl2pPr marL="741363" indent="-284163" algn="l" defTabSz="449263" rtl="0" eaLnBrk="0" fontAlgn="base" hangingPunct="0">
        <a:lnSpc>
          <a:spcPct val="95000"/>
        </a:lnSpc>
        <a:spcBef>
          <a:spcPts val="700"/>
        </a:spcBef>
        <a:spcAft>
          <a:spcPct val="0"/>
        </a:spcAft>
        <a:buClr>
          <a:srgbClr val="A886E0"/>
        </a:buClr>
        <a:buSzPct val="70000"/>
        <a:buFont typeface="Wingdings" pitchFamily="2" charset="2"/>
        <a:buChar char=""/>
        <a:defRPr sz="2800" b="1" i="0">
          <a:solidFill>
            <a:srgbClr val="FFFFFF"/>
          </a:solidFill>
          <a:latin typeface="Arial" panose="020B0604020202020204" pitchFamily="34" charset="0"/>
          <a:ea typeface="MS PGothic" pitchFamily="34" charset="-128"/>
          <a:cs typeface="Arial" panose="020B0604020202020204" pitchFamily="34" charset="0"/>
        </a:defRPr>
      </a:lvl2pPr>
      <a:lvl3pPr marL="1143000" indent="-228600" algn="l" defTabSz="449263" rtl="0" eaLnBrk="0" fontAlgn="base" hangingPunct="0">
        <a:lnSpc>
          <a:spcPct val="95000"/>
        </a:lnSpc>
        <a:spcBef>
          <a:spcPts val="600"/>
        </a:spcBef>
        <a:spcAft>
          <a:spcPct val="0"/>
        </a:spcAft>
        <a:buClr>
          <a:srgbClr val="E5E5FF"/>
        </a:buClr>
        <a:buSzPct val="70000"/>
        <a:buFont typeface="Wingdings" pitchFamily="2" charset="2"/>
        <a:buChar char=""/>
        <a:defRPr sz="2400" b="1" i="0">
          <a:solidFill>
            <a:srgbClr val="FFFFFF"/>
          </a:solidFill>
          <a:latin typeface="Arial" panose="020B0604020202020204" pitchFamily="34" charset="0"/>
          <a:ea typeface="MS PGothic" pitchFamily="34" charset="-128"/>
          <a:cs typeface="Arial" panose="020B0604020202020204" pitchFamily="34" charset="0"/>
        </a:defRPr>
      </a:lvl3pPr>
      <a:lvl4pPr marL="1600200" indent="-228600" algn="l" defTabSz="449263" rtl="0" eaLnBrk="0" fontAlgn="base" hangingPunct="0">
        <a:lnSpc>
          <a:spcPct val="95000"/>
        </a:lnSpc>
        <a:spcBef>
          <a:spcPts val="500"/>
        </a:spcBef>
        <a:spcAft>
          <a:spcPct val="0"/>
        </a:spcAft>
        <a:buClr>
          <a:srgbClr val="A886E0"/>
        </a:buClr>
        <a:buSzPct val="70000"/>
        <a:buFont typeface="Wingdings" pitchFamily="2" charset="2"/>
        <a:buChar char=""/>
        <a:defRPr sz="2000" b="1" i="0">
          <a:solidFill>
            <a:srgbClr val="FFFFFF"/>
          </a:solidFill>
          <a:latin typeface="Arial" panose="020B0604020202020204" pitchFamily="34" charset="0"/>
          <a:ea typeface="MS PGothic" pitchFamily="34" charset="-128"/>
          <a:cs typeface="Arial" panose="020B0604020202020204" pitchFamily="34" charset="0"/>
        </a:defRPr>
      </a:lvl4pPr>
      <a:lvl5pPr marL="2057400" indent="-228600" algn="l" defTabSz="449263" rtl="0" eaLnBrk="0" fontAlgn="base" hangingPunct="0">
        <a:lnSpc>
          <a:spcPct val="95000"/>
        </a:lnSpc>
        <a:spcBef>
          <a:spcPts val="500"/>
        </a:spcBef>
        <a:spcAft>
          <a:spcPct val="0"/>
        </a:spcAft>
        <a:buClr>
          <a:srgbClr val="A886E0"/>
        </a:buClr>
        <a:buSzPct val="70000"/>
        <a:buFont typeface="Wingdings" pitchFamily="2" charset="2"/>
        <a:buChar char=""/>
        <a:defRPr sz="2000" b="1" i="0">
          <a:solidFill>
            <a:srgbClr val="FFFFFF"/>
          </a:solidFill>
          <a:latin typeface="Arial" panose="020B0604020202020204" pitchFamily="34" charset="0"/>
          <a:ea typeface="MS PGothic" pitchFamily="34" charset="-128"/>
          <a:cs typeface="Arial" panose="020B0604020202020204" pitchFamily="34" charset="0"/>
        </a:defRPr>
      </a:lvl5pPr>
      <a:lvl6pPr marL="25146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6pPr>
      <a:lvl7pPr marL="29718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7pPr>
      <a:lvl8pPr marL="34290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8pPr>
      <a:lvl9pPr marL="38862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457200" y="6249988"/>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b="1" i="0" dirty="0">
              <a:latin typeface="Arial" panose="020B0604020202020204" pitchFamily="34" charset="0"/>
            </a:endParaRPr>
          </a:p>
        </p:txBody>
      </p:sp>
      <p:sp>
        <p:nvSpPr>
          <p:cNvPr id="3074" name="Rectangle 2"/>
          <p:cNvSpPr>
            <a:spLocks noGrp="1" noChangeArrowheads="1"/>
          </p:cNvSpPr>
          <p:nvPr>
            <p:ph type="sldNum"/>
          </p:nvPr>
        </p:nvSpPr>
        <p:spPr bwMode="auto">
          <a:xfrm>
            <a:off x="6553200" y="6248400"/>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FFFFFF"/>
              </a:buClr>
              <a:buSzPct val="100000"/>
              <a:buFont typeface="Arial" charset="0"/>
              <a:buNone/>
              <a:defRPr sz="1200">
                <a:solidFill>
                  <a:srgbClr val="FFFFFF"/>
                </a:solidFill>
                <a:latin typeface="Times New Roman" charset="0"/>
              </a:defRPr>
            </a:lvl1pPr>
          </a:lstStyle>
          <a:p>
            <a:pPr>
              <a:defRPr/>
            </a:pPr>
            <a:fld id="{2CFD36DF-002A-9947-8334-FEC462116EF3}" type="slidenum">
              <a:rPr lang="en-GB"/>
              <a:pPr>
                <a:defRPr/>
              </a:pPr>
              <a:t>‹#›</a:t>
            </a:fld>
            <a:endParaRPr lang="en-GB"/>
          </a:p>
        </p:txBody>
      </p:sp>
      <p:grpSp>
        <p:nvGrpSpPr>
          <p:cNvPr id="25604" name="Group 3"/>
          <p:cNvGrpSpPr>
            <a:grpSpLocks/>
          </p:cNvGrpSpPr>
          <p:nvPr/>
        </p:nvGrpSpPr>
        <p:grpSpPr bwMode="auto">
          <a:xfrm>
            <a:off x="0" y="0"/>
            <a:ext cx="9139238" cy="6848475"/>
            <a:chOff x="0" y="0"/>
            <a:chExt cx="5757" cy="4314"/>
          </a:xfrm>
        </p:grpSpPr>
        <p:grpSp>
          <p:nvGrpSpPr>
            <p:cNvPr id="25608" name="Group 4"/>
            <p:cNvGrpSpPr>
              <a:grpSpLocks/>
            </p:cNvGrpSpPr>
            <p:nvPr/>
          </p:nvGrpSpPr>
          <p:grpSpPr bwMode="auto">
            <a:xfrm>
              <a:off x="1728" y="2230"/>
              <a:ext cx="4026" cy="2084"/>
              <a:chOff x="1728" y="2230"/>
              <a:chExt cx="4026" cy="2084"/>
            </a:xfrm>
          </p:grpSpPr>
          <p:sp>
            <p:nvSpPr>
              <p:cNvPr id="25611" name="AutoShape 5"/>
              <p:cNvSpPr>
                <a:spLocks noChangeArrowheads="1"/>
              </p:cNvSpPr>
              <p:nvPr/>
            </p:nvSpPr>
            <p:spPr bwMode="auto">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2"/>
                  <a:gd name="T148" fmla="*/ 0 h 1671"/>
                  <a:gd name="T149" fmla="*/ 2882 w 2882"/>
                  <a:gd name="T150" fmla="*/ 1671 h 16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3399"/>
                  </a:gs>
                  <a:gs pos="100000">
                    <a:srgbClr val="002E8B"/>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12" name="AutoShape 6"/>
              <p:cNvSpPr>
                <a:spLocks noChangeArrowheads="1"/>
              </p:cNvSpPr>
              <p:nvPr/>
            </p:nvSpPr>
            <p:spPr bwMode="auto">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9"/>
                  <a:gd name="T184" fmla="*/ 0 h 811"/>
                  <a:gd name="T185" fmla="*/ 1259 w 1259"/>
                  <a:gd name="T186" fmla="*/ 811 h 8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3399"/>
                  </a:gs>
                  <a:gs pos="100000">
                    <a:srgbClr val="002E8B"/>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13" name="AutoShape 7"/>
              <p:cNvSpPr>
                <a:spLocks noChangeArrowheads="1"/>
              </p:cNvSpPr>
              <p:nvPr/>
            </p:nvSpPr>
            <p:spPr bwMode="auto">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49"/>
                  <a:gd name="T124" fmla="*/ 0 h 969"/>
                  <a:gd name="T125" fmla="*/ 2849 w 2849"/>
                  <a:gd name="T126" fmla="*/ 969 h 9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A7D"/>
                  </a:gs>
                  <a:gs pos="100000">
                    <a:srgbClr val="003399"/>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14" name="AutoShape 8"/>
              <p:cNvSpPr>
                <a:spLocks noChangeArrowheads="1"/>
              </p:cNvSpPr>
              <p:nvPr/>
            </p:nvSpPr>
            <p:spPr bwMode="auto">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07"/>
                  <a:gd name="T172" fmla="*/ 0 h 2085"/>
                  <a:gd name="T173" fmla="*/ 3007 w 3007"/>
                  <a:gd name="T174" fmla="*/ 2085 h 20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15" name="AutoShape 9"/>
              <p:cNvSpPr>
                <a:spLocks noChangeArrowheads="1"/>
              </p:cNvSpPr>
              <p:nvPr/>
            </p:nvSpPr>
            <p:spPr bwMode="auto">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8"/>
                  <a:gd name="T133" fmla="*/ 0 h 539"/>
                  <a:gd name="T134" fmla="*/ 1248 w 1248"/>
                  <a:gd name="T135" fmla="*/ 539 h 5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D86"/>
                  </a:gs>
                  <a:gs pos="100000">
                    <a:srgbClr val="003399"/>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5609" name="AutoShape 10"/>
            <p:cNvSpPr>
              <a:spLocks noChangeArrowheads="1"/>
            </p:cNvSpPr>
            <p:nvPr/>
          </p:nvSpPr>
          <p:spPr bwMode="auto">
            <a:xfrm>
              <a:off x="3322" y="1341"/>
              <a:ext cx="1825" cy="1537"/>
            </a:xfrm>
            <a:custGeom>
              <a:avLst/>
              <a:gdLst>
                <a:gd name="T0" fmla="*/ 2 w 2296"/>
                <a:gd name="T1" fmla="*/ 3762 h 1469"/>
                <a:gd name="T2" fmla="*/ 2 w 2296"/>
                <a:gd name="T3" fmla="*/ 3593 h 1469"/>
                <a:gd name="T4" fmla="*/ 3 w 2296"/>
                <a:gd name="T5" fmla="*/ 3400 h 1469"/>
                <a:gd name="T6" fmla="*/ 3 w 2296"/>
                <a:gd name="T7" fmla="*/ 3185 h 1469"/>
                <a:gd name="T8" fmla="*/ 4 w 2296"/>
                <a:gd name="T9" fmla="*/ 2953 h 1469"/>
                <a:gd name="T10" fmla="*/ 4 w 2296"/>
                <a:gd name="T11" fmla="*/ 2688 h 1469"/>
                <a:gd name="T12" fmla="*/ 4 w 2296"/>
                <a:gd name="T13" fmla="*/ 2373 h 1469"/>
                <a:gd name="T14" fmla="*/ 4 w 2296"/>
                <a:gd name="T15" fmla="*/ 1989 h 1469"/>
                <a:gd name="T16" fmla="*/ 4 w 2296"/>
                <a:gd name="T17" fmla="*/ 1623 h 1469"/>
                <a:gd name="T18" fmla="*/ 4 w 2296"/>
                <a:gd name="T19" fmla="*/ 1292 h 1469"/>
                <a:gd name="T20" fmla="*/ 4 w 2296"/>
                <a:gd name="T21" fmla="*/ 982 h 1469"/>
                <a:gd name="T22" fmla="*/ 3 w 2296"/>
                <a:gd name="T23" fmla="*/ 559 h 1469"/>
                <a:gd name="T24" fmla="*/ 3 w 2296"/>
                <a:gd name="T25" fmla="*/ 327 h 1469"/>
                <a:gd name="T26" fmla="*/ 2 w 2296"/>
                <a:gd name="T27" fmla="*/ 151 h 1469"/>
                <a:gd name="T28" fmla="*/ 2 w 2296"/>
                <a:gd name="T29" fmla="*/ 10 h 1469"/>
                <a:gd name="T30" fmla="*/ 2 w 2296"/>
                <a:gd name="T31" fmla="*/ 0 h 1469"/>
                <a:gd name="T32" fmla="*/ 3 w 2296"/>
                <a:gd name="T33" fmla="*/ 424 h 1469"/>
                <a:gd name="T34" fmla="*/ 3 w 2296"/>
                <a:gd name="T35" fmla="*/ 905 h 1469"/>
                <a:gd name="T36" fmla="*/ 4 w 2296"/>
                <a:gd name="T37" fmla="*/ 1161 h 1469"/>
                <a:gd name="T38" fmla="*/ 4 w 2296"/>
                <a:gd name="T39" fmla="*/ 1424 h 1469"/>
                <a:gd name="T40" fmla="*/ 4 w 2296"/>
                <a:gd name="T41" fmla="*/ 1698 h 1469"/>
                <a:gd name="T42" fmla="*/ 4 w 2296"/>
                <a:gd name="T43" fmla="*/ 1989 h 1469"/>
                <a:gd name="T44" fmla="*/ 4 w 2296"/>
                <a:gd name="T45" fmla="*/ 2254 h 1469"/>
                <a:gd name="T46" fmla="*/ 4 w 2296"/>
                <a:gd name="T47" fmla="*/ 2493 h 1469"/>
                <a:gd name="T48" fmla="*/ 4 w 2296"/>
                <a:gd name="T49" fmla="*/ 2688 h 1469"/>
                <a:gd name="T50" fmla="*/ 3 w 2296"/>
                <a:gd name="T51" fmla="*/ 2843 h 1469"/>
                <a:gd name="T52" fmla="*/ 3 w 2296"/>
                <a:gd name="T53" fmla="*/ 2997 h 1469"/>
                <a:gd name="T54" fmla="*/ 2 w 2296"/>
                <a:gd name="T55" fmla="*/ 3224 h 1469"/>
                <a:gd name="T56" fmla="*/ 2 w 2296"/>
                <a:gd name="T57" fmla="*/ 3436 h 1469"/>
                <a:gd name="T58" fmla="*/ 2 w 2296"/>
                <a:gd name="T59" fmla="*/ 3655 h 1469"/>
                <a:gd name="T60" fmla="*/ 2 w 2296"/>
                <a:gd name="T61" fmla="*/ 3789 h 1469"/>
                <a:gd name="T62" fmla="*/ 2 w 2296"/>
                <a:gd name="T63" fmla="*/ 3916 h 1469"/>
                <a:gd name="T64" fmla="*/ 2 w 2296"/>
                <a:gd name="T65" fmla="*/ 4083 h 1469"/>
                <a:gd name="T66" fmla="*/ 2 w 2296"/>
                <a:gd name="T67" fmla="*/ 4274 h 1469"/>
                <a:gd name="T68" fmla="*/ 0 w 2296"/>
                <a:gd name="T69" fmla="*/ 4478 h 1469"/>
                <a:gd name="T70" fmla="*/ 2 w 2296"/>
                <a:gd name="T71" fmla="*/ 4711 h 1469"/>
                <a:gd name="T72" fmla="*/ 2 w 2296"/>
                <a:gd name="T73" fmla="*/ 4904 h 1469"/>
                <a:gd name="T74" fmla="*/ 2 w 2296"/>
                <a:gd name="T75" fmla="*/ 5064 h 1469"/>
                <a:gd name="T76" fmla="*/ 2 w 2296"/>
                <a:gd name="T77" fmla="*/ 5212 h 1469"/>
                <a:gd name="T78" fmla="*/ 2 w 2296"/>
                <a:gd name="T79" fmla="*/ 5019 h 1469"/>
                <a:gd name="T80" fmla="*/ 2 w 2296"/>
                <a:gd name="T81" fmla="*/ 4829 h 1469"/>
                <a:gd name="T82" fmla="*/ 2 w 2296"/>
                <a:gd name="T83" fmla="*/ 4632 h 1469"/>
                <a:gd name="T84" fmla="*/ 2 w 2296"/>
                <a:gd name="T85" fmla="*/ 4470 h 1469"/>
                <a:gd name="T86" fmla="*/ 2 w 2296"/>
                <a:gd name="T87" fmla="*/ 4287 h 1469"/>
                <a:gd name="T88" fmla="*/ 2 w 2296"/>
                <a:gd name="T89" fmla="*/ 4135 h 1469"/>
                <a:gd name="T90" fmla="*/ 2 w 2296"/>
                <a:gd name="T91" fmla="*/ 3976 h 1469"/>
                <a:gd name="T92" fmla="*/ 2 w 2296"/>
                <a:gd name="T93" fmla="*/ 3863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6"/>
                <a:gd name="T142" fmla="*/ 0 h 1469"/>
                <a:gd name="T143" fmla="*/ 2296 w 2296"/>
                <a:gd name="T144" fmla="*/ 1469 h 14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2"/>
                </a:gs>
                <a:gs pos="100000">
                  <a:srgbClr val="003399"/>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10" name="AutoShape 11"/>
            <p:cNvSpPr>
              <a:spLocks noChangeArrowheads="1"/>
            </p:cNvSpPr>
            <p:nvPr/>
          </p:nvSpPr>
          <p:spPr bwMode="auto">
            <a:xfrm>
              <a:off x="0" y="0"/>
              <a:ext cx="5758" cy="1776"/>
            </a:xfrm>
            <a:custGeom>
              <a:avLst/>
              <a:gdLst>
                <a:gd name="T0" fmla="*/ 0 w 5740"/>
                <a:gd name="T1" fmla="*/ 0 h 1906"/>
                <a:gd name="T2" fmla="*/ 0 w 5740"/>
                <a:gd name="T3" fmla="*/ 264 h 1906"/>
                <a:gd name="T4" fmla="*/ 6265 w 5740"/>
                <a:gd name="T5" fmla="*/ 264 h 1906"/>
                <a:gd name="T6" fmla="*/ 626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 name="T18" fmla="*/ 0 w 5740"/>
                <a:gd name="T19" fmla="*/ 0 h 1906"/>
                <a:gd name="T20" fmla="*/ 5740 w 5740"/>
                <a:gd name="T21" fmla="*/ 1906 h 1906"/>
              </a:gdLst>
              <a:ahLst/>
              <a:cxnLst>
                <a:cxn ang="T12">
                  <a:pos x="T0" y="T1"/>
                </a:cxn>
                <a:cxn ang="T13">
                  <a:pos x="T2" y="T3"/>
                </a:cxn>
                <a:cxn ang="T14">
                  <a:pos x="T4" y="T5"/>
                </a:cxn>
                <a:cxn ang="T15">
                  <a:pos x="T6" y="T7"/>
                </a:cxn>
                <a:cxn ang="T16">
                  <a:pos x="T8" y="T9"/>
                </a:cxn>
                <a:cxn ang="T17">
                  <a:pos x="T10" y="T11"/>
                </a:cxn>
              </a:cxnLst>
              <a:rect l="T18" t="T19" r="T20" b="T21"/>
              <a:pathLst>
                <a:path w="5740" h="1906">
                  <a:moveTo>
                    <a:pt x="0" y="0"/>
                  </a:moveTo>
                  <a:lnTo>
                    <a:pt x="0" y="1906"/>
                  </a:lnTo>
                  <a:lnTo>
                    <a:pt x="5740" y="1906"/>
                  </a:lnTo>
                  <a:lnTo>
                    <a:pt x="5740" y="0"/>
                  </a:lnTo>
                  <a:lnTo>
                    <a:pt x="0" y="0"/>
                  </a:lnTo>
                  <a:close/>
                </a:path>
              </a:pathLst>
            </a:custGeom>
            <a:gradFill rotWithShape="0">
              <a:gsLst>
                <a:gs pos="0">
                  <a:srgbClr val="000514"/>
                </a:gs>
                <a:gs pos="100000">
                  <a:srgbClr val="003399"/>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5605" name="Rectangle 12"/>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25606" name="Text Box 13"/>
          <p:cNvSpPr txBox="1">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b="1" i="0" dirty="0">
              <a:latin typeface="Arial" panose="020B0604020202020204" pitchFamily="34" charset="0"/>
            </a:endParaRPr>
          </a:p>
        </p:txBody>
      </p:sp>
      <p:sp>
        <p:nvSpPr>
          <p:cNvPr id="25607" name="Rectangle 1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Tree>
    <p:extLst>
      <p:ext uri="{BB962C8B-B14F-4D97-AF65-F5344CB8AC3E}">
        <p14:creationId xmlns:p14="http://schemas.microsoft.com/office/powerpoint/2010/main" val="20081277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49263" rtl="0" eaLnBrk="0" fontAlgn="base" hangingPunct="0">
        <a:lnSpc>
          <a:spcPct val="95000"/>
        </a:lnSpc>
        <a:spcBef>
          <a:spcPct val="0"/>
        </a:spcBef>
        <a:spcAft>
          <a:spcPct val="0"/>
        </a:spcAft>
        <a:buClr>
          <a:srgbClr val="E5E5FF"/>
        </a:buClr>
        <a:buSzPct val="100000"/>
        <a:buFont typeface="Times New Roman" charset="0"/>
        <a:defRPr sz="4400" b="1" i="0">
          <a:solidFill>
            <a:srgbClr val="E5E5FF"/>
          </a:solidFill>
          <a:latin typeface="Arial" panose="020B0604020202020204" pitchFamily="34" charset="0"/>
          <a:ea typeface="+mj-ea"/>
          <a:cs typeface="Arial" panose="020B0604020202020204" pitchFamily="34" charset="0"/>
        </a:defRPr>
      </a:lvl1pPr>
      <a:lvl2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FFCC00"/>
        </a:buClr>
        <a:buSzPct val="70000"/>
        <a:buFont typeface="Wingdings" charset="0"/>
        <a:buChar char=""/>
        <a:defRPr sz="3200" b="1" i="0">
          <a:solidFill>
            <a:srgbClr val="FFFFFF"/>
          </a:solidFill>
          <a:latin typeface="Arial" panose="020B0604020202020204" pitchFamily="34" charset="0"/>
          <a:ea typeface="+mn-ea"/>
          <a:cs typeface="Arial" panose="020B0604020202020204" pitchFamily="34" charset="0"/>
        </a:defRPr>
      </a:lvl1pPr>
      <a:lvl2pPr marL="741363" indent="-284163" algn="l" defTabSz="449263" rtl="0" eaLnBrk="0" fontAlgn="base" hangingPunct="0">
        <a:lnSpc>
          <a:spcPct val="95000"/>
        </a:lnSpc>
        <a:spcBef>
          <a:spcPts val="700"/>
        </a:spcBef>
        <a:spcAft>
          <a:spcPct val="0"/>
        </a:spcAft>
        <a:buClr>
          <a:srgbClr val="A886E0"/>
        </a:buClr>
        <a:buSzPct val="70000"/>
        <a:buFont typeface="Wingdings" charset="0"/>
        <a:buChar char=""/>
        <a:defRPr sz="2800" b="1" i="0">
          <a:solidFill>
            <a:srgbClr val="FFFFFF"/>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lnSpc>
          <a:spcPct val="95000"/>
        </a:lnSpc>
        <a:spcBef>
          <a:spcPts val="600"/>
        </a:spcBef>
        <a:spcAft>
          <a:spcPct val="0"/>
        </a:spcAft>
        <a:buClr>
          <a:srgbClr val="E5E5FF"/>
        </a:buClr>
        <a:buSzPct val="70000"/>
        <a:buFont typeface="Wingdings" charset="0"/>
        <a:buChar char=""/>
        <a:defRPr sz="2400" b="1" i="0">
          <a:solidFill>
            <a:srgbClr val="FFFFFF"/>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lnSpc>
          <a:spcPct val="95000"/>
        </a:lnSpc>
        <a:spcBef>
          <a:spcPts val="500"/>
        </a:spcBef>
        <a:spcAft>
          <a:spcPct val="0"/>
        </a:spcAft>
        <a:buClr>
          <a:srgbClr val="A886E0"/>
        </a:buClr>
        <a:buSzPct val="70000"/>
        <a:buFont typeface="Wingdings" charset="0"/>
        <a:buChar char=""/>
        <a:defRPr sz="2000" b="1" i="0">
          <a:solidFill>
            <a:srgbClr val="FFFFFF"/>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lnSpc>
          <a:spcPct val="95000"/>
        </a:lnSpc>
        <a:spcBef>
          <a:spcPts val="500"/>
        </a:spcBef>
        <a:spcAft>
          <a:spcPct val="0"/>
        </a:spcAft>
        <a:buClr>
          <a:srgbClr val="A886E0"/>
        </a:buClr>
        <a:buSzPct val="70000"/>
        <a:buFont typeface="Wingdings" charset="0"/>
        <a:buChar char=""/>
        <a:defRPr sz="2000" b="1" i="0">
          <a:solidFill>
            <a:srgbClr val="FFFFFF"/>
          </a:solidFill>
          <a:latin typeface="Arial" panose="020B0604020202020204" pitchFamily="34" charset="0"/>
          <a:ea typeface="+mn-ea"/>
          <a:cs typeface="Arial" panose="020B0604020202020204" pitchFamily="34" charset="0"/>
        </a:defRPr>
      </a:lvl5pPr>
      <a:lvl6pPr marL="25146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6pPr>
      <a:lvl7pPr marL="29718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7pPr>
      <a:lvl8pPr marL="34290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8pPr>
      <a:lvl9pPr marL="38862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defTabSz="914400" eaLnBrk="0" hangingPunct="0">
              <a:defRPr/>
            </a:pPr>
            <a:endParaRPr lang="en-US">
              <a:solidFill>
                <a:srgbClr val="FFFFFF"/>
              </a:solidFill>
              <a:latin typeface="Times New Roman" charset="0"/>
            </a:endParaRPr>
          </a:p>
        </p:txBody>
      </p:sp>
      <p:sp>
        <p:nvSpPr>
          <p:cNvPr id="2051" name="Freeform 3"/>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xmlns=""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defTabSz="914400" eaLnBrk="0" hangingPunct="0">
              <a:defRPr/>
            </a:pPr>
            <a:endParaRPr lang="en-US">
              <a:solidFill>
                <a:srgbClr val="FFFFFF"/>
              </a:solidFill>
              <a:latin typeface="Times New Roman" charset="0"/>
            </a:endParaRPr>
          </a:p>
        </p:txBody>
      </p:sp>
      <p:sp>
        <p:nvSpPr>
          <p:cNvPr id="2052" name="Freeform 4"/>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3" name="Freeform 5"/>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4" name="Freeform 6"/>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5" name="Freeform 7"/>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6" name="Freeform 8"/>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7" name="Freeform 9"/>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8" name="Freeform 10"/>
          <p:cNvSpPr>
            <a:spLocks/>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9" name="Rectangle 11"/>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60" name="Rectangle 12"/>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61" name="Rectangle 13"/>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defTabSz="914400" eaLnBrk="0" hangingPunct="0">
              <a:defRPr sz="1400">
                <a:solidFill>
                  <a:srgbClr val="FFFFFF"/>
                </a:solidFill>
                <a:latin typeface="Times New Roman" charset="0"/>
                <a:cs typeface="+mn-cs"/>
              </a:defRPr>
            </a:lvl1pPr>
          </a:lstStyle>
          <a:p>
            <a:pPr>
              <a:defRPr/>
            </a:pPr>
            <a:endParaRPr lang="en-US"/>
          </a:p>
        </p:txBody>
      </p:sp>
      <p:sp>
        <p:nvSpPr>
          <p:cNvPr id="2062" name="Rectangle 1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914400" eaLnBrk="0" hangingPunct="0">
              <a:defRPr sz="1400">
                <a:solidFill>
                  <a:srgbClr val="FFFFFF"/>
                </a:solidFill>
                <a:latin typeface="Times New Roman" charset="0"/>
                <a:cs typeface="+mn-cs"/>
              </a:defRPr>
            </a:lvl1pPr>
          </a:lstStyle>
          <a:p>
            <a:pPr>
              <a:defRPr/>
            </a:pPr>
            <a:endParaRPr lang="en-US"/>
          </a:p>
        </p:txBody>
      </p:sp>
      <p:sp>
        <p:nvSpPr>
          <p:cNvPr id="2063" name="Rectangle 15"/>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defTabSz="914400" eaLnBrk="0" hangingPunct="0">
              <a:defRPr sz="1400">
                <a:solidFill>
                  <a:srgbClr val="FFFFFF"/>
                </a:solidFill>
                <a:latin typeface="Times New Roman" charset="0"/>
                <a:cs typeface="+mn-cs"/>
              </a:defRPr>
            </a:lvl1pPr>
          </a:lstStyle>
          <a:p>
            <a:pPr>
              <a:defRPr/>
            </a:pPr>
            <a:fld id="{EB1D9DD5-34BB-B649-8A79-B00EF8435956}" type="slidenum">
              <a:rPr lang="en-US"/>
              <a:pPr>
                <a:defRPr/>
              </a:pPr>
              <a:t>‹#›</a:t>
            </a:fld>
            <a:endParaRPr lang="en-US"/>
          </a:p>
        </p:txBody>
      </p:sp>
    </p:spTree>
    <p:extLst>
      <p:ext uri="{BB962C8B-B14F-4D97-AF65-F5344CB8AC3E}">
        <p14:creationId xmlns:p14="http://schemas.microsoft.com/office/powerpoint/2010/main" val="2118079315"/>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20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n-ea"/>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7634"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197635"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209924"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b="1" i="0" dirty="0">
              <a:latin typeface="Arial" panose="020B0604020202020204" pitchFamily="34" charset="0"/>
              <a:cs typeface="Geneva" charset="0"/>
            </a:endParaRPr>
          </a:p>
        </p:txBody>
      </p:sp>
      <p:sp>
        <p:nvSpPr>
          <p:cNvPr id="209925"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b="1" i="0" dirty="0">
              <a:latin typeface="Arial" panose="020B0604020202020204" pitchFamily="34" charset="0"/>
              <a:cs typeface="Geneva" charset="0"/>
            </a:endParaRPr>
          </a:p>
        </p:txBody>
      </p:sp>
      <p:sp>
        <p:nvSpPr>
          <p:cNvPr id="1946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a:defRPr/>
            </a:pPr>
            <a:fld id="{0179A12B-B34A-3C4C-8BD8-98FDEDAED456}" type="slidenum">
              <a:rPr lang="en-GB"/>
              <a:pPr>
                <a:defRPr/>
              </a:pPr>
              <a:t>‹#›</a:t>
            </a:fld>
            <a:endParaRPr lang="en-GB"/>
          </a:p>
        </p:txBody>
      </p:sp>
    </p:spTree>
    <p:extLst>
      <p:ext uri="{BB962C8B-B14F-4D97-AF65-F5344CB8AC3E}">
        <p14:creationId xmlns:p14="http://schemas.microsoft.com/office/powerpoint/2010/main" val="37975232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b="1" i="0">
          <a:solidFill>
            <a:srgbClr val="FFFFFF"/>
          </a:solidFill>
          <a:latin typeface="Arial" panose="020B0604020202020204" pitchFamily="34" charset="0"/>
          <a:ea typeface="ＭＳ Ｐゴシック" charset="0"/>
          <a:cs typeface="Arial" panose="020B0604020202020204" pitchFamily="34" charset="0"/>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b="1" i="0">
          <a:solidFill>
            <a:srgbClr val="FFFFFF"/>
          </a:solidFill>
          <a:latin typeface="Arial" panose="020B0604020202020204" pitchFamily="34" charset="0"/>
          <a:ea typeface="ＭＳ Ｐゴシック" charset="0"/>
          <a:cs typeface="Arial" panose="020B0604020202020204" pitchFamily="34" charset="0"/>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b="1" i="0">
          <a:solidFill>
            <a:srgbClr val="FFFFFF"/>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b="1" i="0">
          <a:solidFill>
            <a:srgbClr val="FFFFFF"/>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b="1" i="0">
          <a:solidFill>
            <a:srgbClr val="FFFFFF"/>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b="1" i="0">
          <a:solidFill>
            <a:srgbClr val="FFFFFF"/>
          </a:solidFill>
          <a:latin typeface="Arial" panose="020B0604020202020204" pitchFamily="34" charset="0"/>
          <a:ea typeface="+mn-ea"/>
          <a:cs typeface="Arial" panose="020B0604020202020204" pitchFamily="34" charset="0"/>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defTabSz="914400">
              <a:spcBef>
                <a:spcPct val="50000"/>
              </a:spcBef>
              <a:defRPr/>
            </a:pPr>
            <a:endParaRPr lang="en-US" sz="2800">
              <a:solidFill>
                <a:srgbClr val="FFFFFF"/>
              </a:solidFill>
              <a:latin typeface="Times New Roman" pitchFamily="-112" charset="0"/>
            </a:endParaRPr>
          </a:p>
        </p:txBody>
      </p:sp>
      <p:sp>
        <p:nvSpPr>
          <p:cNvPr id="27651"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spcBef>
                <a:spcPct val="50000"/>
              </a:spcBef>
            </a:pPr>
            <a:endParaRPr lang="en-US" sz="2800">
              <a:solidFill>
                <a:srgbClr val="FFFFFF"/>
              </a:solidFill>
              <a:latin typeface="Times New Roman" charset="0"/>
            </a:endParaRPr>
          </a:p>
        </p:txBody>
      </p:sp>
      <p:sp>
        <p:nvSpPr>
          <p:cNvPr id="15258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defTabSz="914400">
              <a:spcBef>
                <a:spcPct val="50000"/>
              </a:spcBef>
              <a:defRPr/>
            </a:pPr>
            <a:endParaRPr lang="en-US" sz="2800">
              <a:solidFill>
                <a:srgbClr val="FFFFFF"/>
              </a:solidFill>
              <a:latin typeface="Times New Roman" pitchFamily="-112" charset="0"/>
            </a:endParaRPr>
          </a:p>
        </p:txBody>
      </p:sp>
      <p:sp>
        <p:nvSpPr>
          <p:cNvPr id="15258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defTabSz="914400">
              <a:spcBef>
                <a:spcPct val="50000"/>
              </a:spcBef>
              <a:defRPr/>
            </a:pPr>
            <a:endParaRPr lang="en-US" sz="2800">
              <a:solidFill>
                <a:srgbClr val="FFFFFF"/>
              </a:solidFill>
              <a:latin typeface="Times New Roman" pitchFamily="-112" charset="0"/>
            </a:endParaRPr>
          </a:p>
        </p:txBody>
      </p:sp>
      <p:sp>
        <p:nvSpPr>
          <p:cNvPr id="15258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7655"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58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defRPr kumimoji="1" sz="1400">
                <a:latin typeface="Times New Roman" pitchFamily="-112" charset="0"/>
                <a:ea typeface="+mn-ea"/>
                <a:cs typeface="+mn-cs"/>
              </a:defRPr>
            </a:lvl1pPr>
          </a:lstStyle>
          <a:p>
            <a:pPr defTabSz="914400">
              <a:defRPr/>
            </a:pPr>
            <a:endParaRPr lang="en-US">
              <a:solidFill>
                <a:srgbClr val="FFFFFF"/>
              </a:solidFill>
            </a:endParaRPr>
          </a:p>
        </p:txBody>
      </p:sp>
      <p:sp>
        <p:nvSpPr>
          <p:cNvPr id="15258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kumimoji="1" sz="1400">
                <a:latin typeface="Times New Roman" pitchFamily="-112" charset="0"/>
                <a:ea typeface="+mn-ea"/>
                <a:cs typeface="+mn-cs"/>
              </a:defRPr>
            </a:lvl1pPr>
          </a:lstStyle>
          <a:p>
            <a:pPr defTabSz="914400">
              <a:defRPr/>
            </a:pPr>
            <a:endParaRPr lang="en-US">
              <a:solidFill>
                <a:srgbClr val="FFFFFF"/>
              </a:solidFill>
            </a:endParaRPr>
          </a:p>
        </p:txBody>
      </p:sp>
      <p:sp>
        <p:nvSpPr>
          <p:cNvPr id="15258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kumimoji="1" sz="1400">
                <a:latin typeface="Times New Roman" pitchFamily="-112" charset="0"/>
                <a:ea typeface="+mn-ea"/>
                <a:cs typeface="+mn-cs"/>
              </a:defRPr>
            </a:lvl1pPr>
          </a:lstStyle>
          <a:p>
            <a:pPr defTabSz="914400">
              <a:defRPr/>
            </a:pPr>
            <a:endParaRPr lang="en-US">
              <a:solidFill>
                <a:srgbClr val="FFFFFF"/>
              </a:solidFill>
            </a:endParaRPr>
          </a:p>
        </p:txBody>
      </p:sp>
    </p:spTree>
    <p:extLst>
      <p:ext uri="{BB962C8B-B14F-4D97-AF65-F5344CB8AC3E}">
        <p14:creationId xmlns:p14="http://schemas.microsoft.com/office/powerpoint/2010/main" val="3106626361"/>
      </p:ext>
    </p:extLst>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i="0">
          <a:solidFill>
            <a:schemeClr val="tx1"/>
          </a:solidFill>
          <a:latin typeface="Arial" panose="020B0604020202020204" pitchFamily="34" charset="0"/>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lr>
          <a:schemeClr val="accent2"/>
        </a:buClr>
        <a:buChar char="•"/>
        <a:defRPr kumimoji="1" sz="2400" b="1" i="0">
          <a:solidFill>
            <a:schemeClr val="tx1"/>
          </a:solidFill>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har char="–"/>
        <a:defRPr kumimoji="1" sz="2000" b="1" i="0">
          <a:solidFill>
            <a:schemeClr val="tx1"/>
          </a:solidFill>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lr>
          <a:schemeClr val="accent2"/>
        </a:buClr>
        <a:buChar char="•"/>
        <a:defRPr kumimoji="1" sz="2000" b="1" i="0">
          <a:solidFill>
            <a:schemeClr val="tx1"/>
          </a:solidFill>
          <a:latin typeface="Arial" panose="020B0604020202020204" pitchFamily="34" charset="0"/>
          <a:ea typeface="ＭＳ Ｐゴシック" pitchFamily="-112"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607234" name="Group 2"/>
          <p:cNvGrpSpPr>
            <a:grpSpLocks/>
          </p:cNvGrpSpPr>
          <p:nvPr/>
        </p:nvGrpSpPr>
        <p:grpSpPr bwMode="auto">
          <a:xfrm>
            <a:off x="0" y="0"/>
            <a:ext cx="8839200" cy="6858000"/>
            <a:chOff x="0" y="0"/>
            <a:chExt cx="5568" cy="4320"/>
          </a:xfrm>
        </p:grpSpPr>
        <p:grpSp>
          <p:nvGrpSpPr>
            <p:cNvPr id="607240" name="Group 3"/>
            <p:cNvGrpSpPr>
              <a:grpSpLocks/>
            </p:cNvGrpSpPr>
            <p:nvPr userDrawn="1"/>
          </p:nvGrpSpPr>
          <p:grpSpPr bwMode="auto">
            <a:xfrm>
              <a:off x="0" y="0"/>
              <a:ext cx="3216" cy="3072"/>
              <a:chOff x="0" y="0"/>
              <a:chExt cx="2928" cy="2784"/>
            </a:xfrm>
          </p:grpSpPr>
          <p:sp>
            <p:nvSpPr>
              <p:cNvPr id="607253"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4"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5"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6"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7"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grpSp>
        <p:grpSp>
          <p:nvGrpSpPr>
            <p:cNvPr id="607241" name="Group 9"/>
            <p:cNvGrpSpPr>
              <a:grpSpLocks/>
            </p:cNvGrpSpPr>
            <p:nvPr userDrawn="1"/>
          </p:nvGrpSpPr>
          <p:grpSpPr bwMode="auto">
            <a:xfrm>
              <a:off x="2016" y="2016"/>
              <a:ext cx="2448" cy="2304"/>
              <a:chOff x="0" y="0"/>
              <a:chExt cx="2928" cy="2784"/>
            </a:xfrm>
          </p:grpSpPr>
          <p:sp>
            <p:nvSpPr>
              <p:cNvPr id="607248"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49"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0"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1"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2"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grpSp>
        <p:grpSp>
          <p:nvGrpSpPr>
            <p:cNvPr id="607242" name="Group 15"/>
            <p:cNvGrpSpPr>
              <a:grpSpLocks/>
            </p:cNvGrpSpPr>
            <p:nvPr userDrawn="1"/>
          </p:nvGrpSpPr>
          <p:grpSpPr bwMode="auto">
            <a:xfrm>
              <a:off x="2832" y="96"/>
              <a:ext cx="2736" cy="2592"/>
              <a:chOff x="0" y="0"/>
              <a:chExt cx="2928" cy="2784"/>
            </a:xfrm>
          </p:grpSpPr>
          <p:sp>
            <p:nvSpPr>
              <p:cNvPr id="607243"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44"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45"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46"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47"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grpSp>
      </p:grpSp>
      <p:sp>
        <p:nvSpPr>
          <p:cNvPr id="607235"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7236"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b="1">
                <a:solidFill>
                  <a:srgbClr val="EAEAEA"/>
                </a:solidFill>
                <a:latin typeface="Times New Roman" charset="0"/>
              </a:defRPr>
            </a:lvl1pPr>
          </a:lstStyle>
          <a:p>
            <a:pPr>
              <a:defRPr/>
            </a:pPr>
            <a:fld id="{28CBAB18-7746-1947-A79E-7975365D60EC}" type="slidenum">
              <a:rPr lang="en-US"/>
              <a:pPr>
                <a:defRPr/>
              </a:pPr>
              <a:t>‹#›</a:t>
            </a:fld>
            <a:endParaRPr lang="en-US"/>
          </a:p>
        </p:txBody>
      </p:sp>
    </p:spTree>
    <p:extLst>
      <p:ext uri="{BB962C8B-B14F-4D97-AF65-F5344CB8AC3E}">
        <p14:creationId xmlns:p14="http://schemas.microsoft.com/office/powerpoint/2010/main" val="1582781895"/>
      </p:ext>
    </p:extLst>
  </p:cSld>
  <p:clrMap bg1="dk2" tx1="lt1" bg2="dk1" tx2="lt2" accent1="accent1" accent2="accent2" accent3="accent3" accent4="accent4" accent5="accent5" accent6="accent6" hlink="hlink" folHlink="folHlink"/>
  <p:sldLayoutIdLst>
    <p:sldLayoutId id="2147483724"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66"/>
            </a:gs>
          </a:gsLst>
          <a:lin ang="0" scaled="1"/>
        </a:gradFill>
        <a:effectLst/>
      </p:bgPr>
    </p:bg>
    <p:spTree>
      <p:nvGrpSpPr>
        <p:cNvPr id="1" name=""/>
        <p:cNvGrpSpPr/>
        <p:nvPr/>
      </p:nvGrpSpPr>
      <p:grpSpPr>
        <a:xfrm>
          <a:off x="0" y="0"/>
          <a:ext cx="0" cy="0"/>
          <a:chOff x="0" y="0"/>
          <a:chExt cx="0" cy="0"/>
        </a:xfrm>
      </p:grpSpPr>
      <p:sp>
        <p:nvSpPr>
          <p:cNvPr id="160770" name="Rectangle 1"/>
          <p:cNvSpPr>
            <a:spLocks noChangeArrowheads="1"/>
          </p:cNvSpPr>
          <p:nvPr/>
        </p:nvSpPr>
        <p:spPr bwMode="auto">
          <a:xfrm>
            <a:off x="8809038" y="0"/>
            <a:ext cx="334962" cy="6858000"/>
          </a:xfrm>
          <a:prstGeom prst="rect">
            <a:avLst/>
          </a:prstGeom>
          <a:gradFill rotWithShape="0">
            <a:gsLst>
              <a:gs pos="0">
                <a:srgbClr val="000044"/>
              </a:gs>
              <a:gs pos="50000">
                <a:srgbClr val="3366FF"/>
              </a:gs>
              <a:gs pos="100000">
                <a:srgbClr val="000044"/>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nSpc>
                <a:spcPct val="93000"/>
              </a:lnSpc>
              <a:buClr>
                <a:srgbClr val="FFFFFF"/>
              </a:buClr>
              <a:buSzPct val="100000"/>
              <a:buFont typeface="Arial" charset="0"/>
              <a:buNone/>
            </a:pPr>
            <a:endParaRPr lang="en-US">
              <a:solidFill>
                <a:srgbClr val="FFFFFF"/>
              </a:solidFill>
            </a:endParaRPr>
          </a:p>
        </p:txBody>
      </p:sp>
      <p:sp>
        <p:nvSpPr>
          <p:cNvPr id="160771" name="AutoShape 2"/>
          <p:cNvSpPr>
            <a:spLocks noChangeArrowheads="1"/>
          </p:cNvSpPr>
          <p:nvPr/>
        </p:nvSpPr>
        <p:spPr bwMode="auto">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25"/>
              <a:gd name="T82" fmla="*/ 0 h 1492"/>
              <a:gd name="T83" fmla="*/ 3625 w 3625"/>
              <a:gd name="T84" fmla="*/ 1492 h 14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rgbClr val="000000"/>
              </a:gs>
              <a:gs pos="100000">
                <a:srgbClr val="000066"/>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60772" name="AutoShape 3"/>
          <p:cNvSpPr>
            <a:spLocks noChangeArrowheads="1"/>
          </p:cNvSpPr>
          <p:nvPr/>
        </p:nvSpPr>
        <p:spPr bwMode="auto">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43"/>
              <a:gd name="T142" fmla="*/ 0 h 1902"/>
              <a:gd name="T143" fmla="*/ 5143 w 5143"/>
              <a:gd name="T144" fmla="*/ 1902 h 19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60773" name="AutoShape 4"/>
          <p:cNvSpPr>
            <a:spLocks noChangeArrowheads="1"/>
          </p:cNvSpPr>
          <p:nvPr/>
        </p:nvSpPr>
        <p:spPr bwMode="auto">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60"/>
              <a:gd name="T157" fmla="*/ 0 h 2325"/>
              <a:gd name="T158" fmla="*/ 5760 w 5760"/>
              <a:gd name="T159" fmla="*/ 2325 h 23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60774" name="AutoShape 5"/>
          <p:cNvSpPr>
            <a:spLocks noChangeArrowheads="1"/>
          </p:cNvSpPr>
          <p:nvPr/>
        </p:nvSpPr>
        <p:spPr bwMode="auto">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60"/>
              <a:gd name="T148" fmla="*/ 0 h 1573"/>
              <a:gd name="T149" fmla="*/ 5760 w 5760"/>
              <a:gd name="T150" fmla="*/ 1573 h 15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60775" name="AutoShape 6"/>
          <p:cNvSpPr>
            <a:spLocks noChangeArrowheads="1"/>
          </p:cNvSpPr>
          <p:nvPr/>
        </p:nvSpPr>
        <p:spPr bwMode="auto">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60"/>
              <a:gd name="T73" fmla="*/ 0 h 970"/>
              <a:gd name="T74" fmla="*/ 5760 w 5760"/>
              <a:gd name="T75" fmla="*/ 970 h 9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60776" name="AutoShape 7"/>
          <p:cNvSpPr>
            <a:spLocks noChangeArrowheads="1"/>
          </p:cNvSpPr>
          <p:nvPr/>
        </p:nvSpPr>
        <p:spPr bwMode="auto">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60"/>
              <a:gd name="T85" fmla="*/ 0 h 1060"/>
              <a:gd name="T86" fmla="*/ 5760 w 5760"/>
              <a:gd name="T87" fmla="*/ 1060 h 10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60777" name="AutoShape 8"/>
          <p:cNvSpPr>
            <a:spLocks noChangeArrowheads="1"/>
          </p:cNvSpPr>
          <p:nvPr/>
        </p:nvSpPr>
        <p:spPr bwMode="auto">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84"/>
              <a:gd name="T133" fmla="*/ 0 h 673"/>
              <a:gd name="T134" fmla="*/ 5284 w 5284"/>
              <a:gd name="T135" fmla="*/ 673 h 6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60778" name="AutoShape 9"/>
          <p:cNvSpPr>
            <a:spLocks noChangeArrowheads="1"/>
          </p:cNvSpPr>
          <p:nvPr/>
        </p:nvSpPr>
        <p:spPr bwMode="auto">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4"/>
              <a:gd name="T49" fmla="*/ 0 h 286"/>
              <a:gd name="T50" fmla="*/ 2884 w 2884"/>
              <a:gd name="T51" fmla="*/ 286 h 2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60779" name="Rectangle 10"/>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160780" name="Rectangle 11"/>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73069" name="Text Box 12"/>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b="1" i="0" dirty="0">
              <a:solidFill>
                <a:srgbClr val="FFFFFF"/>
              </a:solidFill>
              <a:latin typeface="Arial" panose="020B0604020202020204" pitchFamily="34" charset="0"/>
            </a:endParaRPr>
          </a:p>
        </p:txBody>
      </p:sp>
      <p:sp>
        <p:nvSpPr>
          <p:cNvPr id="173070" name="Text Box 13"/>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b="1" i="0" dirty="0">
              <a:solidFill>
                <a:srgbClr val="FFFFFF"/>
              </a:solidFill>
              <a:latin typeface="Arial" panose="020B0604020202020204" pitchFamily="34" charset="0"/>
            </a:endParaRPr>
          </a:p>
        </p:txBody>
      </p:sp>
      <p:sp>
        <p:nvSpPr>
          <p:cNvPr id="16398" name="Rectangle 14"/>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FFFFFF"/>
              </a:buClr>
              <a:buSzPct val="100000"/>
              <a:buFont typeface="Times New Roman" charset="0"/>
              <a:buNone/>
              <a:defRPr sz="1400">
                <a:solidFill>
                  <a:srgbClr val="FFFFFF"/>
                </a:solidFill>
                <a:latin typeface="Times New Roman" charset="0"/>
              </a:defRPr>
            </a:lvl1pPr>
          </a:lstStyle>
          <a:p>
            <a:pPr>
              <a:defRPr/>
            </a:pPr>
            <a:fld id="{00E46C4C-CE37-E045-8D60-F4FF51299BA1}" type="slidenum">
              <a:rPr lang="en-GB"/>
              <a:pPr>
                <a:defRPr/>
              </a:pPr>
              <a:t>‹#›</a:t>
            </a:fld>
            <a:endParaRPr lang="en-GB"/>
          </a:p>
        </p:txBody>
      </p:sp>
    </p:spTree>
    <p:extLst>
      <p:ext uri="{BB962C8B-B14F-4D97-AF65-F5344CB8AC3E}">
        <p14:creationId xmlns:p14="http://schemas.microsoft.com/office/powerpoint/2010/main" val="410649065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449263" rtl="0" eaLnBrk="0" fontAlgn="base" hangingPunct="0">
        <a:lnSpc>
          <a:spcPct val="95000"/>
        </a:lnSpc>
        <a:spcBef>
          <a:spcPct val="0"/>
        </a:spcBef>
        <a:spcAft>
          <a:spcPct val="0"/>
        </a:spcAft>
        <a:buClr>
          <a:srgbClr val="FFCC66"/>
        </a:buClr>
        <a:buSzPct val="100000"/>
        <a:buFont typeface="Times New Roman" charset="0"/>
        <a:defRPr sz="4400" b="1" i="0">
          <a:solidFill>
            <a:srgbClr val="FFCC66"/>
          </a:solidFill>
          <a:latin typeface="Arial" panose="020B0604020202020204" pitchFamily="34" charset="0"/>
          <a:ea typeface="+mj-ea"/>
          <a:cs typeface="Arial" panose="020B0604020202020204" pitchFamily="34" charset="0"/>
        </a:defRPr>
      </a:lvl1pPr>
      <a:lvl2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FFFFFF"/>
        </a:buClr>
        <a:buSzPct val="100000"/>
        <a:buFont typeface="Times New Roman" charset="0"/>
        <a:buChar char="•"/>
        <a:defRPr sz="3200" b="1" i="0">
          <a:solidFill>
            <a:srgbClr val="FFFFFF"/>
          </a:solidFill>
          <a:latin typeface="Arial" panose="020B0604020202020204" pitchFamily="34" charset="0"/>
          <a:ea typeface="+mn-ea"/>
          <a:cs typeface="Arial" panose="020B0604020202020204" pitchFamily="34" charset="0"/>
        </a:defRPr>
      </a:lvl1pPr>
      <a:lvl2pPr marL="741363" indent="-284163" algn="l" defTabSz="449263" rtl="0" eaLnBrk="0" fontAlgn="base" hangingPunct="0">
        <a:lnSpc>
          <a:spcPct val="95000"/>
        </a:lnSpc>
        <a:spcBef>
          <a:spcPts val="700"/>
        </a:spcBef>
        <a:spcAft>
          <a:spcPct val="0"/>
        </a:spcAft>
        <a:buClr>
          <a:srgbClr val="FFFFFF"/>
        </a:buClr>
        <a:buSzPct val="100000"/>
        <a:buFont typeface="Times New Roman" charset="0"/>
        <a:buChar char="–"/>
        <a:defRPr sz="2800" b="1" i="0">
          <a:solidFill>
            <a:srgbClr val="FFFFFF"/>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lnSpc>
          <a:spcPct val="95000"/>
        </a:lnSpc>
        <a:spcBef>
          <a:spcPts val="600"/>
        </a:spcBef>
        <a:spcAft>
          <a:spcPct val="0"/>
        </a:spcAft>
        <a:buClr>
          <a:srgbClr val="FFFFFF"/>
        </a:buClr>
        <a:buSzPct val="100000"/>
        <a:buFont typeface="Times New Roman" charset="0"/>
        <a:buChar char="•"/>
        <a:defRPr sz="2400" b="1" i="0">
          <a:solidFill>
            <a:srgbClr val="FFFFFF"/>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lnSpc>
          <a:spcPct val="95000"/>
        </a:lnSpc>
        <a:spcBef>
          <a:spcPts val="500"/>
        </a:spcBef>
        <a:spcAft>
          <a:spcPct val="0"/>
        </a:spcAft>
        <a:buClr>
          <a:srgbClr val="FFFFFF"/>
        </a:buClr>
        <a:buSzPct val="100000"/>
        <a:buFont typeface="Times New Roman" charset="0"/>
        <a:buChar char="–"/>
        <a:defRPr sz="2000" b="1" i="0">
          <a:solidFill>
            <a:srgbClr val="FFFFFF"/>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lnSpc>
          <a:spcPct val="95000"/>
        </a:lnSpc>
        <a:spcBef>
          <a:spcPts val="500"/>
        </a:spcBef>
        <a:spcAft>
          <a:spcPct val="0"/>
        </a:spcAft>
        <a:buClr>
          <a:srgbClr val="FFFFFF"/>
        </a:buClr>
        <a:buSzPct val="100000"/>
        <a:buFont typeface="Times New Roman" charset="0"/>
        <a:buChar char="»"/>
        <a:defRPr sz="2000" b="1" i="0">
          <a:solidFill>
            <a:srgbClr val="FFFFFF"/>
          </a:solidFill>
          <a:latin typeface="Arial" panose="020B0604020202020204" pitchFamily="34" charset="0"/>
          <a:ea typeface="+mn-ea"/>
          <a:cs typeface="Arial" panose="020B0604020202020204" pitchFamily="34" charset="0"/>
        </a:defRPr>
      </a:lvl5pPr>
      <a:lvl6pPr marL="25146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6pPr>
      <a:lvl7pPr marL="29718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7pPr>
      <a:lvl8pPr marL="34290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8pPr>
      <a:lvl9pPr marL="38862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p:spPr>
        <p:txBody>
          <a:bodyPr/>
          <a:lstStyle/>
          <a:p>
            <a:pPr defTabSz="914400">
              <a:defRPr/>
            </a:pPr>
            <a:endParaRPr lang="en-US" sz="1800" b="1" i="0" dirty="0">
              <a:solidFill>
                <a:srgbClr val="FFFFFF"/>
              </a:solidFill>
              <a:latin typeface="Arial" panose="020B0604020202020204" pitchFamily="34" charset="0"/>
            </a:endParaRPr>
          </a:p>
        </p:txBody>
      </p:sp>
      <p:sp>
        <p:nvSpPr>
          <p:cNvPr id="266243"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endParaRPr lang="en-US" sz="1800" b="1" i="0" dirty="0">
              <a:solidFill>
                <a:srgbClr val="FFFFFF"/>
              </a:solidFill>
              <a:latin typeface="Arial" panose="020B0604020202020204" pitchFamily="34" charset="0"/>
            </a:endParaRPr>
          </a:p>
        </p:txBody>
      </p:sp>
      <p:sp>
        <p:nvSpPr>
          <p:cNvPr id="17510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p:spPr>
        <p:txBody>
          <a:bodyPr/>
          <a:lstStyle/>
          <a:p>
            <a:pPr defTabSz="914400">
              <a:defRPr/>
            </a:pPr>
            <a:endParaRPr lang="en-US" sz="1800" b="1" i="0" dirty="0">
              <a:solidFill>
                <a:srgbClr val="FFFFFF"/>
              </a:solidFill>
              <a:latin typeface="Arial" panose="020B0604020202020204" pitchFamily="34" charset="0"/>
            </a:endParaRPr>
          </a:p>
        </p:txBody>
      </p:sp>
      <p:sp>
        <p:nvSpPr>
          <p:cNvPr id="17510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defTabSz="914400">
              <a:defRPr/>
            </a:pPr>
            <a:endParaRPr lang="en-US" sz="1800" b="1" i="0" dirty="0">
              <a:solidFill>
                <a:srgbClr val="FFFFFF"/>
              </a:solidFill>
              <a:latin typeface="Arial" panose="020B0604020202020204" pitchFamily="34" charset="0"/>
            </a:endParaRPr>
          </a:p>
        </p:txBody>
      </p:sp>
      <p:sp>
        <p:nvSpPr>
          <p:cNvPr id="17511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a:t>Click to edit Master title style</a:t>
            </a:r>
          </a:p>
        </p:txBody>
      </p:sp>
      <p:sp>
        <p:nvSpPr>
          <p:cNvPr id="266247"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7" rIns="92075" bIns="4603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511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eaLnBrk="0" hangingPunct="0">
              <a:defRPr kumimoji="1" sz="1400">
                <a:solidFill>
                  <a:srgbClr val="FFFFFF"/>
                </a:solidFill>
                <a:latin typeface="Times New Roman"/>
                <a:ea typeface="+mn-ea"/>
                <a:cs typeface="+mn-cs"/>
              </a:defRPr>
            </a:lvl1pPr>
          </a:lstStyle>
          <a:p>
            <a:pPr defTabSz="914400">
              <a:defRPr/>
            </a:pPr>
            <a:endParaRPr lang="en-US"/>
          </a:p>
        </p:txBody>
      </p:sp>
      <p:sp>
        <p:nvSpPr>
          <p:cNvPr id="17511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ctr" eaLnBrk="0" hangingPunct="0">
              <a:defRPr kumimoji="1" sz="1400">
                <a:solidFill>
                  <a:srgbClr val="FFFFFF"/>
                </a:solidFill>
                <a:latin typeface="Times New Roman"/>
                <a:ea typeface="+mn-ea"/>
                <a:cs typeface="+mn-cs"/>
              </a:defRPr>
            </a:lvl1pPr>
          </a:lstStyle>
          <a:p>
            <a:pPr defTabSz="914400">
              <a:defRPr/>
            </a:pPr>
            <a:endParaRPr lang="en-US"/>
          </a:p>
        </p:txBody>
      </p:sp>
      <p:sp>
        <p:nvSpPr>
          <p:cNvPr id="17511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eaLnBrk="0" hangingPunct="0">
              <a:defRPr kumimoji="1" sz="1400">
                <a:solidFill>
                  <a:srgbClr val="FFFFFF"/>
                </a:solidFill>
                <a:latin typeface="Times New Roman"/>
                <a:ea typeface="+mn-ea"/>
                <a:cs typeface="+mn-cs"/>
              </a:defRPr>
            </a:lvl1pPr>
          </a:lstStyle>
          <a:p>
            <a:pPr defTabSz="914400">
              <a:defRPr/>
            </a:pPr>
            <a:endParaRPr lang="en-US"/>
          </a:p>
        </p:txBody>
      </p:sp>
    </p:spTree>
    <p:extLst>
      <p:ext uri="{BB962C8B-B14F-4D97-AF65-F5344CB8AC3E}">
        <p14:creationId xmlns:p14="http://schemas.microsoft.com/office/powerpoint/2010/main" val="326712431"/>
      </p:ext>
    </p:extLst>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i="0">
          <a:solidFill>
            <a:schemeClr val="tx1"/>
          </a:solidFill>
          <a:latin typeface="Arial" panose="020B0604020202020204" pitchFamily="34" charset="0"/>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b="1" i="0">
          <a:solidFill>
            <a:schemeClr val="tx1"/>
          </a:solidFill>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Char char="•"/>
        <a:defRPr kumimoji="1" sz="2400" b="1" i="0">
          <a:solidFill>
            <a:schemeClr val="tx1"/>
          </a:solidFill>
          <a:latin typeface="Arial" panose="020B0604020202020204" pitchFamily="34" charset="0"/>
          <a:ea typeface="ＭＳ Ｐゴシック" pitchFamily="-111" charset="-128"/>
        </a:defRPr>
      </a:lvl3pPr>
      <a:lvl4pPr marL="1600200" indent="-228600" algn="l" rtl="0" eaLnBrk="0" fontAlgn="base" hangingPunct="0">
        <a:spcBef>
          <a:spcPct val="20000"/>
        </a:spcBef>
        <a:spcAft>
          <a:spcPct val="0"/>
        </a:spcAft>
        <a:buChar char="–"/>
        <a:defRPr kumimoji="1" sz="2000" b="1" i="0">
          <a:solidFill>
            <a:schemeClr val="tx1"/>
          </a:solidFill>
          <a:latin typeface="Arial" panose="020B0604020202020204" pitchFamily="34" charset="0"/>
          <a:ea typeface="ＭＳ Ｐゴシック" pitchFamily="-111" charset="-128"/>
        </a:defRPr>
      </a:lvl4pPr>
      <a:lvl5pPr marL="2057400" indent="-228600" algn="l" rtl="0" eaLnBrk="0" fontAlgn="base" hangingPunct="0">
        <a:spcBef>
          <a:spcPct val="20000"/>
        </a:spcBef>
        <a:spcAft>
          <a:spcPct val="0"/>
        </a:spcAft>
        <a:buClr>
          <a:schemeClr val="accent2"/>
        </a:buClr>
        <a:buChar char="•"/>
        <a:defRPr kumimoji="1" sz="2000" b="1" i="0">
          <a:solidFill>
            <a:schemeClr val="tx1"/>
          </a:solidFill>
          <a:latin typeface="Arial" panose="020B0604020202020204" pitchFamily="34" charset="0"/>
          <a:ea typeface="ＭＳ Ｐゴシック" pitchFamily="-111"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66"/>
            </a:gs>
          </a:gsLst>
          <a:lin ang="0" scaled="1"/>
        </a:gradFill>
        <a:effectLst/>
      </p:bgPr>
    </p:bg>
    <p:spTree>
      <p:nvGrpSpPr>
        <p:cNvPr id="1" name=""/>
        <p:cNvGrpSpPr/>
        <p:nvPr/>
      </p:nvGrpSpPr>
      <p:grpSpPr>
        <a:xfrm>
          <a:off x="0" y="0"/>
          <a:ext cx="0" cy="0"/>
          <a:chOff x="0" y="0"/>
          <a:chExt cx="0" cy="0"/>
        </a:xfrm>
      </p:grpSpPr>
      <p:sp>
        <p:nvSpPr>
          <p:cNvPr id="148482" name="Rectangle 1"/>
          <p:cNvSpPr>
            <a:spLocks noChangeArrowheads="1"/>
          </p:cNvSpPr>
          <p:nvPr/>
        </p:nvSpPr>
        <p:spPr bwMode="auto">
          <a:xfrm>
            <a:off x="8809038" y="0"/>
            <a:ext cx="334962" cy="6858000"/>
          </a:xfrm>
          <a:prstGeom prst="rect">
            <a:avLst/>
          </a:prstGeom>
          <a:gradFill rotWithShape="0">
            <a:gsLst>
              <a:gs pos="0">
                <a:srgbClr val="000044"/>
              </a:gs>
              <a:gs pos="50000">
                <a:srgbClr val="3366FF"/>
              </a:gs>
              <a:gs pos="100000">
                <a:srgbClr val="000044"/>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nSpc>
                <a:spcPct val="93000"/>
              </a:lnSpc>
              <a:buClr>
                <a:srgbClr val="FFFFFF"/>
              </a:buClr>
              <a:buSzPct val="100000"/>
              <a:buFont typeface="Arial" charset="0"/>
              <a:buNone/>
            </a:pPr>
            <a:endParaRPr lang="en-US">
              <a:solidFill>
                <a:srgbClr val="FFFFFF"/>
              </a:solidFill>
            </a:endParaRPr>
          </a:p>
        </p:txBody>
      </p:sp>
      <p:sp>
        <p:nvSpPr>
          <p:cNvPr id="148483" name="AutoShape 2"/>
          <p:cNvSpPr>
            <a:spLocks noChangeArrowheads="1"/>
          </p:cNvSpPr>
          <p:nvPr/>
        </p:nvSpPr>
        <p:spPr bwMode="auto">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25"/>
              <a:gd name="T82" fmla="*/ 0 h 1492"/>
              <a:gd name="T83" fmla="*/ 3625 w 3625"/>
              <a:gd name="T84" fmla="*/ 1492 h 14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rgbClr val="000000"/>
              </a:gs>
              <a:gs pos="100000">
                <a:srgbClr val="000066"/>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48484" name="AutoShape 3"/>
          <p:cNvSpPr>
            <a:spLocks noChangeArrowheads="1"/>
          </p:cNvSpPr>
          <p:nvPr/>
        </p:nvSpPr>
        <p:spPr bwMode="auto">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43"/>
              <a:gd name="T142" fmla="*/ 0 h 1902"/>
              <a:gd name="T143" fmla="*/ 5143 w 5143"/>
              <a:gd name="T144" fmla="*/ 1902 h 19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48485" name="AutoShape 4"/>
          <p:cNvSpPr>
            <a:spLocks noChangeArrowheads="1"/>
          </p:cNvSpPr>
          <p:nvPr/>
        </p:nvSpPr>
        <p:spPr bwMode="auto">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60"/>
              <a:gd name="T157" fmla="*/ 0 h 2325"/>
              <a:gd name="T158" fmla="*/ 5760 w 5760"/>
              <a:gd name="T159" fmla="*/ 2325 h 23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48486" name="AutoShape 5"/>
          <p:cNvSpPr>
            <a:spLocks noChangeArrowheads="1"/>
          </p:cNvSpPr>
          <p:nvPr/>
        </p:nvSpPr>
        <p:spPr bwMode="auto">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60"/>
              <a:gd name="T148" fmla="*/ 0 h 1573"/>
              <a:gd name="T149" fmla="*/ 5760 w 5760"/>
              <a:gd name="T150" fmla="*/ 1573 h 15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48487" name="AutoShape 6"/>
          <p:cNvSpPr>
            <a:spLocks noChangeArrowheads="1"/>
          </p:cNvSpPr>
          <p:nvPr/>
        </p:nvSpPr>
        <p:spPr bwMode="auto">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60"/>
              <a:gd name="T73" fmla="*/ 0 h 970"/>
              <a:gd name="T74" fmla="*/ 5760 w 5760"/>
              <a:gd name="T75" fmla="*/ 970 h 9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48488" name="AutoShape 7"/>
          <p:cNvSpPr>
            <a:spLocks noChangeArrowheads="1"/>
          </p:cNvSpPr>
          <p:nvPr/>
        </p:nvSpPr>
        <p:spPr bwMode="auto">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60"/>
              <a:gd name="T85" fmla="*/ 0 h 1060"/>
              <a:gd name="T86" fmla="*/ 5760 w 5760"/>
              <a:gd name="T87" fmla="*/ 1060 h 10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48489" name="AutoShape 8"/>
          <p:cNvSpPr>
            <a:spLocks noChangeArrowheads="1"/>
          </p:cNvSpPr>
          <p:nvPr/>
        </p:nvSpPr>
        <p:spPr bwMode="auto">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84"/>
              <a:gd name="T133" fmla="*/ 0 h 673"/>
              <a:gd name="T134" fmla="*/ 5284 w 5284"/>
              <a:gd name="T135" fmla="*/ 673 h 6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48490" name="AutoShape 9"/>
          <p:cNvSpPr>
            <a:spLocks noChangeArrowheads="1"/>
          </p:cNvSpPr>
          <p:nvPr/>
        </p:nvSpPr>
        <p:spPr bwMode="auto">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4"/>
              <a:gd name="T49" fmla="*/ 0 h 286"/>
              <a:gd name="T50" fmla="*/ 2884 w 2884"/>
              <a:gd name="T51" fmla="*/ 286 h 2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48491" name="Rectangle 10"/>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148492" name="Rectangle 11"/>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60781" name="Text Box 12"/>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b="1" i="0" dirty="0">
              <a:solidFill>
                <a:srgbClr val="FFFFFF"/>
              </a:solidFill>
              <a:latin typeface="Arial" panose="020B0604020202020204" pitchFamily="34" charset="0"/>
            </a:endParaRPr>
          </a:p>
        </p:txBody>
      </p:sp>
      <p:sp>
        <p:nvSpPr>
          <p:cNvPr id="160782" name="Text Box 13"/>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b="1" i="0" dirty="0">
              <a:solidFill>
                <a:srgbClr val="FFFFFF"/>
              </a:solidFill>
              <a:latin typeface="Arial" panose="020B0604020202020204" pitchFamily="34" charset="0"/>
            </a:endParaRPr>
          </a:p>
        </p:txBody>
      </p:sp>
      <p:sp>
        <p:nvSpPr>
          <p:cNvPr id="15374" name="Rectangle 14"/>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FFFFFF"/>
              </a:buClr>
              <a:buSzPct val="100000"/>
              <a:buFont typeface="Times New Roman" charset="0"/>
              <a:buNone/>
              <a:defRPr sz="1400">
                <a:solidFill>
                  <a:srgbClr val="FFFFFF"/>
                </a:solidFill>
                <a:latin typeface="Times New Roman" charset="0"/>
              </a:defRPr>
            </a:lvl1pPr>
          </a:lstStyle>
          <a:p>
            <a:pPr>
              <a:defRPr/>
            </a:pPr>
            <a:fld id="{C1ED05B7-2545-5542-B714-79F5BB35EE54}" type="slidenum">
              <a:rPr lang="en-GB"/>
              <a:pPr>
                <a:defRPr/>
              </a:pPr>
              <a:t>‹#›</a:t>
            </a:fld>
            <a:endParaRPr lang="en-GB"/>
          </a:p>
        </p:txBody>
      </p:sp>
    </p:spTree>
    <p:extLst>
      <p:ext uri="{BB962C8B-B14F-4D97-AF65-F5344CB8AC3E}">
        <p14:creationId xmlns:p14="http://schemas.microsoft.com/office/powerpoint/2010/main" val="233981797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449263" rtl="0" eaLnBrk="0" fontAlgn="base" hangingPunct="0">
        <a:lnSpc>
          <a:spcPct val="95000"/>
        </a:lnSpc>
        <a:spcBef>
          <a:spcPct val="0"/>
        </a:spcBef>
        <a:spcAft>
          <a:spcPct val="0"/>
        </a:spcAft>
        <a:buClr>
          <a:srgbClr val="FFCC66"/>
        </a:buClr>
        <a:buSzPct val="100000"/>
        <a:buFont typeface="Times New Roman" charset="0"/>
        <a:defRPr sz="4400" b="1" i="0">
          <a:solidFill>
            <a:srgbClr val="FFCC66"/>
          </a:solidFill>
          <a:latin typeface="Arial" panose="020B0604020202020204" pitchFamily="34" charset="0"/>
          <a:ea typeface="+mj-ea"/>
          <a:cs typeface="Arial" panose="020B0604020202020204" pitchFamily="34" charset="0"/>
        </a:defRPr>
      </a:lvl1pPr>
      <a:lvl2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FFFFFF"/>
        </a:buClr>
        <a:buSzPct val="100000"/>
        <a:buFont typeface="Times New Roman" charset="0"/>
        <a:buChar char="•"/>
        <a:defRPr sz="3200" b="1" i="0">
          <a:solidFill>
            <a:srgbClr val="FFFFFF"/>
          </a:solidFill>
          <a:latin typeface="Arial" panose="020B0604020202020204" pitchFamily="34" charset="0"/>
          <a:ea typeface="+mn-ea"/>
          <a:cs typeface="Arial" panose="020B0604020202020204" pitchFamily="34" charset="0"/>
        </a:defRPr>
      </a:lvl1pPr>
      <a:lvl2pPr marL="741363" indent="-284163" algn="l" defTabSz="449263" rtl="0" eaLnBrk="0" fontAlgn="base" hangingPunct="0">
        <a:lnSpc>
          <a:spcPct val="95000"/>
        </a:lnSpc>
        <a:spcBef>
          <a:spcPts val="700"/>
        </a:spcBef>
        <a:spcAft>
          <a:spcPct val="0"/>
        </a:spcAft>
        <a:buClr>
          <a:srgbClr val="FFFFFF"/>
        </a:buClr>
        <a:buSzPct val="100000"/>
        <a:buFont typeface="Times New Roman" charset="0"/>
        <a:buChar char="–"/>
        <a:defRPr sz="2800" b="1" i="0">
          <a:solidFill>
            <a:srgbClr val="FFFFFF"/>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lnSpc>
          <a:spcPct val="95000"/>
        </a:lnSpc>
        <a:spcBef>
          <a:spcPts val="600"/>
        </a:spcBef>
        <a:spcAft>
          <a:spcPct val="0"/>
        </a:spcAft>
        <a:buClr>
          <a:srgbClr val="FFFFFF"/>
        </a:buClr>
        <a:buSzPct val="100000"/>
        <a:buFont typeface="Times New Roman" charset="0"/>
        <a:buChar char="•"/>
        <a:defRPr sz="2400" b="1" i="0">
          <a:solidFill>
            <a:srgbClr val="FFFFFF"/>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lnSpc>
          <a:spcPct val="95000"/>
        </a:lnSpc>
        <a:spcBef>
          <a:spcPts val="500"/>
        </a:spcBef>
        <a:spcAft>
          <a:spcPct val="0"/>
        </a:spcAft>
        <a:buClr>
          <a:srgbClr val="FFFFFF"/>
        </a:buClr>
        <a:buSzPct val="100000"/>
        <a:buFont typeface="Times New Roman" charset="0"/>
        <a:buChar char="–"/>
        <a:defRPr sz="2000" b="1" i="0">
          <a:solidFill>
            <a:srgbClr val="FFFFFF"/>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lnSpc>
          <a:spcPct val="95000"/>
        </a:lnSpc>
        <a:spcBef>
          <a:spcPts val="500"/>
        </a:spcBef>
        <a:spcAft>
          <a:spcPct val="0"/>
        </a:spcAft>
        <a:buClr>
          <a:srgbClr val="FFFFFF"/>
        </a:buClr>
        <a:buSzPct val="100000"/>
        <a:buFont typeface="Times New Roman" charset="0"/>
        <a:buChar char="»"/>
        <a:defRPr sz="2000" b="1" i="0">
          <a:solidFill>
            <a:srgbClr val="FFFFFF"/>
          </a:solidFill>
          <a:latin typeface="Arial" panose="020B0604020202020204" pitchFamily="34" charset="0"/>
          <a:ea typeface="+mn-ea"/>
          <a:cs typeface="Arial" panose="020B0604020202020204" pitchFamily="34" charset="0"/>
        </a:defRPr>
      </a:lvl5pPr>
      <a:lvl6pPr marL="25146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6pPr>
      <a:lvl7pPr marL="29718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7pPr>
      <a:lvl8pPr marL="34290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8pPr>
      <a:lvl9pPr marL="38862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8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hemeOverride" Target="../theme/themeOverride1.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99.xml"/><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7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3.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43.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The Law, the Prophets and the Writings, Part 24: The Vision of Isaiah">
            <a:extLst>
              <a:ext uri="{FF2B5EF4-FFF2-40B4-BE49-F238E27FC236}">
                <a16:creationId xmlns:a16="http://schemas.microsoft.com/office/drawing/2014/main" id="{709547A6-6705-A540-84D3-A7B79466F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23813" y="3391851"/>
            <a:ext cx="9144000" cy="11509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5400" b="1" dirty="0">
                <a:solidFill>
                  <a:srgbClr val="FFFFFF"/>
                </a:solidFill>
                <a:effectLst>
                  <a:glow rad="127000">
                    <a:srgbClr val="000000"/>
                  </a:glow>
                </a:effectLst>
                <a:latin typeface="Arial" panose="020B0604020202020204" pitchFamily="34" charset="0"/>
                <a:ea typeface="ＭＳ Ｐゴシック" charset="0"/>
                <a:cs typeface="ＭＳ Ｐゴシック" charset="0"/>
              </a:rPr>
              <a:t>من كتب أشعياء؟</a:t>
            </a:r>
            <a:endParaRPr lang="en-US" sz="5400" b="1" dirty="0">
              <a:solidFill>
                <a:srgbClr val="FFFFFF"/>
              </a:solidFill>
              <a:effectLst>
                <a:glow rad="127000">
                  <a:srgbClr val="000000"/>
                </a:glow>
              </a:effectLst>
              <a:latin typeface="Arial" panose="020B0604020202020204" pitchFamily="34" charset="0"/>
              <a:ea typeface="ＭＳ Ｐゴシック" charset="0"/>
              <a:cs typeface="ＭＳ Ｐゴシック" charset="0"/>
            </a:endParaRPr>
          </a:p>
        </p:txBody>
      </p:sp>
      <p:sp>
        <p:nvSpPr>
          <p:cNvPr id="900098" name="Rectangle 2"/>
          <p:cNvSpPr>
            <a:spLocks noGrp="1" noChangeArrowheads="1"/>
          </p:cNvSpPr>
          <p:nvPr>
            <p:ph type="ctrTitle"/>
          </p:nvPr>
        </p:nvSpPr>
        <p:spPr>
          <a:xfrm>
            <a:off x="20262" y="-5673"/>
            <a:ext cx="9120187" cy="1446653"/>
          </a:xfrm>
          <a:effectLst>
            <a:outerShdw blurRad="63500" dist="35921" dir="2700000" algn="ctr" rotWithShape="0">
              <a:schemeClr val="tx2">
                <a:alpha val="74998"/>
              </a:schemeClr>
            </a:outerShdw>
          </a:effectLst>
        </p:spPr>
        <p:txBody>
          <a:bodyPr/>
          <a:lstStyle/>
          <a:p>
            <a:pPr>
              <a:defRPr/>
            </a:pPr>
            <a:r>
              <a:rPr lang="ar-JO" sz="6600" dirty="0">
                <a:effectLst>
                  <a:glow rad="127000">
                    <a:schemeClr val="tx1"/>
                  </a:glow>
                </a:effectLst>
                <a:ea typeface="ＭＳ Ｐゴシック" charset="0"/>
                <a:cs typeface="ＭＳ Ｐゴシック" charset="0"/>
              </a:rPr>
              <a:t>تأليف أشعياء</a:t>
            </a:r>
            <a:endParaRPr lang="en-US" sz="6600" dirty="0">
              <a:effectLst>
                <a:glow rad="127000">
                  <a:schemeClr val="tx1"/>
                </a:glow>
              </a:effectLst>
              <a:ea typeface="ＭＳ Ｐゴシック" charset="0"/>
              <a:cs typeface="ＭＳ Ｐゴシック" charset="0"/>
            </a:endParaRPr>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د. ريك جريفيث</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مؤسة الدراسات اللاهوتية الأردنية</a:t>
            </a:r>
            <a:endPar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defTabSz="914400" eaLnBrk="0" hangingPunct="0">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BibleStudyDownloads.org</a:t>
            </a:r>
          </a:p>
        </p:txBody>
      </p:sp>
    </p:spTree>
    <p:extLst>
      <p:ext uri="{BB962C8B-B14F-4D97-AF65-F5344CB8AC3E}">
        <p14:creationId xmlns:p14="http://schemas.microsoft.com/office/powerpoint/2010/main" val="1808405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686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12" y="-27384"/>
            <a:ext cx="9270265" cy="6947867"/>
          </a:xfrm>
          <a:prstGeom prst="rect">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pic>
      <p:sp>
        <p:nvSpPr>
          <p:cNvPr id="676866" name="Text Box 2"/>
          <p:cNvSpPr txBox="1">
            <a:spLocks noChangeArrowheads="1"/>
          </p:cNvSpPr>
          <p:nvPr/>
        </p:nvSpPr>
        <p:spPr bwMode="auto">
          <a:xfrm>
            <a:off x="3048000" y="4953000"/>
            <a:ext cx="6096000" cy="1295400"/>
          </a:xfrm>
          <a:prstGeom prst="rect">
            <a:avLst/>
          </a:prstGeom>
          <a:blipFill dpi="0" rotWithShape="0">
            <a:blip r:embed="rId4"/>
            <a:srcRect/>
            <a:tile tx="0" ty="0" sx="100000" sy="100000" flip="none" algn="tl"/>
          </a:blipFill>
          <a:ln w="9360">
            <a:solidFill>
              <a:srgbClr val="FF9900"/>
            </a:solidFill>
            <a:miter lim="800000"/>
            <a:headEnd/>
            <a:tailEnd/>
          </a:ln>
          <a:effectLst>
            <a:outerShdw dist="38184" dir="2700000" algn="ctr" rotWithShape="0">
              <a:srgbClr val="000066">
                <a:alpha val="75014"/>
              </a:srgbClr>
            </a:outerShdw>
          </a:effec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امتدت خدمة أشعياء 60 سنة</a:t>
            </a:r>
            <a:br>
              <a:rPr kumimoji="0" lang="en-GB" altLang="ja-JP" sz="36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br>
            <a:r>
              <a:rPr kumimoji="0" lang="en-GB" altLang="ja-JP"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a:t>
            </a:r>
            <a:r>
              <a:rPr kumimoji="0" lang="ar-JO" altLang="ja-JP"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739-680 ق.م</a:t>
            </a:r>
            <a:r>
              <a:rPr kumimoji="0" lang="en-GB" altLang="ja-JP"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a:t>
            </a:r>
            <a:endParaRPr kumimoji="0" lang="en-GB"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676867" name="Rectangle 3"/>
          <p:cNvSpPr>
            <a:spLocks noChangeArrowheads="1"/>
          </p:cNvSpPr>
          <p:nvPr/>
        </p:nvSpPr>
        <p:spPr bwMode="auto">
          <a:xfrm>
            <a:off x="1468438" y="3962400"/>
            <a:ext cx="1731962" cy="533400"/>
          </a:xfrm>
          <a:prstGeom prst="rect">
            <a:avLst/>
          </a:prstGeom>
          <a:solidFill>
            <a:srgbClr val="663300"/>
          </a:solidFill>
          <a:ln w="9360">
            <a:solidFill>
              <a:srgbClr val="FF9900"/>
            </a:solidFill>
            <a:miter lim="800000"/>
            <a:headEnd/>
            <a:tailEnd/>
          </a:ln>
          <a:effectLst>
            <a:outerShdw dist="17819" dir="2700000" algn="ctr" rotWithShape="0">
              <a:srgbClr val="000066">
                <a:alpha val="75014"/>
              </a:srgbClr>
            </a:outerShdw>
          </a:effec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200" b="1" dirty="0">
                <a:solidFill>
                  <a:srgbClr val="FFFFFF"/>
                </a:solidFill>
                <a:latin typeface="Arial" panose="020B0604020202020204" pitchFamily="34" charset="0"/>
                <a:ea typeface="ＭＳ Ｐゴシック" charset="0"/>
                <a:cs typeface="Arial" panose="020B0604020202020204" pitchFamily="34" charset="0"/>
              </a:rPr>
              <a:t>عزيا</a:t>
            </a:r>
            <a:endParaRPr kumimoji="0" lang="en-GB"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76868" name="Rectangle 4"/>
          <p:cNvSpPr>
            <a:spLocks noChangeArrowheads="1"/>
          </p:cNvSpPr>
          <p:nvPr/>
        </p:nvSpPr>
        <p:spPr bwMode="auto">
          <a:xfrm>
            <a:off x="3297238" y="3962400"/>
            <a:ext cx="1731962" cy="533400"/>
          </a:xfrm>
          <a:prstGeom prst="rect">
            <a:avLst/>
          </a:prstGeom>
          <a:solidFill>
            <a:srgbClr val="FF0000"/>
          </a:solidFill>
          <a:ln w="9360">
            <a:solidFill>
              <a:srgbClr val="FF9900"/>
            </a:solidFill>
            <a:miter lim="800000"/>
            <a:headEnd/>
            <a:tailEnd/>
          </a:ln>
          <a:effectLst>
            <a:outerShdw dist="17819" dir="2700000" algn="ctr" rotWithShape="0">
              <a:srgbClr val="000066">
                <a:alpha val="75014"/>
              </a:srgbClr>
            </a:outerShdw>
          </a:effec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يوثام</a:t>
            </a:r>
            <a:endParaRPr kumimoji="0" lang="en-GB"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76869" name="Rectangle 5"/>
          <p:cNvSpPr>
            <a:spLocks noChangeArrowheads="1"/>
          </p:cNvSpPr>
          <p:nvPr/>
        </p:nvSpPr>
        <p:spPr bwMode="auto">
          <a:xfrm>
            <a:off x="5126038" y="3962400"/>
            <a:ext cx="1731962" cy="533400"/>
          </a:xfrm>
          <a:prstGeom prst="rect">
            <a:avLst/>
          </a:prstGeom>
          <a:solidFill>
            <a:srgbClr val="660033"/>
          </a:solidFill>
          <a:ln w="9360">
            <a:solidFill>
              <a:srgbClr val="FF9900"/>
            </a:solidFill>
            <a:miter lim="800000"/>
            <a:headEnd/>
            <a:tailEnd/>
          </a:ln>
          <a:effectLst>
            <a:outerShdw dist="17819" dir="2700000" algn="ctr" rotWithShape="0">
              <a:srgbClr val="000066">
                <a:alpha val="75014"/>
              </a:srgbClr>
            </a:outerShdw>
          </a:effec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آحاز</a:t>
            </a:r>
            <a:endParaRPr kumimoji="0" lang="en-GB"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76870" name="Rectangle 6"/>
          <p:cNvSpPr>
            <a:spLocks noChangeArrowheads="1"/>
          </p:cNvSpPr>
          <p:nvPr/>
        </p:nvSpPr>
        <p:spPr bwMode="auto">
          <a:xfrm>
            <a:off x="6923088" y="3962400"/>
            <a:ext cx="2068512" cy="533400"/>
          </a:xfrm>
          <a:prstGeom prst="rect">
            <a:avLst/>
          </a:prstGeom>
          <a:solidFill>
            <a:srgbClr val="3366FF"/>
          </a:solidFill>
          <a:ln w="9360">
            <a:solidFill>
              <a:srgbClr val="FF9900"/>
            </a:solidFill>
            <a:miter lim="800000"/>
            <a:headEnd/>
            <a:tailEnd/>
          </a:ln>
          <a:effectLst>
            <a:outerShdw dist="17819" dir="2700000" algn="ctr" rotWithShape="0">
              <a:srgbClr val="000066">
                <a:alpha val="75014"/>
              </a:srgbClr>
            </a:outerShdw>
          </a:effec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حزقيا</a:t>
            </a:r>
            <a:endParaRPr kumimoji="0" lang="en-GB"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76871" name="Rectangle 7"/>
          <p:cNvSpPr>
            <a:spLocks noChangeArrowheads="1"/>
          </p:cNvSpPr>
          <p:nvPr/>
        </p:nvSpPr>
        <p:spPr bwMode="auto">
          <a:xfrm>
            <a:off x="2414588" y="2819400"/>
            <a:ext cx="2057400" cy="533400"/>
          </a:xfrm>
          <a:prstGeom prst="rect">
            <a:avLst/>
          </a:prstGeom>
          <a:solidFill>
            <a:srgbClr val="003300"/>
          </a:solidFill>
          <a:ln w="9360">
            <a:solidFill>
              <a:srgbClr val="FF9900"/>
            </a:solidFill>
            <a:miter lim="800000"/>
            <a:headEnd/>
            <a:tailEnd/>
          </a:ln>
          <a:effectLst>
            <a:outerShdw dist="17819" dir="2700000" algn="ctr" rotWithShape="0">
              <a:srgbClr val="000066">
                <a:alpha val="75014"/>
              </a:srgbClr>
            </a:outerShdw>
          </a:effec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فقح</a:t>
            </a:r>
            <a:endParaRPr kumimoji="0" lang="en-GB"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76872" name="Rectangle 8"/>
          <p:cNvSpPr>
            <a:spLocks noChangeArrowheads="1"/>
          </p:cNvSpPr>
          <p:nvPr/>
        </p:nvSpPr>
        <p:spPr bwMode="auto">
          <a:xfrm>
            <a:off x="4568825" y="2819400"/>
            <a:ext cx="1731963" cy="533400"/>
          </a:xfrm>
          <a:prstGeom prst="rect">
            <a:avLst/>
          </a:prstGeom>
          <a:solidFill>
            <a:srgbClr val="000000"/>
          </a:solidFill>
          <a:ln w="9360">
            <a:solidFill>
              <a:srgbClr val="FF9900"/>
            </a:solidFill>
            <a:miter lim="800000"/>
            <a:headEnd/>
            <a:tailEnd/>
          </a:ln>
          <a:effectLst>
            <a:outerShdw dist="17819" dir="2700000" algn="ctr" rotWithShape="0">
              <a:srgbClr val="000066">
                <a:alpha val="75014"/>
              </a:srgbClr>
            </a:outerShdw>
          </a:effec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200" b="1" dirty="0">
                <a:solidFill>
                  <a:srgbClr val="FFFFFF"/>
                </a:solidFill>
                <a:latin typeface="Arial" panose="020B0604020202020204" pitchFamily="34" charset="0"/>
                <a:ea typeface="ＭＳ Ｐゴシック" charset="0"/>
                <a:cs typeface="Arial" panose="020B0604020202020204" pitchFamily="34" charset="0"/>
              </a:rPr>
              <a:t>هوشع</a:t>
            </a:r>
            <a:endParaRPr kumimoji="0" lang="en-GB"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76873" name="Text Box 9"/>
          <p:cNvSpPr txBox="1">
            <a:spLocks noChangeArrowheads="1"/>
          </p:cNvSpPr>
          <p:nvPr/>
        </p:nvSpPr>
        <p:spPr bwMode="auto">
          <a:xfrm>
            <a:off x="76200" y="2667000"/>
            <a:ext cx="2743200"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b="1" dirty="0">
                <a:solidFill>
                  <a:srgbClr val="FFFFFF"/>
                </a:solidFill>
                <a:latin typeface="Arial" panose="020B0604020202020204" pitchFamily="34" charset="0"/>
                <a:cs typeface="Arial" panose="020B0604020202020204" pitchFamily="34" charset="0"/>
              </a:rPr>
              <a:t>نهاية ملوك إسرائيل</a:t>
            </a:r>
            <a:endParaRPr kumimoji="0" lang="en-GB"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76874" name="Text Box 10"/>
          <p:cNvSpPr txBox="1">
            <a:spLocks noChangeArrowheads="1"/>
          </p:cNvSpPr>
          <p:nvPr/>
        </p:nvSpPr>
        <p:spPr bwMode="auto">
          <a:xfrm>
            <a:off x="76200" y="3825875"/>
            <a:ext cx="1692275"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ملوك يهوذا</a:t>
            </a:r>
            <a:endParaRPr kumimoji="0" lang="en-GB"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76875" name="Text Box 11"/>
          <p:cNvSpPr txBox="1">
            <a:spLocks noChangeArrowheads="1"/>
          </p:cNvSpPr>
          <p:nvPr/>
        </p:nvSpPr>
        <p:spPr bwMode="auto">
          <a:xfrm>
            <a:off x="8413750" y="55563"/>
            <a:ext cx="7223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453</a:t>
            </a:r>
            <a:endParaRPr kumimoji="0" lang="en-GB"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 name="Title 1"/>
          <p:cNvSpPr>
            <a:spLocks noGrp="1"/>
          </p:cNvSpPr>
          <p:nvPr>
            <p:ph type="title" idx="4294967295"/>
          </p:nvPr>
        </p:nvSpPr>
        <p:spPr>
          <a:xfrm>
            <a:off x="0" y="609601"/>
            <a:ext cx="9144000" cy="875184"/>
          </a:xfrm>
          <a:solidFill>
            <a:schemeClr val="tx1"/>
          </a:solidFill>
        </p:spPr>
        <p:txBody>
          <a:bodyPr/>
          <a:lstStyle/>
          <a:p>
            <a:r>
              <a:rPr lang="ar-JO" dirty="0">
                <a:solidFill>
                  <a:schemeClr val="bg1"/>
                </a:solidFill>
              </a:rPr>
              <a:t>متى كتب أشعياء؟</a:t>
            </a:r>
            <a:endParaRPr lang="en-US" dirty="0">
              <a:solidFill>
                <a:schemeClr val="bg1"/>
              </a:solidFill>
            </a:endParaRPr>
          </a:p>
        </p:txBody>
      </p:sp>
    </p:spTree>
    <p:extLst>
      <p:ext uri="{BB962C8B-B14F-4D97-AF65-F5344CB8AC3E}">
        <p14:creationId xmlns:p14="http://schemas.microsoft.com/office/powerpoint/2010/main" val="265226964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11113"/>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grpSp>
        <p:nvGrpSpPr>
          <p:cNvPr id="664579" name="Group 2"/>
          <p:cNvGrpSpPr>
            <a:grpSpLocks/>
          </p:cNvGrpSpPr>
          <p:nvPr/>
        </p:nvGrpSpPr>
        <p:grpSpPr bwMode="auto">
          <a:xfrm>
            <a:off x="533400" y="3048000"/>
            <a:ext cx="4541838" cy="3427413"/>
            <a:chOff x="336" y="1920"/>
            <a:chExt cx="2861" cy="2159"/>
          </a:xfrm>
        </p:grpSpPr>
        <p:pic>
          <p:nvPicPr>
            <p:cNvPr id="66458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6868" name="Text Box 4"/>
            <p:cNvSpPr txBox="1">
              <a:spLocks noChangeArrowheads="1"/>
            </p:cNvSpPr>
            <p:nvPr/>
          </p:nvSpPr>
          <p:spPr bwMode="auto">
            <a:xfrm>
              <a:off x="1001" y="2759"/>
              <a:ext cx="1531" cy="486"/>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4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أشعياء</a:t>
              </a:r>
              <a:endParaRPr kumimoji="0" lang="en-GB" sz="44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grpSp>
      <p:sp>
        <p:nvSpPr>
          <p:cNvPr id="36869" name="Text Box 5"/>
          <p:cNvSpPr txBox="1">
            <a:spLocks noChangeArrowheads="1"/>
          </p:cNvSpPr>
          <p:nvPr/>
        </p:nvSpPr>
        <p:spPr bwMode="auto">
          <a:xfrm>
            <a:off x="533400" y="473075"/>
            <a:ext cx="8153400" cy="701675"/>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50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40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rPr>
              <a:t>من كتب أشعياء؟</a:t>
            </a:r>
            <a:endParaRPr kumimoji="0" lang="en-GB" sz="40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endParaRPr>
          </a:p>
        </p:txBody>
      </p:sp>
      <p:sp>
        <p:nvSpPr>
          <p:cNvPr id="36870" name="Text Box 6"/>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453</a:t>
            </a:r>
            <a:endParaRPr kumimoji="0" lang="en-GB" sz="24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6871" name="Text Box 7"/>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200" b="1" u="sng" dirty="0">
                <a:solidFill>
                  <a:srgbClr val="FFFFFF"/>
                </a:solidFill>
                <a:effectLst>
                  <a:outerShdw blurRad="38100" dist="38100" dir="2700000" algn="tl">
                    <a:srgbClr val="808080"/>
                  </a:outerShdw>
                </a:effectLst>
                <a:latin typeface="Arial" panose="020B0604020202020204" pitchFamily="34" charset="0"/>
                <a:cs typeface="Arial" panose="020B0604020202020204" pitchFamily="34" charset="0"/>
              </a:rPr>
              <a:t>الإتهامات</a:t>
            </a:r>
            <a:endParaRPr kumimoji="0" lang="en-GB" sz="3200" b="1" u="sng"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6872" name="Text Box 8"/>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 الخلفية</a:t>
            </a:r>
            <a:endParaRPr kumimoji="0" lang="en-GB"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6873" name="Text Box 9"/>
          <p:cNvSpPr txBox="1">
            <a:spLocks noChangeArrowheads="1"/>
          </p:cNvSpPr>
          <p:nvPr/>
        </p:nvSpPr>
        <p:spPr bwMode="auto">
          <a:xfrm>
            <a:off x="5083175" y="408781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2. النمط و اللاهوت</a:t>
            </a:r>
            <a:endParaRPr kumimoji="0" lang="en-GB"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6874" name="Text Box 10"/>
          <p:cNvSpPr txBox="1">
            <a:spLocks noChangeArrowheads="1"/>
          </p:cNvSpPr>
          <p:nvPr/>
        </p:nvSpPr>
        <p:spPr bwMode="auto">
          <a:xfrm>
            <a:off x="5083175" y="462756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3. المسيا</a:t>
            </a:r>
            <a:endParaRPr kumimoji="0" lang="en-GB"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6875" name="Text Box 11"/>
          <p:cNvSpPr txBox="1">
            <a:spLocks noChangeArrowheads="1"/>
          </p:cNvSpPr>
          <p:nvPr/>
        </p:nvSpPr>
        <p:spPr bwMode="auto">
          <a:xfrm>
            <a:off x="5083175" y="521176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4. السبي و كورش</a:t>
            </a:r>
            <a:endParaRPr kumimoji="0" lang="en-GB"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68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68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68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68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6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pic>
        <p:nvPicPr>
          <p:cNvPr id="66662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r="32712"/>
          <a:stretch>
            <a:fillRect/>
          </a:stretch>
        </p:blipFill>
        <p:spPr bwMode="auto">
          <a:xfrm>
            <a:off x="533400" y="3048000"/>
            <a:ext cx="3055938"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1" name="Text Box 3"/>
          <p:cNvSpPr txBox="1">
            <a:spLocks noChangeArrowheads="1"/>
          </p:cNvSpPr>
          <p:nvPr/>
        </p:nvSpPr>
        <p:spPr bwMode="auto">
          <a:xfrm>
            <a:off x="1589088" y="4379913"/>
            <a:ext cx="2430462" cy="77152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4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أشعياء</a:t>
            </a:r>
            <a:endParaRPr kumimoji="0" lang="en-GB" sz="44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sp>
        <p:nvSpPr>
          <p:cNvPr id="37892" name="Text Box 4"/>
          <p:cNvSpPr txBox="1">
            <a:spLocks noChangeArrowheads="1"/>
          </p:cNvSpPr>
          <p:nvPr/>
        </p:nvSpPr>
        <p:spPr bwMode="auto">
          <a:xfrm>
            <a:off x="4572000" y="365125"/>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1-39     40-66</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pic>
        <p:nvPicPr>
          <p:cNvPr id="666630"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l="63245"/>
          <a:stretch>
            <a:fillRect/>
          </a:stretch>
        </p:blipFill>
        <p:spPr bwMode="auto">
          <a:xfrm>
            <a:off x="3663950" y="3048000"/>
            <a:ext cx="1670050"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nvGrpSpPr>
          <p:cNvPr id="666631" name="Group 6"/>
          <p:cNvGrpSpPr>
            <a:grpSpLocks/>
          </p:cNvGrpSpPr>
          <p:nvPr/>
        </p:nvGrpSpPr>
        <p:grpSpPr bwMode="auto">
          <a:xfrm>
            <a:off x="5114925" y="1936750"/>
            <a:ext cx="2430463" cy="4462463"/>
            <a:chOff x="3222" y="1220"/>
            <a:chExt cx="1531" cy="2811"/>
          </a:xfrm>
        </p:grpSpPr>
        <p:sp>
          <p:nvSpPr>
            <p:cNvPr id="37895" name="AutoShape 7"/>
            <p:cNvSpPr>
              <a:spLocks noChangeArrowheads="1"/>
            </p:cNvSpPr>
            <p:nvPr/>
          </p:nvSpPr>
          <p:spPr bwMode="auto">
            <a:xfrm>
              <a:off x="3749" y="2762"/>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w 491"/>
                <a:gd name="T49" fmla="*/ 0 h 831"/>
                <a:gd name="T50" fmla="*/ 491 w 491"/>
                <a:gd name="T5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7896" name="AutoShape 8"/>
            <p:cNvSpPr>
              <a:spLocks noChangeArrowheads="1"/>
            </p:cNvSpPr>
            <p:nvPr/>
          </p:nvSpPr>
          <p:spPr bwMode="auto">
            <a:xfrm>
              <a:off x="3792" y="3556"/>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w 372"/>
                <a:gd name="T37" fmla="*/ 0 h 476"/>
                <a:gd name="T38" fmla="*/ 372 w 372"/>
                <a:gd name="T3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7897" name="AutoShape 9"/>
            <p:cNvSpPr>
              <a:spLocks noChangeArrowheads="1"/>
            </p:cNvSpPr>
            <p:nvPr/>
          </p:nvSpPr>
          <p:spPr bwMode="auto">
            <a:xfrm>
              <a:off x="3941" y="2838"/>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w 152"/>
                <a:gd name="T75" fmla="*/ 0 h 293"/>
                <a:gd name="T76" fmla="*/ 152 w 152"/>
                <a:gd name="T7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7898" name="AutoShape 10"/>
            <p:cNvSpPr>
              <a:spLocks noChangeArrowheads="1"/>
            </p:cNvSpPr>
            <p:nvPr/>
          </p:nvSpPr>
          <p:spPr bwMode="auto">
            <a:xfrm>
              <a:off x="3222" y="1220"/>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w 1532"/>
                <a:gd name="T125" fmla="*/ 0 h 1959"/>
                <a:gd name="T126" fmla="*/ 1532 w 1532"/>
                <a:gd name="T127"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7899" name="AutoShape 11"/>
            <p:cNvSpPr>
              <a:spLocks noChangeArrowheads="1"/>
            </p:cNvSpPr>
            <p:nvPr/>
          </p:nvSpPr>
          <p:spPr bwMode="auto">
            <a:xfrm>
              <a:off x="3346" y="2743"/>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w 237"/>
                <a:gd name="T75" fmla="*/ 0 h 233"/>
                <a:gd name="T76" fmla="*/ 237 w 237"/>
                <a:gd name="T7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7900" name="AutoShape 12"/>
            <p:cNvSpPr>
              <a:spLocks noChangeArrowheads="1"/>
            </p:cNvSpPr>
            <p:nvPr/>
          </p:nvSpPr>
          <p:spPr bwMode="auto">
            <a:xfrm>
              <a:off x="3287" y="1360"/>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w 1404"/>
                <a:gd name="T117" fmla="*/ 0 h 1754"/>
                <a:gd name="T118" fmla="*/ 1404 w 1404"/>
                <a:gd name="T119"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7901" name="AutoShape 13"/>
            <p:cNvSpPr>
              <a:spLocks noChangeArrowheads="1"/>
            </p:cNvSpPr>
            <p:nvPr/>
          </p:nvSpPr>
          <p:spPr bwMode="auto">
            <a:xfrm>
              <a:off x="4378" y="2822"/>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w 263"/>
                <a:gd name="T67" fmla="*/ 0 h 270"/>
                <a:gd name="T68" fmla="*/ 263 w 263"/>
                <a:gd name="T6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grpSp>
      <p:sp>
        <p:nvSpPr>
          <p:cNvPr id="37902" name="Text Box 14"/>
          <p:cNvSpPr txBox="1">
            <a:spLocks noChangeArrowheads="1"/>
          </p:cNvSpPr>
          <p:nvPr/>
        </p:nvSpPr>
        <p:spPr bwMode="auto">
          <a:xfrm>
            <a:off x="533400" y="365125"/>
            <a:ext cx="4038600" cy="64611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JO" sz="3600" b="1" dirty="0">
                <a:solidFill>
                  <a:srgbClr val="FFFFFF"/>
                </a:solidFill>
                <a:effectLst>
                  <a:outerShdw blurRad="38100" dist="38100" dir="2700000" algn="tl">
                    <a:srgbClr val="808080"/>
                  </a:outerShdw>
                </a:effectLst>
                <a:latin typeface="Arial" panose="020B0604020202020204" pitchFamily="34" charset="0"/>
              </a:rPr>
              <a:t>قسمي أشعياء</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endParaRPr>
          </a:p>
        </p:txBody>
      </p:sp>
      <p:sp>
        <p:nvSpPr>
          <p:cNvPr id="37903" name="Text Box 15"/>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453</a:t>
            </a:r>
            <a:endParaRPr kumimoji="0" lang="en-GB" sz="24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8914" name="Text Box 2"/>
          <p:cNvSpPr txBox="1">
            <a:spLocks noChangeArrowheads="1"/>
          </p:cNvSpPr>
          <p:nvPr/>
        </p:nvSpPr>
        <p:spPr bwMode="auto">
          <a:xfrm>
            <a:off x="1066800" y="944563"/>
            <a:ext cx="32766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rPr>
              <a:t>ثلاثة أقسام أشعياء</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endParaRPr>
          </a:p>
        </p:txBody>
      </p:sp>
      <p:sp>
        <p:nvSpPr>
          <p:cNvPr id="38915" name="Text Box 3"/>
          <p:cNvSpPr txBox="1">
            <a:spLocks noChangeArrowheads="1"/>
          </p:cNvSpPr>
          <p:nvPr/>
        </p:nvSpPr>
        <p:spPr bwMode="auto">
          <a:xfrm>
            <a:off x="609600" y="304800"/>
            <a:ext cx="3733800" cy="64928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قسمي أشعياء</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8916" name="Text Box 4"/>
          <p:cNvSpPr txBox="1">
            <a:spLocks noChangeArrowheads="1"/>
          </p:cNvSpPr>
          <p:nvPr/>
        </p:nvSpPr>
        <p:spPr bwMode="auto">
          <a:xfrm>
            <a:off x="4572000" y="304800"/>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1-39      40-66</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8917" name="Text Box 5"/>
          <p:cNvSpPr txBox="1">
            <a:spLocks noChangeArrowheads="1"/>
          </p:cNvSpPr>
          <p:nvPr/>
        </p:nvSpPr>
        <p:spPr bwMode="auto">
          <a:xfrm>
            <a:off x="4572000" y="944563"/>
            <a:ext cx="4572000" cy="648512"/>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600" b="1" dirty="0">
                <a:solidFill>
                  <a:srgbClr val="FFFFFF"/>
                </a:solidFill>
                <a:effectLst>
                  <a:outerShdw blurRad="38100" dist="38100" dir="2700000" algn="tl">
                    <a:srgbClr val="808080"/>
                  </a:outerShdw>
                </a:effectLst>
                <a:latin typeface="Arial" panose="020B0604020202020204" pitchFamily="34" charset="0"/>
                <a:cs typeface="Arial" panose="020B0604020202020204" pitchFamily="34" charset="0"/>
              </a:rPr>
              <a:t>1-39   40-55   56-66</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pic>
        <p:nvPicPr>
          <p:cNvPr id="668679"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r="32712"/>
          <a:stretch>
            <a:fillRect/>
          </a:stretch>
        </p:blipFill>
        <p:spPr bwMode="auto">
          <a:xfrm>
            <a:off x="533400" y="3048000"/>
            <a:ext cx="3055938"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8919" name="Text Box 7"/>
          <p:cNvSpPr txBox="1">
            <a:spLocks noChangeArrowheads="1"/>
          </p:cNvSpPr>
          <p:nvPr/>
        </p:nvSpPr>
        <p:spPr bwMode="auto">
          <a:xfrm>
            <a:off x="1589088" y="4379913"/>
            <a:ext cx="2430462" cy="77152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4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أشعياء</a:t>
            </a:r>
            <a:endParaRPr kumimoji="0" lang="en-GB" sz="44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pic>
        <p:nvPicPr>
          <p:cNvPr id="668681"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l="59743" r="20128"/>
          <a:stretch>
            <a:fillRect/>
          </a:stretch>
        </p:blipFill>
        <p:spPr bwMode="auto">
          <a:xfrm>
            <a:off x="3657600" y="2973388"/>
            <a:ext cx="914400" cy="342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68682"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l="75510"/>
          <a:stretch>
            <a:fillRect/>
          </a:stretch>
        </p:blipFill>
        <p:spPr bwMode="auto">
          <a:xfrm>
            <a:off x="4648200" y="2973388"/>
            <a:ext cx="1112838" cy="342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nvGrpSpPr>
          <p:cNvPr id="668683" name="Group 10"/>
          <p:cNvGrpSpPr>
            <a:grpSpLocks/>
          </p:cNvGrpSpPr>
          <p:nvPr/>
        </p:nvGrpSpPr>
        <p:grpSpPr bwMode="auto">
          <a:xfrm>
            <a:off x="5114925" y="1936750"/>
            <a:ext cx="2430463" cy="4462463"/>
            <a:chOff x="3222" y="1220"/>
            <a:chExt cx="1531" cy="2811"/>
          </a:xfrm>
        </p:grpSpPr>
        <p:sp>
          <p:nvSpPr>
            <p:cNvPr id="38923" name="AutoShape 11"/>
            <p:cNvSpPr>
              <a:spLocks noChangeArrowheads="1"/>
            </p:cNvSpPr>
            <p:nvPr/>
          </p:nvSpPr>
          <p:spPr bwMode="auto">
            <a:xfrm>
              <a:off x="3749" y="2762"/>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w 491"/>
                <a:gd name="T49" fmla="*/ 0 h 831"/>
                <a:gd name="T50" fmla="*/ 491 w 491"/>
                <a:gd name="T5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8924" name="AutoShape 12"/>
            <p:cNvSpPr>
              <a:spLocks noChangeArrowheads="1"/>
            </p:cNvSpPr>
            <p:nvPr/>
          </p:nvSpPr>
          <p:spPr bwMode="auto">
            <a:xfrm>
              <a:off x="3792" y="3556"/>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w 372"/>
                <a:gd name="T37" fmla="*/ 0 h 476"/>
                <a:gd name="T38" fmla="*/ 372 w 372"/>
                <a:gd name="T3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8925" name="AutoShape 13"/>
            <p:cNvSpPr>
              <a:spLocks noChangeArrowheads="1"/>
            </p:cNvSpPr>
            <p:nvPr/>
          </p:nvSpPr>
          <p:spPr bwMode="auto">
            <a:xfrm>
              <a:off x="3941" y="2838"/>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w 152"/>
                <a:gd name="T75" fmla="*/ 0 h 293"/>
                <a:gd name="T76" fmla="*/ 152 w 152"/>
                <a:gd name="T7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8926" name="AutoShape 14"/>
            <p:cNvSpPr>
              <a:spLocks noChangeArrowheads="1"/>
            </p:cNvSpPr>
            <p:nvPr/>
          </p:nvSpPr>
          <p:spPr bwMode="auto">
            <a:xfrm>
              <a:off x="3222" y="1220"/>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w 1532"/>
                <a:gd name="T125" fmla="*/ 0 h 1959"/>
                <a:gd name="T126" fmla="*/ 1532 w 1532"/>
                <a:gd name="T127"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8927" name="AutoShape 15"/>
            <p:cNvSpPr>
              <a:spLocks noChangeArrowheads="1"/>
            </p:cNvSpPr>
            <p:nvPr/>
          </p:nvSpPr>
          <p:spPr bwMode="auto">
            <a:xfrm>
              <a:off x="3346" y="2743"/>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w 237"/>
                <a:gd name="T75" fmla="*/ 0 h 233"/>
                <a:gd name="T76" fmla="*/ 237 w 237"/>
                <a:gd name="T7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8928" name="AutoShape 16"/>
            <p:cNvSpPr>
              <a:spLocks noChangeArrowheads="1"/>
            </p:cNvSpPr>
            <p:nvPr/>
          </p:nvSpPr>
          <p:spPr bwMode="auto">
            <a:xfrm>
              <a:off x="3287" y="1360"/>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w 1404"/>
                <a:gd name="T117" fmla="*/ 0 h 1754"/>
                <a:gd name="T118" fmla="*/ 1404 w 1404"/>
                <a:gd name="T119"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8929" name="AutoShape 17"/>
            <p:cNvSpPr>
              <a:spLocks noChangeArrowheads="1"/>
            </p:cNvSpPr>
            <p:nvPr/>
          </p:nvSpPr>
          <p:spPr bwMode="auto">
            <a:xfrm>
              <a:off x="4378" y="2822"/>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w 263"/>
                <a:gd name="T67" fmla="*/ 0 h 270"/>
                <a:gd name="T68" fmla="*/ 263 w 263"/>
                <a:gd name="T6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grpSp>
      <p:grpSp>
        <p:nvGrpSpPr>
          <p:cNvPr id="668684" name="Group 18"/>
          <p:cNvGrpSpPr>
            <a:grpSpLocks/>
          </p:cNvGrpSpPr>
          <p:nvPr/>
        </p:nvGrpSpPr>
        <p:grpSpPr bwMode="auto">
          <a:xfrm>
            <a:off x="6711950" y="1981200"/>
            <a:ext cx="2430463" cy="4462463"/>
            <a:chOff x="4228" y="1248"/>
            <a:chExt cx="1531" cy="2811"/>
          </a:xfrm>
        </p:grpSpPr>
        <p:sp>
          <p:nvSpPr>
            <p:cNvPr id="38931" name="AutoShape 19"/>
            <p:cNvSpPr>
              <a:spLocks noChangeArrowheads="1"/>
            </p:cNvSpPr>
            <p:nvPr/>
          </p:nvSpPr>
          <p:spPr bwMode="auto">
            <a:xfrm>
              <a:off x="4755" y="2790"/>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w 491"/>
                <a:gd name="T49" fmla="*/ 0 h 831"/>
                <a:gd name="T50" fmla="*/ 491 w 491"/>
                <a:gd name="T5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8932" name="AutoShape 20"/>
            <p:cNvSpPr>
              <a:spLocks noChangeArrowheads="1"/>
            </p:cNvSpPr>
            <p:nvPr/>
          </p:nvSpPr>
          <p:spPr bwMode="auto">
            <a:xfrm>
              <a:off x="4798" y="3584"/>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w 372"/>
                <a:gd name="T37" fmla="*/ 0 h 476"/>
                <a:gd name="T38" fmla="*/ 372 w 372"/>
                <a:gd name="T3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8933" name="AutoShape 21"/>
            <p:cNvSpPr>
              <a:spLocks noChangeArrowheads="1"/>
            </p:cNvSpPr>
            <p:nvPr/>
          </p:nvSpPr>
          <p:spPr bwMode="auto">
            <a:xfrm>
              <a:off x="4947" y="2866"/>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w 152"/>
                <a:gd name="T75" fmla="*/ 0 h 293"/>
                <a:gd name="T76" fmla="*/ 152 w 152"/>
                <a:gd name="T7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8934" name="AutoShape 22"/>
            <p:cNvSpPr>
              <a:spLocks noChangeArrowheads="1"/>
            </p:cNvSpPr>
            <p:nvPr/>
          </p:nvSpPr>
          <p:spPr bwMode="auto">
            <a:xfrm>
              <a:off x="4228" y="1248"/>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w 1532"/>
                <a:gd name="T125" fmla="*/ 0 h 1959"/>
                <a:gd name="T126" fmla="*/ 1532 w 1532"/>
                <a:gd name="T127"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8935" name="AutoShape 23"/>
            <p:cNvSpPr>
              <a:spLocks noChangeArrowheads="1"/>
            </p:cNvSpPr>
            <p:nvPr/>
          </p:nvSpPr>
          <p:spPr bwMode="auto">
            <a:xfrm>
              <a:off x="4352" y="2771"/>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w 237"/>
                <a:gd name="T75" fmla="*/ 0 h 233"/>
                <a:gd name="T76" fmla="*/ 237 w 237"/>
                <a:gd name="T7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8936" name="AutoShape 24"/>
            <p:cNvSpPr>
              <a:spLocks noChangeArrowheads="1"/>
            </p:cNvSpPr>
            <p:nvPr/>
          </p:nvSpPr>
          <p:spPr bwMode="auto">
            <a:xfrm>
              <a:off x="4293" y="1388"/>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w 1404"/>
                <a:gd name="T117" fmla="*/ 0 h 1754"/>
                <a:gd name="T118" fmla="*/ 1404 w 1404"/>
                <a:gd name="T119"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8937" name="AutoShape 25"/>
            <p:cNvSpPr>
              <a:spLocks noChangeArrowheads="1"/>
            </p:cNvSpPr>
            <p:nvPr/>
          </p:nvSpPr>
          <p:spPr bwMode="auto">
            <a:xfrm>
              <a:off x="5384" y="2850"/>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w 263"/>
                <a:gd name="T67" fmla="*/ 0 h 270"/>
                <a:gd name="T68" fmla="*/ 263 w 263"/>
                <a:gd name="T6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grpSp>
      <p:sp>
        <p:nvSpPr>
          <p:cNvPr id="38938" name="Text Box 26"/>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453</a:t>
            </a:r>
            <a:endParaRPr kumimoji="0" lang="en-GB" sz="24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0"/>
            <a:ext cx="9144000" cy="1714500"/>
          </a:xfrm>
          <a:effectLst>
            <a:outerShdw blurRad="63500" dist="35921" dir="2700000" algn="ctr" rotWithShape="0">
              <a:schemeClr val="tx2">
                <a:alpha val="74998"/>
              </a:schemeClr>
            </a:outerShdw>
          </a:effectLst>
        </p:spPr>
        <p:txBody>
          <a:bodyPr anchor="ctr"/>
          <a:lstStyle/>
          <a:p>
            <a:pPr>
              <a:defRPr/>
            </a:pPr>
            <a:r>
              <a:rPr lang="ar-JO" dirty="0">
                <a:effectLst>
                  <a:glow rad="127000">
                    <a:schemeClr val="tx1"/>
                  </a:glow>
                </a:effectLst>
                <a:ea typeface="ＭＳ Ｐゴシック" charset="0"/>
                <a:cs typeface="ＭＳ Ｐゴシック" charset="0"/>
              </a:rPr>
              <a:t>ما هي الحجج التي تدعم فكرة أن أشعياء هو كاتب السفر بأكمله؟</a:t>
            </a:r>
            <a:endParaRPr lang="en-US" dirty="0">
              <a:effectLst>
                <a:glow rad="127000">
                  <a:schemeClr val="tx1"/>
                </a:glow>
              </a:effectLst>
              <a:ea typeface="ＭＳ Ｐゴシック" charset="0"/>
              <a:cs typeface="ＭＳ Ｐゴシック" charset="0"/>
            </a:endParaRPr>
          </a:p>
        </p:txBody>
      </p:sp>
      <p:pic>
        <p:nvPicPr>
          <p:cNvPr id="3074" name="Picture 2" descr="A Lesson from King Hezekiah and Isaiah - Watch Jerusalem">
            <a:extLst>
              <a:ext uri="{FF2B5EF4-FFF2-40B4-BE49-F238E27FC236}">
                <a16:creationId xmlns:a16="http://schemas.microsoft.com/office/drawing/2014/main" id="{2C4F7321-1373-5F41-8F14-9F427D209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4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Prophet Painting by Ovidiu Ervin Gruia">
            <a:extLst>
              <a:ext uri="{FF2B5EF4-FFF2-40B4-BE49-F238E27FC236}">
                <a16:creationId xmlns:a16="http://schemas.microsoft.com/office/drawing/2014/main" id="{84D33B4D-7D36-6A44-9780-B7F40D312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2"/>
          <a:stretch/>
        </p:blipFill>
        <p:spPr bwMode="auto">
          <a:xfrm>
            <a:off x="1839914" y="0"/>
            <a:ext cx="5336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3527708"/>
            <a:ext cx="9144000" cy="3196992"/>
          </a:xfrm>
          <a:effectLst>
            <a:outerShdw blurRad="63500" dist="35921" dir="2700000" algn="ctr" rotWithShape="0">
              <a:schemeClr val="tx2">
                <a:alpha val="74998"/>
              </a:schemeClr>
            </a:outerShdw>
          </a:effectLst>
        </p:spPr>
        <p:txBody>
          <a:bodyPr anchor="ctr"/>
          <a:lstStyle/>
          <a:p>
            <a:pPr>
              <a:defRPr/>
            </a:pPr>
            <a:r>
              <a:rPr lang="ar-JO" sz="6600" dirty="0">
                <a:effectLst>
                  <a:glow rad="127000">
                    <a:schemeClr val="tx1"/>
                  </a:glow>
                </a:effectLst>
                <a:ea typeface="ＭＳ Ｐゴシック" charset="0"/>
                <a:cs typeface="ＭＳ Ｐゴシック" charset="0"/>
              </a:rPr>
              <a:t>الحجج                        الأدبية</a:t>
            </a:r>
            <a:endParaRPr lang="en-US" sz="6600" dirty="0">
              <a:effectLst>
                <a:glow rad="127000">
                  <a:schemeClr val="tx1"/>
                </a:glow>
              </a:effectLst>
              <a:ea typeface="ＭＳ Ｐゴシック" charset="0"/>
              <a:cs typeface="ＭＳ Ｐゴシック" charset="0"/>
            </a:endParaRPr>
          </a:p>
        </p:txBody>
      </p:sp>
      <p:sp>
        <p:nvSpPr>
          <p:cNvPr id="7" name="Rectangle 2">
            <a:extLst>
              <a:ext uri="{FF2B5EF4-FFF2-40B4-BE49-F238E27FC236}">
                <a16:creationId xmlns:a16="http://schemas.microsoft.com/office/drawing/2014/main" id="{50CD8E67-F9FA-3641-964F-0DD67E08D01D}"/>
              </a:ext>
            </a:extLst>
          </p:cNvPr>
          <p:cNvSpPr txBox="1">
            <a:spLocks noChangeArrowheads="1"/>
          </p:cNvSpPr>
          <p:nvPr/>
        </p:nvSpPr>
        <p:spPr bwMode="auto">
          <a:xfrm>
            <a:off x="0" y="1"/>
            <a:ext cx="9144000" cy="8878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600" b="1" kern="0" dirty="0">
                <a:effectLst>
                  <a:glow rad="127000">
                    <a:schemeClr val="tx1"/>
                  </a:glow>
                </a:effectLst>
                <a:latin typeface="Arial" panose="020B0604020202020204" pitchFamily="34" charset="0"/>
                <a:ea typeface="ＭＳ Ｐゴシック" charset="0"/>
                <a:cs typeface="ＭＳ Ｐゴシック" charset="0"/>
              </a:rPr>
              <a:t>دليل تأليف أشعياء</a:t>
            </a:r>
            <a:endParaRPr lang="en-US" sz="3600" b="1" kern="0" dirty="0">
              <a:effectLst>
                <a:glow rad="127000">
                  <a:schemeClr val="tx1"/>
                </a:glow>
              </a:effectLst>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37276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9938" name="Text Box 2"/>
          <p:cNvSpPr txBox="1">
            <a:spLocks noChangeArrowheads="1"/>
          </p:cNvSpPr>
          <p:nvPr/>
        </p:nvSpPr>
        <p:spPr bwMode="auto">
          <a:xfrm>
            <a:off x="609600" y="304800"/>
            <a:ext cx="3733800" cy="64928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قسمي أشعياء</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40" name="Text Box 4"/>
          <p:cNvSpPr txBox="1">
            <a:spLocks noChangeArrowheads="1"/>
          </p:cNvSpPr>
          <p:nvPr/>
        </p:nvSpPr>
        <p:spPr bwMode="auto">
          <a:xfrm>
            <a:off x="609600" y="914400"/>
            <a:ext cx="37338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ثلاثة أقسام أشعياء</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42" name="Text Box 6"/>
          <p:cNvSpPr txBox="1">
            <a:spLocks noChangeArrowheads="1"/>
          </p:cNvSpPr>
          <p:nvPr/>
        </p:nvSpPr>
        <p:spPr bwMode="auto">
          <a:xfrm>
            <a:off x="4572000" y="1557338"/>
            <a:ext cx="4191000" cy="64293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600" b="1" dirty="0">
                <a:solidFill>
                  <a:srgbClr val="FFFFFF"/>
                </a:solidFill>
                <a:effectLst>
                  <a:outerShdw blurRad="38100" dist="38100" dir="2700000" algn="tl">
                    <a:srgbClr val="808080"/>
                  </a:outerShdw>
                </a:effectLst>
                <a:latin typeface="Arial" panose="020B0604020202020204" pitchFamily="34" charset="0"/>
                <a:cs typeface="Arial" panose="020B0604020202020204" pitchFamily="34" charset="0"/>
              </a:rPr>
              <a:t>1-66</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grpSp>
        <p:nvGrpSpPr>
          <p:cNvPr id="670726" name="Group 7"/>
          <p:cNvGrpSpPr>
            <a:grpSpLocks/>
          </p:cNvGrpSpPr>
          <p:nvPr/>
        </p:nvGrpSpPr>
        <p:grpSpPr bwMode="auto">
          <a:xfrm>
            <a:off x="533400" y="3048000"/>
            <a:ext cx="4540250" cy="3425825"/>
            <a:chOff x="336" y="1920"/>
            <a:chExt cx="2860" cy="2158"/>
          </a:xfrm>
        </p:grpSpPr>
        <p:pic>
          <p:nvPicPr>
            <p:cNvPr id="67073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9945" name="Text Box 9"/>
            <p:cNvSpPr txBox="1">
              <a:spLocks noChangeArrowheads="1"/>
            </p:cNvSpPr>
            <p:nvPr/>
          </p:nvSpPr>
          <p:spPr bwMode="auto">
            <a:xfrm>
              <a:off x="1001" y="2759"/>
              <a:ext cx="1531" cy="443"/>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50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0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ＭＳ Ｐゴシック" charset="0"/>
                  <a:cs typeface="Arial" panose="020B0604020202020204" pitchFamily="34" charset="0"/>
                </a:rPr>
                <a:t>أشعياء</a:t>
              </a:r>
              <a:endParaRPr kumimoji="0" lang="en-GB" sz="40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ＭＳ Ｐゴシック" charset="0"/>
                <a:cs typeface="Arial" panose="020B0604020202020204" pitchFamily="34" charset="0"/>
              </a:endParaRPr>
            </a:p>
          </p:txBody>
        </p:sp>
      </p:grpSp>
      <p:sp>
        <p:nvSpPr>
          <p:cNvPr id="39946" name="Text Box 10"/>
          <p:cNvSpPr txBox="1">
            <a:spLocks noChangeArrowheads="1"/>
          </p:cNvSpPr>
          <p:nvPr/>
        </p:nvSpPr>
        <p:spPr bwMode="auto">
          <a:xfrm>
            <a:off x="533400" y="1573213"/>
            <a:ext cx="38100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rPr>
              <a:t>وحدة سفر أشعياء</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endParaRPr>
          </a:p>
        </p:txBody>
      </p:sp>
      <p:sp>
        <p:nvSpPr>
          <p:cNvPr id="39947" name="Text Box 11"/>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453</a:t>
            </a:r>
          </a:p>
        </p:txBody>
      </p:sp>
      <p:sp>
        <p:nvSpPr>
          <p:cNvPr id="39948" name="Text Box 12"/>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200" b="1" u="sng" dirty="0">
                <a:solidFill>
                  <a:srgbClr val="FFFFFF"/>
                </a:solidFill>
                <a:effectLst>
                  <a:outerShdw blurRad="38100" dist="38100" dir="2700000" algn="tl">
                    <a:srgbClr val="808080"/>
                  </a:outerShdw>
                </a:effectLst>
                <a:latin typeface="Arial" panose="020B0604020202020204" pitchFamily="34" charset="0"/>
                <a:cs typeface="Arial" panose="020B0604020202020204" pitchFamily="34" charset="0"/>
              </a:rPr>
              <a:t>الردود</a:t>
            </a:r>
            <a:endParaRPr kumimoji="0" lang="en-GB" sz="3200" b="1" u="sng"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49" name="Text Box 13"/>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200" b="1" dirty="0">
                <a:solidFill>
                  <a:srgbClr val="FFFFFF"/>
                </a:solidFill>
                <a:effectLst>
                  <a:outerShdw blurRad="38100" dist="38100" dir="2700000" algn="tl">
                    <a:srgbClr val="808080"/>
                  </a:outerShdw>
                </a:effectLst>
                <a:latin typeface="Arial" panose="020B0604020202020204" pitchFamily="34" charset="0"/>
                <a:cs typeface="Arial" panose="020B0604020202020204" pitchFamily="34" charset="0"/>
              </a:rPr>
              <a:t>1. الخلفية</a:t>
            </a:r>
            <a:endParaRPr kumimoji="0" lang="en-GB"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18" name="Text Box 4"/>
          <p:cNvSpPr txBox="1">
            <a:spLocks noChangeArrowheads="1"/>
          </p:cNvSpPr>
          <p:nvPr/>
        </p:nvSpPr>
        <p:spPr bwMode="auto">
          <a:xfrm>
            <a:off x="4572000" y="304800"/>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1-39      40-66</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19" name="Text Box 5"/>
          <p:cNvSpPr txBox="1">
            <a:spLocks noChangeArrowheads="1"/>
          </p:cNvSpPr>
          <p:nvPr/>
        </p:nvSpPr>
        <p:spPr bwMode="auto">
          <a:xfrm>
            <a:off x="4572000" y="944563"/>
            <a:ext cx="4572000" cy="64928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600" b="1" dirty="0">
                <a:solidFill>
                  <a:srgbClr val="FFFFFF"/>
                </a:solidFill>
                <a:effectLst>
                  <a:outerShdw blurRad="38100" dist="38100" dir="2700000" algn="tl">
                    <a:srgbClr val="808080"/>
                  </a:outerShdw>
                </a:effectLst>
                <a:latin typeface="Arial" panose="020B0604020202020204" pitchFamily="34" charset="0"/>
                <a:cs typeface="Arial" panose="020B0604020202020204" pitchFamily="34" charset="0"/>
              </a:rPr>
              <a:t>1-39   40-55   56-66</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785361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9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3" name="Picture 4" descr="Whitcomb Ch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61975"/>
            <a:ext cx="9144000" cy="635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5795" name="Rectangle 3"/>
          <p:cNvSpPr>
            <a:spLocks noGrp="1" noChangeArrowheads="1"/>
          </p:cNvSpPr>
          <p:nvPr>
            <p:ph type="title"/>
          </p:nvPr>
        </p:nvSpPr>
        <p:spPr>
          <a:xfrm>
            <a:off x="0" y="-76200"/>
            <a:ext cx="7596188" cy="685800"/>
          </a:xfrm>
        </p:spPr>
        <p:txBody>
          <a:bodyPr/>
          <a:lstStyle/>
          <a:p>
            <a:pPr algn="ctr">
              <a:defRPr/>
            </a:pPr>
            <a:r>
              <a:rPr kumimoji="0" lang="ar-JO" sz="3200" b="1" dirty="0">
                <a:solidFill>
                  <a:schemeClr val="tx1"/>
                </a:solidFill>
                <a:latin typeface="Arial" panose="020B0604020202020204" pitchFamily="34" charset="0"/>
                <a:ea typeface="ＭＳ Ｐゴシック" charset="0"/>
                <a:cs typeface="Arial" panose="020B0604020202020204" pitchFamily="34" charset="0"/>
              </a:rPr>
              <a:t>قائمة ملوك و أنبياء العهد القديم</a:t>
            </a:r>
            <a:endParaRPr kumimoji="0" lang="en-US" sz="32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5" name="Text Box 4"/>
          <p:cNvSpPr txBox="1">
            <a:spLocks noChangeArrowheads="1"/>
          </p:cNvSpPr>
          <p:nvPr/>
        </p:nvSpPr>
        <p:spPr bwMode="auto">
          <a:xfrm>
            <a:off x="7391400" y="76200"/>
            <a:ext cx="1676400" cy="400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232و342</a:t>
            </a:r>
            <a:endParaRPr kumimoji="0" lang="en-US" sz="240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grpSp>
        <p:nvGrpSpPr>
          <p:cNvPr id="3" name="Group 2">
            <a:extLst>
              <a:ext uri="{FF2B5EF4-FFF2-40B4-BE49-F238E27FC236}">
                <a16:creationId xmlns:a16="http://schemas.microsoft.com/office/drawing/2014/main" id="{287AF7CD-B227-4C41-82EE-64D7CCB52F9D}"/>
              </a:ext>
            </a:extLst>
          </p:cNvPr>
          <p:cNvGrpSpPr/>
          <p:nvPr/>
        </p:nvGrpSpPr>
        <p:grpSpPr>
          <a:xfrm>
            <a:off x="1265276" y="1796899"/>
            <a:ext cx="3615069" cy="2258093"/>
            <a:chOff x="1265276" y="1796899"/>
            <a:chExt cx="3615069" cy="2258093"/>
          </a:xfrm>
        </p:grpSpPr>
        <p:sp>
          <p:nvSpPr>
            <p:cNvPr id="10" name="Oval 9">
              <a:extLst>
                <a:ext uri="{FF2B5EF4-FFF2-40B4-BE49-F238E27FC236}">
                  <a16:creationId xmlns:a16="http://schemas.microsoft.com/office/drawing/2014/main" id="{28F6D1BB-7FE5-1A42-AB8C-501A636C1C13}"/>
                </a:ext>
              </a:extLst>
            </p:cNvPr>
            <p:cNvSpPr/>
            <p:nvPr/>
          </p:nvSpPr>
          <p:spPr>
            <a:xfrm>
              <a:off x="1265276" y="2115879"/>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8" name="Rectangle 7">
              <a:extLst>
                <a:ext uri="{FF2B5EF4-FFF2-40B4-BE49-F238E27FC236}">
                  <a16:creationId xmlns:a16="http://schemas.microsoft.com/office/drawing/2014/main" id="{C0DFA968-098B-A445-8847-A062B3521BB9}"/>
                </a:ext>
              </a:extLst>
            </p:cNvPr>
            <p:cNvSpPr/>
            <p:nvPr/>
          </p:nvSpPr>
          <p:spPr bwMode="auto">
            <a:xfrm>
              <a:off x="1297175" y="1796899"/>
              <a:ext cx="2220686" cy="854593"/>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49263" eaLnBrk="1" fontAlgn="base" latinLnBrk="0" hangingPunct="1">
                <a:lnSpc>
                  <a:spcPct val="93000"/>
                </a:lnSpc>
                <a:spcBef>
                  <a:spcPct val="0"/>
                </a:spcBef>
                <a:spcAft>
                  <a:spcPct val="0"/>
                </a:spcAft>
                <a:buClr>
                  <a:srgbClr val="FFFFFF"/>
                </a:buClr>
                <a:buSzPct val="100000"/>
                <a:buFontTx/>
                <a:buNone/>
                <a:tabLst/>
                <a:defRPr/>
              </a:pPr>
              <a:r>
                <a:rPr kumimoji="0" lang="ar-JO" sz="24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128"/>
                </a:rPr>
                <a:t>قوة أشور</a:t>
              </a:r>
              <a:endParaRPr kumimoji="0" lang="en-US" sz="24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128"/>
              </a:endParaRPr>
            </a:p>
          </p:txBody>
        </p:sp>
      </p:grpSp>
      <p:grpSp>
        <p:nvGrpSpPr>
          <p:cNvPr id="4" name="Group 3">
            <a:extLst>
              <a:ext uri="{FF2B5EF4-FFF2-40B4-BE49-F238E27FC236}">
                <a16:creationId xmlns:a16="http://schemas.microsoft.com/office/drawing/2014/main" id="{43682672-3D74-9649-ACCB-8D7CFFC42EDC}"/>
              </a:ext>
            </a:extLst>
          </p:cNvPr>
          <p:cNvGrpSpPr/>
          <p:nvPr/>
        </p:nvGrpSpPr>
        <p:grpSpPr>
          <a:xfrm>
            <a:off x="-244548" y="4322352"/>
            <a:ext cx="3615069" cy="2358882"/>
            <a:chOff x="-244548" y="4322352"/>
            <a:chExt cx="3615069" cy="2358882"/>
          </a:xfrm>
        </p:grpSpPr>
        <p:sp>
          <p:nvSpPr>
            <p:cNvPr id="2" name="Oval 1">
              <a:extLst>
                <a:ext uri="{FF2B5EF4-FFF2-40B4-BE49-F238E27FC236}">
                  <a16:creationId xmlns:a16="http://schemas.microsoft.com/office/drawing/2014/main" id="{EA95E61F-F496-A745-BD24-90A1B1C0992C}"/>
                </a:ext>
              </a:extLst>
            </p:cNvPr>
            <p:cNvSpPr/>
            <p:nvPr/>
          </p:nvSpPr>
          <p:spPr>
            <a:xfrm>
              <a:off x="-244548" y="4742121"/>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9" name="Rectangle 8">
              <a:extLst>
                <a:ext uri="{FF2B5EF4-FFF2-40B4-BE49-F238E27FC236}">
                  <a16:creationId xmlns:a16="http://schemas.microsoft.com/office/drawing/2014/main" id="{9B622058-F36C-6D4C-A6DE-5EF147CBAF10}"/>
                </a:ext>
              </a:extLst>
            </p:cNvPr>
            <p:cNvSpPr/>
            <p:nvPr/>
          </p:nvSpPr>
          <p:spPr bwMode="auto">
            <a:xfrm>
              <a:off x="-21265" y="4322352"/>
              <a:ext cx="2220686" cy="854593"/>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449263" fontAlgn="base">
                <a:lnSpc>
                  <a:spcPct val="93000"/>
                </a:lnSpc>
                <a:spcBef>
                  <a:spcPct val="0"/>
                </a:spcBef>
                <a:spcAft>
                  <a:spcPct val="0"/>
                </a:spcAft>
                <a:buClr>
                  <a:srgbClr val="FFFFFF"/>
                </a:buClr>
                <a:buSzPct val="100000"/>
                <a:defRPr/>
              </a:pPr>
              <a:r>
                <a:rPr lang="ar-JO" sz="2400" b="1" kern="0" dirty="0">
                  <a:solidFill>
                    <a:srgbClr val="FFFFFF"/>
                  </a:solidFill>
                  <a:latin typeface="Arial" panose="020B0604020202020204" pitchFamily="34" charset="0"/>
                  <a:ea typeface="ＭＳ Ｐゴシック" charset="-128"/>
                </a:rPr>
                <a:t>قوة بابل</a:t>
              </a:r>
              <a:endParaRPr lang="en-US" sz="2400" b="1" kern="0" dirty="0">
                <a:solidFill>
                  <a:srgbClr val="FFFFFF"/>
                </a:solidFill>
                <a:latin typeface="Arial" panose="020B0604020202020204" pitchFamily="34" charset="0"/>
                <a:ea typeface="ＭＳ Ｐゴシック" charset="-128"/>
              </a:endParaRPr>
            </a:p>
          </p:txBody>
        </p:sp>
      </p:grpSp>
      <p:sp>
        <p:nvSpPr>
          <p:cNvPr id="13" name="Rectangle 3">
            <a:extLst>
              <a:ext uri="{FF2B5EF4-FFF2-40B4-BE49-F238E27FC236}">
                <a16:creationId xmlns:a16="http://schemas.microsoft.com/office/drawing/2014/main" id="{3D5A4110-025F-9145-8D7B-7A436C916B2B}"/>
              </a:ext>
            </a:extLst>
          </p:cNvPr>
          <p:cNvSpPr txBox="1">
            <a:spLocks noChangeArrowheads="1"/>
          </p:cNvSpPr>
          <p:nvPr/>
        </p:nvSpPr>
        <p:spPr bwMode="auto">
          <a:xfrm>
            <a:off x="4144144" y="6368852"/>
            <a:ext cx="4999856" cy="546298"/>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قائمة ملوك و أنبياء العهد القديم</a:t>
            </a:r>
            <a:endParaRPr kumimoji="0" lang="en-US" sz="18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John C. Whitcomb, 4</a:t>
            </a:r>
            <a:r>
              <a:rPr kumimoji="0" lang="en-US" sz="1100" b="1"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th</a:t>
            </a:r>
            <a:r>
              <a:rPr kumimoji="0" lang="en-US" sz="11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ed. (Winona Lake, IN: BMH Books, 1968), 2</a:t>
            </a:r>
            <a:endPar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52754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pic>
        <p:nvPicPr>
          <p:cNvPr id="66662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r="32712"/>
          <a:stretch>
            <a:fillRect/>
          </a:stretch>
        </p:blipFill>
        <p:spPr bwMode="auto">
          <a:xfrm>
            <a:off x="533400" y="3048000"/>
            <a:ext cx="3055938"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1" name="Text Box 3"/>
          <p:cNvSpPr txBox="1">
            <a:spLocks noChangeArrowheads="1"/>
          </p:cNvSpPr>
          <p:nvPr/>
        </p:nvSpPr>
        <p:spPr bwMode="auto">
          <a:xfrm>
            <a:off x="1589088" y="4379913"/>
            <a:ext cx="2430462" cy="771623"/>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lvl="0" algn="ctr" defTabSz="449263" eaLnBrk="1" fontAlgn="base" hangingPunct="1">
              <a:spcBef>
                <a:spcPts val="2500"/>
              </a:spcBef>
              <a:spcAft>
                <a:spcPct val="0"/>
              </a:spcAft>
              <a:buClr>
                <a:srgbClr val="000000"/>
              </a:buClr>
              <a:buSzPct val="100000"/>
              <a:defRPr/>
            </a:pPr>
            <a:r>
              <a:rPr lang="ar-JO" sz="4400"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أشعياء</a:t>
            </a:r>
            <a:endParaRPr lang="en-GB" sz="4400"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37892" name="Text Box 4"/>
          <p:cNvSpPr txBox="1">
            <a:spLocks noChangeArrowheads="1"/>
          </p:cNvSpPr>
          <p:nvPr/>
        </p:nvSpPr>
        <p:spPr bwMode="auto">
          <a:xfrm>
            <a:off x="4572000" y="365125"/>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1-39      40-66</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pic>
        <p:nvPicPr>
          <p:cNvPr id="666630"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l="63245"/>
          <a:stretch>
            <a:fillRect/>
          </a:stretch>
        </p:blipFill>
        <p:spPr bwMode="auto">
          <a:xfrm>
            <a:off x="3663950" y="3048000"/>
            <a:ext cx="1670050"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902" name="Text Box 14"/>
          <p:cNvSpPr txBox="1">
            <a:spLocks noChangeArrowheads="1"/>
          </p:cNvSpPr>
          <p:nvPr/>
        </p:nvSpPr>
        <p:spPr bwMode="auto">
          <a:xfrm>
            <a:off x="533400" y="365125"/>
            <a:ext cx="4038600" cy="64611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rPr>
              <a:t>قسمي أشعياء</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endParaRPr>
          </a:p>
        </p:txBody>
      </p:sp>
      <p:sp>
        <p:nvSpPr>
          <p:cNvPr id="37903" name="Text Box 15"/>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453</a:t>
            </a:r>
          </a:p>
        </p:txBody>
      </p:sp>
      <p:sp>
        <p:nvSpPr>
          <p:cNvPr id="17" name="Text Box 12">
            <a:extLst>
              <a:ext uri="{FF2B5EF4-FFF2-40B4-BE49-F238E27FC236}">
                <a16:creationId xmlns:a16="http://schemas.microsoft.com/office/drawing/2014/main" id="{456CB44A-D9C8-C94F-B42B-862D9FC9A969}"/>
              </a:ext>
            </a:extLst>
          </p:cNvPr>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200" b="1" u="sng" dirty="0">
                <a:solidFill>
                  <a:srgbClr val="FFFFFF"/>
                </a:solidFill>
                <a:effectLst>
                  <a:outerShdw blurRad="38100" dist="38100" dir="2700000" algn="tl">
                    <a:srgbClr val="808080"/>
                  </a:outerShdw>
                </a:effectLst>
                <a:latin typeface="Arial" panose="020B0604020202020204" pitchFamily="34" charset="0"/>
                <a:cs typeface="Arial" panose="020B0604020202020204" pitchFamily="34" charset="0"/>
              </a:rPr>
              <a:t>الردود :</a:t>
            </a:r>
            <a:endParaRPr kumimoji="0" lang="en-GB" sz="3200" b="1" u="sng"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18" name="Text Box 13">
            <a:extLst>
              <a:ext uri="{FF2B5EF4-FFF2-40B4-BE49-F238E27FC236}">
                <a16:creationId xmlns:a16="http://schemas.microsoft.com/office/drawing/2014/main" id="{947F7ECF-3071-5E41-993D-5ACD286C6262}"/>
              </a:ext>
            </a:extLst>
          </p:cNvPr>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 الخلفية</a:t>
            </a:r>
            <a:endParaRPr kumimoji="0" lang="en-GB"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19" name="Text Box 12">
            <a:extLst>
              <a:ext uri="{FF2B5EF4-FFF2-40B4-BE49-F238E27FC236}">
                <a16:creationId xmlns:a16="http://schemas.microsoft.com/office/drawing/2014/main" id="{D4670EFE-784D-1E4D-AFE6-4C0AFA0FA961}"/>
              </a:ext>
            </a:extLst>
          </p:cNvPr>
          <p:cNvSpPr txBox="1">
            <a:spLocks noChangeArrowheads="1"/>
          </p:cNvSpPr>
          <p:nvPr/>
        </p:nvSpPr>
        <p:spPr bwMode="auto">
          <a:xfrm>
            <a:off x="59267" y="1253785"/>
            <a:ext cx="2893040" cy="586957"/>
          </a:xfrm>
          <a:prstGeom prst="rect">
            <a:avLst/>
          </a:prstGeom>
          <a:solidFill>
            <a:schemeClr val="tx1"/>
          </a:solidFill>
          <a:ln w="38100">
            <a:solidFill>
              <a:schemeClr val="bg1"/>
            </a:solid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الإتهام</a:t>
            </a:r>
            <a:endParaRPr kumimoji="0" lang="en-GB" sz="3200" b="1"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2" name="Down Arrow Callout 1">
            <a:extLst>
              <a:ext uri="{FF2B5EF4-FFF2-40B4-BE49-F238E27FC236}">
                <a16:creationId xmlns:a16="http://schemas.microsoft.com/office/drawing/2014/main" id="{3E8C88CB-D4DD-9842-B207-CC017756DEC8}"/>
              </a:ext>
            </a:extLst>
          </p:cNvPr>
          <p:cNvSpPr/>
          <p:nvPr/>
        </p:nvSpPr>
        <p:spPr bwMode="auto">
          <a:xfrm>
            <a:off x="584544" y="1948543"/>
            <a:ext cx="2220686" cy="2140857"/>
          </a:xfrm>
          <a:prstGeom prst="downArrowCallou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FFFFFF"/>
              </a:buClr>
              <a:buSzPct val="100000"/>
              <a:buFont typeface="Arial" charset="0"/>
              <a:buNone/>
              <a:tabLst/>
            </a:pPr>
            <a:r>
              <a:rPr kumimoji="0" lang="ar-JO" sz="2400" b="1" u="none" strike="noStrike" cap="none" normalizeH="0" baseline="0" dirty="0">
                <a:ln>
                  <a:noFill/>
                </a:ln>
                <a:solidFill>
                  <a:schemeClr val="bg1"/>
                </a:solidFill>
                <a:effectLst/>
                <a:latin typeface="Arial" panose="020B0604020202020204" pitchFamily="34" charset="0"/>
                <a:ea typeface="ＭＳ Ｐゴシック" charset="-128"/>
              </a:rPr>
              <a:t>الخلفية      الأشورية</a:t>
            </a:r>
          </a:p>
          <a:p>
            <a:pPr marL="0" marR="0" indent="0" algn="ctr" defTabSz="449263" rtl="0" eaLnBrk="1" fontAlgn="base" latinLnBrk="0" hangingPunct="1">
              <a:lnSpc>
                <a:spcPct val="93000"/>
              </a:lnSpc>
              <a:spcBef>
                <a:spcPct val="0"/>
              </a:spcBef>
              <a:spcAft>
                <a:spcPct val="0"/>
              </a:spcAft>
              <a:buClr>
                <a:srgbClr val="FFFFFF"/>
              </a:buClr>
              <a:buSzPct val="100000"/>
              <a:buFont typeface="Arial" charset="0"/>
              <a:buNone/>
              <a:tabLst/>
            </a:pPr>
            <a:r>
              <a:rPr lang="ar-JO" sz="2400" b="1" dirty="0">
                <a:solidFill>
                  <a:schemeClr val="bg1"/>
                </a:solidFill>
                <a:latin typeface="Arial" panose="020B0604020202020204" pitchFamily="34" charset="0"/>
                <a:ea typeface="ＭＳ Ｐゴシック" charset="-128"/>
              </a:rPr>
              <a:t>(أش 1-39)</a:t>
            </a:r>
            <a:endParaRPr kumimoji="0" lang="en-US" sz="2400" b="1" u="none" strike="noStrike" cap="none" normalizeH="0" baseline="0" dirty="0">
              <a:ln>
                <a:noFill/>
              </a:ln>
              <a:solidFill>
                <a:schemeClr val="bg1"/>
              </a:solidFill>
              <a:effectLst/>
              <a:latin typeface="Arial" panose="020B0604020202020204" pitchFamily="34" charset="0"/>
              <a:ea typeface="ＭＳ Ｐゴシック" charset="-128"/>
            </a:endParaRPr>
          </a:p>
        </p:txBody>
      </p:sp>
      <p:sp>
        <p:nvSpPr>
          <p:cNvPr id="22" name="Down Arrow Callout 21">
            <a:extLst>
              <a:ext uri="{FF2B5EF4-FFF2-40B4-BE49-F238E27FC236}">
                <a16:creationId xmlns:a16="http://schemas.microsoft.com/office/drawing/2014/main" id="{3C9A5022-26DA-AF49-83DE-00630197ADD3}"/>
              </a:ext>
            </a:extLst>
          </p:cNvPr>
          <p:cNvSpPr/>
          <p:nvPr/>
        </p:nvSpPr>
        <p:spPr bwMode="auto">
          <a:xfrm>
            <a:off x="2903196" y="1948543"/>
            <a:ext cx="2220686" cy="2140857"/>
          </a:xfrm>
          <a:prstGeom prst="downArrowCallou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FFFFFF"/>
              </a:buClr>
              <a:buSzPct val="100000"/>
              <a:buFont typeface="Arial" charset="0"/>
              <a:buNone/>
              <a:tabLst/>
            </a:pPr>
            <a:r>
              <a:rPr kumimoji="0" lang="ar-JO" sz="2400" b="1" u="none" strike="noStrike" cap="none" normalizeH="0" baseline="0" dirty="0">
                <a:ln>
                  <a:noFill/>
                </a:ln>
                <a:solidFill>
                  <a:schemeClr val="bg1"/>
                </a:solidFill>
                <a:effectLst/>
                <a:latin typeface="Arial" panose="020B0604020202020204" pitchFamily="34" charset="0"/>
                <a:ea typeface="ＭＳ Ｐゴシック" charset="-128"/>
              </a:rPr>
              <a:t>الخلفية          البابلية</a:t>
            </a:r>
          </a:p>
          <a:p>
            <a:pPr marL="0" marR="0" indent="0" algn="ctr" defTabSz="449263" rtl="0" eaLnBrk="1" fontAlgn="base" latinLnBrk="0" hangingPunct="1">
              <a:lnSpc>
                <a:spcPct val="93000"/>
              </a:lnSpc>
              <a:spcBef>
                <a:spcPct val="0"/>
              </a:spcBef>
              <a:spcAft>
                <a:spcPct val="0"/>
              </a:spcAft>
              <a:buClr>
                <a:srgbClr val="FFFFFF"/>
              </a:buClr>
              <a:buSzPct val="100000"/>
              <a:buFont typeface="Arial" charset="0"/>
              <a:buNone/>
              <a:tabLst/>
            </a:pPr>
            <a:r>
              <a:rPr lang="ar-JO" sz="2400" b="1" dirty="0">
                <a:solidFill>
                  <a:schemeClr val="bg1"/>
                </a:solidFill>
                <a:latin typeface="Arial" panose="020B0604020202020204" pitchFamily="34" charset="0"/>
                <a:ea typeface="ＭＳ Ｐゴシック" charset="-128"/>
              </a:rPr>
              <a:t>(أش 40-66)</a:t>
            </a:r>
            <a:endParaRPr kumimoji="0" lang="en-US" sz="2400" b="1" u="none" strike="noStrike" cap="none" normalizeH="0" baseline="0" dirty="0">
              <a:ln>
                <a:noFill/>
              </a:ln>
              <a:solidFill>
                <a:schemeClr val="bg1"/>
              </a:solidFill>
              <a:effectLst/>
              <a:latin typeface="Arial" panose="020B0604020202020204" pitchFamily="34" charset="0"/>
              <a:ea typeface="ＭＳ Ｐゴシック" charset="-128"/>
            </a:endParaRPr>
          </a:p>
        </p:txBody>
      </p:sp>
      <p:sp>
        <p:nvSpPr>
          <p:cNvPr id="23" name="Text Box 12">
            <a:extLst>
              <a:ext uri="{FF2B5EF4-FFF2-40B4-BE49-F238E27FC236}">
                <a16:creationId xmlns:a16="http://schemas.microsoft.com/office/drawing/2014/main" id="{0C2A15CA-4B0B-184F-A961-08DFD46A4FF6}"/>
              </a:ext>
            </a:extLst>
          </p:cNvPr>
          <p:cNvSpPr txBox="1">
            <a:spLocks noChangeArrowheads="1"/>
          </p:cNvSpPr>
          <p:nvPr/>
        </p:nvSpPr>
        <p:spPr bwMode="auto">
          <a:xfrm>
            <a:off x="59267" y="4775916"/>
            <a:ext cx="2893040" cy="586957"/>
          </a:xfrm>
          <a:prstGeom prst="rect">
            <a:avLst/>
          </a:prstGeom>
          <a:solidFill>
            <a:schemeClr val="tx1"/>
          </a:solidFill>
          <a:ln w="38100">
            <a:solidFill>
              <a:schemeClr val="bg1"/>
            </a:solid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النقض</a:t>
            </a:r>
            <a:endParaRPr kumimoji="0" lang="en-GB" sz="3200" b="1"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 name="Rectangle 2">
            <a:extLst>
              <a:ext uri="{FF2B5EF4-FFF2-40B4-BE49-F238E27FC236}">
                <a16:creationId xmlns:a16="http://schemas.microsoft.com/office/drawing/2014/main" id="{C46CE808-833F-9443-81F6-AC336E7E7F10}"/>
              </a:ext>
            </a:extLst>
          </p:cNvPr>
          <p:cNvSpPr/>
          <p:nvPr/>
        </p:nvSpPr>
        <p:spPr bwMode="auto">
          <a:xfrm>
            <a:off x="584544" y="5401341"/>
            <a:ext cx="2220686" cy="14566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lnSpc>
                <a:spcPct val="93000"/>
              </a:lnSpc>
              <a:spcBef>
                <a:spcPct val="0"/>
              </a:spcBef>
              <a:spcAft>
                <a:spcPct val="0"/>
              </a:spcAft>
              <a:buClr>
                <a:srgbClr val="FFFFFF"/>
              </a:buClr>
              <a:buSzPct val="100000"/>
            </a:pPr>
            <a:r>
              <a:rPr lang="ar-JO" sz="2400" b="1" dirty="0">
                <a:solidFill>
                  <a:schemeClr val="bg1"/>
                </a:solidFill>
                <a:latin typeface="Arial" panose="020B0604020202020204" pitchFamily="34" charset="0"/>
                <a:ea typeface="ＭＳ Ｐゴシック" charset="-128"/>
              </a:rPr>
              <a:t>ذكرت بابل 9 مرات في 1-39</a:t>
            </a:r>
            <a:endParaRPr lang="en-US" sz="2400" b="1" dirty="0">
              <a:solidFill>
                <a:schemeClr val="bg1"/>
              </a:solidFill>
              <a:latin typeface="Arial" panose="020B0604020202020204" pitchFamily="34" charset="0"/>
              <a:ea typeface="ＭＳ Ｐゴシック" charset="-128"/>
            </a:endParaRPr>
          </a:p>
        </p:txBody>
      </p:sp>
      <p:sp>
        <p:nvSpPr>
          <p:cNvPr id="28" name="Rectangle 27">
            <a:extLst>
              <a:ext uri="{FF2B5EF4-FFF2-40B4-BE49-F238E27FC236}">
                <a16:creationId xmlns:a16="http://schemas.microsoft.com/office/drawing/2014/main" id="{D8B0C19B-A1D7-F84C-BFBF-949727C31D77}"/>
              </a:ext>
            </a:extLst>
          </p:cNvPr>
          <p:cNvSpPr/>
          <p:nvPr/>
        </p:nvSpPr>
        <p:spPr bwMode="auto">
          <a:xfrm>
            <a:off x="2903196" y="5401341"/>
            <a:ext cx="2220686" cy="14566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lnSpc>
                <a:spcPct val="93000"/>
              </a:lnSpc>
              <a:spcBef>
                <a:spcPct val="0"/>
              </a:spcBef>
              <a:spcAft>
                <a:spcPct val="0"/>
              </a:spcAft>
              <a:buClr>
                <a:srgbClr val="FFFFFF"/>
              </a:buClr>
              <a:buSzPct val="100000"/>
            </a:pPr>
            <a:r>
              <a:rPr lang="ar-JO" sz="2400" b="1" dirty="0">
                <a:solidFill>
                  <a:schemeClr val="bg1"/>
                </a:solidFill>
                <a:latin typeface="Arial" panose="020B0604020202020204" pitchFamily="34" charset="0"/>
                <a:ea typeface="ＭＳ Ｐゴシック" charset="-128"/>
              </a:rPr>
              <a:t>بينما ذكرت بابل 4 مرات فقط في    40-66</a:t>
            </a:r>
            <a:endParaRPr lang="en-US" sz="2400" b="1" dirty="0">
              <a:solidFill>
                <a:schemeClr val="bg1"/>
              </a:solidFill>
              <a:latin typeface="Arial" panose="020B0604020202020204" pitchFamily="34" charset="0"/>
              <a:ea typeface="ＭＳ Ｐゴシック" charset="-128"/>
            </a:endParaRPr>
          </a:p>
        </p:txBody>
      </p:sp>
      <p:sp>
        <p:nvSpPr>
          <p:cNvPr id="29" name="Rectangle 28">
            <a:extLst>
              <a:ext uri="{FF2B5EF4-FFF2-40B4-BE49-F238E27FC236}">
                <a16:creationId xmlns:a16="http://schemas.microsoft.com/office/drawing/2014/main" id="{1F031A62-7715-1D45-8A4A-0D8447B69D15}"/>
              </a:ext>
            </a:extLst>
          </p:cNvPr>
          <p:cNvSpPr/>
          <p:nvPr/>
        </p:nvSpPr>
        <p:spPr bwMode="auto">
          <a:xfrm>
            <a:off x="9335894" y="5362873"/>
            <a:ext cx="2220686" cy="14566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lnSpc>
                <a:spcPct val="93000"/>
              </a:lnSpc>
              <a:spcBef>
                <a:spcPct val="0"/>
              </a:spcBef>
              <a:spcAft>
                <a:spcPct val="0"/>
              </a:spcAft>
              <a:buClr>
                <a:srgbClr val="FFFFFF"/>
              </a:buClr>
              <a:buSzPct val="100000"/>
            </a:pPr>
            <a:r>
              <a:rPr lang="en-US" sz="2400" b="1" dirty="0">
                <a:solidFill>
                  <a:schemeClr val="bg1"/>
                </a:solidFill>
                <a:latin typeface="Arial" panose="020B0604020202020204" pitchFamily="34" charset="0"/>
                <a:ea typeface="ＭＳ Ｐゴシック" charset="-128"/>
              </a:rPr>
              <a:t>Keep due to animation bug!</a:t>
            </a:r>
          </a:p>
        </p:txBody>
      </p:sp>
    </p:spTree>
    <p:extLst>
      <p:ext uri="{BB962C8B-B14F-4D97-AF65-F5344CB8AC3E}">
        <p14:creationId xmlns:p14="http://schemas.microsoft.com/office/powerpoint/2010/main" val="6895999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linds(horizont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22" grpId="0" animBg="1"/>
      <p:bldP spid="23" grpId="0" animBg="1"/>
      <p:bldP spid="3" grpId="0" animBg="1" autoUpdateAnimBg="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9938" name="Text Box 2"/>
          <p:cNvSpPr txBox="1">
            <a:spLocks noChangeArrowheads="1"/>
          </p:cNvSpPr>
          <p:nvPr/>
        </p:nvSpPr>
        <p:spPr bwMode="auto">
          <a:xfrm>
            <a:off x="609600" y="304800"/>
            <a:ext cx="3733800" cy="64928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قسمي أشعياء</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40" name="Text Box 4"/>
          <p:cNvSpPr txBox="1">
            <a:spLocks noChangeArrowheads="1"/>
          </p:cNvSpPr>
          <p:nvPr/>
        </p:nvSpPr>
        <p:spPr bwMode="auto">
          <a:xfrm>
            <a:off x="609600" y="914400"/>
            <a:ext cx="37338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ثلاثة أقسام أشعياء</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42" name="Text Box 6"/>
          <p:cNvSpPr txBox="1">
            <a:spLocks noChangeArrowheads="1"/>
          </p:cNvSpPr>
          <p:nvPr/>
        </p:nvSpPr>
        <p:spPr bwMode="auto">
          <a:xfrm>
            <a:off x="4572000" y="1557338"/>
            <a:ext cx="4191000" cy="64293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1-66</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grpSp>
        <p:nvGrpSpPr>
          <p:cNvPr id="670726" name="Group 7"/>
          <p:cNvGrpSpPr>
            <a:grpSpLocks/>
          </p:cNvGrpSpPr>
          <p:nvPr/>
        </p:nvGrpSpPr>
        <p:grpSpPr bwMode="auto">
          <a:xfrm>
            <a:off x="533400" y="3048000"/>
            <a:ext cx="4540250" cy="3425825"/>
            <a:chOff x="336" y="1920"/>
            <a:chExt cx="2860" cy="2158"/>
          </a:xfrm>
        </p:grpSpPr>
        <p:pic>
          <p:nvPicPr>
            <p:cNvPr id="67073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9945" name="Text Box 9"/>
            <p:cNvSpPr txBox="1">
              <a:spLocks noChangeArrowheads="1"/>
            </p:cNvSpPr>
            <p:nvPr/>
          </p:nvSpPr>
          <p:spPr bwMode="auto">
            <a:xfrm>
              <a:off x="1001" y="2759"/>
              <a:ext cx="1531" cy="443"/>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50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0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ＭＳ Ｐゴシック" charset="0"/>
                  <a:cs typeface="Arial" panose="020B0604020202020204" pitchFamily="34" charset="0"/>
                </a:rPr>
                <a:t>أشعياء</a:t>
              </a:r>
              <a:endParaRPr kumimoji="0" lang="en-GB" sz="40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ＭＳ Ｐゴシック" charset="0"/>
                <a:cs typeface="Arial" panose="020B0604020202020204" pitchFamily="34" charset="0"/>
              </a:endParaRPr>
            </a:p>
          </p:txBody>
        </p:sp>
      </p:grpSp>
      <p:sp>
        <p:nvSpPr>
          <p:cNvPr id="39946" name="Text Box 10"/>
          <p:cNvSpPr txBox="1">
            <a:spLocks noChangeArrowheads="1"/>
          </p:cNvSpPr>
          <p:nvPr/>
        </p:nvSpPr>
        <p:spPr bwMode="auto">
          <a:xfrm>
            <a:off x="533400" y="1573213"/>
            <a:ext cx="38100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rPr>
              <a:t>وحدة</a:t>
            </a:r>
            <a:r>
              <a:rPr kumimoji="0" lang="ar-JO" sz="3600" b="1" u="none" strike="noStrike" kern="1200" cap="none" spc="0" normalizeH="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rPr>
              <a:t> أشعياء</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endParaRPr>
          </a:p>
        </p:txBody>
      </p:sp>
      <p:sp>
        <p:nvSpPr>
          <p:cNvPr id="39947" name="Text Box 11"/>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453</a:t>
            </a:r>
          </a:p>
        </p:txBody>
      </p:sp>
      <p:sp>
        <p:nvSpPr>
          <p:cNvPr id="39948" name="Text Box 12"/>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sng"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الردود :</a:t>
            </a:r>
            <a:endParaRPr kumimoji="0" lang="en-GB" sz="3200" b="1" u="sng"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49" name="Text Box 13"/>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 الخلفية</a:t>
            </a:r>
            <a:endParaRPr kumimoji="0" lang="en-GB"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50" name="Text Box 14"/>
          <p:cNvSpPr txBox="1">
            <a:spLocks noChangeArrowheads="1"/>
          </p:cNvSpPr>
          <p:nvPr/>
        </p:nvSpPr>
        <p:spPr bwMode="auto">
          <a:xfrm>
            <a:off x="5083175" y="408781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2. النمط و اللاهوت</a:t>
            </a:r>
            <a:endParaRPr kumimoji="0" lang="en-GB"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18" name="Text Box 4"/>
          <p:cNvSpPr txBox="1">
            <a:spLocks noChangeArrowheads="1"/>
          </p:cNvSpPr>
          <p:nvPr/>
        </p:nvSpPr>
        <p:spPr bwMode="auto">
          <a:xfrm>
            <a:off x="4572000" y="304800"/>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1-39      40-66</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19" name="Text Box 5"/>
          <p:cNvSpPr txBox="1">
            <a:spLocks noChangeArrowheads="1"/>
          </p:cNvSpPr>
          <p:nvPr/>
        </p:nvSpPr>
        <p:spPr bwMode="auto">
          <a:xfrm>
            <a:off x="4572000" y="944563"/>
            <a:ext cx="4572000" cy="64928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1-39   40-55   56-66</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030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327025"/>
            <a:ext cx="5715000" cy="531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6626" name="Text Box 2"/>
          <p:cNvSpPr txBox="1">
            <a:spLocks noChangeArrowheads="1"/>
          </p:cNvSpPr>
          <p:nvPr/>
        </p:nvSpPr>
        <p:spPr bwMode="auto">
          <a:xfrm>
            <a:off x="533400" y="5334000"/>
            <a:ext cx="8153400" cy="830263"/>
          </a:xfrm>
          <a:prstGeom prst="rect">
            <a:avLst/>
          </a:prstGeom>
          <a:solidFill>
            <a:srgbClr val="FF3300"/>
          </a:solid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300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JO" sz="4800" b="1" dirty="0">
                <a:solidFill>
                  <a:srgbClr val="FFFFFF"/>
                </a:solidFill>
                <a:effectLst>
                  <a:outerShdw blurRad="38100" dist="38100" dir="2700000" algn="tl">
                    <a:srgbClr val="000000"/>
                  </a:outerShdw>
                </a:effectLst>
                <a:latin typeface="Arial" panose="020B0604020202020204" pitchFamily="34" charset="0"/>
              </a:rPr>
              <a:t>أشعياء</a:t>
            </a:r>
            <a:endParaRPr kumimoji="0" lang="en-GB" sz="4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endParaRPr>
          </a:p>
        </p:txBody>
      </p:sp>
      <p:sp>
        <p:nvSpPr>
          <p:cNvPr id="4" name="Text Box 5"/>
          <p:cNvSpPr txBox="1">
            <a:spLocks noChangeArrowheads="1"/>
          </p:cNvSpPr>
          <p:nvPr/>
        </p:nvSpPr>
        <p:spPr bwMode="auto">
          <a:xfrm>
            <a:off x="0" y="6165850"/>
            <a:ext cx="9144000" cy="719138"/>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449263" rtl="0" eaLnBrk="1" fontAlgn="auto" latinLnBrk="0" hangingPunct="1">
              <a:lnSpc>
                <a:spcPct val="100000"/>
              </a:lnSpc>
              <a:spcBef>
                <a:spcPts val="0"/>
              </a:spcBef>
              <a:spcAft>
                <a:spcPts val="0"/>
              </a:spcAft>
              <a:buClrTx/>
              <a:buSzTx/>
              <a:buFontTx/>
              <a:buNone/>
              <a:tabLst/>
              <a:defRPr/>
            </a:pPr>
            <a:r>
              <a:rPr kumimoji="0" lang="ar-JO" sz="32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كنيسة سيستين</a:t>
            </a:r>
            <a:endParaRPr kumimoji="0" lang="en-US" sz="32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76772355"/>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 name="Table 83"/>
          <p:cNvGraphicFramePr>
            <a:graphicFrameLocks noGrp="1"/>
          </p:cNvGraphicFramePr>
          <p:nvPr/>
        </p:nvGraphicFramePr>
        <p:xfrm>
          <a:off x="0" y="0"/>
          <a:ext cx="9144000" cy="6892925"/>
        </p:xfrm>
        <a:graphic>
          <a:graphicData uri="http://schemas.openxmlformats.org/drawingml/2006/table">
            <a:tbl>
              <a:tblPr/>
              <a:tblGrid>
                <a:gridCol w="1258888">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60455">
                  <a:extLst>
                    <a:ext uri="{9D8B030D-6E8A-4147-A177-3AD203B41FA5}">
                      <a16:colId xmlns:a16="http://schemas.microsoft.com/office/drawing/2014/main" val="20002"/>
                    </a:ext>
                  </a:extLst>
                </a:gridCol>
                <a:gridCol w="1144595">
                  <a:extLst>
                    <a:ext uri="{9D8B030D-6E8A-4147-A177-3AD203B41FA5}">
                      <a16:colId xmlns:a16="http://schemas.microsoft.com/office/drawing/2014/main" val="20003"/>
                    </a:ext>
                  </a:extLst>
                </a:gridCol>
                <a:gridCol w="1150937">
                  <a:extLst>
                    <a:ext uri="{9D8B030D-6E8A-4147-A177-3AD203B41FA5}">
                      <a16:colId xmlns:a16="http://schemas.microsoft.com/office/drawing/2014/main" val="20004"/>
                    </a:ext>
                  </a:extLst>
                </a:gridCol>
                <a:gridCol w="1062054">
                  <a:extLst>
                    <a:ext uri="{9D8B030D-6E8A-4147-A177-3AD203B41FA5}">
                      <a16:colId xmlns:a16="http://schemas.microsoft.com/office/drawing/2014/main" val="20005"/>
                    </a:ext>
                  </a:extLst>
                </a:gridCol>
                <a:gridCol w="1143008">
                  <a:extLst>
                    <a:ext uri="{9D8B030D-6E8A-4147-A177-3AD203B41FA5}">
                      <a16:colId xmlns:a16="http://schemas.microsoft.com/office/drawing/2014/main" val="20006"/>
                    </a:ext>
                  </a:extLst>
                </a:gridCol>
                <a:gridCol w="1071538">
                  <a:extLst>
                    <a:ext uri="{9D8B030D-6E8A-4147-A177-3AD203B41FA5}">
                      <a16:colId xmlns:a16="http://schemas.microsoft.com/office/drawing/2014/main" val="20007"/>
                    </a:ext>
                  </a:extLst>
                </a:gridCol>
              </a:tblGrid>
              <a:tr h="898479">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3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تجديد النظام المخلوق</a:t>
                      </a:r>
                      <a:endParaRPr kumimoji="0" lang="en-GB" sz="3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660066"/>
                        </a:gs>
                        <a:gs pos="100000">
                          <a:schemeClr val="tx1"/>
                        </a:gs>
                      </a:gsLst>
                      <a:path path="shape">
                        <a:fillToRect l="50000" t="50000" r="50000" b="50000"/>
                      </a:path>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8736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الخلاص</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(و الدينونة)</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الدينونة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(و الخلاص)</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654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الإصحاحات 40-66 </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الإصحاحات 1-39 </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36556">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السبي البابلي</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الغزو الأشوري</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658780">
                <a:tc gridSpan="4">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النبوة</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النبوة                   التاريخ</a:t>
                      </a: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40076">
                <a:tc gridSpan="4">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تعزية في الغالب</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دينونة في الغالب              استراحة   </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1238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التجديد تحت المسيا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60-66</a:t>
                      </a:r>
                      <a:endParaRPr kumimoji="0" lang="en-U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مبادرة الله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58-59</a:t>
                      </a:r>
                      <a:endParaRPr kumimoji="0" lang="en-U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العبد المتألم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49-57</a:t>
                      </a:r>
                      <a:endParaRPr kumimoji="0" lang="en-U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راعي إسرائيل 40-48</a:t>
                      </a:r>
                      <a:endParaRPr kumimoji="0" lang="en-U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الخلاص</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المرض و الخطية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36-39</a:t>
                      </a:r>
                      <a:endParaRPr kumimoji="0" lang="en-U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دينونة و بركة عالمية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24-35</a:t>
                      </a:r>
                      <a:endParaRPr kumimoji="0" lang="en-U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دينونة الشعوب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13-23</a:t>
                      </a:r>
                      <a:endParaRPr kumimoji="0" lang="en-U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الإنتهاكات و النجاة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1 – 12 </a:t>
                      </a:r>
                      <a:endParaRPr kumimoji="0" lang="en-U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623857">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يهوذا</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8736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739-681 ق . م </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a:t>
                      </a: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قبل و خلال و بعد سقوط إسرائيل تحت حكم الأشوريين 722 ق . م</a:t>
                      </a: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53291" name="TextBox 84"/>
          <p:cNvSpPr txBox="1">
            <a:spLocks noChangeArrowheads="1"/>
          </p:cNvSpPr>
          <p:nvPr/>
        </p:nvSpPr>
        <p:spPr bwMode="auto">
          <a:xfrm>
            <a:off x="7956550" y="9525"/>
            <a:ext cx="1187450" cy="436563"/>
          </a:xfrm>
          <a:prstGeom prst="rect">
            <a:avLst/>
          </a:prstGeom>
          <a:noFill/>
          <a:ln w="9525">
            <a:noFill/>
            <a:miter lim="800000"/>
            <a:headEnd/>
            <a:tailEnd/>
          </a:ln>
        </p:spPr>
        <p:txBody>
          <a:bodyPr>
            <a:spAutoFit/>
          </a:bodyPr>
          <a:lstStyle/>
          <a:p>
            <a:pPr marL="0" marR="0" lvl="0" indent="0" algn="r" defTabSz="449263" rtl="0" eaLnBrk="1" fontAlgn="base" latinLnBrk="0" hangingPunct="1">
              <a:lnSpc>
                <a:spcPct val="93000"/>
              </a:lnSpc>
              <a:spcBef>
                <a:spcPct val="0"/>
              </a:spcBef>
              <a:spcAft>
                <a:spcPct val="0"/>
              </a:spcAft>
              <a:buClr>
                <a:srgbClr val="FFFFFF"/>
              </a:buClr>
              <a:buSzPct val="100000"/>
              <a:buFont typeface="Arial" pitchFamily="34" charset="0"/>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452</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 name="Title 1"/>
          <p:cNvSpPr>
            <a:spLocks noGrp="1"/>
          </p:cNvSpPr>
          <p:nvPr>
            <p:ph type="title" idx="4294967295"/>
          </p:nvPr>
        </p:nvSpPr>
        <p:spPr>
          <a:xfrm>
            <a:off x="-36513" y="115888"/>
            <a:ext cx="2016126" cy="720725"/>
          </a:xfrm>
        </p:spPr>
        <p:txBody>
          <a:bodyPr/>
          <a:lstStyle/>
          <a:p>
            <a:pPr algn="l" eaLnBrk="1" hangingPunct="1">
              <a:buFont typeface="Times New Roman" charset="0"/>
              <a:buNone/>
              <a:defRPr/>
            </a:pPr>
            <a:r>
              <a:rPr lang="ar-JO" sz="3200" kern="1200" dirty="0">
                <a:solidFill>
                  <a:srgbClr val="FFFFFF"/>
                </a:solidFill>
                <a:ea typeface="ＭＳ Ｐゴシック" panose="020B0600070205080204" pitchFamily="34" charset="-128"/>
              </a:rPr>
              <a:t>أشعياء</a:t>
            </a:r>
            <a:endParaRPr lang="en-US" dirty="0">
              <a:ea typeface="+mj-ea"/>
            </a:endParaRPr>
          </a:p>
        </p:txBody>
      </p:sp>
      <p:cxnSp>
        <p:nvCxnSpPr>
          <p:cNvPr id="53293" name="Straight Connector 7"/>
          <p:cNvCxnSpPr>
            <a:cxnSpLocks noChangeShapeType="1"/>
          </p:cNvCxnSpPr>
          <p:nvPr/>
        </p:nvCxnSpPr>
        <p:spPr bwMode="auto">
          <a:xfrm rot="5400000">
            <a:off x="5179219" y="3607594"/>
            <a:ext cx="1357312" cy="0"/>
          </a:xfrm>
          <a:prstGeom prst="line">
            <a:avLst/>
          </a:prstGeom>
          <a:noFill/>
          <a:ln w="9525" algn="ctr">
            <a:solidFill>
              <a:schemeClr val="tx1"/>
            </a:solidFill>
            <a:round/>
            <a:headEnd/>
            <a:tailEnd/>
          </a:ln>
        </p:spPr>
      </p:cxnSp>
      <p:sp>
        <p:nvSpPr>
          <p:cNvPr id="6" name="TextBox 5">
            <a:extLst>
              <a:ext uri="{FF2B5EF4-FFF2-40B4-BE49-F238E27FC236}">
                <a16:creationId xmlns:a16="http://schemas.microsoft.com/office/drawing/2014/main" id="{476416C4-6D1D-2441-9854-0AF0C8B747A7}"/>
              </a:ext>
            </a:extLst>
          </p:cNvPr>
          <p:cNvSpPr txBox="1"/>
          <p:nvPr/>
        </p:nvSpPr>
        <p:spPr>
          <a:xfrm>
            <a:off x="5224067" y="1582744"/>
            <a:ext cx="3458924" cy="369332"/>
          </a:xfrm>
          <a:prstGeom prst="rect">
            <a:avLst/>
          </a:prstGeom>
          <a:solidFill>
            <a:schemeClr val="accent2"/>
          </a:solid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قدوس إسرائيل (12 مرة)</a:t>
            </a:r>
            <a:endParaRPr lang="en-US"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A7A21E5-EA31-A447-8614-FB49341D175B}"/>
              </a:ext>
            </a:extLst>
          </p:cNvPr>
          <p:cNvSpPr txBox="1"/>
          <p:nvPr/>
        </p:nvSpPr>
        <p:spPr>
          <a:xfrm>
            <a:off x="4702043" y="2174545"/>
            <a:ext cx="4431323" cy="369332"/>
          </a:xfrm>
          <a:prstGeom prst="rect">
            <a:avLst/>
          </a:prstGeom>
          <a:solidFill>
            <a:schemeClr val="accent2"/>
          </a:solid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لأن فم الرب قد تكلم</a:t>
            </a:r>
            <a:endParaRPr lang="en-US"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338AF01-4B44-1949-B111-0EFA0D795876}"/>
              </a:ext>
            </a:extLst>
          </p:cNvPr>
          <p:cNvSpPr txBox="1"/>
          <p:nvPr/>
        </p:nvSpPr>
        <p:spPr>
          <a:xfrm>
            <a:off x="4712676" y="2774994"/>
            <a:ext cx="4431323" cy="369332"/>
          </a:xfrm>
          <a:prstGeom prst="rect">
            <a:avLst/>
          </a:prstGeom>
          <a:solidFill>
            <a:schemeClr val="accent2"/>
          </a:solid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40-50 جملة أخرى</a:t>
            </a:r>
            <a:endParaRPr lang="en-US"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3BD791-431F-7A4A-AEB8-2BAC4D72F1AD}"/>
              </a:ext>
            </a:extLst>
          </p:cNvPr>
          <p:cNvSpPr txBox="1"/>
          <p:nvPr/>
        </p:nvSpPr>
        <p:spPr>
          <a:xfrm>
            <a:off x="662130" y="1591624"/>
            <a:ext cx="2945218" cy="369332"/>
          </a:xfrm>
          <a:prstGeom prst="rect">
            <a:avLst/>
          </a:prstGeom>
          <a:solidFill>
            <a:schemeClr val="accent2"/>
          </a:solid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قدوس إسرائيل (13 مرة)</a:t>
            </a:r>
            <a:endParaRPr lang="en-US"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5E33756-B3E2-2545-9AD6-B08D44B190AC}"/>
              </a:ext>
            </a:extLst>
          </p:cNvPr>
          <p:cNvSpPr txBox="1"/>
          <p:nvPr/>
        </p:nvSpPr>
        <p:spPr>
          <a:xfrm>
            <a:off x="204929" y="2204691"/>
            <a:ext cx="4316819" cy="369332"/>
          </a:xfrm>
          <a:prstGeom prst="rect">
            <a:avLst/>
          </a:prstGeom>
          <a:solidFill>
            <a:schemeClr val="accent2"/>
          </a:solid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لأن فم الرب قد تكلم</a:t>
            </a:r>
            <a:endParaRPr lang="en-US"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D16FA13-5696-1F49-952F-6983323A9665}"/>
              </a:ext>
            </a:extLst>
          </p:cNvPr>
          <p:cNvSpPr txBox="1"/>
          <p:nvPr/>
        </p:nvSpPr>
        <p:spPr>
          <a:xfrm>
            <a:off x="215562" y="2805139"/>
            <a:ext cx="4316819" cy="369332"/>
          </a:xfrm>
          <a:prstGeom prst="rect">
            <a:avLst/>
          </a:prstGeom>
          <a:solidFill>
            <a:schemeClr val="accent2"/>
          </a:solid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40-55 جملة مكررة هنا</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45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20" name="Text Box 14">
            <a:extLst>
              <a:ext uri="{FF2B5EF4-FFF2-40B4-BE49-F238E27FC236}">
                <a16:creationId xmlns:a16="http://schemas.microsoft.com/office/drawing/2014/main" id="{51C87F15-AEBC-324F-BCBF-0BA87B2083DD}"/>
              </a:ext>
            </a:extLst>
          </p:cNvPr>
          <p:cNvSpPr txBox="1">
            <a:spLocks noChangeArrowheads="1"/>
          </p:cNvSpPr>
          <p:nvPr/>
        </p:nvSpPr>
        <p:spPr bwMode="auto">
          <a:xfrm>
            <a:off x="137518" y="11021"/>
            <a:ext cx="8998545" cy="6730347"/>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lvl="0" algn="r" defTabSz="449263" rtl="1" eaLnBrk="1" fontAlgn="base" hangingPunct="1">
              <a:spcBef>
                <a:spcPts val="2250"/>
              </a:spcBef>
              <a:spcAft>
                <a:spcPct val="0"/>
              </a:spcAft>
              <a:buClr>
                <a:srgbClr val="FFFFFF"/>
              </a:buClr>
              <a:buSzPct val="100000"/>
              <a:defRPr/>
            </a:pPr>
            <a:r>
              <a:rPr kumimoji="0" lang="en-GB"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rPr>
              <a:t>﻿</a:t>
            </a:r>
            <a:r>
              <a:rPr lang="ar-JO" b="1" dirty="0">
                <a:latin typeface="Arial" panose="020B0604020202020204" pitchFamily="34" charset="0"/>
              </a:rPr>
              <a:t> </a:t>
            </a:r>
            <a:r>
              <a:rPr lang="ar-JO" sz="3200" b="1" dirty="0">
                <a:solidFill>
                  <a:srgbClr val="FFFFFF"/>
                </a:solidFill>
                <a:effectLst>
                  <a:outerShdw blurRad="38100" dist="38100" dir="2700000" algn="tl">
                    <a:srgbClr val="000000"/>
                  </a:outerShdw>
                </a:effectLst>
                <a:latin typeface="Arial" panose="020B0604020202020204" pitchFamily="34" charset="0"/>
              </a:rPr>
              <a:t>الكتب الثلاثة المفترضة من 1–39 ، 40–55 ، 56–66 غالبًا ما يُزعم أنها تُظهر آثارًا لفترات مختلفة من التأليف . لا يمكن أن يكون هناك شك يذكر في الانتماء إلى القرن الثامن المتأخر، حيث كان له صلات عديدة بتلك الحقبة . لكن أن 40-55 مقرها في بابل هو ببساطة ليس صحيحًا. كما تم إجبار العلماء من مختلف المشارب على الملاحظة ، فإن هذه الفصول لا تكشف عن معرفة مباشرة لمدينة بابل (مذكورة أربع مرات فقط في هذه الفصول ، ومرة ​​واحدة فقط تشير فعليًا إلى المنفى العبري ، 48:20 - مقارنة بتسع مرات في 1 - 39!) ، ولكن تنتمي إلى بيئة الشام ، وليس أقلها فلسطين </a:t>
            </a:r>
            <a:endParaRPr lang="ar-JO" sz="1800" b="1" dirty="0">
              <a:solidFill>
                <a:srgbClr val="FFFFFF"/>
              </a:solidFill>
              <a:effectLst>
                <a:outerShdw blurRad="38100" dist="38100" dir="2700000" algn="tl">
                  <a:srgbClr val="000000"/>
                </a:outerShdw>
              </a:effectLst>
              <a:latin typeface="Arial" panose="020B0604020202020204" pitchFamily="34" charset="0"/>
            </a:endParaRPr>
          </a:p>
          <a:p>
            <a:pPr marL="0" marR="0" lvl="0" indent="0" algn="r" defTabSz="449263" rtl="1" eaLnBrk="1" fontAlgn="base" latinLnBrk="0" hangingPunct="1">
              <a:lnSpc>
                <a:spcPct val="100000"/>
              </a:lnSpc>
              <a:spcBef>
                <a:spcPts val="2250"/>
              </a:spcBef>
              <a:spcAft>
                <a:spcPct val="0"/>
              </a:spcAft>
              <a:buClr>
                <a:srgbClr val="FFFFFF"/>
              </a:buClr>
              <a:buSzPct val="100000"/>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JO" sz="1800" b="1" noProof="0" dirty="0">
                <a:solidFill>
                  <a:srgbClr val="FFFFFF"/>
                </a:solidFill>
                <a:effectLst>
                  <a:outerShdw blurRad="38100" dist="38100" dir="2700000" algn="tl">
                    <a:srgbClr val="000000"/>
                  </a:outerShdw>
                </a:effectLst>
                <a:latin typeface="Arial" panose="020B0604020202020204" pitchFamily="34" charset="0"/>
              </a:rPr>
              <a:t>ك. أ. كيتشن، مصداقية العهد القديم</a:t>
            </a:r>
            <a:br>
              <a:rPr kumimoji="0" lang="en-GB" sz="1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rPr>
            </a:br>
            <a:endParaRPr kumimoji="0" lang="ar-JO" sz="1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endParaRPr>
          </a:p>
          <a:p>
            <a:pPr marL="0" marR="0" lvl="0" indent="0" algn="r" defTabSz="449263" rtl="1" eaLnBrk="1" fontAlgn="base" latinLnBrk="0" hangingPunct="1">
              <a:lnSpc>
                <a:spcPct val="100000"/>
              </a:lnSpc>
              <a:spcBef>
                <a:spcPts val="2250"/>
              </a:spcBef>
              <a:spcAft>
                <a:spcPct val="0"/>
              </a:spcAft>
              <a:buClr>
                <a:srgbClr val="FFFFFF"/>
              </a:buClr>
              <a:buSzPct val="100000"/>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800" b="1" dirty="0">
              <a:solidFill>
                <a:srgbClr val="FFFFFF"/>
              </a:solidFill>
              <a:effectLst>
                <a:outerShdw blurRad="38100" dist="38100" dir="2700000" algn="tl">
                  <a:srgbClr val="000000"/>
                </a:outerShdw>
              </a:effectLst>
              <a:latin typeface="Arial" panose="020B0604020202020204" pitchFamily="34" charset="0"/>
            </a:endParaRPr>
          </a:p>
          <a:p>
            <a:pPr marL="0" marR="0" lvl="0" indent="0" algn="r" defTabSz="449263" rtl="1" eaLnBrk="1" fontAlgn="base" latinLnBrk="0" hangingPunct="1">
              <a:lnSpc>
                <a:spcPct val="100000"/>
              </a:lnSpc>
              <a:spcBef>
                <a:spcPts val="2250"/>
              </a:spcBef>
              <a:spcAft>
                <a:spcPct val="0"/>
              </a:spcAft>
              <a:buClr>
                <a:srgbClr val="FFFFFF"/>
              </a:buClr>
              <a:buSzPct val="100000"/>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1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172083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pic>
        <p:nvPicPr>
          <p:cNvPr id="66662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917"/>
          <a:stretch/>
        </p:blipFill>
        <p:spPr bwMode="auto">
          <a:xfrm>
            <a:off x="622448" y="3048000"/>
            <a:ext cx="2365376"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2" name="Text Box 4"/>
          <p:cNvSpPr txBox="1">
            <a:spLocks noChangeArrowheads="1"/>
          </p:cNvSpPr>
          <p:nvPr/>
        </p:nvSpPr>
        <p:spPr bwMode="auto">
          <a:xfrm>
            <a:off x="4572000" y="365125"/>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1-33      34-66</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pic>
        <p:nvPicPr>
          <p:cNvPr id="666630"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864"/>
          <a:stretch/>
        </p:blipFill>
        <p:spPr bwMode="auto">
          <a:xfrm>
            <a:off x="3055938" y="3048000"/>
            <a:ext cx="2278062"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nvGrpSpPr>
          <p:cNvPr id="666631" name="Group 6"/>
          <p:cNvGrpSpPr>
            <a:grpSpLocks/>
          </p:cNvGrpSpPr>
          <p:nvPr/>
        </p:nvGrpSpPr>
        <p:grpSpPr bwMode="auto">
          <a:xfrm>
            <a:off x="5114925" y="1936750"/>
            <a:ext cx="2430463" cy="4462463"/>
            <a:chOff x="3222" y="1220"/>
            <a:chExt cx="1531" cy="2811"/>
          </a:xfrm>
        </p:grpSpPr>
        <p:sp>
          <p:nvSpPr>
            <p:cNvPr id="37895" name="AutoShape 7"/>
            <p:cNvSpPr>
              <a:spLocks noChangeArrowheads="1"/>
            </p:cNvSpPr>
            <p:nvPr/>
          </p:nvSpPr>
          <p:spPr bwMode="auto">
            <a:xfrm>
              <a:off x="3749" y="2762"/>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w 491"/>
                <a:gd name="T49" fmla="*/ 0 h 831"/>
                <a:gd name="T50" fmla="*/ 491 w 491"/>
                <a:gd name="T5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7896" name="AutoShape 8"/>
            <p:cNvSpPr>
              <a:spLocks noChangeArrowheads="1"/>
            </p:cNvSpPr>
            <p:nvPr/>
          </p:nvSpPr>
          <p:spPr bwMode="auto">
            <a:xfrm>
              <a:off x="3792" y="3556"/>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w 372"/>
                <a:gd name="T37" fmla="*/ 0 h 476"/>
                <a:gd name="T38" fmla="*/ 372 w 372"/>
                <a:gd name="T3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7897" name="AutoShape 9"/>
            <p:cNvSpPr>
              <a:spLocks noChangeArrowheads="1"/>
            </p:cNvSpPr>
            <p:nvPr/>
          </p:nvSpPr>
          <p:spPr bwMode="auto">
            <a:xfrm>
              <a:off x="3941" y="2838"/>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w 152"/>
                <a:gd name="T75" fmla="*/ 0 h 293"/>
                <a:gd name="T76" fmla="*/ 152 w 152"/>
                <a:gd name="T7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7898" name="AutoShape 10"/>
            <p:cNvSpPr>
              <a:spLocks noChangeArrowheads="1"/>
            </p:cNvSpPr>
            <p:nvPr/>
          </p:nvSpPr>
          <p:spPr bwMode="auto">
            <a:xfrm>
              <a:off x="3222" y="1220"/>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w 1532"/>
                <a:gd name="T125" fmla="*/ 0 h 1959"/>
                <a:gd name="T126" fmla="*/ 1532 w 1532"/>
                <a:gd name="T127"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7899" name="AutoShape 11"/>
            <p:cNvSpPr>
              <a:spLocks noChangeArrowheads="1"/>
            </p:cNvSpPr>
            <p:nvPr/>
          </p:nvSpPr>
          <p:spPr bwMode="auto">
            <a:xfrm>
              <a:off x="3346" y="2743"/>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w 237"/>
                <a:gd name="T75" fmla="*/ 0 h 233"/>
                <a:gd name="T76" fmla="*/ 237 w 237"/>
                <a:gd name="T7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7900" name="AutoShape 12"/>
            <p:cNvSpPr>
              <a:spLocks noChangeArrowheads="1"/>
            </p:cNvSpPr>
            <p:nvPr/>
          </p:nvSpPr>
          <p:spPr bwMode="auto">
            <a:xfrm>
              <a:off x="3287" y="1360"/>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w 1404"/>
                <a:gd name="T117" fmla="*/ 0 h 1754"/>
                <a:gd name="T118" fmla="*/ 1404 w 1404"/>
                <a:gd name="T119"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7901" name="AutoShape 13"/>
            <p:cNvSpPr>
              <a:spLocks noChangeArrowheads="1"/>
            </p:cNvSpPr>
            <p:nvPr/>
          </p:nvSpPr>
          <p:spPr bwMode="auto">
            <a:xfrm>
              <a:off x="4378" y="2822"/>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w 263"/>
                <a:gd name="T67" fmla="*/ 0 h 270"/>
                <a:gd name="T68" fmla="*/ 263 w 263"/>
                <a:gd name="T6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grpSp>
      <p:sp>
        <p:nvSpPr>
          <p:cNvPr id="37902" name="Text Box 14"/>
          <p:cNvSpPr txBox="1">
            <a:spLocks noChangeArrowheads="1"/>
          </p:cNvSpPr>
          <p:nvPr/>
        </p:nvSpPr>
        <p:spPr bwMode="auto">
          <a:xfrm>
            <a:off x="533400" y="365125"/>
            <a:ext cx="4038600" cy="1358900"/>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rPr>
              <a:t>قسمي أشعياء في مخطوطات البحر الميت؟</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endParaRPr>
          </a:p>
        </p:txBody>
      </p:sp>
      <p:sp>
        <p:nvSpPr>
          <p:cNvPr id="37903" name="Text Box 15"/>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453</a:t>
            </a:r>
          </a:p>
        </p:txBody>
      </p:sp>
      <p:sp>
        <p:nvSpPr>
          <p:cNvPr id="37891" name="Text Box 3"/>
          <p:cNvSpPr txBox="1">
            <a:spLocks noChangeArrowheads="1"/>
          </p:cNvSpPr>
          <p:nvPr/>
        </p:nvSpPr>
        <p:spPr bwMode="auto">
          <a:xfrm>
            <a:off x="1589087" y="4379913"/>
            <a:ext cx="2943225" cy="771525"/>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4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أشعياء</a:t>
            </a:r>
            <a:endParaRPr kumimoji="0" lang="en-GB" sz="44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63697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pic>
        <p:nvPicPr>
          <p:cNvPr id="66662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917"/>
          <a:stretch/>
        </p:blipFill>
        <p:spPr bwMode="auto">
          <a:xfrm>
            <a:off x="622448" y="3457971"/>
            <a:ext cx="2365376"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2" name="Text Box 4"/>
          <p:cNvSpPr txBox="1">
            <a:spLocks noChangeArrowheads="1"/>
          </p:cNvSpPr>
          <p:nvPr/>
        </p:nvSpPr>
        <p:spPr bwMode="auto">
          <a:xfrm>
            <a:off x="1499018" y="4512913"/>
            <a:ext cx="1488806"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600" b="1" dirty="0">
                <a:solidFill>
                  <a:srgbClr val="000000"/>
                </a:solidFill>
                <a:effectLst>
                  <a:outerShdw blurRad="38100" dist="38100" dir="2700000" algn="tl">
                    <a:srgbClr val="808080"/>
                  </a:outerShdw>
                </a:effectLst>
                <a:latin typeface="Arial" panose="020B0604020202020204" pitchFamily="34" charset="0"/>
                <a:cs typeface="Arial" panose="020B0604020202020204" pitchFamily="34" charset="0"/>
              </a:rPr>
              <a:t>34-66</a:t>
            </a:r>
            <a:endParaRPr kumimoji="0" lang="en-GB" sz="3600" b="1"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pic>
        <p:nvPicPr>
          <p:cNvPr id="666630"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864"/>
          <a:stretch/>
        </p:blipFill>
        <p:spPr bwMode="auto">
          <a:xfrm>
            <a:off x="3055938" y="3457971"/>
            <a:ext cx="2278062"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902" name="Text Box 14"/>
          <p:cNvSpPr txBox="1">
            <a:spLocks noChangeArrowheads="1"/>
          </p:cNvSpPr>
          <p:nvPr/>
        </p:nvSpPr>
        <p:spPr bwMode="auto">
          <a:xfrm>
            <a:off x="109959" y="116632"/>
            <a:ext cx="8998545" cy="322305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lvl="0" algn="ctr" defTabSz="449263" eaLnBrk="1" fontAlgn="base" hangingPunct="1">
              <a:spcBef>
                <a:spcPts val="2250"/>
              </a:spcBef>
              <a:spcAft>
                <a:spcPct val="0"/>
              </a:spcAft>
              <a:buClr>
                <a:srgbClr val="FFFFFF"/>
              </a:buClr>
              <a:buSzPct val="100000"/>
              <a:defRPr/>
            </a:pPr>
            <a:r>
              <a:rPr lang="ar-JO" sz="2800" b="1" dirty="0">
                <a:latin typeface="Arial" panose="020B0604020202020204" pitchFamily="34" charset="0"/>
              </a:rPr>
              <a:t>في الخلافات حول الوحدة والتعددية في إشعياء ، والانقسامات المفترضة في الأصحاحات 39/40 ، 55/56 ، إلخ ، لم يكلف أحد عناء البحث عن أدلة نصية ملموسة</a:t>
            </a:r>
            <a:endParaRPr kumimoji="0" lang="en-GB"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endParaRPr>
          </a:p>
        </p:txBody>
      </p:sp>
      <p:sp>
        <p:nvSpPr>
          <p:cNvPr id="37891" name="Text Box 3"/>
          <p:cNvSpPr txBox="1">
            <a:spLocks noChangeArrowheads="1"/>
          </p:cNvSpPr>
          <p:nvPr/>
        </p:nvSpPr>
        <p:spPr bwMode="auto">
          <a:xfrm>
            <a:off x="1589087" y="5299694"/>
            <a:ext cx="2943225" cy="771525"/>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4400"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أشعياء</a:t>
            </a:r>
            <a:endParaRPr kumimoji="0" lang="en-GB" sz="44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sp>
        <p:nvSpPr>
          <p:cNvPr id="19" name="Text Box 4">
            <a:extLst>
              <a:ext uri="{FF2B5EF4-FFF2-40B4-BE49-F238E27FC236}">
                <a16:creationId xmlns:a16="http://schemas.microsoft.com/office/drawing/2014/main" id="{02943D05-0CF9-AA44-906B-011FA4C72FAA}"/>
              </a:ext>
            </a:extLst>
          </p:cNvPr>
          <p:cNvSpPr txBox="1">
            <a:spLocks noChangeArrowheads="1"/>
          </p:cNvSpPr>
          <p:nvPr/>
        </p:nvSpPr>
        <p:spPr bwMode="auto">
          <a:xfrm>
            <a:off x="2875606" y="4512913"/>
            <a:ext cx="1734810"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600" b="1" dirty="0">
                <a:solidFill>
                  <a:srgbClr val="000000"/>
                </a:solidFill>
                <a:effectLst>
                  <a:outerShdw blurRad="38100" dist="38100" dir="2700000" algn="tl">
                    <a:srgbClr val="808080"/>
                  </a:outerShdw>
                </a:effectLst>
                <a:latin typeface="Arial" panose="020B0604020202020204" pitchFamily="34" charset="0"/>
                <a:cs typeface="Arial" panose="020B0604020202020204" pitchFamily="34" charset="0"/>
              </a:rPr>
              <a:t>1-33</a:t>
            </a:r>
            <a:endParaRPr kumimoji="0" lang="en-GB" sz="3600" b="1"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9" name="Text Box 14">
            <a:extLst>
              <a:ext uri="{FF2B5EF4-FFF2-40B4-BE49-F238E27FC236}">
                <a16:creationId xmlns:a16="http://schemas.microsoft.com/office/drawing/2014/main" id="{5DC633E6-63FD-C04B-AE3E-91A532F59FA0}"/>
              </a:ext>
            </a:extLst>
          </p:cNvPr>
          <p:cNvSpPr txBox="1">
            <a:spLocks noChangeArrowheads="1"/>
          </p:cNvSpPr>
          <p:nvPr/>
        </p:nvSpPr>
        <p:spPr bwMode="auto">
          <a:xfrm>
            <a:off x="5148064" y="4077072"/>
            <a:ext cx="3960440" cy="205078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JO" b="1" dirty="0">
                <a:solidFill>
                  <a:srgbClr val="FFFFFF"/>
                </a:solidFill>
                <a:effectLst>
                  <a:outerShdw blurRad="38100" dist="38100" dir="2700000" algn="tl">
                    <a:srgbClr val="000000"/>
                  </a:outerShdw>
                </a:effectLst>
                <a:latin typeface="Arial" panose="020B0604020202020204" pitchFamily="34" charset="0"/>
              </a:rPr>
              <a:t>ك. كيتشن، مصداقية العهد القديم، الفصل 8، الموقع 8279 من 14432، طبعة كيندل</a:t>
            </a:r>
            <a:endParaRPr kumimoji="0" lang="en-GB"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131892031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pic>
        <p:nvPicPr>
          <p:cNvPr id="66662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917"/>
          <a:stretch/>
        </p:blipFill>
        <p:spPr bwMode="auto">
          <a:xfrm>
            <a:off x="622448" y="3457971"/>
            <a:ext cx="2365376"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2" name="Text Box 4"/>
          <p:cNvSpPr txBox="1">
            <a:spLocks noChangeArrowheads="1"/>
          </p:cNvSpPr>
          <p:nvPr/>
        </p:nvSpPr>
        <p:spPr bwMode="auto">
          <a:xfrm>
            <a:off x="1499018" y="4512913"/>
            <a:ext cx="1488806"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34-66</a:t>
            </a:r>
            <a:endParaRPr kumimoji="0" lang="en-GB" sz="3600" b="1"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pic>
        <p:nvPicPr>
          <p:cNvPr id="666630"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864"/>
          <a:stretch/>
        </p:blipFill>
        <p:spPr bwMode="auto">
          <a:xfrm>
            <a:off x="3055938" y="3457971"/>
            <a:ext cx="2278062"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902" name="Text Box 14"/>
          <p:cNvSpPr txBox="1">
            <a:spLocks noChangeArrowheads="1"/>
          </p:cNvSpPr>
          <p:nvPr/>
        </p:nvSpPr>
        <p:spPr bwMode="auto">
          <a:xfrm>
            <a:off x="109959" y="116632"/>
            <a:ext cx="8998545" cy="322305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lvl="0" algn="ctr" defTabSz="449263" eaLnBrk="1" fontAlgn="base" hangingPunct="1">
              <a:spcBef>
                <a:spcPts val="2250"/>
              </a:spcBef>
              <a:spcAft>
                <a:spcPct val="0"/>
              </a:spcAft>
              <a:buClr>
                <a:srgbClr val="FFFFFF"/>
              </a:buClr>
              <a:buSzPct val="100000"/>
              <a:defRPr/>
            </a:pPr>
            <a:r>
              <a:rPr lang="ar-JO" sz="2800" b="1" dirty="0">
                <a:latin typeface="Arial" panose="020B0604020202020204" pitchFamily="34" charset="0"/>
              </a:rPr>
              <a:t>في مخطوطات البحر الميت هناك مؤشر إيجابي واحد فقط ، في لفيفة إشعياء الكبيرة السليمة ، وهي واحدة من أولى اللفائف المنشورة. في هذا اللفافة ، عندما وصل إلى نهاية ما نسميه اليوم الفصل 33 (في 33:24) ، ترك الكاتب القديم عمداً مساحة فارغة (تساوي عمق ثلاثة أسطر)</a:t>
            </a:r>
            <a:endParaRPr kumimoji="0" lang="en-GB"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endParaRPr>
          </a:p>
        </p:txBody>
      </p:sp>
      <p:sp>
        <p:nvSpPr>
          <p:cNvPr id="37891" name="Text Box 3"/>
          <p:cNvSpPr txBox="1">
            <a:spLocks noChangeArrowheads="1"/>
          </p:cNvSpPr>
          <p:nvPr/>
        </p:nvSpPr>
        <p:spPr bwMode="auto">
          <a:xfrm>
            <a:off x="1589087" y="5299694"/>
            <a:ext cx="2943225" cy="771525"/>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4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أشعياء</a:t>
            </a:r>
            <a:endParaRPr kumimoji="0" lang="en-GB" sz="44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sp>
        <p:nvSpPr>
          <p:cNvPr id="19" name="Text Box 4">
            <a:extLst>
              <a:ext uri="{FF2B5EF4-FFF2-40B4-BE49-F238E27FC236}">
                <a16:creationId xmlns:a16="http://schemas.microsoft.com/office/drawing/2014/main" id="{02943D05-0CF9-AA44-906B-011FA4C72FAA}"/>
              </a:ext>
            </a:extLst>
          </p:cNvPr>
          <p:cNvSpPr txBox="1">
            <a:spLocks noChangeArrowheads="1"/>
          </p:cNvSpPr>
          <p:nvPr/>
        </p:nvSpPr>
        <p:spPr bwMode="auto">
          <a:xfrm>
            <a:off x="2875606" y="4512913"/>
            <a:ext cx="1734810"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1-33</a:t>
            </a:r>
            <a:endParaRPr kumimoji="0" lang="en-GB" sz="3600" b="1"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9" name="Text Box 14">
            <a:extLst>
              <a:ext uri="{FF2B5EF4-FFF2-40B4-BE49-F238E27FC236}">
                <a16:creationId xmlns:a16="http://schemas.microsoft.com/office/drawing/2014/main" id="{B916E5D1-052E-E24C-9EC4-21ABD32B87BE}"/>
              </a:ext>
            </a:extLst>
          </p:cNvPr>
          <p:cNvSpPr txBox="1">
            <a:spLocks noChangeArrowheads="1"/>
          </p:cNvSpPr>
          <p:nvPr/>
        </p:nvSpPr>
        <p:spPr bwMode="auto">
          <a:xfrm>
            <a:off x="5148064" y="4077072"/>
            <a:ext cx="3960440" cy="205078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lvl="0" algn="ctr" defTabSz="449263" eaLnBrk="1" fontAlgn="base" hangingPunct="1">
              <a:spcBef>
                <a:spcPts val="2250"/>
              </a:spcBef>
              <a:spcAft>
                <a:spcPct val="0"/>
              </a:spcAft>
              <a:buClr>
                <a:srgbClr val="FFFFFF"/>
              </a:buClr>
              <a:buSzPct val="100000"/>
              <a:defRPr/>
            </a:pPr>
            <a:r>
              <a:rPr lang="ar-JO" b="1" dirty="0">
                <a:solidFill>
                  <a:srgbClr val="FFFFFF"/>
                </a:solidFill>
                <a:effectLst>
                  <a:outerShdw blurRad="38100" dist="38100" dir="2700000" algn="tl">
                    <a:srgbClr val="000000"/>
                  </a:outerShdw>
                </a:effectLst>
                <a:latin typeface="Arial" panose="020B0604020202020204" pitchFamily="34" charset="0"/>
              </a:rPr>
              <a:t>ك. كيتشن، مصداقية العهد القديم، الفصل 8، الموقع 8279 من 14432، طبعة كيندل</a:t>
            </a:r>
            <a:endParaRPr lang="en-GB" sz="3200" b="1" dirty="0">
              <a:solidFill>
                <a:srgbClr val="FFFFFF"/>
              </a:solidFill>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val="196327421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pic>
        <p:nvPicPr>
          <p:cNvPr id="66662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917"/>
          <a:stretch/>
        </p:blipFill>
        <p:spPr bwMode="auto">
          <a:xfrm>
            <a:off x="622448" y="3457971"/>
            <a:ext cx="2365376"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2" name="Text Box 4"/>
          <p:cNvSpPr txBox="1">
            <a:spLocks noChangeArrowheads="1"/>
          </p:cNvSpPr>
          <p:nvPr/>
        </p:nvSpPr>
        <p:spPr bwMode="auto">
          <a:xfrm>
            <a:off x="1499018" y="4512913"/>
            <a:ext cx="1488806"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34-66</a:t>
            </a:r>
            <a:endParaRPr kumimoji="0" lang="en-GB" sz="3600" b="1"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pic>
        <p:nvPicPr>
          <p:cNvPr id="666630"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864"/>
          <a:stretch/>
        </p:blipFill>
        <p:spPr bwMode="auto">
          <a:xfrm>
            <a:off x="3055938" y="3457971"/>
            <a:ext cx="2278062"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902" name="Text Box 14"/>
          <p:cNvSpPr txBox="1">
            <a:spLocks noChangeArrowheads="1"/>
          </p:cNvSpPr>
          <p:nvPr/>
        </p:nvSpPr>
        <p:spPr bwMode="auto">
          <a:xfrm>
            <a:off x="109959" y="116632"/>
            <a:ext cx="8998545" cy="322305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lvl="0" algn="ctr" defTabSz="449263" eaLnBrk="1" fontAlgn="base" hangingPunct="1">
              <a:spcBef>
                <a:spcPts val="2250"/>
              </a:spcBef>
              <a:spcAft>
                <a:spcPct val="0"/>
              </a:spcAft>
              <a:buClr>
                <a:srgbClr val="FFFFFF"/>
              </a:buClr>
              <a:buSzPct val="100000"/>
              <a:defRPr/>
            </a:pPr>
            <a:r>
              <a:rPr lang="ar-JO" sz="2800" b="1" dirty="0">
                <a:latin typeface="Arial" panose="020B0604020202020204" pitchFamily="34" charset="0"/>
              </a:rPr>
              <a:t>وضع علامة على فاصل في نهاية العمود ، قبل بدء عمود جديد بما هو الآن 34: 1. هذا قريب جدًا من منتصف الكتاب بأكمله كما كان ، وكما هو الحال لدينا. كان لدى الكاتب الأول سبب ما للتقسيم هنا - لكنه لم ير أي سبب للتقسيم على ما هو الآن 39/40 أو 55/56 ، كما نلاحظ</a:t>
            </a:r>
            <a:endParaRPr kumimoji="0" lang="en-GB"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endParaRPr>
          </a:p>
        </p:txBody>
      </p:sp>
      <p:sp>
        <p:nvSpPr>
          <p:cNvPr id="37891" name="Text Box 3"/>
          <p:cNvSpPr txBox="1">
            <a:spLocks noChangeArrowheads="1"/>
          </p:cNvSpPr>
          <p:nvPr/>
        </p:nvSpPr>
        <p:spPr bwMode="auto">
          <a:xfrm>
            <a:off x="1589087" y="5299694"/>
            <a:ext cx="2943225" cy="771525"/>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4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أشعياء</a:t>
            </a:r>
            <a:endParaRPr kumimoji="0" lang="en-GB" sz="44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sp>
        <p:nvSpPr>
          <p:cNvPr id="19" name="Text Box 4">
            <a:extLst>
              <a:ext uri="{FF2B5EF4-FFF2-40B4-BE49-F238E27FC236}">
                <a16:creationId xmlns:a16="http://schemas.microsoft.com/office/drawing/2014/main" id="{02943D05-0CF9-AA44-906B-011FA4C72FAA}"/>
              </a:ext>
            </a:extLst>
          </p:cNvPr>
          <p:cNvSpPr txBox="1">
            <a:spLocks noChangeArrowheads="1"/>
          </p:cNvSpPr>
          <p:nvPr/>
        </p:nvSpPr>
        <p:spPr bwMode="auto">
          <a:xfrm>
            <a:off x="2875606" y="4512913"/>
            <a:ext cx="1734810"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1-33</a:t>
            </a:r>
            <a:endParaRPr kumimoji="0" lang="en-GB" sz="3600" b="1"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9" name="Text Box 14">
            <a:extLst>
              <a:ext uri="{FF2B5EF4-FFF2-40B4-BE49-F238E27FC236}">
                <a16:creationId xmlns:a16="http://schemas.microsoft.com/office/drawing/2014/main" id="{EC70D9ED-D338-0744-BCE1-D3AA094B726A}"/>
              </a:ext>
            </a:extLst>
          </p:cNvPr>
          <p:cNvSpPr txBox="1">
            <a:spLocks noChangeArrowheads="1"/>
          </p:cNvSpPr>
          <p:nvPr/>
        </p:nvSpPr>
        <p:spPr bwMode="auto">
          <a:xfrm>
            <a:off x="5148064" y="4077072"/>
            <a:ext cx="3960440" cy="205078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lvl="0" algn="ctr" defTabSz="449263" eaLnBrk="1" fontAlgn="base" hangingPunct="1">
              <a:spcBef>
                <a:spcPts val="2250"/>
              </a:spcBef>
              <a:spcAft>
                <a:spcPct val="0"/>
              </a:spcAft>
              <a:buClr>
                <a:srgbClr val="FFFFFF"/>
              </a:buClr>
              <a:buSzPct val="100000"/>
              <a:defRPr/>
            </a:pPr>
            <a:r>
              <a:rPr lang="ar-JO" b="1" dirty="0">
                <a:solidFill>
                  <a:srgbClr val="FFFFFF"/>
                </a:solidFill>
                <a:effectLst>
                  <a:outerShdw blurRad="38100" dist="38100" dir="2700000" algn="tl">
                    <a:srgbClr val="000000"/>
                  </a:outerShdw>
                </a:effectLst>
                <a:latin typeface="Arial" panose="020B0604020202020204" pitchFamily="34" charset="0"/>
              </a:rPr>
              <a:t>ك. كيتشن، مصداقية العهد القديم، الفصل 8، الموقع 8279 من 14432، طبعة كيندل</a:t>
            </a:r>
            <a:endParaRPr lang="en-GB" sz="3200" b="1" dirty="0">
              <a:solidFill>
                <a:srgbClr val="FFFFFF"/>
              </a:solidFill>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val="3220566638"/>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9938" name="Text Box 2"/>
          <p:cNvSpPr txBox="1">
            <a:spLocks noChangeArrowheads="1"/>
          </p:cNvSpPr>
          <p:nvPr/>
        </p:nvSpPr>
        <p:spPr bwMode="auto">
          <a:xfrm>
            <a:off x="609600" y="304800"/>
            <a:ext cx="3733800" cy="64928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قسمي أشعياء</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40" name="Text Box 4"/>
          <p:cNvSpPr txBox="1">
            <a:spLocks noChangeArrowheads="1"/>
          </p:cNvSpPr>
          <p:nvPr/>
        </p:nvSpPr>
        <p:spPr bwMode="auto">
          <a:xfrm>
            <a:off x="609600" y="914400"/>
            <a:ext cx="37338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ثلاثة أقسام أشعياء</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42" name="Text Box 6"/>
          <p:cNvSpPr txBox="1">
            <a:spLocks noChangeArrowheads="1"/>
          </p:cNvSpPr>
          <p:nvPr/>
        </p:nvSpPr>
        <p:spPr bwMode="auto">
          <a:xfrm>
            <a:off x="4572000" y="1557338"/>
            <a:ext cx="4191000" cy="64293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1-66</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grpSp>
        <p:nvGrpSpPr>
          <p:cNvPr id="670726" name="Group 7"/>
          <p:cNvGrpSpPr>
            <a:grpSpLocks/>
          </p:cNvGrpSpPr>
          <p:nvPr/>
        </p:nvGrpSpPr>
        <p:grpSpPr bwMode="auto">
          <a:xfrm>
            <a:off x="533400" y="3048000"/>
            <a:ext cx="4540250" cy="3425825"/>
            <a:chOff x="336" y="1920"/>
            <a:chExt cx="2860" cy="2158"/>
          </a:xfrm>
        </p:grpSpPr>
        <p:pic>
          <p:nvPicPr>
            <p:cNvPr id="67073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9945" name="Text Box 9"/>
            <p:cNvSpPr txBox="1">
              <a:spLocks noChangeArrowheads="1"/>
            </p:cNvSpPr>
            <p:nvPr/>
          </p:nvSpPr>
          <p:spPr bwMode="auto">
            <a:xfrm>
              <a:off x="1001" y="2759"/>
              <a:ext cx="1531" cy="443"/>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50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0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ＭＳ Ｐゴシック" charset="0"/>
                  <a:cs typeface="Arial" panose="020B0604020202020204" pitchFamily="34" charset="0"/>
                </a:rPr>
                <a:t>أشعياء</a:t>
              </a:r>
              <a:endParaRPr kumimoji="0" lang="en-GB" sz="40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ＭＳ Ｐゴシック" charset="0"/>
                <a:cs typeface="Arial" panose="020B0604020202020204" pitchFamily="34" charset="0"/>
              </a:endParaRPr>
            </a:p>
          </p:txBody>
        </p:sp>
      </p:grpSp>
      <p:sp>
        <p:nvSpPr>
          <p:cNvPr id="39946" name="Text Box 10"/>
          <p:cNvSpPr txBox="1">
            <a:spLocks noChangeArrowheads="1"/>
          </p:cNvSpPr>
          <p:nvPr/>
        </p:nvSpPr>
        <p:spPr bwMode="auto">
          <a:xfrm>
            <a:off x="533400" y="1573213"/>
            <a:ext cx="38100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rPr>
              <a:t>وحدة أشعياء</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endParaRPr>
          </a:p>
        </p:txBody>
      </p:sp>
      <p:sp>
        <p:nvSpPr>
          <p:cNvPr id="39947" name="Text Box 11"/>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453</a:t>
            </a:r>
            <a:endParaRPr kumimoji="0" lang="en-GB" sz="24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49" name="Text Box 13"/>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 الخلفية</a:t>
            </a:r>
            <a:endParaRPr kumimoji="0" lang="en-GB"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50" name="Text Box 14"/>
          <p:cNvSpPr txBox="1">
            <a:spLocks noChangeArrowheads="1"/>
          </p:cNvSpPr>
          <p:nvPr/>
        </p:nvSpPr>
        <p:spPr bwMode="auto">
          <a:xfrm>
            <a:off x="5083175" y="408781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2. النمط و اللاهوت</a:t>
            </a:r>
            <a:endParaRPr kumimoji="0" lang="en-GB"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51" name="Text Box 15"/>
          <p:cNvSpPr txBox="1">
            <a:spLocks noChangeArrowheads="1"/>
          </p:cNvSpPr>
          <p:nvPr/>
        </p:nvSpPr>
        <p:spPr bwMode="auto">
          <a:xfrm>
            <a:off x="5083175" y="462756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3. المسيا</a:t>
            </a:r>
            <a:endParaRPr kumimoji="0" lang="en-GB"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18" name="Text Box 4"/>
          <p:cNvSpPr txBox="1">
            <a:spLocks noChangeArrowheads="1"/>
          </p:cNvSpPr>
          <p:nvPr/>
        </p:nvSpPr>
        <p:spPr bwMode="auto">
          <a:xfrm>
            <a:off x="4572000" y="304800"/>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1-39      40-66</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19" name="Text Box 5"/>
          <p:cNvSpPr txBox="1">
            <a:spLocks noChangeArrowheads="1"/>
          </p:cNvSpPr>
          <p:nvPr/>
        </p:nvSpPr>
        <p:spPr bwMode="auto">
          <a:xfrm>
            <a:off x="4572000" y="944563"/>
            <a:ext cx="4572000" cy="64928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1-39   40-55   56-66</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48" name="Text Box 12"/>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200" b="1" u="sng" dirty="0">
                <a:solidFill>
                  <a:srgbClr val="FFFFFF"/>
                </a:solidFill>
                <a:effectLst>
                  <a:outerShdw blurRad="38100" dist="38100" dir="2700000" algn="tl">
                    <a:srgbClr val="808080"/>
                  </a:outerShdw>
                </a:effectLst>
                <a:latin typeface="Arial" panose="020B0604020202020204" pitchFamily="34" charset="0"/>
                <a:cs typeface="Arial" panose="020B0604020202020204" pitchFamily="34" charset="0"/>
              </a:rPr>
              <a:t>الردود :</a:t>
            </a:r>
            <a:endParaRPr kumimoji="0" lang="en-GB" sz="3200" b="1" u="sng"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1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051300" y="0"/>
            <a:ext cx="5091113" cy="6859588"/>
            <a:chOff x="2552" y="0"/>
            <a:chExt cx="3207" cy="4321"/>
          </a:xfrm>
        </p:grpSpPr>
        <p:pic>
          <p:nvPicPr>
            <p:cNvPr id="107418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52" y="0"/>
              <a:ext cx="3208" cy="4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107418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06" y="1564"/>
              <a:ext cx="91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grpSp>
      <p:pic>
        <p:nvPicPr>
          <p:cNvPr id="1074178" name="Picture 4"/>
          <p:cNvPicPr>
            <a:picLocks noChangeAspect="1" noChangeArrowheads="1"/>
          </p:cNvPicPr>
          <p:nvPr/>
        </p:nvPicPr>
        <p:blipFill>
          <a:blip r:embed="rId5" cstate="screen">
            <a:lum bright="18000"/>
            <a:extLst>
              <a:ext uri="{28A0092B-C50C-407E-A947-70E740481C1C}">
                <a14:useLocalDpi xmlns:a14="http://schemas.microsoft.com/office/drawing/2010/main"/>
              </a:ext>
            </a:extLst>
          </a:blip>
          <a:srcRect/>
          <a:stretch>
            <a:fillRect/>
          </a:stretch>
        </p:blipFill>
        <p:spPr bwMode="auto">
          <a:xfrm>
            <a:off x="0" y="0"/>
            <a:ext cx="45767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74757" name="Text Box 5"/>
          <p:cNvSpPr txBox="1">
            <a:spLocks noChangeArrowheads="1"/>
          </p:cNvSpPr>
          <p:nvPr/>
        </p:nvSpPr>
        <p:spPr bwMode="auto">
          <a:xfrm>
            <a:off x="914400" y="-6350"/>
            <a:ext cx="7239000" cy="1066800"/>
          </a:xfrm>
          <a:prstGeom prst="rect">
            <a:avLst/>
          </a:prstGeom>
          <a:solidFill>
            <a:srgbClr val="000000"/>
          </a:solidFill>
          <a:ln w="9525">
            <a:noFill/>
            <a:round/>
            <a:headEnd/>
            <a:tailEnd/>
          </a:ln>
          <a:effectLst>
            <a:outerShdw dist="38184" dir="2700000" algn="ctr" rotWithShape="0">
              <a:srgbClr val="FF0000">
                <a:alpha val="75014"/>
              </a:srgbClr>
            </a:outerShdw>
          </a:effectLst>
        </p:spPr>
        <p:txBody>
          <a:bodyPr anchor="ctr"/>
          <a:lstStyle/>
          <a:p>
            <a:pPr marL="0" marR="0" lvl="0" indent="0" algn="ctr" defTabSz="449263" rtl="0" eaLnBrk="1" fontAlgn="base" latinLnBrk="0" hangingPunct="1">
              <a:lnSpc>
                <a:spcPct val="100000"/>
              </a:lnSpc>
              <a:spcBef>
                <a:spcPct val="0"/>
              </a:spcBef>
              <a:spcAft>
                <a:spcPct val="0"/>
              </a:spcAft>
              <a:buClr>
                <a:srgbClr val="FFFFCC"/>
              </a:buClr>
              <a:buSzPct val="100000"/>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4400" b="0" i="0" u="none" strike="noStrike" kern="1200" cap="none" spc="0" normalizeH="0" baseline="0" noProof="0" dirty="0">
                <a:ln>
                  <a:noFill/>
                </a:ln>
                <a:solidFill>
                  <a:srgbClr val="FFFFCC"/>
                </a:solidFill>
                <a:effectLst/>
                <a:uLnTx/>
                <a:uFillTx/>
                <a:latin typeface="Tahoma" charset="0"/>
                <a:ea typeface="ＭＳ Ｐゴシック" charset="-128"/>
                <a:cs typeface="+mn-cs"/>
              </a:rPr>
              <a:t>نفس المسيا</a:t>
            </a:r>
            <a:endParaRPr kumimoji="0" lang="en-GB" sz="4400" b="0" i="0" u="none" strike="noStrike" kern="1200" cap="none" spc="0" normalizeH="0" baseline="0" noProof="0" dirty="0">
              <a:ln>
                <a:noFill/>
              </a:ln>
              <a:solidFill>
                <a:srgbClr val="FFFFCC"/>
              </a:solidFill>
              <a:effectLst/>
              <a:uLnTx/>
              <a:uFillTx/>
              <a:latin typeface="Tahoma" charset="0"/>
              <a:ea typeface="ＭＳ Ｐゴシック" charset="-128"/>
              <a:cs typeface="+mn-cs"/>
            </a:endParaRPr>
          </a:p>
        </p:txBody>
      </p:sp>
      <p:sp>
        <p:nvSpPr>
          <p:cNvPr id="1074180" name="Text Box 6"/>
          <p:cNvSpPr txBox="1">
            <a:spLocks noChangeArrowheads="1"/>
          </p:cNvSpPr>
          <p:nvPr/>
        </p:nvSpPr>
        <p:spPr bwMode="auto">
          <a:xfrm>
            <a:off x="-36513" y="1120775"/>
            <a:ext cx="4613276" cy="188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altLang="ja-JP"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لنمو رياسته و للسلام</a:t>
            </a:r>
            <a:r>
              <a:rPr kumimoji="0" lang="ar-JO" altLang="ja-JP" sz="2800" b="1" u="none" strike="noStrike" kern="1200" cap="none" spc="0" normalizeH="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لا نهاية على كرسي داود و على مملكته ليثبتها و يعضدها بالحق و البر من الآن إلى الأبد</a:t>
            </a:r>
          </a:p>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baseline="0" dirty="0">
                <a:solidFill>
                  <a:srgbClr val="000000"/>
                </a:solidFill>
                <a:latin typeface="Arial" panose="020B0604020202020204" pitchFamily="34" charset="0"/>
                <a:cs typeface="Arial" panose="020B0604020202020204" pitchFamily="34" charset="0"/>
              </a:rPr>
              <a:t>(أش</a:t>
            </a:r>
            <a:r>
              <a:rPr lang="ar-JO" sz="2800" b="1" dirty="0">
                <a:solidFill>
                  <a:srgbClr val="000000"/>
                </a:solidFill>
                <a:latin typeface="Arial" panose="020B0604020202020204" pitchFamily="34" charset="0"/>
                <a:cs typeface="Arial" panose="020B0604020202020204" pitchFamily="34" charset="0"/>
              </a:rPr>
              <a:t> 9: 7)</a:t>
            </a:r>
            <a:endParaRPr kumimoji="0" lang="en-GB"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74759" name="Text Box 7"/>
          <p:cNvSpPr txBox="1">
            <a:spLocks noChangeArrowheads="1"/>
          </p:cNvSpPr>
          <p:nvPr/>
        </p:nvSpPr>
        <p:spPr bwMode="auto">
          <a:xfrm>
            <a:off x="4557713" y="1120775"/>
            <a:ext cx="4567237" cy="188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altLang="ja-JP"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محتقر و مخذول من الناس رجل أوجاع و مختبر الحزن و كمستر عنه وجوهنا</a:t>
            </a:r>
            <a:r>
              <a:rPr kumimoji="0" lang="ar-JO" altLang="ja-JP" sz="2800" b="1" u="none" strike="noStrike" kern="1200" cap="none" spc="0" normalizeH="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محتقر فلم نعتد به</a:t>
            </a:r>
          </a:p>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baseline="0" dirty="0">
                <a:solidFill>
                  <a:srgbClr val="000000"/>
                </a:solidFill>
                <a:latin typeface="Arial" panose="020B0604020202020204" pitchFamily="34" charset="0"/>
                <a:cs typeface="Arial" panose="020B0604020202020204" pitchFamily="34" charset="0"/>
              </a:rPr>
              <a:t>(أش</a:t>
            </a:r>
            <a:r>
              <a:rPr lang="ar-JO" sz="2800" b="1" dirty="0">
                <a:solidFill>
                  <a:srgbClr val="000000"/>
                </a:solidFill>
                <a:latin typeface="Arial" panose="020B0604020202020204" pitchFamily="34" charset="0"/>
                <a:cs typeface="Arial" panose="020B0604020202020204" pitchFamily="34" charset="0"/>
              </a:rPr>
              <a:t> 53: 3)</a:t>
            </a:r>
            <a:endParaRPr kumimoji="0" lang="en-GB"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74759"/>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74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5" name="AutoShape 1"/>
          <p:cNvSpPr>
            <a:spLocks noChangeArrowheads="1"/>
          </p:cNvSpPr>
          <p:nvPr/>
        </p:nvSpPr>
        <p:spPr bwMode="auto">
          <a:xfrm>
            <a:off x="0" y="0"/>
            <a:ext cx="9144000" cy="6858000"/>
          </a:xfrm>
          <a:prstGeom prst="roundRect">
            <a:avLst>
              <a:gd name="adj" fmla="val 19"/>
            </a:avLst>
          </a:prstGeom>
          <a:solidFill>
            <a:srgbClr val="99CCFF"/>
          </a:solidFill>
          <a:ln w="9360">
            <a:solidFill>
              <a:srgbClr val="000000"/>
            </a:solidFill>
            <a:miter lim="800000"/>
            <a:headEnd/>
            <a:tailEnd/>
          </a:ln>
        </p:spPr>
        <p:txBody>
          <a:bodyPr wrap="none" lIns="82945" tIns="41473" rIns="82945" bIns="41473"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56386" name="Text Box 2"/>
          <p:cNvSpPr txBox="1">
            <a:spLocks noChangeArrowheads="1"/>
          </p:cNvSpPr>
          <p:nvPr/>
        </p:nvSpPr>
        <p:spPr bwMode="auto">
          <a:xfrm>
            <a:off x="327025" y="555625"/>
            <a:ext cx="822801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30043" rIns="0" bIns="0" anchor="ctr"/>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marL="11430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marL="16002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marL="20574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94000"/>
              </a:lnSpc>
              <a:spcBef>
                <a:spcPct val="0"/>
              </a:spcBef>
              <a:spcAft>
                <a:spcPct val="0"/>
              </a:spcAft>
              <a:buClr>
                <a:srgbClr val="FFFFFF"/>
              </a:buClr>
              <a:buSzPct val="100000"/>
              <a:buFont typeface="Arial"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ar-JO" sz="4000" b="1" noProof="0" dirty="0">
                <a:solidFill>
                  <a:srgbClr val="000000"/>
                </a:solidFill>
                <a:latin typeface="Arial" panose="020B0604020202020204" pitchFamily="34" charset="0"/>
              </a:rPr>
              <a:t>هل نوستراداموس نبي؟</a:t>
            </a:r>
            <a:endParaRPr kumimoji="0" lang="en-GB" sz="4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656387" name="Text Box 3"/>
          <p:cNvSpPr txBox="1">
            <a:spLocks noChangeArrowheads="1"/>
          </p:cNvSpPr>
          <p:nvPr/>
        </p:nvSpPr>
        <p:spPr bwMode="auto">
          <a:xfrm>
            <a:off x="488950" y="1960563"/>
            <a:ext cx="4159250" cy="424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25471" rIns="0" bIns="0"/>
          <a:lstStyle>
            <a:lvl1pPr indent="9525"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2pPr>
            <a:lvl3pPr marL="11430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3pPr>
            <a:lvl4pPr marL="16002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4pPr>
            <a:lvl5pPr marL="20574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9pPr>
          </a:lstStyle>
          <a:p>
            <a:pPr lvl="0" algn="r" defTabSz="449263" eaLnBrk="1" fontAlgn="base" hangingPunct="1">
              <a:lnSpc>
                <a:spcPct val="83000"/>
              </a:lnSpc>
              <a:spcBef>
                <a:spcPct val="0"/>
              </a:spcBef>
              <a:spcAft>
                <a:spcPts val="1288"/>
              </a:spcAft>
              <a:buClr>
                <a:srgbClr val="FFFFFF"/>
              </a:buClr>
              <a:buSzPct val="100000"/>
              <a:defRPr/>
            </a:pPr>
            <a:r>
              <a:rPr lang="ar-JO" sz="3200" b="1" dirty="0">
                <a:solidFill>
                  <a:schemeClr val="tx1"/>
                </a:solidFill>
                <a:effectLst>
                  <a:outerShdw blurRad="38100" dist="38100" dir="2700000" algn="tl">
                    <a:srgbClr val="000000">
                      <a:alpha val="43137"/>
                    </a:srgbClr>
                  </a:outerShdw>
                </a:effectLst>
                <a:latin typeface="Arial" panose="020B0604020202020204" pitchFamily="34" charset="0"/>
              </a:rPr>
              <a:t>مدن السياحة ، أورليانز ، بلويز ، أنجرز ، ريمس ونانت كانت مضطربة بسبب التغيير المفاجئ. ستنصب الخيام من قبل أناس بألسنة أجنبية ؛ الأنهار ، رمي السهام في رين ، اهتزاز الأرض والبحر." (القرن 1 ، الرباعية 50)</a:t>
            </a:r>
            <a:endParaRPr kumimoji="0" lang="en-GB" sz="29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ＭＳ Ｐゴシック" charset="0"/>
            </a:endParaRPr>
          </a:p>
        </p:txBody>
      </p:sp>
      <p:pic>
        <p:nvPicPr>
          <p:cNvPr id="65638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3775" y="1960563"/>
            <a:ext cx="3197225" cy="424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656389" name="Text Box 5"/>
          <p:cNvSpPr txBox="1">
            <a:spLocks noChangeArrowheads="1"/>
          </p:cNvSpPr>
          <p:nvPr/>
        </p:nvSpPr>
        <p:spPr bwMode="auto">
          <a:xfrm>
            <a:off x="815975" y="1139825"/>
            <a:ext cx="751205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639" tIns="66291" rIns="81639" bIns="40820"/>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marL="11430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marL="16002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marL="20574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93000"/>
              </a:lnSpc>
              <a:spcBef>
                <a:spcPct val="0"/>
              </a:spcBef>
              <a:spcAft>
                <a:spcPct val="0"/>
              </a:spcAft>
              <a:buClr>
                <a:srgbClr val="FFFFFF"/>
              </a:buClr>
              <a:buSzPct val="100000"/>
              <a:buFont typeface="Arial"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ar-JO" sz="2900" b="1" dirty="0">
                <a:solidFill>
                  <a:srgbClr val="000000"/>
                </a:solidFill>
                <a:latin typeface="Arial" panose="020B0604020202020204" pitchFamily="34" charset="0"/>
              </a:rPr>
              <a:t>هل تنبأ عن إعصار كاترينا؟</a:t>
            </a:r>
            <a:endParaRPr kumimoji="0" lang="en-GB" sz="2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656390" name="Text Box 6"/>
          <p:cNvSpPr txBox="1">
            <a:spLocks noChangeArrowheads="1"/>
          </p:cNvSpPr>
          <p:nvPr/>
        </p:nvSpPr>
        <p:spPr bwMode="auto">
          <a:xfrm>
            <a:off x="2060575" y="6324600"/>
            <a:ext cx="539115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12736" rIns="0" bIns="0"/>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marL="11430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marL="16002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marL="20574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ts val="1288"/>
              </a:spcAft>
              <a:buClr>
                <a:srgbClr val="FFFFFF"/>
              </a:buClr>
              <a:buSzPct val="100000"/>
              <a:buFont typeface="Arial"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kumimoji="0" lang="en-GB" sz="15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rPr>
              <a:t>&lt;http://www.nostradamus101.com/prophecies/part3/P1/&gt;</a:t>
            </a:r>
          </a:p>
        </p:txBody>
      </p:sp>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843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3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8195" name="Text Box 3"/>
          <p:cNvSpPr txBox="1">
            <a:spLocks noChangeArrowheads="1"/>
          </p:cNvSpPr>
          <p:nvPr/>
        </p:nvSpPr>
        <p:spPr bwMode="auto">
          <a:xfrm>
            <a:off x="228600" y="1066800"/>
            <a:ext cx="8718550" cy="1173163"/>
          </a:xfrm>
          <a:prstGeom prst="rect">
            <a:avLst/>
          </a:prstGeom>
          <a:noFill/>
          <a:ln w="9525">
            <a:noFill/>
            <a:round/>
            <a:headEnd/>
            <a:tailEnd/>
          </a:ln>
          <a:effectLst/>
        </p:spPr>
        <p:txBody>
          <a:bodyPr lIns="0" tIns="30043" rIns="0" bIns="0" anchor="ctr"/>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94000"/>
              </a:lnSpc>
              <a:spcBef>
                <a:spcPct val="0"/>
              </a:spcBef>
              <a:spcAft>
                <a:spcPct val="0"/>
              </a:spcAft>
              <a:buClr>
                <a:srgbClr val="FFFFFF"/>
              </a:buClr>
              <a:buSzPct val="100000"/>
              <a:buFont typeface="Arial"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kumimoji="0" lang="ar-JO" sz="36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rPr>
              <a:t>دقة نبوات أشعياء</a:t>
            </a:r>
            <a:endParaRPr kumimoji="0" lang="en-GB" sz="36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endParaRPr>
          </a:p>
        </p:txBody>
      </p:sp>
      <p:sp>
        <p:nvSpPr>
          <p:cNvPr id="658435" name="AutoShape 4"/>
          <p:cNvSpPr>
            <a:spLocks noChangeArrowheads="1"/>
          </p:cNvSpPr>
          <p:nvPr/>
        </p:nvSpPr>
        <p:spPr bwMode="auto">
          <a:xfrm>
            <a:off x="163513" y="3917950"/>
            <a:ext cx="8816975" cy="2286000"/>
          </a:xfrm>
          <a:prstGeom prst="roundRect">
            <a:avLst>
              <a:gd name="adj" fmla="val 60"/>
            </a:avLst>
          </a:prstGeom>
          <a:solidFill>
            <a:srgbClr val="FFFFFF">
              <a:alpha val="59999"/>
            </a:srgbClr>
          </a:solidFill>
          <a:ln w="9360">
            <a:solidFill>
              <a:srgbClr val="000000"/>
            </a:solidFill>
            <a:miter lim="800000"/>
            <a:headEnd/>
            <a:tailEnd/>
          </a:ln>
        </p:spPr>
        <p:txBody>
          <a:bodyPr wrap="none" lIns="82945" tIns="41473" rIns="82945" bIns="41473"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58436" name="Text Box 5"/>
          <p:cNvSpPr txBox="1">
            <a:spLocks noChangeArrowheads="1"/>
          </p:cNvSpPr>
          <p:nvPr/>
        </p:nvSpPr>
        <p:spPr bwMode="auto">
          <a:xfrm>
            <a:off x="327025" y="3917950"/>
            <a:ext cx="8653463"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22532" rIns="0" bIns="0" anchor="ctr"/>
          <a:lstStyle>
            <a:lvl1pPr indent="9525"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cs typeface="ＭＳ Ｐゴシック" charset="0"/>
              </a:defRPr>
            </a:lvl1pPr>
            <a:lvl2pPr marL="742950" indent="-28575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2pPr>
            <a:lvl3pPr marL="11430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3pPr>
            <a:lvl4pPr marL="16002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4pPr>
            <a:lvl5pPr marL="20574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9pPr>
          </a:lstStyle>
          <a:p>
            <a:pPr marL="0" marR="0" lvl="0" indent="9525" algn="ctr" defTabSz="449263" rtl="0" eaLnBrk="1" fontAlgn="base" latinLnBrk="0" hangingPunct="1">
              <a:lnSpc>
                <a:spcPct val="93000"/>
              </a:lnSpc>
              <a:spcBef>
                <a:spcPct val="0"/>
              </a:spcBef>
              <a:spcAft>
                <a:spcPts val="1288"/>
              </a:spcAft>
              <a:buClr>
                <a:srgbClr val="FFFFFF"/>
              </a:buClr>
              <a:buSzPct val="100000"/>
              <a:buFont typeface="Arial" charset="0"/>
              <a:buNone/>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a:pPr>
            <a:r>
              <a:rPr kumimoji="0" lang="ar-JO" altLang="ja-JP"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rPr>
              <a:t>لذلك هكذا يقول الرب عن ملك أشور لا يدخل هذه المدينة و لا يرمي هناك سهماً و لا يتقدم عليها بترس و لا يقيم عليها مترسة في الطريق الذي جاء فيه يرجع و إلى هذه المدينة لا يدخل يقول الرب </a:t>
            </a:r>
          </a:p>
          <a:p>
            <a:pPr marL="0" marR="0" lvl="0" indent="9525" algn="ctr" defTabSz="449263" rtl="0" eaLnBrk="1" fontAlgn="base" latinLnBrk="0" hangingPunct="1">
              <a:lnSpc>
                <a:spcPct val="93000"/>
              </a:lnSpc>
              <a:spcBef>
                <a:spcPct val="0"/>
              </a:spcBef>
              <a:spcAft>
                <a:spcPts val="1288"/>
              </a:spcAft>
              <a:buClr>
                <a:srgbClr val="FFFFFF"/>
              </a:buClr>
              <a:buSzPct val="100000"/>
              <a:buFont typeface="Arial" charset="0"/>
              <a:buNone/>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a:pPr>
            <a:r>
              <a:rPr lang="ar-JO" b="1" dirty="0">
                <a:solidFill>
                  <a:srgbClr val="000000"/>
                </a:solidFill>
                <a:latin typeface="Arial" panose="020B0604020202020204" pitchFamily="34" charset="0"/>
              </a:rPr>
              <a:t>(أش 37: 33-34)</a:t>
            </a:r>
            <a:endParaRPr kumimoji="0" lang="en-GB"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29" name="Picture 1" descr="Isaiah Autho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3539" name="Rectangle 3"/>
          <p:cNvSpPr>
            <a:spLocks noGrp="1" noChangeArrowheads="1"/>
          </p:cNvSpPr>
          <p:nvPr>
            <p:ph type="title" idx="4294967295"/>
          </p:nvPr>
        </p:nvSpPr>
        <p:spPr>
          <a:xfrm>
            <a:off x="19050" y="188913"/>
            <a:ext cx="4932363" cy="2243137"/>
          </a:xfrm>
        </p:spPr>
        <p:txBody>
          <a:bodyPr/>
          <a:lstStyle/>
          <a:p>
            <a:pPr>
              <a:defRPr/>
            </a:pPr>
            <a:r>
              <a:rPr lang="ar-JO" sz="5400" dirty="0">
                <a:solidFill>
                  <a:srgbClr val="FFFFFF"/>
                </a:solidFill>
              </a:rPr>
              <a:t>من هو           أشعياء؟</a:t>
            </a:r>
            <a:endParaRPr lang="en-US" sz="5400" dirty="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048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3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219" name="Text Box 3"/>
          <p:cNvSpPr txBox="1">
            <a:spLocks noChangeArrowheads="1"/>
          </p:cNvSpPr>
          <p:nvPr/>
        </p:nvSpPr>
        <p:spPr bwMode="auto">
          <a:xfrm>
            <a:off x="0" y="1066800"/>
            <a:ext cx="9144000" cy="1173163"/>
          </a:xfrm>
          <a:prstGeom prst="rect">
            <a:avLst/>
          </a:prstGeom>
          <a:noFill/>
          <a:ln w="9525">
            <a:noFill/>
            <a:round/>
            <a:headEnd/>
            <a:tailEnd/>
          </a:ln>
          <a:effectLst/>
        </p:spPr>
        <p:txBody>
          <a:bodyPr lIns="0" tIns="30043" rIns="0" bIns="0" anchor="ctr"/>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94000"/>
              </a:lnSpc>
              <a:spcBef>
                <a:spcPct val="0"/>
              </a:spcBef>
              <a:spcAft>
                <a:spcPct val="0"/>
              </a:spcAft>
              <a:buClr>
                <a:srgbClr val="FFFFFF"/>
              </a:buClr>
              <a:buSzPct val="100000"/>
              <a:buFont typeface="Arial"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kumimoji="0" lang="ar-JO" sz="36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rPr>
              <a:t>دقة نبوات أشعياء</a:t>
            </a:r>
            <a:endParaRPr kumimoji="0" lang="en-GB" sz="36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endParaRPr>
          </a:p>
        </p:txBody>
      </p:sp>
      <p:sp>
        <p:nvSpPr>
          <p:cNvPr id="660483" name="AutoShape 4"/>
          <p:cNvSpPr>
            <a:spLocks noChangeArrowheads="1"/>
          </p:cNvSpPr>
          <p:nvPr/>
        </p:nvSpPr>
        <p:spPr bwMode="auto">
          <a:xfrm>
            <a:off x="163513" y="4083050"/>
            <a:ext cx="8816975" cy="2286000"/>
          </a:xfrm>
          <a:prstGeom prst="roundRect">
            <a:avLst>
              <a:gd name="adj" fmla="val 60"/>
            </a:avLst>
          </a:prstGeom>
          <a:solidFill>
            <a:srgbClr val="FFFFFF">
              <a:alpha val="59999"/>
            </a:srgbClr>
          </a:solidFill>
          <a:ln w="9360">
            <a:solidFill>
              <a:srgbClr val="000000"/>
            </a:solidFill>
            <a:miter lim="800000"/>
            <a:headEnd/>
            <a:tailEnd/>
          </a:ln>
        </p:spPr>
        <p:txBody>
          <a:bodyPr wrap="none" lIns="82945" tIns="41473" rIns="82945" bIns="41473"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60484" name="Text Box 5"/>
          <p:cNvSpPr txBox="1">
            <a:spLocks noChangeArrowheads="1"/>
          </p:cNvSpPr>
          <p:nvPr/>
        </p:nvSpPr>
        <p:spPr bwMode="auto">
          <a:xfrm>
            <a:off x="327025" y="4041775"/>
            <a:ext cx="8489950" cy="232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22532" rIns="0" bIns="0" anchor="ctr"/>
          <a:lstStyle>
            <a:lvl1pPr indent="9525"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2pPr>
            <a:lvl3pPr marL="11430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3pPr>
            <a:lvl4pPr marL="16002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4pPr>
            <a:lvl5pPr marL="20574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9pPr>
          </a:lstStyle>
          <a:p>
            <a:pPr marL="0" marR="0" lvl="0" indent="9525" algn="ctr" defTabSz="449263" rtl="0" eaLnBrk="1" fontAlgn="base" latinLnBrk="0" hangingPunct="1">
              <a:lnSpc>
                <a:spcPct val="93000"/>
              </a:lnSpc>
              <a:spcBef>
                <a:spcPct val="0"/>
              </a:spcBef>
              <a:spcAft>
                <a:spcPts val="1288"/>
              </a:spcAft>
              <a:buClr>
                <a:srgbClr val="FFFFFF"/>
              </a:buClr>
              <a:buSzPct val="100000"/>
              <a:buFont typeface="Arial" charset="0"/>
              <a:buNone/>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a:pPr>
            <a:r>
              <a:rPr kumimoji="0" lang="ar-JO" altLang="ja-JP"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rPr>
              <a:t>فخرج ملاك الرب و ضرب من جيش أشور مئة و خمسة و ثمانين ألفاً فلما بكروا صباحاً إذا هم جميعاً جثث ميتة فانصرف سنحاريب ملك أشور و ذهب راجعاً و أقام في نينوى</a:t>
            </a:r>
          </a:p>
          <a:p>
            <a:pPr marL="0" marR="0" lvl="0" indent="9525" algn="ctr" defTabSz="449263" rtl="0" eaLnBrk="1" fontAlgn="base" latinLnBrk="0" hangingPunct="1">
              <a:lnSpc>
                <a:spcPct val="93000"/>
              </a:lnSpc>
              <a:spcBef>
                <a:spcPct val="0"/>
              </a:spcBef>
              <a:spcAft>
                <a:spcPts val="1288"/>
              </a:spcAft>
              <a:buClr>
                <a:srgbClr val="FFFFFF"/>
              </a:buClr>
              <a:buSzPct val="100000"/>
              <a:buFont typeface="Arial" charset="0"/>
              <a:buNone/>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a:pPr>
            <a:r>
              <a:rPr lang="ar-JO" b="1" dirty="0">
                <a:solidFill>
                  <a:srgbClr val="000000"/>
                </a:solidFill>
                <a:latin typeface="Arial" panose="020B0604020202020204" pitchFamily="34" charset="0"/>
              </a:rPr>
              <a:t>(أش 37: 36-37)</a:t>
            </a:r>
            <a:endParaRPr kumimoji="0" lang="en-GB"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mn-cs"/>
            </a:endParaRPr>
          </a:p>
        </p:txBody>
      </p:sp>
      <p:sp>
        <p:nvSpPr>
          <p:cNvPr id="39938" name="Text Box 2"/>
          <p:cNvSpPr txBox="1">
            <a:spLocks noChangeArrowheads="1"/>
          </p:cNvSpPr>
          <p:nvPr/>
        </p:nvSpPr>
        <p:spPr bwMode="auto">
          <a:xfrm>
            <a:off x="609600" y="304800"/>
            <a:ext cx="3733800" cy="64928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600" b="1" dirty="0">
                <a:solidFill>
                  <a:srgbClr val="FFFFFF"/>
                </a:solidFill>
                <a:effectLst>
                  <a:outerShdw blurRad="38100" dist="38100" dir="2700000" algn="tl">
                    <a:srgbClr val="808080"/>
                  </a:outerShdw>
                </a:effectLst>
                <a:latin typeface="Arial" panose="020B0604020202020204" pitchFamily="34" charset="0"/>
                <a:cs typeface="Arial" panose="020B0604020202020204" pitchFamily="34" charset="0"/>
              </a:rPr>
              <a:t>قسمي أشعياء</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40" name="Text Box 4"/>
          <p:cNvSpPr txBox="1">
            <a:spLocks noChangeArrowheads="1"/>
          </p:cNvSpPr>
          <p:nvPr/>
        </p:nvSpPr>
        <p:spPr bwMode="auto">
          <a:xfrm>
            <a:off x="609600" y="914400"/>
            <a:ext cx="37338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ثلاثة أقسام اشعياء</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42" name="Text Box 6"/>
          <p:cNvSpPr txBox="1">
            <a:spLocks noChangeArrowheads="1"/>
          </p:cNvSpPr>
          <p:nvPr/>
        </p:nvSpPr>
        <p:spPr bwMode="auto">
          <a:xfrm>
            <a:off x="4572000" y="1557338"/>
            <a:ext cx="4191000" cy="64293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1-66</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grpSp>
        <p:nvGrpSpPr>
          <p:cNvPr id="670726" name="Group 7"/>
          <p:cNvGrpSpPr>
            <a:grpSpLocks/>
          </p:cNvGrpSpPr>
          <p:nvPr/>
        </p:nvGrpSpPr>
        <p:grpSpPr bwMode="auto">
          <a:xfrm>
            <a:off x="533400" y="3048000"/>
            <a:ext cx="4540250" cy="3425825"/>
            <a:chOff x="336" y="1920"/>
            <a:chExt cx="2860" cy="2158"/>
          </a:xfrm>
        </p:grpSpPr>
        <p:pic>
          <p:nvPicPr>
            <p:cNvPr id="67073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9945" name="Text Box 9"/>
            <p:cNvSpPr txBox="1">
              <a:spLocks noChangeArrowheads="1"/>
            </p:cNvSpPr>
            <p:nvPr/>
          </p:nvSpPr>
          <p:spPr bwMode="auto">
            <a:xfrm>
              <a:off x="1001" y="2759"/>
              <a:ext cx="1531" cy="443"/>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50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0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ＭＳ Ｐゴシック" charset="0"/>
                  <a:cs typeface="Arial" panose="020B0604020202020204" pitchFamily="34" charset="0"/>
                </a:rPr>
                <a:t>أشعياء</a:t>
              </a:r>
              <a:endParaRPr kumimoji="0" lang="en-GB" sz="40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ＭＳ Ｐゴシック" charset="0"/>
                <a:cs typeface="Arial" panose="020B0604020202020204" pitchFamily="34" charset="0"/>
              </a:endParaRPr>
            </a:p>
          </p:txBody>
        </p:sp>
      </p:grpSp>
      <p:sp>
        <p:nvSpPr>
          <p:cNvPr id="39946" name="Text Box 10"/>
          <p:cNvSpPr txBox="1">
            <a:spLocks noChangeArrowheads="1"/>
          </p:cNvSpPr>
          <p:nvPr/>
        </p:nvSpPr>
        <p:spPr bwMode="auto">
          <a:xfrm>
            <a:off x="533400" y="1573213"/>
            <a:ext cx="38100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rPr>
              <a:t>وحدة أشعياء</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endParaRPr>
          </a:p>
        </p:txBody>
      </p:sp>
      <p:sp>
        <p:nvSpPr>
          <p:cNvPr id="39947" name="Text Box 11"/>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453</a:t>
            </a:r>
            <a:endParaRPr kumimoji="0" lang="en-GB" sz="24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49" name="Text Box 13"/>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 الخلفية</a:t>
            </a:r>
            <a:endParaRPr kumimoji="0" lang="en-GB"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50" name="Text Box 14"/>
          <p:cNvSpPr txBox="1">
            <a:spLocks noChangeArrowheads="1"/>
          </p:cNvSpPr>
          <p:nvPr/>
        </p:nvSpPr>
        <p:spPr bwMode="auto">
          <a:xfrm>
            <a:off x="5083175" y="408781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2. النمط و اللاهوت</a:t>
            </a:r>
            <a:endParaRPr kumimoji="0" lang="en-GB"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51" name="Text Box 15"/>
          <p:cNvSpPr txBox="1">
            <a:spLocks noChangeArrowheads="1"/>
          </p:cNvSpPr>
          <p:nvPr/>
        </p:nvSpPr>
        <p:spPr bwMode="auto">
          <a:xfrm>
            <a:off x="5083175" y="462756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3. المسيا</a:t>
            </a:r>
            <a:endParaRPr kumimoji="0" lang="en-GB"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52" name="Text Box 16"/>
          <p:cNvSpPr txBox="1">
            <a:spLocks noChangeArrowheads="1"/>
          </p:cNvSpPr>
          <p:nvPr/>
        </p:nvSpPr>
        <p:spPr bwMode="auto">
          <a:xfrm>
            <a:off x="5083175" y="521176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4. السبي و كورش</a:t>
            </a:r>
            <a:endParaRPr kumimoji="0" lang="en-GB" sz="32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18" name="Text Box 4"/>
          <p:cNvSpPr txBox="1">
            <a:spLocks noChangeArrowheads="1"/>
          </p:cNvSpPr>
          <p:nvPr/>
        </p:nvSpPr>
        <p:spPr bwMode="auto">
          <a:xfrm>
            <a:off x="4572000" y="304800"/>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1-39      40-66</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19" name="Text Box 5"/>
          <p:cNvSpPr txBox="1">
            <a:spLocks noChangeArrowheads="1"/>
          </p:cNvSpPr>
          <p:nvPr/>
        </p:nvSpPr>
        <p:spPr bwMode="auto">
          <a:xfrm>
            <a:off x="4572000" y="944563"/>
            <a:ext cx="4572000" cy="64928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1-39   40-55   56-66</a:t>
            </a:r>
            <a:endParaRPr kumimoji="0" lang="en-GB" sz="36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39948" name="Text Box 12"/>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200" b="1" u="sng" noProof="0" dirty="0">
                <a:solidFill>
                  <a:srgbClr val="FFFFFF"/>
                </a:solidFill>
                <a:effectLst>
                  <a:outerShdw blurRad="38100" dist="38100" dir="2700000" algn="tl">
                    <a:srgbClr val="808080"/>
                  </a:outerShdw>
                </a:effectLst>
                <a:latin typeface="Arial" panose="020B0604020202020204" pitchFamily="34" charset="0"/>
                <a:cs typeface="Arial" panose="020B0604020202020204" pitchFamily="34" charset="0"/>
              </a:rPr>
              <a:t>الردود :</a:t>
            </a:r>
            <a:endParaRPr kumimoji="0" lang="en-GB" sz="3200" b="1" u="sng"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055572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3" name="Picture 4" descr="Whitcomb Ch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61975"/>
            <a:ext cx="9144000" cy="635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5795" name="Rectangle 3"/>
          <p:cNvSpPr>
            <a:spLocks noGrp="1" noChangeArrowheads="1"/>
          </p:cNvSpPr>
          <p:nvPr>
            <p:ph type="title"/>
          </p:nvPr>
        </p:nvSpPr>
        <p:spPr>
          <a:xfrm>
            <a:off x="0" y="-76200"/>
            <a:ext cx="7596188" cy="685800"/>
          </a:xfrm>
        </p:spPr>
        <p:txBody>
          <a:bodyPr/>
          <a:lstStyle/>
          <a:p>
            <a:pPr algn="ctr">
              <a:defRPr/>
            </a:pPr>
            <a:r>
              <a:rPr kumimoji="0" lang="ar-JO" sz="3200" b="1" dirty="0">
                <a:solidFill>
                  <a:schemeClr val="tx1"/>
                </a:solidFill>
                <a:latin typeface="Arial" panose="020B0604020202020204" pitchFamily="34" charset="0"/>
                <a:ea typeface="ＭＳ Ｐゴシック" charset="0"/>
                <a:cs typeface="Arial" panose="020B0604020202020204" pitchFamily="34" charset="0"/>
              </a:rPr>
              <a:t>قائمة ملوك و أنبياء العهد القديم</a:t>
            </a:r>
            <a:endParaRPr kumimoji="0" lang="en-US" sz="32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5" name="Text Box 4"/>
          <p:cNvSpPr txBox="1">
            <a:spLocks noChangeArrowheads="1"/>
          </p:cNvSpPr>
          <p:nvPr/>
        </p:nvSpPr>
        <p:spPr bwMode="auto">
          <a:xfrm>
            <a:off x="7391400" y="76200"/>
            <a:ext cx="1676400" cy="400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232و342</a:t>
            </a:r>
            <a:endParaRPr kumimoji="0" lang="en-US" sz="240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grpSp>
        <p:nvGrpSpPr>
          <p:cNvPr id="3" name="Group 2">
            <a:extLst>
              <a:ext uri="{FF2B5EF4-FFF2-40B4-BE49-F238E27FC236}">
                <a16:creationId xmlns:a16="http://schemas.microsoft.com/office/drawing/2014/main" id="{287AF7CD-B227-4C41-82EE-64D7CCB52F9D}"/>
              </a:ext>
            </a:extLst>
          </p:cNvPr>
          <p:cNvGrpSpPr/>
          <p:nvPr/>
        </p:nvGrpSpPr>
        <p:grpSpPr>
          <a:xfrm>
            <a:off x="2551815" y="2115879"/>
            <a:ext cx="3615069" cy="2258093"/>
            <a:chOff x="1265276" y="1796899"/>
            <a:chExt cx="3615069" cy="2258093"/>
          </a:xfrm>
        </p:grpSpPr>
        <p:sp>
          <p:nvSpPr>
            <p:cNvPr id="10" name="Oval 9">
              <a:extLst>
                <a:ext uri="{FF2B5EF4-FFF2-40B4-BE49-F238E27FC236}">
                  <a16:creationId xmlns:a16="http://schemas.microsoft.com/office/drawing/2014/main" id="{28F6D1BB-7FE5-1A42-AB8C-501A636C1C13}"/>
                </a:ext>
              </a:extLst>
            </p:cNvPr>
            <p:cNvSpPr/>
            <p:nvPr/>
          </p:nvSpPr>
          <p:spPr>
            <a:xfrm>
              <a:off x="1265276" y="2115879"/>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8" name="Rectangle 7">
              <a:extLst>
                <a:ext uri="{FF2B5EF4-FFF2-40B4-BE49-F238E27FC236}">
                  <a16:creationId xmlns:a16="http://schemas.microsoft.com/office/drawing/2014/main" id="{C0DFA968-098B-A445-8847-A062B3521BB9}"/>
                </a:ext>
              </a:extLst>
            </p:cNvPr>
            <p:cNvSpPr/>
            <p:nvPr/>
          </p:nvSpPr>
          <p:spPr bwMode="auto">
            <a:xfrm>
              <a:off x="1297175" y="1796899"/>
              <a:ext cx="2220686" cy="854593"/>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49263" eaLnBrk="1" fontAlgn="base" latinLnBrk="0" hangingPunct="1">
                <a:lnSpc>
                  <a:spcPct val="93000"/>
                </a:lnSpc>
                <a:spcBef>
                  <a:spcPct val="0"/>
                </a:spcBef>
                <a:spcAft>
                  <a:spcPct val="0"/>
                </a:spcAft>
                <a:buClr>
                  <a:srgbClr val="FFFFFF"/>
                </a:buClr>
                <a:buSzPct val="100000"/>
                <a:buFontTx/>
                <a:buNone/>
                <a:tabLst/>
                <a:defRPr/>
              </a:pPr>
              <a:r>
                <a:rPr kumimoji="0" lang="ar-JO" sz="24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128"/>
                </a:rPr>
                <a:t>عاش أشعياء حوالي 700 ق.م</a:t>
              </a:r>
              <a:endParaRPr kumimoji="0" lang="en-US" sz="24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128"/>
              </a:endParaRPr>
            </a:p>
          </p:txBody>
        </p:sp>
      </p:grpSp>
      <p:grpSp>
        <p:nvGrpSpPr>
          <p:cNvPr id="4" name="Group 3">
            <a:extLst>
              <a:ext uri="{FF2B5EF4-FFF2-40B4-BE49-F238E27FC236}">
                <a16:creationId xmlns:a16="http://schemas.microsoft.com/office/drawing/2014/main" id="{43682672-3D74-9649-ACCB-8D7CFFC42EDC}"/>
              </a:ext>
            </a:extLst>
          </p:cNvPr>
          <p:cNvGrpSpPr/>
          <p:nvPr/>
        </p:nvGrpSpPr>
        <p:grpSpPr>
          <a:xfrm>
            <a:off x="-255180" y="3997846"/>
            <a:ext cx="2828262" cy="2874778"/>
            <a:chOff x="-244548" y="3806456"/>
            <a:chExt cx="3615069" cy="2874778"/>
          </a:xfrm>
        </p:grpSpPr>
        <p:sp>
          <p:nvSpPr>
            <p:cNvPr id="2" name="Oval 1">
              <a:extLst>
                <a:ext uri="{FF2B5EF4-FFF2-40B4-BE49-F238E27FC236}">
                  <a16:creationId xmlns:a16="http://schemas.microsoft.com/office/drawing/2014/main" id="{EA95E61F-F496-A745-BD24-90A1B1C0992C}"/>
                </a:ext>
              </a:extLst>
            </p:cNvPr>
            <p:cNvSpPr/>
            <p:nvPr/>
          </p:nvSpPr>
          <p:spPr>
            <a:xfrm>
              <a:off x="-244548" y="4742121"/>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9" name="Rectangle 8">
              <a:extLst>
                <a:ext uri="{FF2B5EF4-FFF2-40B4-BE49-F238E27FC236}">
                  <a16:creationId xmlns:a16="http://schemas.microsoft.com/office/drawing/2014/main" id="{9B622058-F36C-6D4C-A6DE-5EF147CBAF10}"/>
                </a:ext>
              </a:extLst>
            </p:cNvPr>
            <p:cNvSpPr/>
            <p:nvPr/>
          </p:nvSpPr>
          <p:spPr bwMode="auto">
            <a:xfrm>
              <a:off x="87462" y="3806456"/>
              <a:ext cx="2712258" cy="1370489"/>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449263" fontAlgn="base">
                <a:lnSpc>
                  <a:spcPct val="93000"/>
                </a:lnSpc>
                <a:spcBef>
                  <a:spcPct val="0"/>
                </a:spcBef>
                <a:spcAft>
                  <a:spcPct val="0"/>
                </a:spcAft>
                <a:buClr>
                  <a:srgbClr val="FFFFFF"/>
                </a:buClr>
                <a:buSzPct val="100000"/>
                <a:defRPr/>
              </a:pPr>
              <a:r>
                <a:rPr lang="ar-JO" sz="2400" b="1" kern="0" dirty="0">
                  <a:solidFill>
                    <a:srgbClr val="FFFFFF"/>
                  </a:solidFill>
                  <a:latin typeface="Arial" panose="020B0604020202020204" pitchFamily="34" charset="0"/>
                  <a:ea typeface="ＭＳ Ｐゴシック" charset="-128"/>
                </a:rPr>
                <a:t>فكيف عرف عن سبي عام 600 ق.م؟</a:t>
              </a:r>
              <a:endParaRPr lang="en-US" sz="2400" b="1" kern="0" dirty="0">
                <a:solidFill>
                  <a:srgbClr val="FFFFFF"/>
                </a:solidFill>
                <a:latin typeface="Arial" panose="020B0604020202020204" pitchFamily="34" charset="0"/>
                <a:ea typeface="ＭＳ Ｐゴシック" charset="-128"/>
              </a:endParaRPr>
            </a:p>
          </p:txBody>
        </p:sp>
      </p:grpSp>
      <p:grpSp>
        <p:nvGrpSpPr>
          <p:cNvPr id="11" name="Group 10">
            <a:extLst>
              <a:ext uri="{FF2B5EF4-FFF2-40B4-BE49-F238E27FC236}">
                <a16:creationId xmlns:a16="http://schemas.microsoft.com/office/drawing/2014/main" id="{B2B29270-5A2C-FE4C-BCE8-A9C0186F4D63}"/>
              </a:ext>
            </a:extLst>
          </p:cNvPr>
          <p:cNvGrpSpPr/>
          <p:nvPr/>
        </p:nvGrpSpPr>
        <p:grpSpPr>
          <a:xfrm>
            <a:off x="2583715" y="3997846"/>
            <a:ext cx="2828262" cy="2874778"/>
            <a:chOff x="-244548" y="3806456"/>
            <a:chExt cx="3615069" cy="2874778"/>
          </a:xfrm>
        </p:grpSpPr>
        <p:sp>
          <p:nvSpPr>
            <p:cNvPr id="12" name="Oval 11">
              <a:extLst>
                <a:ext uri="{FF2B5EF4-FFF2-40B4-BE49-F238E27FC236}">
                  <a16:creationId xmlns:a16="http://schemas.microsoft.com/office/drawing/2014/main" id="{1C1B5BC7-D381-9243-8779-BBFEBF5B98A2}"/>
                </a:ext>
              </a:extLst>
            </p:cNvPr>
            <p:cNvSpPr/>
            <p:nvPr/>
          </p:nvSpPr>
          <p:spPr>
            <a:xfrm>
              <a:off x="-244548" y="4742121"/>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13" name="Rectangle 12">
              <a:extLst>
                <a:ext uri="{FF2B5EF4-FFF2-40B4-BE49-F238E27FC236}">
                  <a16:creationId xmlns:a16="http://schemas.microsoft.com/office/drawing/2014/main" id="{9942ACF3-B2CB-0A44-8685-98FE2D2879D6}"/>
                </a:ext>
              </a:extLst>
            </p:cNvPr>
            <p:cNvSpPr/>
            <p:nvPr/>
          </p:nvSpPr>
          <p:spPr bwMode="auto">
            <a:xfrm>
              <a:off x="-21267" y="3806456"/>
              <a:ext cx="2712258" cy="1370489"/>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449263" fontAlgn="base">
                <a:lnSpc>
                  <a:spcPct val="93000"/>
                </a:lnSpc>
                <a:spcBef>
                  <a:spcPct val="0"/>
                </a:spcBef>
                <a:spcAft>
                  <a:spcPct val="0"/>
                </a:spcAft>
                <a:buClr>
                  <a:srgbClr val="FFFFFF"/>
                </a:buClr>
                <a:buSzPct val="100000"/>
                <a:defRPr/>
              </a:pPr>
              <a:r>
                <a:rPr lang="ar-JO" sz="2400" b="1" kern="0" dirty="0">
                  <a:solidFill>
                    <a:srgbClr val="FFFFFF"/>
                  </a:solidFill>
                  <a:latin typeface="Arial" panose="020B0604020202020204" pitchFamily="34" charset="0"/>
                  <a:ea typeface="ＭＳ Ｐゴシック" charset="-128"/>
                </a:rPr>
                <a:t>و الرجوع كان عام 539 ق.م بأمر من كورش</a:t>
              </a:r>
              <a:endParaRPr lang="en-US" sz="2400" b="1" kern="0" dirty="0">
                <a:solidFill>
                  <a:srgbClr val="FFFFFF"/>
                </a:solidFill>
                <a:latin typeface="Arial" panose="020B0604020202020204" pitchFamily="34" charset="0"/>
                <a:ea typeface="ＭＳ Ｐゴシック" charset="-128"/>
              </a:endParaRPr>
            </a:p>
          </p:txBody>
        </p:sp>
      </p:grpSp>
      <p:sp>
        <p:nvSpPr>
          <p:cNvPr id="14" name="Rectangle 3">
            <a:extLst>
              <a:ext uri="{FF2B5EF4-FFF2-40B4-BE49-F238E27FC236}">
                <a16:creationId xmlns:a16="http://schemas.microsoft.com/office/drawing/2014/main" id="{97E3F001-466C-8745-A869-4309A42B5DD9}"/>
              </a:ext>
            </a:extLst>
          </p:cNvPr>
          <p:cNvSpPr txBox="1">
            <a:spLocks noChangeArrowheads="1"/>
          </p:cNvSpPr>
          <p:nvPr/>
        </p:nvSpPr>
        <p:spPr bwMode="auto">
          <a:xfrm>
            <a:off x="4144144" y="6368852"/>
            <a:ext cx="4999856" cy="546298"/>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قائمة ملوك و أنبياء العهد القديم </a:t>
            </a:r>
            <a:endParaRPr kumimoji="0" lang="en-US" sz="18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John C. Whitcomb, 4</a:t>
            </a:r>
            <a:r>
              <a:rPr kumimoji="0" lang="en-US" sz="1100" b="1"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th</a:t>
            </a:r>
            <a:r>
              <a:rPr kumimoji="0" lang="en-US" sz="11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ed. (Winona Lake, IN: BMH Books, 1968), 2</a:t>
            </a:r>
            <a:endPar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2604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89" name="WordArt 1"/>
          <p:cNvSpPr>
            <a:spLocks noChangeArrowheads="1" noChangeShapeType="1" noTextEdit="1"/>
          </p:cNvSpPr>
          <p:nvPr/>
        </p:nvSpPr>
        <p:spPr bwMode="auto">
          <a:xfrm>
            <a:off x="1981200" y="141288"/>
            <a:ext cx="4953000" cy="990600"/>
          </a:xfrm>
          <a:prstGeom prst="rect">
            <a:avLst/>
          </a:prstGeom>
        </p:spPr>
        <p:txBody>
          <a:bodyPr wrap="none" fromWordArt="1">
            <a:prstTxWarp prst="textFadeUp">
              <a:avLst>
                <a:gd name="adj" fmla="val 9991"/>
              </a:avLst>
            </a:prstTxWarp>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JO" sz="3600" b="0" i="0" u="none" strike="noStrike" kern="10" cap="none" spc="0" normalizeH="0" baseline="0" noProof="0" dirty="0">
                <a:ln w="12600">
                  <a:solidFill>
                    <a:srgbClr val="B2B2B2"/>
                  </a:solidFill>
                  <a:miter lim="800000"/>
                  <a:headEnd/>
                  <a:tailEnd/>
                </a:ln>
                <a:gradFill rotWithShape="1">
                  <a:gsLst>
                    <a:gs pos="0">
                      <a:srgbClr val="520402"/>
                    </a:gs>
                    <a:gs pos="100000">
                      <a:srgbClr val="FFCC00"/>
                    </a:gs>
                  </a:gsLst>
                  <a:lin ang="5400000" scaled="1"/>
                </a:gradFill>
                <a:effectLst>
                  <a:outerShdw dist="17819" dir="2700000" algn="ctr" rotWithShape="0">
                    <a:srgbClr val="875B0D">
                      <a:alpha val="75014"/>
                    </a:srgbClr>
                  </a:outerShdw>
                </a:effectLst>
                <a:uLnTx/>
                <a:uFillTx/>
                <a:latin typeface="Arial Black"/>
                <a:ea typeface="Arial Black"/>
                <a:cs typeface="Arial Black"/>
              </a:rPr>
              <a:t>نبوات مدهشة</a:t>
            </a:r>
            <a:endParaRPr kumimoji="0" lang="en-US" sz="3600" b="0" i="0" u="none" strike="noStrike" kern="10" cap="none" spc="0" normalizeH="0" baseline="0" noProof="0" dirty="0">
              <a:ln w="12600">
                <a:solidFill>
                  <a:srgbClr val="B2B2B2"/>
                </a:solidFill>
                <a:miter lim="800000"/>
                <a:headEnd/>
                <a:tailEnd/>
              </a:ln>
              <a:gradFill rotWithShape="1">
                <a:gsLst>
                  <a:gs pos="0">
                    <a:srgbClr val="520402"/>
                  </a:gs>
                  <a:gs pos="100000">
                    <a:srgbClr val="FFCC00"/>
                  </a:gs>
                </a:gsLst>
                <a:lin ang="5400000" scaled="1"/>
              </a:gradFill>
              <a:effectLst>
                <a:outerShdw dist="17819" dir="2700000" algn="ctr" rotWithShape="0">
                  <a:srgbClr val="875B0D">
                    <a:alpha val="75014"/>
                  </a:srgbClr>
                </a:outerShdw>
              </a:effectLst>
              <a:uLnTx/>
              <a:uFillTx/>
              <a:latin typeface="Arial Black"/>
              <a:ea typeface="Arial Black"/>
              <a:cs typeface="Arial Black"/>
            </a:endParaRPr>
          </a:p>
        </p:txBody>
      </p:sp>
      <p:sp>
        <p:nvSpPr>
          <p:cNvPr id="34818" name="AutoShape 2"/>
          <p:cNvSpPr>
            <a:spLocks noChangeArrowheads="1"/>
          </p:cNvSpPr>
          <p:nvPr/>
        </p:nvSpPr>
        <p:spPr bwMode="auto">
          <a:xfrm>
            <a:off x="3429000" y="1828800"/>
            <a:ext cx="2286000" cy="2667000"/>
          </a:xfrm>
          <a:prstGeom prst="rightArrowCallout">
            <a:avLst>
              <a:gd name="adj1" fmla="val 29167"/>
              <a:gd name="adj2" fmla="val 29167"/>
              <a:gd name="adj3" fmla="val 16667"/>
              <a:gd name="adj4" fmla="val 66667"/>
            </a:avLst>
          </a:prstGeom>
          <a:solidFill>
            <a:schemeClr val="accent1">
              <a:lumMod val="20000"/>
              <a:lumOff val="80000"/>
            </a:schemeClr>
          </a:solidFill>
          <a:ln w="9360">
            <a:solidFill>
              <a:srgbClr val="000000"/>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Geneva" charset="0"/>
            </a:endParaRPr>
          </a:p>
        </p:txBody>
      </p:sp>
      <p:sp>
        <p:nvSpPr>
          <p:cNvPr id="34819" name="Text Box 3"/>
          <p:cNvSpPr txBox="1">
            <a:spLocks noChangeArrowheads="1"/>
          </p:cNvSpPr>
          <p:nvPr/>
        </p:nvSpPr>
        <p:spPr bwMode="auto">
          <a:xfrm>
            <a:off x="3962400" y="2819400"/>
            <a:ext cx="588963"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000000"/>
                </a:solidFill>
                <a:effectLst/>
                <a:uLnTx/>
                <a:uFillTx/>
                <a:latin typeface="Times New Roman" charset="0"/>
                <a:ea typeface="ＭＳ Ｐゴシック" charset="0"/>
                <a:cs typeface="Geneva" charset="0"/>
              </a:rPr>
              <a:t>??</a:t>
            </a:r>
          </a:p>
        </p:txBody>
      </p:sp>
      <p:pic>
        <p:nvPicPr>
          <p:cNvPr id="65229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295400"/>
            <a:ext cx="2540000" cy="345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3482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3263" y="1219200"/>
            <a:ext cx="2516187"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4822" name="Text Box 6"/>
          <p:cNvSpPr txBox="1">
            <a:spLocks noChangeArrowheads="1"/>
          </p:cNvSpPr>
          <p:nvPr/>
        </p:nvSpPr>
        <p:spPr bwMode="auto">
          <a:xfrm>
            <a:off x="0" y="5921375"/>
            <a:ext cx="9144000" cy="710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lvl="0" algn="ctr" defTabSz="449263" eaLnBrk="1" fontAlgn="base" hangingPunct="1">
              <a:spcBef>
                <a:spcPct val="0"/>
              </a:spcBef>
              <a:spcAft>
                <a:spcPct val="0"/>
              </a:spcAft>
              <a:buClr>
                <a:srgbClr val="FFFFFF"/>
              </a:buClr>
              <a:buSzPct val="100000"/>
              <a:defRPr/>
            </a:pPr>
            <a:r>
              <a:rPr lang="ar-JO" sz="2000" b="1" dirty="0">
                <a:latin typeface="Arial" panose="020B0604020202020204" pitchFamily="34" charset="0"/>
              </a:rPr>
              <a:t>هل سمعت أن رافلز كتب قبل 160 عامًا من لي كوان يو قائلاً هوذا رجل يُدعى لي سوف ينهض ليجعل سنغافورة بلداً مهماً؟</a:t>
            </a:r>
            <a:endParaRPr kumimoji="0" lang="en-GB"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4823" name="Text Box 7"/>
          <p:cNvSpPr txBox="1">
            <a:spLocks noChangeArrowheads="1"/>
          </p:cNvSpPr>
          <p:nvPr/>
        </p:nvSpPr>
        <p:spPr bwMode="auto">
          <a:xfrm>
            <a:off x="5429250" y="4724400"/>
            <a:ext cx="3095625" cy="956288"/>
          </a:xfrm>
          <a:prstGeom prst="rect">
            <a:avLst/>
          </a:prstGeom>
          <a:solidFill>
            <a:srgbClr val="003704"/>
          </a:solid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750"/>
              </a:spcBef>
              <a:spcAft>
                <a:spcPct val="0"/>
              </a:spcAft>
              <a:buClr>
                <a:srgbClr val="FFFF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dirty="0">
                <a:solidFill>
                  <a:srgbClr val="FFFF00"/>
                </a:solidFill>
                <a:effectLst>
                  <a:outerShdw blurRad="38100" dist="38100" dir="2700000" algn="tl">
                    <a:srgbClr val="000000"/>
                  </a:outerShdw>
                </a:effectLst>
                <a:latin typeface="Arial" panose="020B0604020202020204" pitchFamily="34" charset="0"/>
                <a:cs typeface="Times New Roman" charset="0"/>
              </a:rPr>
              <a:t>لي كوان يو        (1959)</a:t>
            </a:r>
          </a:p>
        </p:txBody>
      </p:sp>
      <p:sp>
        <p:nvSpPr>
          <p:cNvPr id="34824" name="Text Box 8"/>
          <p:cNvSpPr txBox="1">
            <a:spLocks noChangeArrowheads="1"/>
          </p:cNvSpPr>
          <p:nvPr/>
        </p:nvSpPr>
        <p:spPr bwMode="auto">
          <a:xfrm>
            <a:off x="533400" y="4724400"/>
            <a:ext cx="2743200" cy="956288"/>
          </a:xfrm>
          <a:prstGeom prst="rect">
            <a:avLst/>
          </a:prstGeom>
          <a:solidFill>
            <a:srgbClr val="FF3300"/>
          </a:solid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750"/>
              </a:spcBef>
              <a:spcAft>
                <a:spcPct val="0"/>
              </a:spcAft>
              <a:buClr>
                <a:srgbClr val="F5F5F2"/>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noProof="0" dirty="0">
                <a:solidFill>
                  <a:srgbClr val="F5F5F2"/>
                </a:solidFill>
                <a:effectLst>
                  <a:outerShdw blurRad="38100" dist="38100" dir="2700000" algn="tl">
                    <a:srgbClr val="000000"/>
                  </a:outerShdw>
                </a:effectLst>
                <a:latin typeface="Arial" panose="020B0604020202020204" pitchFamily="34" charset="0"/>
                <a:cs typeface="Arial" panose="020B0604020202020204" pitchFamily="34" charset="0"/>
              </a:rPr>
              <a:t>ستامفورد رافلز (1819)</a:t>
            </a:r>
            <a:endParaRPr kumimoji="0" lang="en-GB" sz="2800" b="1" u="none" strike="noStrike" kern="1200" cap="none" spc="0" normalizeH="0" baseline="0" noProof="0" dirty="0">
              <a:ln>
                <a:noFill/>
              </a:ln>
              <a:solidFill>
                <a:srgbClr val="F5F5F2"/>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652297" name="Text Box 9"/>
          <p:cNvSpPr txBox="1">
            <a:spLocks noChangeArrowheads="1"/>
          </p:cNvSpPr>
          <p:nvPr/>
        </p:nvSpPr>
        <p:spPr bwMode="auto">
          <a:xfrm>
            <a:off x="8413750" y="55563"/>
            <a:ext cx="7223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460</a:t>
            </a:r>
            <a:endParaRPr kumimoji="0" lang="en-GB"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grpId="0" nodeType="clickEffect">
                                  <p:stCondLst>
                                    <p:cond delay="0"/>
                                  </p:stCondLst>
                                  <p:childTnLst>
                                    <p:set>
                                      <p:cBhvr additive="repl">
                                        <p:cTn id="6" dur="1" fill="hold">
                                          <p:stCondLst>
                                            <p:cond delay="0"/>
                                          </p:stCondLst>
                                        </p:cTn>
                                        <p:tgtEl>
                                          <p:spTgt spid="34818"/>
                                        </p:tgtEl>
                                        <p:attrNameLst>
                                          <p:attrName>style.visibility</p:attrName>
                                        </p:attrNameLst>
                                      </p:cBhvr>
                                      <p:to>
                                        <p:strVal val="visible"/>
                                      </p:to>
                                    </p:set>
                                    <p:animEffect transition="in" filter="fade">
                                      <p:cBhvr additive="repl">
                                        <p:cTn id="7" dur="500"/>
                                        <p:tgtEl>
                                          <p:spTgt spid="34818"/>
                                        </p:tgtEl>
                                      </p:cBhvr>
                                    </p:animEffect>
                                  </p:childTnLst>
                                </p:cTn>
                              </p:par>
                            </p:childTnLst>
                          </p:cTn>
                        </p:par>
                        <p:par>
                          <p:cTn id="8" fill="hold" nodeType="afterGroup">
                            <p:stCondLst>
                              <p:cond delay="500"/>
                            </p:stCondLst>
                            <p:childTnLst>
                              <p:par>
                                <p:cTn id="9" presetID="10" presetClass="entr" fill="hold" nodeType="afterEffect">
                                  <p:stCondLst>
                                    <p:cond delay="0"/>
                                  </p:stCondLst>
                                  <p:childTnLst>
                                    <p:set>
                                      <p:cBhvr additive="repl">
                                        <p:cTn id="10" dur="1" fill="hold">
                                          <p:stCondLst>
                                            <p:cond delay="0"/>
                                          </p:stCondLst>
                                        </p:cTn>
                                        <p:tgtEl>
                                          <p:spTgt spid="34819"/>
                                        </p:tgtEl>
                                        <p:attrNameLst>
                                          <p:attrName>style.visibility</p:attrName>
                                        </p:attrNameLst>
                                      </p:cBhvr>
                                      <p:to>
                                        <p:strVal val="visible"/>
                                      </p:to>
                                    </p:set>
                                    <p:animEffect transition="in" filter="fade">
                                      <p:cBhvr additive="repl">
                                        <p:cTn id="11" dur="500"/>
                                        <p:tgtEl>
                                          <p:spTgt spid="348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additive="repl">
                                        <p:cTn id="15" dur="1" fill="hold">
                                          <p:stCondLst>
                                            <p:cond delay="0"/>
                                          </p:stCondLst>
                                        </p:cTn>
                                        <p:tgtEl>
                                          <p:spTgt spid="34821"/>
                                        </p:tgtEl>
                                        <p:attrNameLst>
                                          <p:attrName>style.visibility</p:attrName>
                                        </p:attrNameLst>
                                      </p:cBhvr>
                                      <p:to>
                                        <p:strVal val="visible"/>
                                      </p:to>
                                    </p:set>
                                    <p:animEffect transition="in" filter="fade">
                                      <p:cBhvr additive="repl">
                                        <p:cTn id="16" dur="500"/>
                                        <p:tgtEl>
                                          <p:spTgt spid="34821"/>
                                        </p:tgtEl>
                                      </p:cBhvr>
                                    </p:animEffect>
                                  </p:childTnLst>
                                </p:cTn>
                              </p:par>
                            </p:childTnLst>
                          </p:cTn>
                        </p:par>
                        <p:par>
                          <p:cTn id="17" fill="hold" nodeType="afterGroup">
                            <p:stCondLst>
                              <p:cond delay="500"/>
                            </p:stCondLst>
                            <p:childTnLst>
                              <p:par>
                                <p:cTn id="18" presetID="10" presetClass="entr" fill="hold" nodeType="afterEffect">
                                  <p:stCondLst>
                                    <p:cond delay="0"/>
                                  </p:stCondLst>
                                  <p:childTnLst>
                                    <p:set>
                                      <p:cBhvr additive="repl">
                                        <p:cTn id="19" dur="1" fill="hold">
                                          <p:stCondLst>
                                            <p:cond delay="0"/>
                                          </p:stCondLst>
                                        </p:cTn>
                                        <p:tgtEl>
                                          <p:spTgt spid="34823"/>
                                        </p:tgtEl>
                                        <p:attrNameLst>
                                          <p:attrName>style.visibility</p:attrName>
                                        </p:attrNameLst>
                                      </p:cBhvr>
                                      <p:to>
                                        <p:strVal val="visible"/>
                                      </p:to>
                                    </p:set>
                                    <p:animEffect transition="in" filter="fade">
                                      <p:cBhvr additive="repl">
                                        <p:cTn id="20" dur="500"/>
                                        <p:tgtEl>
                                          <p:spTgt spid="3482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7" name="Text Box 1"/>
          <p:cNvSpPr txBox="1">
            <a:spLocks noChangeArrowheads="1"/>
          </p:cNvSpPr>
          <p:nvPr/>
        </p:nvSpPr>
        <p:spPr bwMode="auto">
          <a:xfrm>
            <a:off x="6096000" y="603250"/>
            <a:ext cx="1905000" cy="344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4400" b="0" i="0" u="none" strike="noStrike" kern="1200" cap="none" spc="0" normalizeH="0" baseline="0" noProof="0">
                <a:ln>
                  <a:noFill/>
                </a:ln>
                <a:solidFill>
                  <a:srgbClr val="000000"/>
                </a:solidFill>
                <a:effectLst/>
                <a:uLnTx/>
                <a:uFillTx/>
                <a:latin typeface="Times New Roman" charset="0"/>
                <a:ea typeface="ＭＳ Ｐゴシック" charset="0"/>
                <a:cs typeface="Geneva" charset="0"/>
              </a:rPr>
              <a:t>An Amazing Prophecy</a:t>
            </a:r>
          </a:p>
        </p:txBody>
      </p:sp>
      <p:sp>
        <p:nvSpPr>
          <p:cNvPr id="35842" name="Text Box 2"/>
          <p:cNvSpPr txBox="1">
            <a:spLocks noChangeArrowheads="1"/>
          </p:cNvSpPr>
          <p:nvPr/>
        </p:nvSpPr>
        <p:spPr bwMode="auto">
          <a:xfrm>
            <a:off x="5257800" y="5029200"/>
            <a:ext cx="3352800" cy="520700"/>
          </a:xfrm>
          <a:prstGeom prst="rect">
            <a:avLst/>
          </a:prstGeom>
          <a:solidFill>
            <a:srgbClr val="003704"/>
          </a:solid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750"/>
              </a:spcBef>
              <a:spcAft>
                <a:spcPct val="0"/>
              </a:spcAft>
              <a:buClr>
                <a:srgbClr val="FFFF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8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Times New Roman" charset="0"/>
              </a:rPr>
              <a:t>كورش (539 ق.م)</a:t>
            </a:r>
            <a:endParaRPr kumimoji="0" lang="en-GB" sz="28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219200"/>
            <a:ext cx="3725863"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654340" name="WordArt 4"/>
          <p:cNvSpPr>
            <a:spLocks noChangeArrowheads="1" noChangeShapeType="1" noTextEdit="1"/>
          </p:cNvSpPr>
          <p:nvPr/>
        </p:nvSpPr>
        <p:spPr bwMode="auto">
          <a:xfrm>
            <a:off x="1981200" y="106363"/>
            <a:ext cx="4953000" cy="990600"/>
          </a:xfrm>
          <a:prstGeom prst="rect">
            <a:avLst/>
          </a:prstGeom>
        </p:spPr>
        <p:txBody>
          <a:bodyPr wrap="none" fromWordArt="1">
            <a:prstTxWarp prst="textFadeUp">
              <a:avLst>
                <a:gd name="adj" fmla="val 9991"/>
              </a:avLst>
            </a:prstTxWarp>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JO" sz="3600" b="0" i="0" u="none" strike="noStrike" kern="10" cap="none" spc="0" normalizeH="0" baseline="0" noProof="0" dirty="0">
                <a:ln w="12600">
                  <a:solidFill>
                    <a:srgbClr val="B2B2B2"/>
                  </a:solidFill>
                  <a:miter lim="800000"/>
                  <a:headEnd/>
                  <a:tailEnd/>
                </a:ln>
                <a:gradFill rotWithShape="1">
                  <a:gsLst>
                    <a:gs pos="0">
                      <a:srgbClr val="520402"/>
                    </a:gs>
                    <a:gs pos="100000">
                      <a:srgbClr val="FFCC00"/>
                    </a:gs>
                  </a:gsLst>
                  <a:lin ang="5400000" scaled="1"/>
                </a:gradFill>
                <a:effectLst>
                  <a:outerShdw dist="17819" dir="2700000" algn="ctr" rotWithShape="0">
                    <a:srgbClr val="875B0D">
                      <a:alpha val="75014"/>
                    </a:srgbClr>
                  </a:outerShdw>
                </a:effectLst>
                <a:uLnTx/>
                <a:uFillTx/>
                <a:latin typeface="Arial Black"/>
                <a:ea typeface="Arial Black"/>
                <a:cs typeface="Arial Black"/>
              </a:rPr>
              <a:t>نبوات مدهشة</a:t>
            </a:r>
            <a:endParaRPr kumimoji="0" lang="en-US" sz="3600" b="0" i="0" u="none" strike="noStrike" kern="10" cap="none" spc="0" normalizeH="0" baseline="0" noProof="0" dirty="0">
              <a:ln w="12600">
                <a:solidFill>
                  <a:srgbClr val="B2B2B2"/>
                </a:solidFill>
                <a:miter lim="800000"/>
                <a:headEnd/>
                <a:tailEnd/>
              </a:ln>
              <a:gradFill rotWithShape="1">
                <a:gsLst>
                  <a:gs pos="0">
                    <a:srgbClr val="520402"/>
                  </a:gs>
                  <a:gs pos="100000">
                    <a:srgbClr val="FFCC00"/>
                  </a:gs>
                </a:gsLst>
                <a:lin ang="5400000" scaled="1"/>
              </a:gradFill>
              <a:effectLst>
                <a:outerShdw dist="17819" dir="2700000" algn="ctr" rotWithShape="0">
                  <a:srgbClr val="875B0D">
                    <a:alpha val="75014"/>
                  </a:srgbClr>
                </a:outerShdw>
              </a:effectLst>
              <a:uLnTx/>
              <a:uFillTx/>
              <a:latin typeface="Arial Black"/>
              <a:ea typeface="Arial Black"/>
              <a:cs typeface="Arial Black"/>
            </a:endParaRPr>
          </a:p>
        </p:txBody>
      </p:sp>
      <p:pic>
        <p:nvPicPr>
          <p:cNvPr id="35845"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 y="1295400"/>
            <a:ext cx="2767013"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5846" name="Text Box 6"/>
          <p:cNvSpPr txBox="1">
            <a:spLocks noChangeArrowheads="1"/>
          </p:cNvSpPr>
          <p:nvPr/>
        </p:nvSpPr>
        <p:spPr bwMode="auto">
          <a:xfrm>
            <a:off x="381000" y="5029200"/>
            <a:ext cx="2971800" cy="520700"/>
          </a:xfrm>
          <a:prstGeom prst="rect">
            <a:avLst/>
          </a:prstGeom>
          <a:solidFill>
            <a:srgbClr val="FF3300"/>
          </a:solid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750"/>
              </a:spcBef>
              <a:spcAft>
                <a:spcPct val="0"/>
              </a:spcAft>
              <a:buClr>
                <a:srgbClr val="EAEAEA"/>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800" b="1" u="none" strike="noStrike" kern="1200" cap="none" spc="0" normalizeH="0" baseline="0" noProof="0" dirty="0">
                <a:ln>
                  <a:noFill/>
                </a:ln>
                <a:solidFill>
                  <a:srgbClr val="EAEAE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أشعياء (700 ق.م)</a:t>
            </a:r>
            <a:endParaRPr kumimoji="0" lang="en-GB" sz="2800" b="1" u="none" strike="noStrike" kern="1200" cap="none" spc="0" normalizeH="0" baseline="0" noProof="0" dirty="0">
              <a:ln>
                <a:noFill/>
              </a:ln>
              <a:solidFill>
                <a:srgbClr val="EAEAE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grpSp>
        <p:nvGrpSpPr>
          <p:cNvPr id="2" name="Group 7"/>
          <p:cNvGrpSpPr>
            <a:grpSpLocks/>
          </p:cNvGrpSpPr>
          <p:nvPr/>
        </p:nvGrpSpPr>
        <p:grpSpPr bwMode="auto">
          <a:xfrm>
            <a:off x="3429001" y="1828800"/>
            <a:ext cx="2286001" cy="2667001"/>
            <a:chOff x="2160" y="1152"/>
            <a:chExt cx="1440" cy="1680"/>
          </a:xfrm>
        </p:grpSpPr>
        <p:sp>
          <p:nvSpPr>
            <p:cNvPr id="654346" name="AutoShape 8"/>
            <p:cNvSpPr>
              <a:spLocks noChangeArrowheads="1"/>
            </p:cNvSpPr>
            <p:nvPr/>
          </p:nvSpPr>
          <p:spPr bwMode="auto">
            <a:xfrm>
              <a:off x="2160" y="1152"/>
              <a:ext cx="1440" cy="1680"/>
            </a:xfrm>
            <a:prstGeom prst="rightArrowCallout">
              <a:avLst>
                <a:gd name="adj1" fmla="val 29167"/>
                <a:gd name="adj2" fmla="val 29167"/>
                <a:gd name="adj3" fmla="val 16667"/>
                <a:gd name="adj4" fmla="val 66667"/>
              </a:avLst>
            </a:prstGeom>
            <a:solidFill>
              <a:schemeClr val="accent1">
                <a:lumMod val="20000"/>
                <a:lumOff val="80000"/>
              </a:schemeClr>
            </a:solidFill>
            <a:ln w="9360">
              <a:solidFill>
                <a:srgbClr val="000000"/>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Geneva" charset="0"/>
              </a:endParaRPr>
            </a:p>
          </p:txBody>
        </p:sp>
        <p:sp>
          <p:nvSpPr>
            <p:cNvPr id="654347" name="Text Box 9"/>
            <p:cNvSpPr txBox="1">
              <a:spLocks noChangeArrowheads="1"/>
            </p:cNvSpPr>
            <p:nvPr/>
          </p:nvSpPr>
          <p:spPr bwMode="auto">
            <a:xfrm>
              <a:off x="2160" y="1354"/>
              <a:ext cx="1029" cy="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41: 2، 25</a:t>
              </a:r>
              <a:endParaRPr kumimoji="0" lang="en-GB"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u="none" strike="noStrike" kern="120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rPr>
                <a:t>44: 28</a:t>
              </a:r>
              <a:endParaRPr kumimoji="0" lang="en-GB" sz="2400" b="1" u="none" strike="noStrike" kern="120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u="none" strike="noStrike" kern="120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rPr>
                <a:t>45: 1-2</a:t>
              </a:r>
              <a:endParaRPr kumimoji="0" lang="en-GB" sz="2400" b="1" u="none" strike="noStrike" kern="120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u="none" strike="noStrike" kern="120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rPr>
                <a:t>45: 13-15</a:t>
              </a:r>
              <a:endParaRPr kumimoji="0" lang="en-GB" sz="2400" b="1" u="none" strike="noStrike" kern="120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endParaRPr>
            </a:p>
          </p:txBody>
        </p:sp>
      </p:grpSp>
      <p:sp>
        <p:nvSpPr>
          <p:cNvPr id="35850" name="Text Box 10"/>
          <p:cNvSpPr txBox="1">
            <a:spLocks noChangeArrowheads="1"/>
          </p:cNvSpPr>
          <p:nvPr/>
        </p:nvSpPr>
        <p:spPr bwMode="auto">
          <a:xfrm>
            <a:off x="0" y="5765800"/>
            <a:ext cx="9144000" cy="710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altLang="ja-JP"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القائل عن كورش راعي فكل مسرتي يتمم و يقول عن أورشليم ستبنى و للهيكل ستؤسس</a:t>
            </a:r>
          </a:p>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000" b="1" dirty="0">
                <a:solidFill>
                  <a:srgbClr val="FFFFFF"/>
                </a:solidFill>
                <a:latin typeface="Arial" panose="020B0604020202020204" pitchFamily="34" charset="0"/>
                <a:cs typeface="Arial" panose="020B0604020202020204" pitchFamily="34" charset="0"/>
              </a:rPr>
              <a:t>(أش 44: 28)</a:t>
            </a:r>
            <a:endParaRPr kumimoji="0" lang="en-GB"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54345" name="Text Box 11"/>
          <p:cNvSpPr txBox="1">
            <a:spLocks noChangeArrowheads="1"/>
          </p:cNvSpPr>
          <p:nvPr/>
        </p:nvSpPr>
        <p:spPr bwMode="auto">
          <a:xfrm>
            <a:off x="8413750" y="55563"/>
            <a:ext cx="7223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b="1" dirty="0">
                <a:solidFill>
                  <a:srgbClr val="FFFFFF"/>
                </a:solidFill>
                <a:latin typeface="Arial" panose="020B0604020202020204" pitchFamily="34" charset="0"/>
                <a:cs typeface="Arial" panose="020B0604020202020204" pitchFamily="34" charset="0"/>
              </a:rPr>
              <a:t>460</a:t>
            </a:r>
            <a:endParaRPr kumimoji="0" lang="en-GB"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584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fill="hold" nodeType="afterEffect">
                                  <p:stCondLst>
                                    <p:cond delay="0"/>
                                  </p:stCondLst>
                                  <p:childTnLst>
                                    <p:set>
                                      <p:cBhvr additive="repl">
                                        <p:cTn id="9" dur="1" fill="hold">
                                          <p:stCondLst>
                                            <p:cond delay="0"/>
                                          </p:stCondLst>
                                        </p:cTn>
                                        <p:tgtEl>
                                          <p:spTgt spid="3584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fill="hold" nodeType="clickEffect">
                                  <p:stCondLst>
                                    <p:cond delay="0"/>
                                  </p:stCondLst>
                                  <p:childTnLst>
                                    <p:set>
                                      <p:cBhvr additive="repl">
                                        <p:cTn id="13" dur="1" fill="hold">
                                          <p:stCondLst>
                                            <p:cond delay="0"/>
                                          </p:stCondLst>
                                        </p:cTn>
                                        <p:tgtEl>
                                          <p:spTgt spid="2"/>
                                        </p:tgtEl>
                                        <p:attrNameLst>
                                          <p:attrName>style.visibility</p:attrName>
                                        </p:attrNameLst>
                                      </p:cBhvr>
                                      <p:to>
                                        <p:strVal val="visible"/>
                                      </p:to>
                                    </p:set>
                                    <p:animEffect transition="in" filter="fade">
                                      <p:cBhvr additive="repl">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58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5843"/>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fill="hold" nodeType="afterEffect">
                                  <p:stCondLst>
                                    <p:cond delay="0"/>
                                  </p:stCondLst>
                                  <p:childTnLst>
                                    <p:set>
                                      <p:cBhvr additive="repl">
                                        <p:cTn id="25"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Prophet Painting by Ovidiu Ervin Gruia">
            <a:extLst>
              <a:ext uri="{FF2B5EF4-FFF2-40B4-BE49-F238E27FC236}">
                <a16:creationId xmlns:a16="http://schemas.microsoft.com/office/drawing/2014/main" id="{84D33B4D-7D36-6A44-9780-B7F40D312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2"/>
          <a:stretch/>
        </p:blipFill>
        <p:spPr bwMode="auto">
          <a:xfrm>
            <a:off x="1839914" y="0"/>
            <a:ext cx="5336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3514060"/>
            <a:ext cx="9144000" cy="3196992"/>
          </a:xfrm>
          <a:effectLst>
            <a:outerShdw blurRad="63500" dist="35921" dir="2700000" algn="ctr" rotWithShape="0">
              <a:schemeClr val="tx2">
                <a:alpha val="74998"/>
              </a:schemeClr>
            </a:outerShdw>
          </a:effectLst>
        </p:spPr>
        <p:txBody>
          <a:bodyPr anchor="ctr"/>
          <a:lstStyle/>
          <a:p>
            <a:pPr>
              <a:defRPr/>
            </a:pPr>
            <a:r>
              <a:rPr lang="ar-JO" sz="6600" dirty="0">
                <a:effectLst>
                  <a:glow rad="127000">
                    <a:schemeClr val="tx1"/>
                  </a:glow>
                </a:effectLst>
                <a:ea typeface="ＭＳ Ｐゴシック" charset="0"/>
                <a:cs typeface="ＭＳ Ｐゴシック" charset="0"/>
              </a:rPr>
              <a:t>الحجج                        الأثرية</a:t>
            </a:r>
            <a:endParaRPr lang="en-US" sz="6600" dirty="0">
              <a:effectLst>
                <a:glow rad="127000">
                  <a:schemeClr val="tx1"/>
                </a:glow>
              </a:effectLst>
              <a:ea typeface="ＭＳ Ｐゴシック" charset="0"/>
              <a:cs typeface="ＭＳ Ｐゴシック" charset="0"/>
            </a:endParaRPr>
          </a:p>
        </p:txBody>
      </p:sp>
      <p:sp>
        <p:nvSpPr>
          <p:cNvPr id="7" name="Rectangle 2">
            <a:extLst>
              <a:ext uri="{FF2B5EF4-FFF2-40B4-BE49-F238E27FC236}">
                <a16:creationId xmlns:a16="http://schemas.microsoft.com/office/drawing/2014/main" id="{50CD8E67-F9FA-3641-964F-0DD67E08D01D}"/>
              </a:ext>
            </a:extLst>
          </p:cNvPr>
          <p:cNvSpPr txBox="1">
            <a:spLocks noChangeArrowheads="1"/>
          </p:cNvSpPr>
          <p:nvPr/>
        </p:nvSpPr>
        <p:spPr bwMode="auto">
          <a:xfrm>
            <a:off x="0" y="1"/>
            <a:ext cx="9144000" cy="8878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600" b="1" kern="0" dirty="0">
                <a:effectLst>
                  <a:glow rad="127000">
                    <a:schemeClr val="tx1"/>
                  </a:glow>
                </a:effectLst>
                <a:latin typeface="Arial" panose="020B0604020202020204" pitchFamily="34" charset="0"/>
                <a:ea typeface="ＭＳ Ｐゴシック" charset="0"/>
                <a:cs typeface="ＭＳ Ｐゴシック" charset="0"/>
              </a:rPr>
              <a:t>دليل تأليف أشعياء</a:t>
            </a:r>
            <a:endParaRPr lang="en-US" sz="3600" b="1" kern="0" dirty="0">
              <a:effectLst>
                <a:glow rad="127000">
                  <a:schemeClr val="tx1"/>
                </a:glow>
              </a:effectLst>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3432099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saiah 36:4-12, Sennacherib Threatens Jerusalem — Clergy Stuff">
            <a:extLst>
              <a:ext uri="{FF2B5EF4-FFF2-40B4-BE49-F238E27FC236}">
                <a16:creationId xmlns:a16="http://schemas.microsoft.com/office/drawing/2014/main" id="{C066F6D9-4814-4A4B-9C8E-2635428B6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993"/>
            <a:ext cx="9144000" cy="5281613"/>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ar-JO" sz="3600" dirty="0">
                <a:effectLst>
                  <a:glow rad="127000">
                    <a:schemeClr val="tx1"/>
                  </a:glow>
                </a:effectLst>
                <a:ea typeface="ＭＳ Ｐゴシック" charset="0"/>
                <a:cs typeface="ＭＳ Ｐゴシック" charset="0"/>
              </a:rPr>
              <a:t>دليل تأليف أشعياء</a:t>
            </a:r>
            <a:endParaRPr lang="en-US" sz="3600" dirty="0">
              <a:effectLst>
                <a:glow rad="127000">
                  <a:schemeClr val="tx1"/>
                </a:glow>
              </a:effectLst>
              <a:ea typeface="ＭＳ Ｐゴシック" charset="0"/>
              <a:cs typeface="ＭＳ Ｐゴシック" charset="0"/>
            </a:endParaRP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255181" y="4490113"/>
            <a:ext cx="8888819" cy="236789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231775" indent="-222250" algn="l" defTabSz="914400">
              <a:defRPr/>
            </a:pPr>
            <a:endParaRPr lang="en-US" sz="3200" b="1" kern="0" dirty="0">
              <a:effectLst>
                <a:glow rad="127000">
                  <a:schemeClr val="tx1"/>
                </a:glow>
              </a:effectLst>
              <a:latin typeface="Arial" panose="020B0604020202020204" pitchFamily="34" charset="0"/>
              <a:ea typeface="ＭＳ Ｐゴシック" charset="0"/>
              <a:cs typeface="ＭＳ Ｐゴシック" charset="0"/>
            </a:endParaRPr>
          </a:p>
          <a:p>
            <a:pPr marL="231775" indent="-222250" defTabSz="914400">
              <a:defRPr/>
            </a:pPr>
            <a:r>
              <a:rPr lang="ar-JO" sz="3200" b="1" kern="0" dirty="0">
                <a:effectLst>
                  <a:glow rad="127000">
                    <a:schemeClr val="tx1"/>
                  </a:glow>
                </a:effectLst>
                <a:latin typeface="Arial" panose="020B0604020202020204" pitchFamily="34" charset="0"/>
                <a:ea typeface="ＭＳ Ｐゴシック" charset="0"/>
                <a:cs typeface="ＭＳ Ｐゴシック" charset="0"/>
              </a:rPr>
              <a:t>السجلات الأشورية تظهر ملكهم سنحاريب يهدد حزقيا (701 ق.م)</a:t>
            </a:r>
            <a:endParaRPr lang="en-US" sz="3200" b="1" kern="0" dirty="0">
              <a:effectLst>
                <a:glow rad="127000">
                  <a:schemeClr val="tx1"/>
                </a:glow>
              </a:effectLst>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44478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ar-JO" sz="3600" dirty="0">
                <a:effectLst>
                  <a:glow rad="127000">
                    <a:schemeClr val="tx1"/>
                  </a:glow>
                </a:effectLst>
                <a:ea typeface="ＭＳ Ｐゴシック" charset="0"/>
                <a:cs typeface="ＭＳ Ｐゴシック" charset="0"/>
              </a:rPr>
              <a:t>دليل تأليف أشعياء</a:t>
            </a:r>
            <a:endParaRPr lang="en-US" sz="3600" dirty="0">
              <a:effectLst>
                <a:glow rad="127000">
                  <a:schemeClr val="tx1"/>
                </a:glow>
              </a:effectLst>
              <a:ea typeface="ＭＳ Ｐゴシック" charset="0"/>
              <a:cs typeface="ＭＳ Ｐゴシック" charset="0"/>
            </a:endParaRPr>
          </a:p>
        </p:txBody>
      </p:sp>
      <p:grpSp>
        <p:nvGrpSpPr>
          <p:cNvPr id="3" name="Group 2">
            <a:extLst>
              <a:ext uri="{FF2B5EF4-FFF2-40B4-BE49-F238E27FC236}">
                <a16:creationId xmlns:a16="http://schemas.microsoft.com/office/drawing/2014/main" id="{4B9C6107-6165-6A4A-ADF8-F3FF9355662E}"/>
              </a:ext>
            </a:extLst>
          </p:cNvPr>
          <p:cNvGrpSpPr/>
          <p:nvPr/>
        </p:nvGrpSpPr>
        <p:grpSpPr>
          <a:xfrm>
            <a:off x="1491273" y="914993"/>
            <a:ext cx="6175619" cy="5948868"/>
            <a:chOff x="1491273" y="914993"/>
            <a:chExt cx="6175619" cy="5948868"/>
          </a:xfrm>
        </p:grpSpPr>
        <p:pic>
          <p:nvPicPr>
            <p:cNvPr id="5" name="Picture 4">
              <a:extLst>
                <a:ext uri="{FF2B5EF4-FFF2-40B4-BE49-F238E27FC236}">
                  <a16:creationId xmlns:a16="http://schemas.microsoft.com/office/drawing/2014/main" id="{3391EEF9-6FC6-1B4A-9A24-7E40A3C542C4}"/>
                </a:ext>
              </a:extLst>
            </p:cNvPr>
            <p:cNvPicPr>
              <a:picLocks noChangeAspect="1"/>
            </p:cNvPicPr>
            <p:nvPr/>
          </p:nvPicPr>
          <p:blipFill>
            <a:blip r:embed="rId3"/>
            <a:stretch>
              <a:fillRect/>
            </a:stretch>
          </p:blipFill>
          <p:spPr>
            <a:xfrm>
              <a:off x="1491273" y="914993"/>
              <a:ext cx="6175619" cy="5948868"/>
            </a:xfrm>
            <a:prstGeom prst="rect">
              <a:avLst/>
            </a:prstGeom>
          </p:spPr>
        </p:pic>
        <p:sp>
          <p:nvSpPr>
            <p:cNvPr id="2" name="Rectangle 1">
              <a:extLst>
                <a:ext uri="{FF2B5EF4-FFF2-40B4-BE49-F238E27FC236}">
                  <a16:creationId xmlns:a16="http://schemas.microsoft.com/office/drawing/2014/main" id="{10F0F47E-31BC-4946-8977-4408B07B1697}"/>
                </a:ext>
              </a:extLst>
            </p:cNvPr>
            <p:cNvSpPr/>
            <p:nvPr/>
          </p:nvSpPr>
          <p:spPr bwMode="auto">
            <a:xfrm>
              <a:off x="1758985" y="5012841"/>
              <a:ext cx="5567938" cy="1772827"/>
            </a:xfrm>
            <a:prstGeom prst="rect">
              <a:avLst/>
            </a:prstGeom>
            <a:solidFill>
              <a:srgbClr val="F9F9F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3" name="Rectangle 12">
              <a:extLst>
                <a:ext uri="{FF2B5EF4-FFF2-40B4-BE49-F238E27FC236}">
                  <a16:creationId xmlns:a16="http://schemas.microsoft.com/office/drawing/2014/main" id="{C4444237-2752-8F46-9D1E-9036AC819E9A}"/>
                </a:ext>
              </a:extLst>
            </p:cNvPr>
            <p:cNvSpPr/>
            <p:nvPr/>
          </p:nvSpPr>
          <p:spPr bwMode="auto">
            <a:xfrm>
              <a:off x="2543907" y="1009000"/>
              <a:ext cx="4161692" cy="386045"/>
            </a:xfrm>
            <a:prstGeom prst="rect">
              <a:avLst/>
            </a:prstGeom>
            <a:solidFill>
              <a:srgbClr val="F9F9F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8" name="Text Box 7">
            <a:extLst>
              <a:ext uri="{FF2B5EF4-FFF2-40B4-BE49-F238E27FC236}">
                <a16:creationId xmlns:a16="http://schemas.microsoft.com/office/drawing/2014/main" id="{13402B6C-D780-AE43-856B-F2AD29C76D45}"/>
              </a:ext>
            </a:extLst>
          </p:cNvPr>
          <p:cNvSpPr txBox="1">
            <a:spLocks noChangeArrowheads="1"/>
          </p:cNvSpPr>
          <p:nvPr/>
        </p:nvSpPr>
        <p:spPr bwMode="auto">
          <a:xfrm>
            <a:off x="1463708" y="5006571"/>
            <a:ext cx="1876271"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1800" b="1" dirty="0">
                <a:solidFill>
                  <a:srgbClr val="000000"/>
                </a:solidFill>
                <a:latin typeface="Arial" panose="020B0604020202020204" pitchFamily="34" charset="0"/>
                <a:cs typeface="Arial" panose="020B0604020202020204" pitchFamily="34" charset="0"/>
              </a:rPr>
              <a:t>منشور تايلور الزجاجي</a:t>
            </a:r>
          </a:p>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لندن</a:t>
            </a:r>
            <a:endParaRPr kumimoji="0" lang="en-GB"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 name="Text Box 7">
            <a:extLst>
              <a:ext uri="{FF2B5EF4-FFF2-40B4-BE49-F238E27FC236}">
                <a16:creationId xmlns:a16="http://schemas.microsoft.com/office/drawing/2014/main" id="{2E07419E-5E41-514A-B30C-9F7A60DBD500}"/>
              </a:ext>
            </a:extLst>
          </p:cNvPr>
          <p:cNvSpPr txBox="1">
            <a:spLocks noChangeArrowheads="1"/>
          </p:cNvSpPr>
          <p:nvPr/>
        </p:nvSpPr>
        <p:spPr bwMode="auto">
          <a:xfrm>
            <a:off x="3357273" y="5006571"/>
            <a:ext cx="2193315"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1800" b="1" dirty="0">
                <a:solidFill>
                  <a:srgbClr val="000000"/>
                </a:solidFill>
                <a:latin typeface="Arial" panose="020B0604020202020204" pitchFamily="34" charset="0"/>
                <a:cs typeface="Arial" panose="020B0604020202020204" pitchFamily="34" charset="0"/>
              </a:rPr>
              <a:t>منشور المعهد الشرقي الزجاحي</a:t>
            </a:r>
          </a:p>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شيكاغو</a:t>
            </a:r>
            <a:endParaRPr kumimoji="0" lang="en-GB"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 name="Text Box 7">
            <a:extLst>
              <a:ext uri="{FF2B5EF4-FFF2-40B4-BE49-F238E27FC236}">
                <a16:creationId xmlns:a16="http://schemas.microsoft.com/office/drawing/2014/main" id="{3B6DA201-1014-024C-965C-6331308589EE}"/>
              </a:ext>
            </a:extLst>
          </p:cNvPr>
          <p:cNvSpPr txBox="1">
            <a:spLocks noChangeArrowheads="1"/>
          </p:cNvSpPr>
          <p:nvPr/>
        </p:nvSpPr>
        <p:spPr bwMode="auto">
          <a:xfrm>
            <a:off x="5567882" y="5006571"/>
            <a:ext cx="2075564"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altLang="ja-JP"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منشور أورشليم الزجاجي</a:t>
            </a:r>
          </a:p>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1800" b="1" dirty="0">
                <a:solidFill>
                  <a:srgbClr val="000000"/>
                </a:solidFill>
                <a:latin typeface="Arial" panose="020B0604020202020204" pitchFamily="34" charset="0"/>
                <a:cs typeface="Arial" panose="020B0604020202020204" pitchFamily="34" charset="0"/>
              </a:rPr>
              <a:t>إسرائيل</a:t>
            </a:r>
            <a:endParaRPr kumimoji="0" lang="en-GB"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 Box 7">
            <a:extLst>
              <a:ext uri="{FF2B5EF4-FFF2-40B4-BE49-F238E27FC236}">
                <a16:creationId xmlns:a16="http://schemas.microsoft.com/office/drawing/2014/main" id="{CEA6636D-209D-6B46-970D-622F0943C6C1}"/>
              </a:ext>
            </a:extLst>
          </p:cNvPr>
          <p:cNvSpPr txBox="1">
            <a:spLocks noChangeArrowheads="1"/>
          </p:cNvSpPr>
          <p:nvPr/>
        </p:nvSpPr>
        <p:spPr bwMode="auto">
          <a:xfrm>
            <a:off x="1463708" y="5733545"/>
            <a:ext cx="6203184" cy="926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lvl="0" algn="ctr" defTabSz="449263" eaLnBrk="1" fontAlgn="base" hangingPunct="1">
              <a:lnSpc>
                <a:spcPct val="80000"/>
              </a:lnSpc>
              <a:spcBef>
                <a:spcPct val="0"/>
              </a:spcBef>
              <a:spcAft>
                <a:spcPct val="0"/>
              </a:spcAft>
              <a:buClr>
                <a:srgbClr val="000000"/>
              </a:buClr>
              <a:buSzPct val="100000"/>
              <a:defRPr/>
            </a:pPr>
            <a:r>
              <a:rPr lang="ar-JO" b="1" dirty="0">
                <a:solidFill>
                  <a:schemeClr val="tx1"/>
                </a:solidFill>
                <a:latin typeface="Arial" panose="020B0604020202020204" pitchFamily="34" charset="0"/>
              </a:rPr>
              <a:t>حوليات سنحاريب تسجل حملته العسكرية (704-681 ق.م) بما في ذلك غزوه لمملكة يهوذا</a:t>
            </a:r>
            <a:endParaRPr kumimoji="0" lang="en-GB" b="1" u="none" strike="noStrike" kern="1200" cap="none" spc="0" normalizeH="0" baseline="0" noProof="0" dirty="0">
              <a:ln>
                <a:noFill/>
              </a:ln>
              <a:solidFill>
                <a:schemeClr val="tx1"/>
              </a:solidFill>
              <a:effectLst/>
              <a:uLnTx/>
              <a:uFillTx/>
              <a:latin typeface="Arial" panose="020B0604020202020204" pitchFamily="34" charset="0"/>
              <a:ea typeface="ＭＳ Ｐゴシック" charset="0"/>
              <a:cs typeface="Arial" panose="020B0604020202020204" pitchFamily="34" charset="0"/>
            </a:endParaRPr>
          </a:p>
        </p:txBody>
      </p:sp>
      <p:sp>
        <p:nvSpPr>
          <p:cNvPr id="7" name="Text Box 7">
            <a:extLst>
              <a:ext uri="{FF2B5EF4-FFF2-40B4-BE49-F238E27FC236}">
                <a16:creationId xmlns:a16="http://schemas.microsoft.com/office/drawing/2014/main" id="{60ADCDBA-7206-2844-A07E-CB4ADA502906}"/>
              </a:ext>
            </a:extLst>
          </p:cNvPr>
          <p:cNvSpPr txBox="1">
            <a:spLocks noChangeArrowheads="1"/>
          </p:cNvSpPr>
          <p:nvPr/>
        </p:nvSpPr>
        <p:spPr bwMode="auto">
          <a:xfrm>
            <a:off x="1491273" y="1005051"/>
            <a:ext cx="6161453"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altLang="ja-JP"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ثلاث نسخ من حوليات سنحاريب</a:t>
            </a:r>
            <a:endParaRPr kumimoji="0" lang="en-GB"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54177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7332170-82D3-1F42-921F-34CAB1AB6EE3}"/>
              </a:ext>
            </a:extLst>
          </p:cNvPr>
          <p:cNvGrpSpPr/>
          <p:nvPr/>
        </p:nvGrpSpPr>
        <p:grpSpPr>
          <a:xfrm>
            <a:off x="1491273" y="914993"/>
            <a:ext cx="6175619" cy="5948868"/>
            <a:chOff x="1491273" y="914993"/>
            <a:chExt cx="6175619" cy="5948868"/>
          </a:xfrm>
        </p:grpSpPr>
        <p:pic>
          <p:nvPicPr>
            <p:cNvPr id="14" name="Picture 13">
              <a:extLst>
                <a:ext uri="{FF2B5EF4-FFF2-40B4-BE49-F238E27FC236}">
                  <a16:creationId xmlns:a16="http://schemas.microsoft.com/office/drawing/2014/main" id="{68CBB4F3-787A-E046-B202-1FE31F2F215F}"/>
                </a:ext>
              </a:extLst>
            </p:cNvPr>
            <p:cNvPicPr>
              <a:picLocks noChangeAspect="1"/>
            </p:cNvPicPr>
            <p:nvPr/>
          </p:nvPicPr>
          <p:blipFill>
            <a:blip r:embed="rId3"/>
            <a:stretch>
              <a:fillRect/>
            </a:stretch>
          </p:blipFill>
          <p:spPr>
            <a:xfrm>
              <a:off x="1491273" y="914993"/>
              <a:ext cx="6175619" cy="5948868"/>
            </a:xfrm>
            <a:prstGeom prst="rect">
              <a:avLst/>
            </a:prstGeom>
          </p:spPr>
        </p:pic>
        <p:sp>
          <p:nvSpPr>
            <p:cNvPr id="15" name="Rectangle 14">
              <a:extLst>
                <a:ext uri="{FF2B5EF4-FFF2-40B4-BE49-F238E27FC236}">
                  <a16:creationId xmlns:a16="http://schemas.microsoft.com/office/drawing/2014/main" id="{9C28C15A-8D81-1A4A-8C59-C5F6106B2C26}"/>
                </a:ext>
              </a:extLst>
            </p:cNvPr>
            <p:cNvSpPr/>
            <p:nvPr/>
          </p:nvSpPr>
          <p:spPr bwMode="auto">
            <a:xfrm>
              <a:off x="1758985" y="5012841"/>
              <a:ext cx="5567938" cy="1772827"/>
            </a:xfrm>
            <a:prstGeom prst="rect">
              <a:avLst/>
            </a:prstGeom>
            <a:solidFill>
              <a:srgbClr val="F9F9F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6" name="Rectangle 15">
              <a:extLst>
                <a:ext uri="{FF2B5EF4-FFF2-40B4-BE49-F238E27FC236}">
                  <a16:creationId xmlns:a16="http://schemas.microsoft.com/office/drawing/2014/main" id="{3111CFDA-AED5-7A4F-A73F-4DC0DD1F9756}"/>
                </a:ext>
              </a:extLst>
            </p:cNvPr>
            <p:cNvSpPr/>
            <p:nvPr/>
          </p:nvSpPr>
          <p:spPr bwMode="auto">
            <a:xfrm>
              <a:off x="2543907" y="1009000"/>
              <a:ext cx="4161692" cy="386045"/>
            </a:xfrm>
            <a:prstGeom prst="rect">
              <a:avLst/>
            </a:prstGeom>
            <a:solidFill>
              <a:srgbClr val="F9F9F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17" name="Text Box 7">
            <a:extLst>
              <a:ext uri="{FF2B5EF4-FFF2-40B4-BE49-F238E27FC236}">
                <a16:creationId xmlns:a16="http://schemas.microsoft.com/office/drawing/2014/main" id="{F148A1D2-353A-4949-ADFF-395493182922}"/>
              </a:ext>
            </a:extLst>
          </p:cNvPr>
          <p:cNvSpPr txBox="1">
            <a:spLocks noChangeArrowheads="1"/>
          </p:cNvSpPr>
          <p:nvPr/>
        </p:nvSpPr>
        <p:spPr bwMode="auto">
          <a:xfrm>
            <a:off x="1491273" y="1005051"/>
            <a:ext cx="6161453"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altLang="ja-JP"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ثلاث نسخ من حوليات سنحاريب</a:t>
            </a:r>
            <a:endParaRPr kumimoji="0" lang="en-GB"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ar-JO" sz="3600" dirty="0">
                <a:effectLst>
                  <a:glow rad="127000">
                    <a:schemeClr val="tx1"/>
                  </a:glow>
                </a:effectLst>
                <a:ea typeface="ＭＳ Ｐゴシック" charset="0"/>
                <a:cs typeface="ＭＳ Ｐゴシック" charset="0"/>
              </a:rPr>
              <a:t>دليل تأليف أشعياء</a:t>
            </a:r>
            <a:endParaRPr lang="en-US" sz="3600" dirty="0">
              <a:effectLst>
                <a:glow rad="127000">
                  <a:schemeClr val="tx1"/>
                </a:glow>
              </a:effectLst>
              <a:ea typeface="ＭＳ Ｐゴシック" charset="0"/>
              <a:cs typeface="ＭＳ Ｐゴシック" charset="0"/>
            </a:endParaRPr>
          </a:p>
        </p:txBody>
      </p:sp>
      <p:grpSp>
        <p:nvGrpSpPr>
          <p:cNvPr id="10" name="Group 9">
            <a:extLst>
              <a:ext uri="{FF2B5EF4-FFF2-40B4-BE49-F238E27FC236}">
                <a16:creationId xmlns:a16="http://schemas.microsoft.com/office/drawing/2014/main" id="{5D73455A-A58F-9648-9630-170084096D8F}"/>
              </a:ext>
            </a:extLst>
          </p:cNvPr>
          <p:cNvGrpSpPr/>
          <p:nvPr/>
        </p:nvGrpSpPr>
        <p:grpSpPr>
          <a:xfrm>
            <a:off x="0" y="3784647"/>
            <a:ext cx="9144000" cy="1268413"/>
            <a:chOff x="0" y="3784647"/>
            <a:chExt cx="9144000" cy="1268413"/>
          </a:xfrm>
        </p:grpSpPr>
        <p:pic>
          <p:nvPicPr>
            <p:cNvPr id="9" name="Picture 2">
              <a:extLst>
                <a:ext uri="{FF2B5EF4-FFF2-40B4-BE49-F238E27FC236}">
                  <a16:creationId xmlns:a16="http://schemas.microsoft.com/office/drawing/2014/main" id="{698EE385-FCEE-084A-AD34-A9D3D38C95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84647"/>
              <a:ext cx="9144000" cy="12684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FB5588E-D8C6-3548-9310-5F3651B5BD7E}"/>
                </a:ext>
              </a:extLst>
            </p:cNvPr>
            <p:cNvSpPr/>
            <p:nvPr/>
          </p:nvSpPr>
          <p:spPr bwMode="auto">
            <a:xfrm>
              <a:off x="1096105" y="4632574"/>
              <a:ext cx="7080738" cy="363415"/>
            </a:xfrm>
            <a:prstGeom prst="rect">
              <a:avLst/>
            </a:prstGeom>
            <a:solidFill>
              <a:srgbClr val="FEFEFE"/>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grpSp>
        <p:nvGrpSpPr>
          <p:cNvPr id="8" name="Group 7">
            <a:extLst>
              <a:ext uri="{FF2B5EF4-FFF2-40B4-BE49-F238E27FC236}">
                <a16:creationId xmlns:a16="http://schemas.microsoft.com/office/drawing/2014/main" id="{059D4A16-46F3-1341-8720-F275AEFA3A19}"/>
              </a:ext>
            </a:extLst>
          </p:cNvPr>
          <p:cNvGrpSpPr/>
          <p:nvPr/>
        </p:nvGrpSpPr>
        <p:grpSpPr>
          <a:xfrm>
            <a:off x="-29046" y="5175823"/>
            <a:ext cx="9144000" cy="1565275"/>
            <a:chOff x="-29046" y="5175823"/>
            <a:chExt cx="9144000" cy="1565275"/>
          </a:xfrm>
        </p:grpSpPr>
        <p:pic>
          <p:nvPicPr>
            <p:cNvPr id="3076" name="Picture 4">
              <a:extLst>
                <a:ext uri="{FF2B5EF4-FFF2-40B4-BE49-F238E27FC236}">
                  <a16:creationId xmlns:a16="http://schemas.microsoft.com/office/drawing/2014/main" id="{07162279-B8FB-244F-9FC8-AA8F97EA3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46" y="5175823"/>
              <a:ext cx="9144000" cy="156527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6AB5FF74-BC49-FF41-ABAD-BE9D9E459662}"/>
                </a:ext>
              </a:extLst>
            </p:cNvPr>
            <p:cNvSpPr/>
            <p:nvPr/>
          </p:nvSpPr>
          <p:spPr bwMode="auto">
            <a:xfrm>
              <a:off x="1236782" y="6243974"/>
              <a:ext cx="7080738" cy="363415"/>
            </a:xfrm>
            <a:prstGeom prst="rect">
              <a:avLst/>
            </a:prstGeom>
            <a:solidFill>
              <a:srgbClr val="FEFEFE"/>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20" name="Text Box 7">
            <a:extLst>
              <a:ext uri="{FF2B5EF4-FFF2-40B4-BE49-F238E27FC236}">
                <a16:creationId xmlns:a16="http://schemas.microsoft.com/office/drawing/2014/main" id="{AE5AAAD7-DC7F-DF44-A9C5-8B5DECD56EE7}"/>
              </a:ext>
            </a:extLst>
          </p:cNvPr>
          <p:cNvSpPr txBox="1">
            <a:spLocks noChangeArrowheads="1"/>
          </p:cNvSpPr>
          <p:nvPr/>
        </p:nvSpPr>
        <p:spPr bwMode="auto">
          <a:xfrm>
            <a:off x="459642" y="4557143"/>
            <a:ext cx="3537927"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altLang="ja-JP"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a:t>
            </a:r>
            <a:endParaRPr kumimoji="0" lang="en-GB"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 name="Text Box 7">
            <a:extLst>
              <a:ext uri="{FF2B5EF4-FFF2-40B4-BE49-F238E27FC236}">
                <a16:creationId xmlns:a16="http://schemas.microsoft.com/office/drawing/2014/main" id="{F363EBD4-8339-6D4B-96C8-3C79D14E8E33}"/>
              </a:ext>
            </a:extLst>
          </p:cNvPr>
          <p:cNvSpPr txBox="1">
            <a:spLocks noChangeArrowheads="1"/>
          </p:cNvSpPr>
          <p:nvPr/>
        </p:nvSpPr>
        <p:spPr bwMode="auto">
          <a:xfrm>
            <a:off x="5277826" y="4545420"/>
            <a:ext cx="3537927"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altLang="ja-JP" b="1" dirty="0">
                <a:solidFill>
                  <a:srgbClr val="000000"/>
                </a:solidFill>
                <a:latin typeface="Arial" panose="020B0604020202020204" pitchFamily="34" charset="0"/>
                <a:cs typeface="Arial" panose="020B0604020202020204" pitchFamily="34" charset="0"/>
              </a:rPr>
              <a:t>يهوذا</a:t>
            </a:r>
            <a:endParaRPr kumimoji="0" lang="en-GB"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2" name="Text Box 7">
            <a:extLst>
              <a:ext uri="{FF2B5EF4-FFF2-40B4-BE49-F238E27FC236}">
                <a16:creationId xmlns:a16="http://schemas.microsoft.com/office/drawing/2014/main" id="{1EEC17D8-13B3-F449-AAA1-46438547FD7F}"/>
              </a:ext>
            </a:extLst>
          </p:cNvPr>
          <p:cNvSpPr txBox="1">
            <a:spLocks noChangeArrowheads="1"/>
          </p:cNvSpPr>
          <p:nvPr/>
        </p:nvSpPr>
        <p:spPr bwMode="auto">
          <a:xfrm>
            <a:off x="1514719" y="6151481"/>
            <a:ext cx="3537927"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altLang="ja-JP"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أورشليم</a:t>
            </a:r>
            <a:endParaRPr kumimoji="0" lang="en-GB"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 name="Text Box 7">
            <a:extLst>
              <a:ext uri="{FF2B5EF4-FFF2-40B4-BE49-F238E27FC236}">
                <a16:creationId xmlns:a16="http://schemas.microsoft.com/office/drawing/2014/main" id="{593DAF1F-E66D-0842-A106-4A9FBBA71F52}"/>
              </a:ext>
            </a:extLst>
          </p:cNvPr>
          <p:cNvSpPr txBox="1">
            <a:spLocks noChangeArrowheads="1"/>
          </p:cNvSpPr>
          <p:nvPr/>
        </p:nvSpPr>
        <p:spPr bwMode="auto">
          <a:xfrm>
            <a:off x="5052647" y="6158337"/>
            <a:ext cx="4043240"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altLang="ja-JP" b="1" dirty="0">
                <a:solidFill>
                  <a:srgbClr val="000000"/>
                </a:solidFill>
                <a:latin typeface="Arial" panose="020B0604020202020204" pitchFamily="34" charset="0"/>
                <a:cs typeface="Arial" panose="020B0604020202020204" pitchFamily="34" charset="0"/>
              </a:rPr>
              <a:t>مدينته الملكية</a:t>
            </a:r>
            <a:endParaRPr kumimoji="0" lang="en-GB"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508997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saiah 36:4-12, Sennacherib Threatens Jerusalem — Clergy Stuff">
            <a:extLst>
              <a:ext uri="{FF2B5EF4-FFF2-40B4-BE49-F238E27FC236}">
                <a16:creationId xmlns:a16="http://schemas.microsoft.com/office/drawing/2014/main" id="{C066F6D9-4814-4A4B-9C8E-2635428B6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993"/>
            <a:ext cx="9144000" cy="5281613"/>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ar-JO" sz="3600" dirty="0">
                <a:effectLst>
                  <a:glow rad="127000">
                    <a:schemeClr val="tx1"/>
                  </a:glow>
                </a:effectLst>
                <a:ea typeface="ＭＳ Ｐゴシック" charset="0"/>
                <a:cs typeface="ＭＳ Ｐゴシック" charset="0"/>
              </a:rPr>
              <a:t>دليل تأليف أشعياء</a:t>
            </a:r>
            <a:endParaRPr lang="en-US" sz="3600" dirty="0">
              <a:effectLst>
                <a:glow rad="127000">
                  <a:schemeClr val="tx1"/>
                </a:glow>
              </a:effectLst>
              <a:ea typeface="ＭＳ Ｐゴシック" charset="0"/>
              <a:cs typeface="ＭＳ Ｐゴシック" charset="0"/>
            </a:endParaRP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1" y="893123"/>
            <a:ext cx="9144000" cy="5677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defTabSz="914400">
              <a:defRPr/>
            </a:pPr>
            <a:r>
              <a:rPr lang="ar-JO" sz="2800" b="1" dirty="0">
                <a:latin typeface="Arial" panose="020B0604020202020204" pitchFamily="34" charset="0"/>
                <a:cs typeface="Arial" panose="020B0604020202020204" pitchFamily="34" charset="0"/>
              </a:rPr>
              <a:t>أما بالنسبة لملك يهوذا ، </a:t>
            </a:r>
            <a:r>
              <a:rPr lang="ar-JO" sz="2800" b="1" dirty="0">
                <a:solidFill>
                  <a:srgbClr val="FFFF00"/>
                </a:solidFill>
                <a:latin typeface="Arial" panose="020B0604020202020204" pitchFamily="34" charset="0"/>
                <a:cs typeface="Arial" panose="020B0604020202020204" pitchFamily="34" charset="0"/>
              </a:rPr>
              <a:t>حزقيا</a:t>
            </a:r>
            <a:r>
              <a:rPr lang="ar-JO" sz="2800" b="1" dirty="0">
                <a:latin typeface="Arial" panose="020B0604020202020204" pitchFamily="34" charset="0"/>
                <a:cs typeface="Arial" panose="020B0604020202020204" pitchFamily="34" charset="0"/>
              </a:rPr>
              <a:t> ، الذي لم يخضع لسلطتي ، </a:t>
            </a:r>
            <a:r>
              <a:rPr lang="ar-JO" sz="2800" b="1" dirty="0">
                <a:solidFill>
                  <a:srgbClr val="FFFF00"/>
                </a:solidFill>
                <a:latin typeface="Arial" panose="020B0604020202020204" pitchFamily="34" charset="0"/>
                <a:cs typeface="Arial" panose="020B0604020202020204" pitchFamily="34" charset="0"/>
              </a:rPr>
              <a:t>فقد حاصرت وأستولت على ست وأربعين من مدنه </a:t>
            </a:r>
            <a:r>
              <a:rPr lang="ar-JO" sz="2800" b="1" dirty="0">
                <a:latin typeface="Arial" panose="020B0604020202020204" pitchFamily="34" charset="0"/>
                <a:cs typeface="Arial" panose="020B0604020202020204" pitchFamily="34" charset="0"/>
              </a:rPr>
              <a:t>المحصنة ، إلى جانب العديد من البلدات الأصغر ، التي استولت عليها في معركة مع كباشي المدمرة ... نهب 200،150 شخصًا صغيرًا وكبيرًا ، ذكوراً وإناثاً ، بالإضافة إلى عدد كبير من الحيوانات بما في ذلك الخيول والبغال والحمير والجمال والثيران والأغنام. </a:t>
            </a:r>
            <a:r>
              <a:rPr lang="ar-JO" sz="2800" b="1" dirty="0">
                <a:solidFill>
                  <a:srgbClr val="FFFF00"/>
                </a:solidFill>
                <a:latin typeface="Arial" panose="020B0604020202020204" pitchFamily="34" charset="0"/>
                <a:cs typeface="Arial" panose="020B0604020202020204" pitchFamily="34" charset="0"/>
              </a:rPr>
              <a:t>أما حزقيا ، فقد أغلقته كعصفور محبوس في مدينته الملكية</a:t>
            </a:r>
            <a:r>
              <a:rPr lang="ar-JO" sz="2800" b="1" dirty="0">
                <a:latin typeface="Arial" panose="020B0604020202020204" pitchFamily="34" charset="0"/>
                <a:cs typeface="Arial" panose="020B0604020202020204" pitchFamily="34" charset="0"/>
              </a:rPr>
              <a:t>. ثم شيدت حوله سلسلة من الحصون ، ولم أسمح لأحد بالخروج من بوابات المدينة ، وأعطيت بلداته التي احتلتها لملوك أشود وعقرون وغزة</a:t>
            </a:r>
            <a:endParaRPr lang="en-US" sz="2800" b="1" kern="0" dirty="0">
              <a:effectLst>
                <a:glow rad="127000">
                  <a:schemeClr val="tx1"/>
                </a:glow>
              </a:effectLst>
              <a:latin typeface="Arial" panose="020B0604020202020204" pitchFamily="34" charset="0"/>
              <a:ea typeface="ＭＳ Ｐゴシック" charset="0"/>
              <a:cs typeface="ＭＳ Ｐゴシック" charset="0"/>
            </a:endParaRPr>
          </a:p>
          <a:p>
            <a:pPr marL="9525" defTabSz="914400">
              <a:defRPr/>
            </a:pPr>
            <a:endParaRPr lang="en-US" sz="2400" b="1" kern="0" dirty="0">
              <a:effectLst>
                <a:glow rad="127000">
                  <a:schemeClr val="tx1"/>
                </a:glow>
              </a:effectLst>
              <a:latin typeface="Arial" panose="020B0604020202020204" pitchFamily="34" charset="0"/>
              <a:ea typeface="ＭＳ Ｐゴシック" charset="0"/>
              <a:cs typeface="ＭＳ Ｐゴシック" charset="0"/>
            </a:endParaRPr>
          </a:p>
          <a:p>
            <a:pPr marL="9525" defTabSz="914400">
              <a:defRPr/>
            </a:pPr>
            <a:r>
              <a:rPr lang="en-US" sz="2400" b="1" kern="0" dirty="0">
                <a:effectLst>
                  <a:glow rad="127000">
                    <a:schemeClr val="tx1"/>
                  </a:glow>
                </a:effectLst>
                <a:latin typeface="Arial" panose="020B0604020202020204" pitchFamily="34" charset="0"/>
                <a:ea typeface="ＭＳ Ｐゴシック" charset="0"/>
                <a:cs typeface="ＭＳ Ｐゴシック" charset="0"/>
              </a:rPr>
              <a:t>—</a:t>
            </a:r>
            <a:r>
              <a:rPr lang="ar-JO" sz="2400" b="1" kern="0" dirty="0">
                <a:effectLst>
                  <a:glow rad="127000">
                    <a:schemeClr val="tx1"/>
                  </a:glow>
                </a:effectLst>
                <a:latin typeface="Arial" panose="020B0604020202020204" pitchFamily="34" charset="0"/>
                <a:ea typeface="ＭＳ Ｐゴシック" charset="0"/>
                <a:cs typeface="ＭＳ Ｐゴシック" charset="0"/>
              </a:rPr>
              <a:t>حوليات سنحاريب</a:t>
            </a:r>
            <a:r>
              <a:rPr lang="en-US" sz="2400" b="1" kern="0" dirty="0">
                <a:effectLst>
                  <a:glow rad="127000">
                    <a:schemeClr val="tx1"/>
                  </a:glow>
                </a:effectLst>
                <a:latin typeface="Arial" panose="020B0604020202020204" pitchFamily="34" charset="0"/>
                <a:ea typeface="ＭＳ Ｐゴシック" charset="0"/>
                <a:cs typeface="ＭＳ Ｐゴシック" charset="0"/>
              </a:rPr>
              <a:t>—</a:t>
            </a:r>
          </a:p>
        </p:txBody>
      </p:sp>
      <p:sp>
        <p:nvSpPr>
          <p:cNvPr id="6" name="Rectangle 2">
            <a:extLst>
              <a:ext uri="{FF2B5EF4-FFF2-40B4-BE49-F238E27FC236}">
                <a16:creationId xmlns:a16="http://schemas.microsoft.com/office/drawing/2014/main" id="{C2492AB5-D3CA-0246-8750-7C1C99A53625}"/>
              </a:ext>
            </a:extLst>
          </p:cNvPr>
          <p:cNvSpPr txBox="1">
            <a:spLocks noChangeArrowheads="1"/>
          </p:cNvSpPr>
          <p:nvPr/>
        </p:nvSpPr>
        <p:spPr bwMode="auto">
          <a:xfrm>
            <a:off x="6537278" y="4640239"/>
            <a:ext cx="2606723" cy="217523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defTabSz="914400">
              <a:defRPr/>
            </a:pPr>
            <a:r>
              <a:rPr lang="ar-JO" sz="2400" b="1" dirty="0">
                <a:latin typeface="Arial" pitchFamily="34" charset="0"/>
                <a:cs typeface="Arial" pitchFamily="34" charset="0"/>
              </a:rPr>
              <a:t>أي لم يستطع سنحاريب احتلال أورشليم! </a:t>
            </a:r>
          </a:p>
          <a:p>
            <a:pPr marL="9525" defTabSz="914400">
              <a:defRPr/>
            </a:pPr>
            <a:r>
              <a:rPr lang="ar-JO" sz="2400" b="1" dirty="0">
                <a:latin typeface="Arial" pitchFamily="34" charset="0"/>
                <a:cs typeface="Arial" pitchFamily="34" charset="0"/>
              </a:rPr>
              <a:t>- انظر ٢ مل ١٩ -</a:t>
            </a:r>
            <a:endParaRPr lang="en-US" sz="2400" b="1" kern="0"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12720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144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5715000" cy="531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86402" name="Text Box 2"/>
          <p:cNvSpPr txBox="1">
            <a:spLocks noChangeArrowheads="1"/>
          </p:cNvSpPr>
          <p:nvPr/>
        </p:nvSpPr>
        <p:spPr bwMode="auto">
          <a:xfrm>
            <a:off x="5029200" y="996950"/>
            <a:ext cx="4114800" cy="1394870"/>
          </a:xfrm>
          <a:prstGeom prst="rect">
            <a:avLst/>
          </a:prstGeom>
          <a:solidFill>
            <a:srgbClr val="990000"/>
          </a:solidFill>
          <a:ln>
            <a:noFill/>
          </a:ln>
          <a:extLs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marL="263525" indent="-263525"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263525" marR="0" lvl="0" indent="-263525" algn="r" defTabSz="449263" rtl="1" eaLnBrk="1" fontAlgn="base" latinLnBrk="0" hangingPunct="1">
              <a:lnSpc>
                <a:spcPct val="100000"/>
              </a:lnSpc>
              <a:spcBef>
                <a:spcPts val="1500"/>
              </a:spcBef>
              <a:spcAft>
                <a:spcPct val="0"/>
              </a:spcAft>
              <a:buClr>
                <a:srgbClr val="FFFFFF"/>
              </a:buClr>
              <a:buSzPct val="100000"/>
              <a:buFont typeface="Arial"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معنى اسمه الرب خلاص أو الرب يخلص</a:t>
            </a:r>
            <a:endParaRPr kumimoji="0" lang="en-GB" altLang="ja-JP"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263525" marR="0" lvl="0" indent="-263525" algn="r" defTabSz="449263" rtl="1" eaLnBrk="1" fontAlgn="base" latinLnBrk="0" hangingPunct="1">
              <a:lnSpc>
                <a:spcPct val="100000"/>
              </a:lnSpc>
              <a:spcBef>
                <a:spcPts val="1500"/>
              </a:spcBef>
              <a:spcAft>
                <a:spcPct val="0"/>
              </a:spcAft>
              <a:buClr>
                <a:srgbClr val="FFFFFF"/>
              </a:buClr>
              <a:buSzPct val="100000"/>
              <a:buFont typeface="Arial"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GB"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6403" name="Text Box 3"/>
          <p:cNvSpPr txBox="1">
            <a:spLocks noChangeArrowheads="1"/>
          </p:cNvSpPr>
          <p:nvPr/>
        </p:nvSpPr>
        <p:spPr bwMode="auto">
          <a:xfrm>
            <a:off x="5029200" y="2729551"/>
            <a:ext cx="4114800" cy="1202510"/>
          </a:xfrm>
          <a:prstGeom prst="rect">
            <a:avLst/>
          </a:prstGeom>
          <a:solidFill>
            <a:srgbClr val="990000"/>
          </a:solidFill>
          <a:ln>
            <a:noFill/>
          </a:ln>
          <a:extLs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marL="263525" indent="-263525"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lvl="0" algn="r" defTabSz="449263" rtl="1" eaLnBrk="1" fontAlgn="base" hangingPunct="1">
              <a:spcBef>
                <a:spcPts val="1500"/>
              </a:spcBef>
              <a:spcAft>
                <a:spcPct val="0"/>
              </a:spcAft>
              <a:buClr>
                <a:srgbClr val="FFFFFF"/>
              </a:buClr>
              <a:buSzPct val="100000"/>
              <a:buFont typeface="Arial" charset="0"/>
              <a:buChar char="●"/>
              <a:defRPr/>
            </a:pPr>
            <a:r>
              <a:rPr lang="ar-JO" b="1" dirty="0">
                <a:latin typeface="Arial" panose="020B0604020202020204" pitchFamily="34" charset="0"/>
              </a:rPr>
              <a:t>ابن آموص ويُعتقد تقليديًا أنه ابن عم الملك عزيا، وربما كان بإمكانه الوصول إلى البلاط الملكي</a:t>
            </a:r>
            <a:endParaRPr kumimoji="0" lang="en-GB"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6404" name="Text Box 4"/>
          <p:cNvSpPr txBox="1">
            <a:spLocks noChangeArrowheads="1"/>
          </p:cNvSpPr>
          <p:nvPr/>
        </p:nvSpPr>
        <p:spPr bwMode="auto">
          <a:xfrm>
            <a:off x="5029200" y="4400550"/>
            <a:ext cx="4114800" cy="833178"/>
          </a:xfrm>
          <a:prstGeom prst="rect">
            <a:avLst/>
          </a:prstGeom>
          <a:solidFill>
            <a:srgbClr val="99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defPPr>
              <a:defRPr lang="en-GB"/>
            </a:defPPr>
            <a:lvl1pPr marL="263525" indent="-263525" eaLnBrk="1" hangingPunct="1">
              <a:spcBef>
                <a:spcPts val="1500"/>
              </a:spcBef>
              <a:buClr>
                <a:srgbClr val="FFFFFF"/>
              </a:buClr>
              <a:buSzPct val="100000"/>
              <a:buFont typeface="Arial"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cs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9pPr>
          </a:lstStyle>
          <a:p>
            <a:pPr lvl="0" algn="r" defTabSz="449263" rtl="1" fontAlgn="base">
              <a:spcAft>
                <a:spcPct val="0"/>
              </a:spcAft>
              <a:defRPr/>
            </a:pPr>
            <a:r>
              <a:rPr lang="ar-JO" sz="2400" b="1" dirty="0">
                <a:cs typeface="Arial" panose="020B0604020202020204" pitchFamily="34" charset="0"/>
              </a:rPr>
              <a:t>يسجل التقليد أنه استشهد بنشره إلى قسمين.</a:t>
            </a:r>
            <a:endParaRPr kumimoji="0" lang="en-GB"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Text Box 5"/>
          <p:cNvSpPr txBox="1">
            <a:spLocks noChangeArrowheads="1"/>
          </p:cNvSpPr>
          <p:nvPr/>
        </p:nvSpPr>
        <p:spPr bwMode="auto">
          <a:xfrm>
            <a:off x="5029200" y="381000"/>
            <a:ext cx="3886200" cy="457200"/>
          </a:xfrm>
          <a:prstGeom prst="rect">
            <a:avLst/>
          </a:prstGeom>
          <a:solidFill>
            <a:srgbClr val="0000FF"/>
          </a:solid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JO"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من هو أشعياء؟</a:t>
            </a:r>
            <a:endParaRPr kumimoji="0" lang="en-GB"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701446" name="Text Box 6"/>
          <p:cNvSpPr txBox="1">
            <a:spLocks noChangeArrowheads="1"/>
          </p:cNvSpPr>
          <p:nvPr/>
        </p:nvSpPr>
        <p:spPr bwMode="auto">
          <a:xfrm>
            <a:off x="8367713" y="55563"/>
            <a:ext cx="722312" cy="460375"/>
          </a:xfrm>
          <a:prstGeom prst="rect">
            <a:avLst/>
          </a:prstGeom>
          <a:solidFill>
            <a:srgbClr val="000000"/>
          </a:solidFill>
          <a:ln>
            <a:noFill/>
          </a:ln>
          <a:effectLst>
            <a:outerShdw dist="38184" dir="2700000" algn="ctr" rotWithShape="0">
              <a:srgbClr val="000000">
                <a:alpha val="43030"/>
              </a:srgbClr>
            </a:outerShdw>
          </a:effectLst>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b="1" dirty="0">
                <a:solidFill>
                  <a:srgbClr val="FFFFFF"/>
                </a:solidFill>
                <a:latin typeface="Arial" panose="020B0604020202020204" pitchFamily="34" charset="0"/>
                <a:cs typeface="Arial" panose="020B0604020202020204" pitchFamily="34" charset="0"/>
              </a:rPr>
              <a:t>453</a:t>
            </a:r>
            <a:endParaRPr kumimoji="0" lang="en-GB"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385039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6402"/>
                                        </p:tgtEl>
                                        <p:attrNameLst>
                                          <p:attrName>style.visibility</p:attrName>
                                        </p:attrNameLst>
                                      </p:cBhvr>
                                      <p:to>
                                        <p:strVal val="visible"/>
                                      </p:to>
                                    </p:set>
                                    <p:animEffect transition="in" filter="blinds(horizontal)">
                                      <p:cBhvr>
                                        <p:cTn id="7" dur="500"/>
                                        <p:tgtEl>
                                          <p:spTgt spid="486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6403"/>
                                        </p:tgtEl>
                                        <p:attrNameLst>
                                          <p:attrName>style.visibility</p:attrName>
                                        </p:attrNameLst>
                                      </p:cBhvr>
                                      <p:to>
                                        <p:strVal val="visible"/>
                                      </p:to>
                                    </p:set>
                                    <p:animEffect transition="in" filter="blinds(horizontal)">
                                      <p:cBhvr>
                                        <p:cTn id="12" dur="500"/>
                                        <p:tgtEl>
                                          <p:spTgt spid="4864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6404"/>
                                        </p:tgtEl>
                                        <p:attrNameLst>
                                          <p:attrName>style.visibility</p:attrName>
                                        </p:attrNameLst>
                                      </p:cBhvr>
                                      <p:to>
                                        <p:strVal val="visible"/>
                                      </p:to>
                                    </p:set>
                                    <p:animEffect transition="in" filter="blinds(horizontal)">
                                      <p:cBhvr>
                                        <p:cTn id="17" dur="500"/>
                                        <p:tgtEl>
                                          <p:spTgt spid="486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2" grpId="0" animBg="1"/>
      <p:bldP spid="486403" grpId="0" animBg="1"/>
      <p:bldP spid="48640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 Jehovah, ... I Trust in You&amp;quot; — King Hezekiah (2016) - Joseph Smith  Foundation">
            <a:extLst>
              <a:ext uri="{FF2B5EF4-FFF2-40B4-BE49-F238E27FC236}">
                <a16:creationId xmlns:a16="http://schemas.microsoft.com/office/drawing/2014/main" id="{50C71079-4D99-4842-97E1-7D783252EC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73" b="17985"/>
          <a:stretch/>
        </p:blipFill>
        <p:spPr bwMode="auto">
          <a:xfrm>
            <a:off x="0" y="956926"/>
            <a:ext cx="9144000" cy="441251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ar-JO" sz="3600" dirty="0">
                <a:effectLst>
                  <a:glow rad="127000">
                    <a:schemeClr val="tx1"/>
                  </a:glow>
                </a:effectLst>
                <a:ea typeface="ＭＳ Ｐゴシック" charset="0"/>
                <a:cs typeface="ＭＳ Ｐゴシック" charset="0"/>
              </a:rPr>
              <a:t>دليل تأليف أشعياء</a:t>
            </a:r>
            <a:endParaRPr lang="en-US" sz="3600" dirty="0">
              <a:effectLst>
                <a:glow rad="127000">
                  <a:schemeClr val="tx1"/>
                </a:glow>
              </a:effectLst>
              <a:ea typeface="ＭＳ Ｐゴシック" charset="0"/>
              <a:cs typeface="ＭＳ Ｐゴシック" charset="0"/>
            </a:endParaRP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435935" y="5582095"/>
            <a:ext cx="8708065" cy="117888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49250" indent="-339725" defTabSz="914400">
              <a:defRPr/>
            </a:pPr>
            <a:r>
              <a:rPr lang="ar-JO" sz="3200" b="1" kern="0" dirty="0">
                <a:effectLst>
                  <a:glow rad="127000">
                    <a:schemeClr val="tx1"/>
                  </a:glow>
                </a:effectLst>
                <a:latin typeface="Arial" panose="020B0604020202020204" pitchFamily="34" charset="0"/>
                <a:ea typeface="ＭＳ Ｐゴシック" charset="0"/>
                <a:cs typeface="ＭＳ Ｐゴシック" charset="0"/>
              </a:rPr>
              <a:t>عاش حزقيا و أشعياء في نفس الفترة (701 ق.م)</a:t>
            </a:r>
            <a:endParaRPr lang="en-US" sz="3200" b="1" kern="0" dirty="0">
              <a:effectLst>
                <a:glow rad="127000">
                  <a:schemeClr val="tx1"/>
                </a:glow>
              </a:effectLst>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258217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501B91B-8614-FE4E-9932-768518631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7814"/>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ar-JO" sz="3600" dirty="0">
                <a:effectLst>
                  <a:glow rad="127000">
                    <a:schemeClr val="tx1"/>
                  </a:glow>
                </a:effectLst>
                <a:ea typeface="ＭＳ Ｐゴシック" charset="0"/>
                <a:cs typeface="ＭＳ Ｐゴシック" charset="0"/>
              </a:rPr>
              <a:t>دليل تأليف أشعياء</a:t>
            </a:r>
            <a:endParaRPr lang="en-US" sz="3600" dirty="0">
              <a:effectLst>
                <a:glow rad="127000">
                  <a:schemeClr val="tx1"/>
                </a:glow>
              </a:effectLst>
              <a:ea typeface="ＭＳ Ｐゴシック" charset="0"/>
              <a:cs typeface="ＭＳ Ｐゴシック" charset="0"/>
            </a:endParaRP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435935" y="3915436"/>
            <a:ext cx="8708065" cy="133837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marL="349250" indent="-339725" defTabSz="914400" eaLnBrk="0" fontAlgn="base" hangingPunct="0">
              <a:spcBef>
                <a:spcPct val="0"/>
              </a:spcBef>
              <a:spcAft>
                <a:spcPct val="0"/>
              </a:spcAft>
              <a:defRPr sz="3200" b="1" kern="0">
                <a:solidFill>
                  <a:schemeClr val="bg1"/>
                </a:solidFill>
                <a:effectLst>
                  <a:glow rad="127000">
                    <a:schemeClr val="tx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ar-JO" dirty="0">
                <a:latin typeface="Arial" panose="020B0604020202020204" pitchFamily="34" charset="0"/>
              </a:rPr>
              <a:t>• تم العثور على مصنوعات حزقيا وإشعياء في نفس الطبقات</a:t>
            </a:r>
            <a:endParaRPr lang="en-US" dirty="0">
              <a:latin typeface="Arial" panose="020B0604020202020204" pitchFamily="34" charset="0"/>
            </a:endParaRPr>
          </a:p>
        </p:txBody>
      </p:sp>
      <p:sp>
        <p:nvSpPr>
          <p:cNvPr id="6" name="Text Box 10">
            <a:extLst>
              <a:ext uri="{FF2B5EF4-FFF2-40B4-BE49-F238E27FC236}">
                <a16:creationId xmlns:a16="http://schemas.microsoft.com/office/drawing/2014/main" id="{5A9856E5-B44B-1E44-B0AA-AC9E5453230B}"/>
              </a:ext>
            </a:extLst>
          </p:cNvPr>
          <p:cNvSpPr txBox="1">
            <a:spLocks noChangeArrowheads="1"/>
          </p:cNvSpPr>
          <p:nvPr/>
        </p:nvSpPr>
        <p:spPr bwMode="auto">
          <a:xfrm>
            <a:off x="0" y="6271043"/>
            <a:ext cx="9144000" cy="402291"/>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lvl="0" algn="ctr" defTabSz="449263" eaLnBrk="1" fontAlgn="base" hangingPunct="1">
              <a:spcBef>
                <a:spcPct val="0"/>
              </a:spcBef>
              <a:spcAft>
                <a:spcPct val="0"/>
              </a:spcAft>
              <a:buClr>
                <a:srgbClr val="FFFFFF"/>
              </a:buClr>
              <a:buSzPct val="100000"/>
              <a:defRPr/>
            </a:pPr>
            <a:r>
              <a:rPr lang="ar-JO" sz="2000" b="1" dirty="0">
                <a:latin typeface="Arial" panose="020B0604020202020204" pitchFamily="34" charset="0"/>
              </a:rPr>
              <a:t>حفريات أوفيل عند سفح الجدار الجنوبي للحرم القدسي في القدس (الصورة بإذن من أندرو شيفا)</a:t>
            </a:r>
            <a:endParaRPr kumimoji="0" lang="en-GB"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086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1EE8FE-E2BD-904F-95A8-0E474044E634}"/>
              </a:ext>
            </a:extLst>
          </p:cNvPr>
          <p:cNvGrpSpPr/>
          <p:nvPr/>
        </p:nvGrpSpPr>
        <p:grpSpPr>
          <a:xfrm>
            <a:off x="761999" y="855042"/>
            <a:ext cx="7620000" cy="5372100"/>
            <a:chOff x="761999" y="855042"/>
            <a:chExt cx="7620000" cy="5372100"/>
          </a:xfrm>
        </p:grpSpPr>
        <p:pic>
          <p:nvPicPr>
            <p:cNvPr id="7170" name="Picture 2" descr="Did Archeologists Discover Isaiah The Prophet&amp;#39;s Personal Seal? - The  Resurgent">
              <a:extLst>
                <a:ext uri="{FF2B5EF4-FFF2-40B4-BE49-F238E27FC236}">
                  <a16:creationId xmlns:a16="http://schemas.microsoft.com/office/drawing/2014/main" id="{F8F8CB35-86EE-C246-BD9B-CA1440A86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855042"/>
              <a:ext cx="7620000" cy="5372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737EC19-8793-0946-A38C-BCFBDC5DD1E4}"/>
                </a:ext>
              </a:extLst>
            </p:cNvPr>
            <p:cNvSpPr/>
            <p:nvPr/>
          </p:nvSpPr>
          <p:spPr bwMode="auto">
            <a:xfrm>
              <a:off x="3729957" y="940983"/>
              <a:ext cx="2240280" cy="56692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2" name="Rectangle 11">
              <a:extLst>
                <a:ext uri="{FF2B5EF4-FFF2-40B4-BE49-F238E27FC236}">
                  <a16:creationId xmlns:a16="http://schemas.microsoft.com/office/drawing/2014/main" id="{EDFE0B07-E904-FF45-AA03-E43F649C0402}"/>
                </a:ext>
              </a:extLst>
            </p:cNvPr>
            <p:cNvSpPr/>
            <p:nvPr/>
          </p:nvSpPr>
          <p:spPr bwMode="auto">
            <a:xfrm>
              <a:off x="933484" y="5041332"/>
              <a:ext cx="2240280" cy="56692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4" name="Rectangle 13">
              <a:extLst>
                <a:ext uri="{FF2B5EF4-FFF2-40B4-BE49-F238E27FC236}">
                  <a16:creationId xmlns:a16="http://schemas.microsoft.com/office/drawing/2014/main" id="{608BE68A-072D-8743-BD55-A3E4FC620703}"/>
                </a:ext>
              </a:extLst>
            </p:cNvPr>
            <p:cNvSpPr/>
            <p:nvPr/>
          </p:nvSpPr>
          <p:spPr bwMode="auto">
            <a:xfrm>
              <a:off x="4161316" y="4328898"/>
              <a:ext cx="3720812" cy="914400"/>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3" name="Rectangle 12">
              <a:extLst>
                <a:ext uri="{FF2B5EF4-FFF2-40B4-BE49-F238E27FC236}">
                  <a16:creationId xmlns:a16="http://schemas.microsoft.com/office/drawing/2014/main" id="{F73EDE87-A0F3-0C41-9526-E68775BD883D}"/>
                </a:ext>
              </a:extLst>
            </p:cNvPr>
            <p:cNvSpPr/>
            <p:nvPr/>
          </p:nvSpPr>
          <p:spPr bwMode="auto">
            <a:xfrm>
              <a:off x="860332" y="5461956"/>
              <a:ext cx="2240280" cy="56692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386"/>
            <a:ext cx="9143999" cy="1080120"/>
          </a:xfrm>
          <a:effectLst/>
        </p:spPr>
        <p:txBody>
          <a:bodyPr/>
          <a:lstStyle/>
          <a:p>
            <a:pPr>
              <a:defRPr/>
            </a:pPr>
            <a:r>
              <a:rPr lang="ar-JO" sz="3200" dirty="0">
                <a:solidFill>
                  <a:schemeClr val="tx1"/>
                </a:solidFill>
              </a:rPr>
              <a:t>بحثا عن النسب التوراتية ، يقال أن ختم النبي إشعياء وجد في القدس</a:t>
            </a:r>
            <a:endParaRPr lang="en-US" sz="3200" dirty="0">
              <a:solidFill>
                <a:schemeClr val="tx1"/>
              </a:solidFill>
              <a:effectLst>
                <a:glow rad="127000">
                  <a:schemeClr val="bg1"/>
                </a:glow>
              </a:effectLst>
              <a:ea typeface="ＭＳ Ｐゴシック" charset="0"/>
              <a:cs typeface="ＭＳ Ｐゴシック" charset="0"/>
            </a:endParaRPr>
          </a:p>
        </p:txBody>
      </p:sp>
      <p:sp>
        <p:nvSpPr>
          <p:cNvPr id="5" name="Rectangle 2">
            <a:extLst>
              <a:ext uri="{FF2B5EF4-FFF2-40B4-BE49-F238E27FC236}">
                <a16:creationId xmlns:a16="http://schemas.microsoft.com/office/drawing/2014/main" id="{CC53BEDD-20F3-514D-8141-7EBE4465E10A}"/>
              </a:ext>
            </a:extLst>
          </p:cNvPr>
          <p:cNvSpPr txBox="1">
            <a:spLocks noChangeArrowheads="1"/>
          </p:cNvSpPr>
          <p:nvPr/>
        </p:nvSpPr>
        <p:spPr bwMode="auto">
          <a:xfrm>
            <a:off x="-9939" y="5848593"/>
            <a:ext cx="9143999" cy="1080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1800" b="1" dirty="0">
                <a:solidFill>
                  <a:schemeClr val="tx1"/>
                </a:solidFill>
                <a:latin typeface="Arial" panose="020B0604020202020204" pitchFamily="34" charset="0"/>
                <a:cs typeface="Arial" panose="020B0604020202020204" pitchFamily="34" charset="0"/>
              </a:rPr>
              <a:t>قد تكون قطعة صغيرة من الصلصال ، التي تم العثور عليها بالقرب من ختم تم تحديده مع الملك حزقيا ، أول دليل على الإطلاق للنبي ، على الرغم من أن الحرف المفقود يترك مجالًا للشك بقلم أماندا بورشيل دان • 22 فبراير 2018 ، 7:00 صباحًا</a:t>
            </a:r>
            <a:endParaRPr lang="en-US" sz="1800" b="1" kern="0" dirty="0">
              <a:solidFill>
                <a:schemeClr val="tx1"/>
              </a:solidFill>
              <a:effectLst>
                <a:glow rad="127000">
                  <a:schemeClr val="bg1"/>
                </a:glow>
              </a:effectLst>
              <a:latin typeface="Arial" panose="020B0604020202020204" pitchFamily="34" charset="0"/>
              <a:ea typeface="ＭＳ Ｐゴシック" charset="0"/>
              <a:cs typeface="ＭＳ Ｐゴシック" charset="0"/>
            </a:endParaRPr>
          </a:p>
        </p:txBody>
      </p:sp>
      <p:sp>
        <p:nvSpPr>
          <p:cNvPr id="8" name="Rectangle 2">
            <a:extLst>
              <a:ext uri="{FF2B5EF4-FFF2-40B4-BE49-F238E27FC236}">
                <a16:creationId xmlns:a16="http://schemas.microsoft.com/office/drawing/2014/main" id="{0CA6A446-7431-BE42-9502-A8C29D21D034}"/>
              </a:ext>
            </a:extLst>
          </p:cNvPr>
          <p:cNvSpPr txBox="1">
            <a:spLocks noChangeArrowheads="1"/>
          </p:cNvSpPr>
          <p:nvPr/>
        </p:nvSpPr>
        <p:spPr bwMode="auto">
          <a:xfrm>
            <a:off x="-310498" y="5060246"/>
            <a:ext cx="3914427" cy="4150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2400" b="1" kern="0" dirty="0">
                <a:solidFill>
                  <a:srgbClr val="ED1C23"/>
                </a:solidFill>
                <a:effectLst>
                  <a:glow rad="127000">
                    <a:schemeClr val="bg1"/>
                  </a:glow>
                </a:effectLst>
                <a:latin typeface="Arial" panose="020B0604020202020204" pitchFamily="34" charset="0"/>
                <a:ea typeface="ＭＳ Ｐゴシック" charset="0"/>
                <a:cs typeface="ＭＳ Ｐゴシック" charset="0"/>
              </a:rPr>
              <a:t>إعادة بناء الحروف</a:t>
            </a:r>
            <a:endParaRPr lang="en-US" sz="2400" b="1" kern="0" dirty="0">
              <a:solidFill>
                <a:srgbClr val="ED1C23"/>
              </a:solidFill>
              <a:effectLst>
                <a:glow rad="127000">
                  <a:schemeClr val="bg1"/>
                </a:glow>
              </a:effectLst>
              <a:latin typeface="Arial" panose="020B0604020202020204" pitchFamily="34" charset="0"/>
              <a:ea typeface="ＭＳ Ｐゴシック" charset="0"/>
              <a:cs typeface="ＭＳ Ｐゴシック" charset="0"/>
            </a:endParaRPr>
          </a:p>
        </p:txBody>
      </p:sp>
      <p:sp>
        <p:nvSpPr>
          <p:cNvPr id="9" name="Rectangle 2">
            <a:extLst>
              <a:ext uri="{FF2B5EF4-FFF2-40B4-BE49-F238E27FC236}">
                <a16:creationId xmlns:a16="http://schemas.microsoft.com/office/drawing/2014/main" id="{BAD02801-A4C7-D040-92C9-2260F4248113}"/>
              </a:ext>
            </a:extLst>
          </p:cNvPr>
          <p:cNvSpPr txBox="1">
            <a:spLocks noChangeArrowheads="1"/>
          </p:cNvSpPr>
          <p:nvPr/>
        </p:nvSpPr>
        <p:spPr bwMode="auto">
          <a:xfrm>
            <a:off x="3125658" y="1239168"/>
            <a:ext cx="3036603" cy="4150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2400" b="1" kern="0" dirty="0">
                <a:solidFill>
                  <a:srgbClr val="ED1C23"/>
                </a:solidFill>
                <a:effectLst>
                  <a:glow rad="127000">
                    <a:schemeClr val="bg1"/>
                  </a:glow>
                </a:effectLst>
                <a:latin typeface="Arial" panose="020B0604020202020204" pitchFamily="34" charset="0"/>
                <a:ea typeface="ＭＳ Ｐゴシック" charset="0"/>
                <a:cs typeface="ＭＳ Ｐゴシック" charset="0"/>
              </a:rPr>
              <a:t>أرجل ظبية</a:t>
            </a:r>
            <a:endParaRPr lang="en-US" sz="2400" b="1" kern="0" dirty="0">
              <a:solidFill>
                <a:srgbClr val="ED1C23"/>
              </a:solidFill>
              <a:effectLst>
                <a:glow rad="127000">
                  <a:schemeClr val="bg1"/>
                </a:glow>
              </a:effectLst>
              <a:latin typeface="Arial" panose="020B0604020202020204" pitchFamily="34" charset="0"/>
              <a:ea typeface="ＭＳ Ｐゴシック" charset="0"/>
              <a:cs typeface="ＭＳ Ｐゴシック" charset="0"/>
            </a:endParaRPr>
          </a:p>
        </p:txBody>
      </p:sp>
      <p:sp>
        <p:nvSpPr>
          <p:cNvPr id="10" name="Rectangle 2">
            <a:extLst>
              <a:ext uri="{FF2B5EF4-FFF2-40B4-BE49-F238E27FC236}">
                <a16:creationId xmlns:a16="http://schemas.microsoft.com/office/drawing/2014/main" id="{2D3541A5-C5CE-3E4C-8577-FCAF1F31FB7C}"/>
              </a:ext>
            </a:extLst>
          </p:cNvPr>
          <p:cNvSpPr txBox="1">
            <a:spLocks noChangeArrowheads="1"/>
          </p:cNvSpPr>
          <p:nvPr/>
        </p:nvSpPr>
        <p:spPr bwMode="auto">
          <a:xfrm>
            <a:off x="4819550" y="4297102"/>
            <a:ext cx="4314510" cy="4150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ar-JO" sz="2400" b="1" kern="0" dirty="0">
                <a:solidFill>
                  <a:srgbClr val="ED1C23"/>
                </a:solidFill>
                <a:effectLst>
                  <a:glow rad="127000">
                    <a:schemeClr val="bg1"/>
                  </a:glow>
                </a:effectLst>
                <a:latin typeface="Arial" panose="020B0604020202020204" pitchFamily="34" charset="0"/>
                <a:ea typeface="ＭＳ Ｐゴシック" charset="0"/>
                <a:cs typeface="ＭＳ Ｐゴシック" charset="0"/>
              </a:rPr>
              <a:t>أشعياء بالعبرية</a:t>
            </a:r>
            <a:endParaRPr lang="en-US" sz="2400" b="1" kern="0" dirty="0">
              <a:solidFill>
                <a:srgbClr val="ED1C23"/>
              </a:solidFill>
              <a:effectLst>
                <a:glow rad="127000">
                  <a:schemeClr val="bg1"/>
                </a:glow>
              </a:effectLst>
              <a:latin typeface="Arial" panose="020B0604020202020204" pitchFamily="34" charset="0"/>
              <a:ea typeface="ＭＳ Ｐゴシック" charset="0"/>
              <a:cs typeface="ＭＳ Ｐゴシック" charset="0"/>
            </a:endParaRPr>
          </a:p>
        </p:txBody>
      </p:sp>
      <p:sp>
        <p:nvSpPr>
          <p:cNvPr id="11" name="Rectangle 2">
            <a:extLst>
              <a:ext uri="{FF2B5EF4-FFF2-40B4-BE49-F238E27FC236}">
                <a16:creationId xmlns:a16="http://schemas.microsoft.com/office/drawing/2014/main" id="{060C1C99-89B5-E545-98F5-9CAE88D4A1C3}"/>
              </a:ext>
            </a:extLst>
          </p:cNvPr>
          <p:cNvSpPr txBox="1">
            <a:spLocks noChangeArrowheads="1"/>
          </p:cNvSpPr>
          <p:nvPr/>
        </p:nvSpPr>
        <p:spPr bwMode="auto">
          <a:xfrm>
            <a:off x="4034095" y="4823925"/>
            <a:ext cx="5109905" cy="4150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ar-JO" sz="2400" b="1" kern="0" dirty="0">
                <a:solidFill>
                  <a:srgbClr val="ED1C23"/>
                </a:solidFill>
                <a:effectLst>
                  <a:glow rad="127000">
                    <a:schemeClr val="bg1"/>
                  </a:glow>
                </a:effectLst>
                <a:latin typeface="Arial" panose="020B0604020202020204" pitchFamily="34" charset="0"/>
                <a:ea typeface="ＭＳ Ｐゴシック" charset="0"/>
                <a:cs typeface="ＭＳ Ｐゴシック" charset="0"/>
              </a:rPr>
              <a:t>النبي بالعبرية</a:t>
            </a:r>
            <a:endParaRPr lang="en-US" sz="2400" b="1" kern="0" dirty="0">
              <a:solidFill>
                <a:srgbClr val="ED1C23"/>
              </a:solidFill>
              <a:effectLst>
                <a:glow rad="127000">
                  <a:schemeClr val="bg1"/>
                </a:glow>
              </a:effectLst>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1282674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Seals of Hezekiah, Isaiah focus attention on Herbert W. Armstrong offshoot">
            <a:extLst>
              <a:ext uri="{FF2B5EF4-FFF2-40B4-BE49-F238E27FC236}">
                <a16:creationId xmlns:a16="http://schemas.microsoft.com/office/drawing/2014/main" id="{009DA314-8D46-064E-B778-B42AD1BAA5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911" t="12170"/>
          <a:stretch/>
        </p:blipFill>
        <p:spPr bwMode="auto">
          <a:xfrm>
            <a:off x="5610421" y="562596"/>
            <a:ext cx="3705465" cy="3729300"/>
          </a:xfrm>
          <a:prstGeom prst="rect">
            <a:avLst/>
          </a:prstGeom>
          <a:noFill/>
          <a:extLst>
            <a:ext uri="{909E8E84-426E-40DD-AFC4-6F175D3DCCD1}">
              <a14:hiddenFill xmlns:a14="http://schemas.microsoft.com/office/drawing/2010/main">
                <a:solidFill>
                  <a:srgbClr val="FFFFFF"/>
                </a:solidFill>
              </a14:hiddenFill>
            </a:ext>
          </a:extLst>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5001768" y="82296"/>
            <a:ext cx="4142229" cy="566928"/>
          </a:xfrm>
          <a:effectLst/>
        </p:spPr>
        <p:txBody>
          <a:bodyPr/>
          <a:lstStyle/>
          <a:p>
            <a:pPr>
              <a:defRPr/>
            </a:pPr>
            <a:r>
              <a:rPr lang="ar-JO" sz="3200" dirty="0">
                <a:solidFill>
                  <a:schemeClr val="tx2"/>
                </a:solidFill>
                <a:effectLst>
                  <a:glow rad="127000">
                    <a:schemeClr val="bg1"/>
                  </a:glow>
                </a:effectLst>
                <a:ea typeface="ＭＳ Ｐゴシック" charset="0"/>
                <a:cs typeface="ＭＳ Ｐゴシック" charset="0"/>
              </a:rPr>
              <a:t>ختم أشعياء</a:t>
            </a:r>
            <a:endParaRPr lang="en-US" sz="3200" dirty="0">
              <a:solidFill>
                <a:schemeClr val="tx2"/>
              </a:solidFill>
              <a:effectLst>
                <a:glow rad="127000">
                  <a:schemeClr val="bg1"/>
                </a:glow>
              </a:effectLst>
              <a:ea typeface="ＭＳ Ｐゴシック" charset="0"/>
              <a:cs typeface="ＭＳ Ｐゴシック" charset="0"/>
            </a:endParaRPr>
          </a:p>
        </p:txBody>
      </p:sp>
      <p:sp>
        <p:nvSpPr>
          <p:cNvPr id="8" name="Rectangle 2">
            <a:extLst>
              <a:ext uri="{FF2B5EF4-FFF2-40B4-BE49-F238E27FC236}">
                <a16:creationId xmlns:a16="http://schemas.microsoft.com/office/drawing/2014/main" id="{B242B862-0778-0449-B661-225DA8B5D7DD}"/>
              </a:ext>
            </a:extLst>
          </p:cNvPr>
          <p:cNvSpPr txBox="1">
            <a:spLocks noChangeArrowheads="1"/>
          </p:cNvSpPr>
          <p:nvPr/>
        </p:nvSpPr>
        <p:spPr bwMode="auto">
          <a:xfrm>
            <a:off x="1" y="82296"/>
            <a:ext cx="3997842" cy="5669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200" b="1" kern="0" dirty="0">
                <a:solidFill>
                  <a:schemeClr val="tx2"/>
                </a:solidFill>
                <a:effectLst>
                  <a:glow rad="127000">
                    <a:schemeClr val="bg1"/>
                  </a:glow>
                </a:effectLst>
                <a:latin typeface="Arial" panose="020B0604020202020204" pitchFamily="34" charset="0"/>
                <a:ea typeface="ＭＳ Ｐゴシック" charset="0"/>
                <a:cs typeface="ＭＳ Ｐゴシック" charset="0"/>
              </a:rPr>
              <a:t>ختم حزقيا</a:t>
            </a:r>
            <a:endParaRPr lang="en-US" sz="3200" b="1" kern="0" dirty="0">
              <a:solidFill>
                <a:schemeClr val="tx2"/>
              </a:solidFill>
              <a:effectLst>
                <a:glow rad="127000">
                  <a:schemeClr val="bg1"/>
                </a:glow>
              </a:effectLst>
              <a:latin typeface="Arial" panose="020B0604020202020204" pitchFamily="34" charset="0"/>
              <a:ea typeface="ＭＳ Ｐゴシック" charset="0"/>
              <a:cs typeface="ＭＳ Ｐゴシック" charset="0"/>
            </a:endParaRPr>
          </a:p>
        </p:txBody>
      </p:sp>
      <p:pic>
        <p:nvPicPr>
          <p:cNvPr id="9" name="Picture 4" descr="Seals of Hezekiah, Isaiah focus attention on Herbert W. Armstrong offshoot">
            <a:extLst>
              <a:ext uri="{FF2B5EF4-FFF2-40B4-BE49-F238E27FC236}">
                <a16:creationId xmlns:a16="http://schemas.microsoft.com/office/drawing/2014/main" id="{4C2919E8-440C-B246-A915-CBAAC79190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70" r="49238"/>
          <a:stretch/>
        </p:blipFill>
        <p:spPr bwMode="auto">
          <a:xfrm>
            <a:off x="-171886" y="562596"/>
            <a:ext cx="3831767" cy="3729300"/>
          </a:xfrm>
          <a:prstGeom prst="rect">
            <a:avLst/>
          </a:prstGeom>
          <a:noFill/>
          <a:extLst>
            <a:ext uri="{909E8E84-426E-40DD-AFC4-6F175D3DCCD1}">
              <a14:hiddenFill xmlns:a14="http://schemas.microsoft.com/office/drawing/2010/main">
                <a:solidFill>
                  <a:srgbClr val="FFFFFF"/>
                </a:solidFill>
              </a14:hiddenFill>
            </a:ext>
          </a:extLst>
        </p:spPr>
      </p:pic>
      <p:sp>
        <p:nvSpPr>
          <p:cNvPr id="2" name="Left-Right Arrow 1">
            <a:extLst>
              <a:ext uri="{FF2B5EF4-FFF2-40B4-BE49-F238E27FC236}">
                <a16:creationId xmlns:a16="http://schemas.microsoft.com/office/drawing/2014/main" id="{2233C1CD-A5BD-C444-8588-DD96DF249921}"/>
              </a:ext>
            </a:extLst>
          </p:cNvPr>
          <p:cNvSpPr/>
          <p:nvPr/>
        </p:nvSpPr>
        <p:spPr bwMode="auto">
          <a:xfrm>
            <a:off x="3444949" y="737005"/>
            <a:ext cx="2328530" cy="3244678"/>
          </a:xfrm>
          <a:prstGeom prst="leftRightArrow">
            <a:avLst/>
          </a:prstGeom>
          <a:blipFill>
            <a:blip r:embed="rId4"/>
            <a:tile tx="0" ty="0" sx="100000" sy="100000" flip="none" algn="tl"/>
          </a:blip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2000" b="1" u="none" strike="noStrike" cap="none" normalizeH="0" baseline="0" dirty="0">
                <a:ln>
                  <a:noFill/>
                </a:ln>
                <a:solidFill>
                  <a:schemeClr val="bg1"/>
                </a:solidFill>
                <a:effectLst/>
                <a:latin typeface="Arial" panose="020B0604020202020204" pitchFamily="34" charset="0"/>
                <a:cs typeface="Arial" panose="020B0604020202020204" pitchFamily="34" charset="0"/>
              </a:rPr>
              <a:t>نفس    الطبقة</a:t>
            </a:r>
            <a:br>
              <a:rPr kumimoji="0" lang="en-US" sz="2000" b="1" u="none" strike="noStrike" cap="none" normalizeH="0" baseline="0" dirty="0">
                <a:ln>
                  <a:noFill/>
                </a:ln>
                <a:solidFill>
                  <a:schemeClr val="bg1"/>
                </a:solidFill>
                <a:effectLst/>
                <a:latin typeface="Arial" panose="020B0604020202020204" pitchFamily="34" charset="0"/>
                <a:cs typeface="Arial" panose="020B0604020202020204" pitchFamily="34" charset="0"/>
              </a:rPr>
            </a:br>
            <a:r>
              <a:rPr kumimoji="0" lang="en-US" sz="2000" b="1"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br>
              <a:rPr kumimoji="0" lang="en-US" sz="2000" b="1" u="none" strike="noStrike" cap="none" normalizeH="0" baseline="0" dirty="0">
                <a:ln>
                  <a:noFill/>
                </a:ln>
                <a:solidFill>
                  <a:schemeClr val="bg1"/>
                </a:solidFill>
                <a:effectLst/>
                <a:latin typeface="Arial" panose="020B0604020202020204" pitchFamily="34" charset="0"/>
                <a:cs typeface="Arial" panose="020B0604020202020204" pitchFamily="34" charset="0"/>
              </a:rPr>
            </a:br>
            <a:r>
              <a:rPr kumimoji="0" lang="ar-JO" sz="2000" b="1" u="none" strike="noStrike" cap="none" normalizeH="0" baseline="0" dirty="0">
                <a:ln>
                  <a:noFill/>
                </a:ln>
                <a:solidFill>
                  <a:schemeClr val="bg1"/>
                </a:solidFill>
                <a:effectLst/>
                <a:latin typeface="Arial" panose="020B0604020202020204" pitchFamily="34" charset="0"/>
                <a:cs typeface="Arial" panose="020B0604020202020204" pitchFamily="34" charset="0"/>
              </a:rPr>
              <a:t>على بعد </a:t>
            </a:r>
          </a:p>
          <a:p>
            <a:pPr marL="0" marR="0" indent="0" algn="ctr" defTabSz="914400" rtl="0" eaLnBrk="0" fontAlgn="base" latinLnBrk="0" hangingPunct="0">
              <a:lnSpc>
                <a:spcPct val="100000"/>
              </a:lnSpc>
              <a:spcBef>
                <a:spcPct val="0"/>
              </a:spcBef>
              <a:spcAft>
                <a:spcPct val="0"/>
              </a:spcAft>
              <a:buClrTx/>
              <a:buSzTx/>
              <a:buFontTx/>
              <a:buNone/>
              <a:tabLst/>
            </a:pPr>
            <a:r>
              <a:rPr lang="ar-JO" sz="2000" b="1" dirty="0">
                <a:solidFill>
                  <a:schemeClr val="bg1"/>
                </a:solidFill>
                <a:latin typeface="Arial" panose="020B0604020202020204" pitchFamily="34" charset="0"/>
                <a:cs typeface="Arial" panose="020B0604020202020204" pitchFamily="34" charset="0"/>
              </a:rPr>
              <a:t>10 أقدام</a:t>
            </a:r>
            <a:endParaRPr kumimoji="0" lang="en-US" sz="20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CC53BEDD-20F3-514D-8141-7EBE4465E10A}"/>
              </a:ext>
            </a:extLst>
          </p:cNvPr>
          <p:cNvSpPr txBox="1">
            <a:spLocks noChangeArrowheads="1"/>
          </p:cNvSpPr>
          <p:nvPr/>
        </p:nvSpPr>
        <p:spPr bwMode="auto">
          <a:xfrm>
            <a:off x="71230" y="4124685"/>
            <a:ext cx="9072767" cy="220075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eaLnBrk="1" fontAlgn="auto" hangingPunct="1">
              <a:spcBef>
                <a:spcPts val="0"/>
              </a:spcBef>
              <a:spcAft>
                <a:spcPts val="0"/>
              </a:spcAft>
            </a:pPr>
            <a:r>
              <a:rPr lang="ar-JO" sz="2400" b="1" dirty="0">
                <a:solidFill>
                  <a:schemeClr val="tx1"/>
                </a:solidFill>
                <a:latin typeface="Arial" panose="020B0604020202020204" pitchFamily="34" charset="0"/>
                <a:cs typeface="Arial" panose="020B0604020202020204" pitchFamily="34" charset="0"/>
              </a:rPr>
              <a:t>تم العثور عليها على بعد 10 أقدام فقط من المكان الذي اكتشف فيه فريق مزار في عام 2015 فقاعة مهمة وسليمة عليها نقش" للملك حزقيا ملك يهوذا. "الملك الثاني عشر لمملكة يهوذا ، الملك حزقيا ، حكم من حوالي 727 قبل الميلاد - 698 قبل الميلاد ، خلال الفترة التي سقطت فيها مملكة إسرائيل الشمالية بيد الأشوريين عام 721 قبل الميلاد. بعد حوالي 20 عامًا ، نجح حزقيا في محاربة الحصار الآشوري للقدس ، ويرجع ذلك جزئيًا إلى التحصينات وقناة المياه التي لا يزال من الممكن رؤيتها حتى اليوم</a:t>
            </a:r>
            <a:endParaRPr lang="en-US" sz="2400" b="1" dirty="0">
              <a:solidFill>
                <a:schemeClr val="tx1"/>
              </a:solidFill>
              <a:latin typeface="Arial" panose="020B0604020202020204" pitchFamily="34" charset="0"/>
              <a:cs typeface="Arial" panose="020B0604020202020204" pitchFamily="34" charset="0"/>
            </a:endParaRPr>
          </a:p>
          <a:p>
            <a:pPr eaLnBrk="1" fontAlgn="auto" hangingPunct="1">
              <a:spcBef>
                <a:spcPts val="0"/>
              </a:spcBef>
              <a:spcAft>
                <a:spcPts val="0"/>
              </a:spcAft>
            </a:pPr>
            <a:endParaRPr lang="en-US" sz="1400" b="1" dirty="0">
              <a:solidFill>
                <a:schemeClr val="tx1"/>
              </a:solidFill>
              <a:latin typeface="Calibri"/>
              <a:cs typeface="Arial" panose="020B0604020202020204" pitchFamily="34" charset="0"/>
            </a:endParaRPr>
          </a:p>
          <a:p>
            <a:pPr eaLnBrk="1" fontAlgn="auto" hangingPunct="1">
              <a:spcBef>
                <a:spcPts val="0"/>
              </a:spcBef>
              <a:spcAft>
                <a:spcPts val="0"/>
              </a:spcAft>
            </a:pPr>
            <a:r>
              <a:rPr lang="en-US" sz="1400" b="1" dirty="0">
                <a:solidFill>
                  <a:schemeClr val="tx1"/>
                </a:solidFill>
                <a:latin typeface="Calibri"/>
                <a:cs typeface="Arial" panose="020B0604020202020204" pitchFamily="34" charset="0"/>
              </a:rPr>
              <a:t>(https://</a:t>
            </a:r>
            <a:r>
              <a:rPr lang="en-US" sz="1400" b="1" dirty="0" err="1">
                <a:solidFill>
                  <a:schemeClr val="tx1"/>
                </a:solidFill>
                <a:latin typeface="Calibri"/>
                <a:cs typeface="Arial" panose="020B0604020202020204" pitchFamily="34" charset="0"/>
              </a:rPr>
              <a:t>www.timesofisrael.com</a:t>
            </a:r>
            <a:r>
              <a:rPr lang="en-US" sz="1400" b="1" dirty="0">
                <a:solidFill>
                  <a:schemeClr val="tx1"/>
                </a:solidFill>
                <a:latin typeface="Calibri"/>
                <a:cs typeface="Arial" panose="020B0604020202020204" pitchFamily="34" charset="0"/>
              </a:rPr>
              <a:t>/in-find-of-biblical-proportions-proof-of-prophet-isaiah-believed-unearthed/)</a:t>
            </a:r>
            <a:endParaRPr lang="en-US" sz="1400" b="1" dirty="0">
              <a:solidFill>
                <a:schemeClr val="tx1"/>
              </a:solidFill>
              <a:latin typeface="Calibri"/>
              <a:ea typeface="+mn-ea"/>
              <a:cs typeface="Arial" panose="020B0604020202020204" pitchFamily="34" charset="0"/>
            </a:endParaRPr>
          </a:p>
        </p:txBody>
      </p:sp>
    </p:spTree>
    <p:extLst>
      <p:ext uri="{BB962C8B-B14F-4D97-AF65-F5344CB8AC3E}">
        <p14:creationId xmlns:p14="http://schemas.microsoft.com/office/powerpoint/2010/main" val="353275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Prophet Painting by Ovidiu Ervin Gruia">
            <a:extLst>
              <a:ext uri="{FF2B5EF4-FFF2-40B4-BE49-F238E27FC236}">
                <a16:creationId xmlns:a16="http://schemas.microsoft.com/office/drawing/2014/main" id="{84D33B4D-7D36-6A44-9780-B7F40D312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2"/>
          <a:stretch/>
        </p:blipFill>
        <p:spPr bwMode="auto">
          <a:xfrm>
            <a:off x="1839914" y="0"/>
            <a:ext cx="5336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3514060"/>
            <a:ext cx="9144000" cy="3196992"/>
          </a:xfrm>
          <a:effectLst>
            <a:outerShdw blurRad="63500" dist="35921" dir="2700000" algn="ctr" rotWithShape="0">
              <a:schemeClr val="tx2">
                <a:alpha val="74998"/>
              </a:schemeClr>
            </a:outerShdw>
          </a:effectLst>
        </p:spPr>
        <p:txBody>
          <a:bodyPr anchor="ctr"/>
          <a:lstStyle/>
          <a:p>
            <a:pPr>
              <a:defRPr/>
            </a:pPr>
            <a:r>
              <a:rPr lang="ar-JO" sz="6600" dirty="0">
                <a:effectLst>
                  <a:glow rad="127000">
                    <a:schemeClr val="tx1"/>
                  </a:glow>
                </a:effectLst>
                <a:ea typeface="ＭＳ Ｐゴシック" charset="0"/>
                <a:cs typeface="ＭＳ Ｐゴシック" charset="0"/>
              </a:rPr>
              <a:t>اقتباسات                        العهد الجديد</a:t>
            </a:r>
            <a:endParaRPr lang="en-US" sz="6600" dirty="0">
              <a:effectLst>
                <a:glow rad="127000">
                  <a:schemeClr val="tx1"/>
                </a:glow>
              </a:effectLst>
              <a:ea typeface="ＭＳ Ｐゴシック" charset="0"/>
              <a:cs typeface="ＭＳ Ｐゴシック" charset="0"/>
            </a:endParaRPr>
          </a:p>
        </p:txBody>
      </p:sp>
      <p:sp>
        <p:nvSpPr>
          <p:cNvPr id="7" name="Rectangle 2">
            <a:extLst>
              <a:ext uri="{FF2B5EF4-FFF2-40B4-BE49-F238E27FC236}">
                <a16:creationId xmlns:a16="http://schemas.microsoft.com/office/drawing/2014/main" id="{50CD8E67-F9FA-3641-964F-0DD67E08D01D}"/>
              </a:ext>
            </a:extLst>
          </p:cNvPr>
          <p:cNvSpPr txBox="1">
            <a:spLocks noChangeArrowheads="1"/>
          </p:cNvSpPr>
          <p:nvPr/>
        </p:nvSpPr>
        <p:spPr bwMode="auto">
          <a:xfrm>
            <a:off x="0" y="1"/>
            <a:ext cx="9144000" cy="8878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600" b="1" kern="0" dirty="0">
                <a:effectLst>
                  <a:glow rad="127000">
                    <a:schemeClr val="tx1"/>
                  </a:glow>
                </a:effectLst>
                <a:latin typeface="Arial" panose="020B0604020202020204" pitchFamily="34" charset="0"/>
                <a:ea typeface="ＭＳ Ｐゴシック" charset="0"/>
                <a:cs typeface="ＭＳ Ｐゴシック" charset="0"/>
              </a:rPr>
              <a:t>دليل تأليف أشعياء</a:t>
            </a:r>
            <a:endParaRPr lang="en-US" sz="3600" b="1" kern="0" dirty="0">
              <a:effectLst>
                <a:glow rad="127000">
                  <a:schemeClr val="tx1"/>
                </a:glow>
              </a:effectLst>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1166996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ar-JO" sz="4000" dirty="0">
                <a:effectLst>
                  <a:glow rad="127000">
                    <a:schemeClr val="tx1"/>
                  </a:glow>
                </a:effectLst>
                <a:ea typeface="ＭＳ Ｐゴシック" charset="0"/>
                <a:cs typeface="ＭＳ Ｐゴシック" charset="0"/>
              </a:rPr>
              <a:t>ذكر أشعياء بالإسم في العهد الجديد</a:t>
            </a:r>
            <a:endParaRPr lang="en-US" sz="4000" dirty="0">
              <a:effectLst>
                <a:glow rad="127000">
                  <a:schemeClr val="tx1"/>
                </a:glow>
              </a:effectLst>
              <a:ea typeface="ＭＳ Ｐゴシック" charset="0"/>
              <a:cs typeface="ＭＳ Ｐゴシック" charset="0"/>
            </a:endParaRPr>
          </a:p>
        </p:txBody>
      </p:sp>
      <p:pic>
        <p:nvPicPr>
          <p:cNvPr id="1026" name="Picture 2">
            <a:extLst>
              <a:ext uri="{FF2B5EF4-FFF2-40B4-BE49-F238E27FC236}">
                <a16:creationId xmlns:a16="http://schemas.microsoft.com/office/drawing/2014/main" id="{7CB92234-D188-C24D-9DE9-A243F82BA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47016"/>
            <a:ext cx="3933161" cy="26221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ekly Bible Portion Connecting the Dots of the OT &amp;amp; NT - Posts | Facebook">
            <a:extLst>
              <a:ext uri="{FF2B5EF4-FFF2-40B4-BE49-F238E27FC236}">
                <a16:creationId xmlns:a16="http://schemas.microsoft.com/office/drawing/2014/main" id="{06F5E3DA-B452-0141-97D9-2256431E5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056" y="2176132"/>
            <a:ext cx="3838944" cy="2692991"/>
          </a:xfrm>
          <a:prstGeom prst="rect">
            <a:avLst/>
          </a:prstGeom>
          <a:noFill/>
          <a:extLst>
            <a:ext uri="{909E8E84-426E-40DD-AFC4-6F175D3DCCD1}">
              <a14:hiddenFill xmlns:a14="http://schemas.microsoft.com/office/drawing/2010/main">
                <a:solidFill>
                  <a:srgbClr val="FFFFFF"/>
                </a:solidFill>
              </a14:hiddenFill>
            </a:ext>
          </a:extLst>
        </p:spPr>
      </p:pic>
      <p:sp>
        <p:nvSpPr>
          <p:cNvPr id="2" name="Left Arrow 1">
            <a:extLst>
              <a:ext uri="{FF2B5EF4-FFF2-40B4-BE49-F238E27FC236}">
                <a16:creationId xmlns:a16="http://schemas.microsoft.com/office/drawing/2014/main" id="{457CC6A5-F8D9-D84B-A70B-8C7D77A3F894}"/>
              </a:ext>
            </a:extLst>
          </p:cNvPr>
          <p:cNvSpPr/>
          <p:nvPr/>
        </p:nvSpPr>
        <p:spPr bwMode="auto">
          <a:xfrm>
            <a:off x="3753293" y="3136607"/>
            <a:ext cx="1158949" cy="1031358"/>
          </a:xfrm>
          <a:prstGeom prst="left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6" name="Rectangle 2">
            <a:extLst>
              <a:ext uri="{FF2B5EF4-FFF2-40B4-BE49-F238E27FC236}">
                <a16:creationId xmlns:a16="http://schemas.microsoft.com/office/drawing/2014/main" id="{EF915540-8C19-C84B-AABA-8104224CE1D0}"/>
              </a:ext>
            </a:extLst>
          </p:cNvPr>
          <p:cNvSpPr txBox="1">
            <a:spLocks noChangeArrowheads="1"/>
          </p:cNvSpPr>
          <p:nvPr/>
        </p:nvSpPr>
        <p:spPr bwMode="auto">
          <a:xfrm>
            <a:off x="-1" y="4910331"/>
            <a:ext cx="4018225" cy="76934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600" b="1" kern="0" dirty="0">
                <a:effectLst>
                  <a:glow rad="127000">
                    <a:schemeClr val="tx1"/>
                  </a:glow>
                </a:effectLst>
                <a:latin typeface="Arial" panose="020B0604020202020204" pitchFamily="34" charset="0"/>
                <a:ea typeface="ＭＳ Ｐゴシック" charset="0"/>
                <a:cs typeface="ＭＳ Ｐゴシック" charset="0"/>
              </a:rPr>
              <a:t>أشعياء</a:t>
            </a:r>
            <a:endParaRPr lang="en-US" sz="3600" b="1" kern="0" dirty="0">
              <a:effectLst>
                <a:glow rad="127000">
                  <a:schemeClr val="tx1"/>
                </a:glow>
              </a:effectLst>
              <a:latin typeface="Arial" panose="020B0604020202020204" pitchFamily="34" charset="0"/>
              <a:ea typeface="ＭＳ Ｐゴシック" charset="0"/>
              <a:cs typeface="ＭＳ Ｐゴシック" charset="0"/>
            </a:endParaRPr>
          </a:p>
        </p:txBody>
      </p:sp>
      <p:sp>
        <p:nvSpPr>
          <p:cNvPr id="7" name="Rectangle 2">
            <a:extLst>
              <a:ext uri="{FF2B5EF4-FFF2-40B4-BE49-F238E27FC236}">
                <a16:creationId xmlns:a16="http://schemas.microsoft.com/office/drawing/2014/main" id="{84995574-F934-964F-88A6-954C36EF22B0}"/>
              </a:ext>
            </a:extLst>
          </p:cNvPr>
          <p:cNvSpPr txBox="1">
            <a:spLocks noChangeArrowheads="1"/>
          </p:cNvSpPr>
          <p:nvPr/>
        </p:nvSpPr>
        <p:spPr bwMode="auto">
          <a:xfrm>
            <a:off x="4657064" y="4910331"/>
            <a:ext cx="4486054" cy="76934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600" b="1" kern="0" dirty="0">
                <a:effectLst>
                  <a:glow rad="127000">
                    <a:schemeClr val="tx1"/>
                  </a:glow>
                </a:effectLst>
                <a:latin typeface="Arial" panose="020B0604020202020204" pitchFamily="34" charset="0"/>
                <a:ea typeface="ＭＳ Ｐゴシック" charset="0"/>
                <a:cs typeface="ＭＳ Ｐゴシック" charset="0"/>
              </a:rPr>
              <a:t>يسوع و كتاب العهد الجديد</a:t>
            </a:r>
            <a:endParaRPr lang="en-US" sz="3600" b="1" kern="0" dirty="0">
              <a:effectLst>
                <a:glow rad="127000">
                  <a:schemeClr val="tx1"/>
                </a:glow>
              </a:effectLst>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1386731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ar-JO" sz="3200" dirty="0">
                <a:effectLst>
                  <a:glow rad="127000">
                    <a:schemeClr val="tx1"/>
                  </a:glow>
                </a:effectLst>
                <a:ea typeface="ＭＳ Ｐゴシック" charset="0"/>
              </a:rPr>
              <a:t>متى</a:t>
            </a:r>
            <a:br>
              <a:rPr lang="en-US" sz="3200" dirty="0">
                <a:effectLst>
                  <a:glow rad="127000">
                    <a:schemeClr val="tx1"/>
                  </a:glow>
                </a:effectLst>
                <a:ea typeface="ＭＳ Ｐゴシック" charset="0"/>
              </a:rPr>
            </a:br>
            <a:br>
              <a:rPr lang="en-US" sz="3200" dirty="0">
                <a:effectLst>
                  <a:glow rad="127000">
                    <a:schemeClr val="tx1"/>
                  </a:glow>
                </a:effectLst>
                <a:ea typeface="ＭＳ Ｐゴシック" charset="0"/>
              </a:rPr>
            </a:br>
            <a:r>
              <a:rPr lang="ar-JO" sz="3200" dirty="0">
                <a:effectLst>
                  <a:glow rad="127000">
                    <a:schemeClr val="tx1"/>
                  </a:glow>
                </a:effectLst>
                <a:ea typeface="ＭＳ Ｐゴシック" charset="0"/>
              </a:rPr>
              <a:t>فإن هذا هو الذي قيل عنه </a:t>
            </a:r>
            <a:r>
              <a:rPr lang="ar-JO" sz="3200" dirty="0">
                <a:solidFill>
                  <a:srgbClr val="FFFF00"/>
                </a:solidFill>
                <a:effectLst>
                  <a:glow rad="127000">
                    <a:schemeClr val="tx1"/>
                  </a:glow>
                </a:effectLst>
                <a:ea typeface="ＭＳ Ｐゴシック" charset="0"/>
              </a:rPr>
              <a:t>بأشعياء</a:t>
            </a:r>
            <a:r>
              <a:rPr lang="ar-JO" sz="3200" dirty="0">
                <a:effectLst>
                  <a:glow rad="127000">
                    <a:schemeClr val="tx1"/>
                  </a:glow>
                </a:effectLst>
                <a:ea typeface="ＭＳ Ｐゴシック" charset="0"/>
              </a:rPr>
              <a:t> النبي القائل</a:t>
            </a:r>
            <a:br>
              <a:rPr lang="en-US" sz="3200" dirty="0">
                <a:effectLst>
                  <a:glow rad="127000">
                    <a:schemeClr val="tx1"/>
                  </a:glow>
                </a:effectLst>
                <a:ea typeface="ＭＳ Ｐゴシック" charset="0"/>
              </a:rPr>
            </a:br>
            <a:r>
              <a:rPr lang="en-US" sz="3200" dirty="0">
                <a:effectLst>
                  <a:glow rad="127000">
                    <a:schemeClr val="tx1"/>
                  </a:glow>
                </a:effectLst>
                <a:ea typeface="ＭＳ Ｐゴシック" charset="0"/>
                <a:cs typeface="ＭＳ Ｐゴシック" charset="0"/>
              </a:rPr>
              <a:t>(</a:t>
            </a:r>
            <a:r>
              <a:rPr lang="ar-JO" sz="3200" dirty="0">
                <a:effectLst>
                  <a:glow rad="127000">
                    <a:schemeClr val="tx1"/>
                  </a:glow>
                </a:effectLst>
                <a:ea typeface="ＭＳ Ｐゴシック" charset="0"/>
                <a:cs typeface="ＭＳ Ｐゴシック" charset="0"/>
              </a:rPr>
              <a:t>مت 3: 3</a:t>
            </a:r>
            <a:r>
              <a:rPr lang="en-US" sz="3200" dirty="0">
                <a:effectLst>
                  <a:glow rad="127000">
                    <a:schemeClr val="tx1"/>
                  </a:glow>
                </a:effectLst>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31903" y="29468"/>
            <a:ext cx="3583166"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ar-JO" sz="3200" b="1" kern="0" dirty="0">
                <a:effectLst>
                  <a:glow rad="127000">
                    <a:schemeClr val="tx1"/>
                  </a:glow>
                </a:effectLst>
                <a:latin typeface="Arial" panose="020B0604020202020204" pitchFamily="34" charset="0"/>
                <a:ea typeface="ＭＳ Ｐゴシック" charset="0"/>
                <a:cs typeface="Arial" panose="020B0604020202020204" pitchFamily="34" charset="0"/>
              </a:rPr>
              <a:t>صوت صارخ في البرية أعدوا طريق الرب قوموا في القفر سبيلاً لإلهنا</a:t>
            </a:r>
          </a:p>
          <a:p>
            <a:pPr defTabSz="914400"/>
            <a:r>
              <a:rPr lang="ar-JO" sz="3200" b="1" kern="0" dirty="0">
                <a:effectLst>
                  <a:glow rad="127000">
                    <a:schemeClr val="tx1"/>
                  </a:glow>
                </a:effectLst>
                <a:latin typeface="Arial" panose="020B0604020202020204" pitchFamily="34" charset="0"/>
                <a:ea typeface="ＭＳ Ｐゴシック" charset="0"/>
                <a:cs typeface="ＭＳ Ｐゴシック" charset="0"/>
              </a:rPr>
              <a:t>(</a:t>
            </a:r>
            <a:r>
              <a:rPr lang="ar-JO" sz="3200" b="1" kern="0" dirty="0">
                <a:solidFill>
                  <a:srgbClr val="FFFF00"/>
                </a:solidFill>
                <a:effectLst>
                  <a:glow rad="127000">
                    <a:schemeClr val="tx1"/>
                  </a:glow>
                </a:effectLst>
                <a:latin typeface="Arial" panose="020B0604020202020204" pitchFamily="34" charset="0"/>
                <a:ea typeface="ＭＳ Ｐゴシック" charset="0"/>
                <a:cs typeface="ＭＳ Ｐゴシック" charset="0"/>
              </a:rPr>
              <a:t>أشعياء</a:t>
            </a:r>
            <a:r>
              <a:rPr lang="ar-JO" sz="3200" b="1" kern="0" dirty="0">
                <a:effectLst>
                  <a:glow rad="127000">
                    <a:schemeClr val="tx1"/>
                  </a:glow>
                </a:effectLst>
                <a:latin typeface="Arial" panose="020B0604020202020204" pitchFamily="34" charset="0"/>
                <a:ea typeface="ＭＳ Ｐゴシック" charset="0"/>
                <a:cs typeface="ＭＳ Ｐゴシック" charset="0"/>
              </a:rPr>
              <a:t> 40: 3)</a:t>
            </a:r>
            <a:endParaRPr lang="en-US" sz="3200" b="1" kern="0" dirty="0">
              <a:effectLst>
                <a:glow rad="127000">
                  <a:schemeClr val="tx1"/>
                </a:glow>
              </a:effectLst>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2804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ar-JO" sz="3200" dirty="0">
                <a:effectLst>
                  <a:glow rad="127000">
                    <a:schemeClr val="tx1"/>
                  </a:glow>
                </a:effectLst>
                <a:ea typeface="ＭＳ Ｐゴシック" charset="0"/>
              </a:rPr>
              <a:t>لوقا</a:t>
            </a:r>
            <a:br>
              <a:rPr lang="en-US" sz="3200" dirty="0">
                <a:effectLst>
                  <a:glow rad="127000">
                    <a:schemeClr val="tx1"/>
                  </a:glow>
                </a:effectLst>
                <a:ea typeface="ＭＳ Ｐゴシック" charset="0"/>
              </a:rPr>
            </a:br>
            <a:br>
              <a:rPr lang="en-US" sz="3200" dirty="0">
                <a:effectLst>
                  <a:glow rad="127000">
                    <a:schemeClr val="tx1"/>
                  </a:glow>
                </a:effectLst>
                <a:ea typeface="ＭＳ Ｐゴシック" charset="0"/>
              </a:rPr>
            </a:br>
            <a:r>
              <a:rPr lang="ar-JO" sz="3200" dirty="0">
                <a:effectLst>
                  <a:glow rad="127000">
                    <a:schemeClr val="tx1"/>
                  </a:glow>
                </a:effectLst>
                <a:ea typeface="ＭＳ Ｐゴシック" charset="0"/>
              </a:rPr>
              <a:t>كما هو مكتوب في سفر أقوال </a:t>
            </a:r>
            <a:r>
              <a:rPr lang="ar-JO" sz="3200" dirty="0">
                <a:solidFill>
                  <a:srgbClr val="FFFF00"/>
                </a:solidFill>
                <a:effectLst>
                  <a:glow rad="127000">
                    <a:schemeClr val="tx1"/>
                  </a:glow>
                </a:effectLst>
                <a:ea typeface="ＭＳ Ｐゴシック" charset="0"/>
              </a:rPr>
              <a:t>أشعياء</a:t>
            </a:r>
            <a:r>
              <a:rPr lang="ar-JO" sz="3200" dirty="0">
                <a:effectLst>
                  <a:glow rad="127000">
                    <a:schemeClr val="tx1"/>
                  </a:glow>
                </a:effectLst>
                <a:ea typeface="ＭＳ Ｐゴシック" charset="0"/>
              </a:rPr>
              <a:t> النبي القائل</a:t>
            </a:r>
            <a:br>
              <a:rPr lang="en-US" sz="3200" dirty="0">
                <a:effectLst>
                  <a:glow rad="127000">
                    <a:schemeClr val="tx1"/>
                  </a:glow>
                </a:effectLst>
                <a:ea typeface="ＭＳ Ｐゴシック" charset="0"/>
              </a:rPr>
            </a:br>
            <a:r>
              <a:rPr lang="en-US" sz="3200" dirty="0">
                <a:effectLst>
                  <a:glow rad="127000">
                    <a:schemeClr val="tx1"/>
                  </a:glow>
                </a:effectLst>
                <a:ea typeface="ＭＳ Ｐゴシック" charset="0"/>
                <a:cs typeface="ＭＳ Ｐゴシック" charset="0"/>
              </a:rPr>
              <a:t>(</a:t>
            </a:r>
            <a:r>
              <a:rPr lang="ar-JO" sz="3200" dirty="0">
                <a:effectLst>
                  <a:glow rad="127000">
                    <a:schemeClr val="tx1"/>
                  </a:glow>
                </a:effectLst>
                <a:ea typeface="ＭＳ Ｐゴシック" charset="0"/>
                <a:cs typeface="ＭＳ Ｐゴシック" charset="0"/>
              </a:rPr>
              <a:t>لوقا 3: 4أ</a:t>
            </a:r>
            <a:r>
              <a:rPr lang="en-US" sz="3200" dirty="0">
                <a:effectLst>
                  <a:glow rad="127000">
                    <a:schemeClr val="tx1"/>
                  </a:glow>
                </a:effectLst>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31903" y="29468"/>
            <a:ext cx="3583166"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ar-JO" sz="3200" b="1" kern="0" dirty="0">
                <a:effectLst>
                  <a:glow rad="127000">
                    <a:schemeClr val="tx1"/>
                  </a:glow>
                </a:effectLst>
                <a:latin typeface="Arial" panose="020B0604020202020204" pitchFamily="34" charset="0"/>
                <a:ea typeface="ＭＳ Ｐゴシック" charset="0"/>
                <a:cs typeface="Arial" panose="020B0604020202020204" pitchFamily="34" charset="0"/>
              </a:rPr>
              <a:t>صوت صارخ في البرية أعدوا طريق الرب قوموا في القفر سبيلاً لإلهنا</a:t>
            </a:r>
          </a:p>
          <a:p>
            <a:pPr defTabSz="914400"/>
            <a:r>
              <a:rPr lang="ar-JO" sz="3200" b="1" kern="0" dirty="0">
                <a:effectLst>
                  <a:glow rad="127000">
                    <a:schemeClr val="tx1"/>
                  </a:glow>
                </a:effectLst>
                <a:latin typeface="Arial" panose="020B0604020202020204" pitchFamily="34" charset="0"/>
                <a:ea typeface="ＭＳ Ｐゴシック" charset="0"/>
                <a:cs typeface="ＭＳ Ｐゴシック" charset="0"/>
              </a:rPr>
              <a:t>(لوقا 3: 4،          </a:t>
            </a:r>
            <a:r>
              <a:rPr lang="ar-JO" sz="3200" b="1" kern="0" dirty="0">
                <a:solidFill>
                  <a:srgbClr val="FFFF00"/>
                </a:solidFill>
                <a:effectLst>
                  <a:glow rad="127000">
                    <a:schemeClr val="tx1"/>
                  </a:glow>
                </a:effectLst>
                <a:latin typeface="Arial" panose="020B0604020202020204" pitchFamily="34" charset="0"/>
                <a:ea typeface="ＭＳ Ｐゴシック" charset="0"/>
                <a:cs typeface="ＭＳ Ｐゴシック" charset="0"/>
              </a:rPr>
              <a:t>أشعياء</a:t>
            </a:r>
            <a:r>
              <a:rPr lang="ar-JO" sz="3200" b="1" kern="0" dirty="0">
                <a:effectLst>
                  <a:glow rad="127000">
                    <a:schemeClr val="tx1"/>
                  </a:glow>
                </a:effectLst>
                <a:latin typeface="Arial" panose="020B0604020202020204" pitchFamily="34" charset="0"/>
                <a:ea typeface="ＭＳ Ｐゴシック" charset="0"/>
                <a:cs typeface="ＭＳ Ｐゴシック" charset="0"/>
              </a:rPr>
              <a:t> 40: 3)</a:t>
            </a:r>
            <a:endParaRPr lang="en-US" sz="3200" b="1" kern="0" dirty="0">
              <a:effectLst>
                <a:glow rad="127000">
                  <a:schemeClr val="tx1"/>
                </a:glow>
              </a:effectLst>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220127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8202"/>
            <a:ext cx="4334933" cy="6858000"/>
          </a:xfrm>
          <a:effectLst>
            <a:outerShdw blurRad="63500" dist="35921" dir="2700000" algn="ctr" rotWithShape="0">
              <a:schemeClr val="tx2">
                <a:alpha val="74998"/>
              </a:schemeClr>
            </a:outerShdw>
          </a:effectLst>
        </p:spPr>
        <p:txBody>
          <a:bodyPr anchor="ctr"/>
          <a:lstStyle/>
          <a:p>
            <a:r>
              <a:rPr lang="ar-JO" sz="3200" dirty="0">
                <a:effectLst>
                  <a:glow rad="127000">
                    <a:schemeClr val="tx1"/>
                  </a:glow>
                </a:effectLst>
                <a:ea typeface="ＭＳ Ｐゴシック" charset="0"/>
              </a:rPr>
              <a:t>يوحنا</a:t>
            </a:r>
            <a:br>
              <a:rPr lang="en-US" sz="3200" dirty="0">
                <a:effectLst>
                  <a:glow rad="127000">
                    <a:schemeClr val="tx1"/>
                  </a:glow>
                </a:effectLst>
                <a:ea typeface="ＭＳ Ｐゴシック" charset="0"/>
              </a:rPr>
            </a:br>
            <a:br>
              <a:rPr lang="en-US" sz="3200" dirty="0">
                <a:effectLst>
                  <a:glow rad="127000">
                    <a:schemeClr val="tx1"/>
                  </a:glow>
                </a:effectLst>
                <a:ea typeface="ＭＳ Ｐゴシック" charset="0"/>
              </a:rPr>
            </a:br>
            <a:r>
              <a:rPr lang="ar-JO" sz="3200" dirty="0">
                <a:effectLst>
                  <a:glow rad="127000">
                    <a:schemeClr val="tx1"/>
                  </a:glow>
                </a:effectLst>
                <a:ea typeface="ＭＳ Ｐゴシック" charset="0"/>
              </a:rPr>
              <a:t>و مع أنه كان قد صنع أمامهم آيات هذا عددها لم يؤمنوا به ليتم قول </a:t>
            </a:r>
            <a:r>
              <a:rPr lang="ar-JO" sz="3200" dirty="0">
                <a:solidFill>
                  <a:srgbClr val="FFFF00"/>
                </a:solidFill>
                <a:effectLst>
                  <a:glow rad="127000">
                    <a:schemeClr val="tx1"/>
                  </a:glow>
                </a:effectLst>
                <a:ea typeface="ＭＳ Ｐゴシック" charset="0"/>
              </a:rPr>
              <a:t>أشعياء</a:t>
            </a:r>
            <a:r>
              <a:rPr lang="ar-JO" sz="3200" dirty="0">
                <a:effectLst>
                  <a:glow rad="127000">
                    <a:schemeClr val="tx1"/>
                  </a:glow>
                </a:effectLst>
                <a:ea typeface="ＭＳ Ｐゴシック" charset="0"/>
              </a:rPr>
              <a:t> النبي الذي قاله</a:t>
            </a:r>
            <a:br>
              <a:rPr lang="en-US" sz="3200" dirty="0">
                <a:effectLst>
                  <a:glow rad="127000">
                    <a:schemeClr val="tx1"/>
                  </a:glow>
                </a:effectLst>
                <a:ea typeface="ＭＳ Ｐゴシック" charset="0"/>
              </a:rPr>
            </a:br>
            <a:r>
              <a:rPr lang="en-US" sz="3200" dirty="0">
                <a:effectLst>
                  <a:glow rad="127000">
                    <a:schemeClr val="tx1"/>
                  </a:glow>
                </a:effectLst>
                <a:ea typeface="ＭＳ Ｐゴシック" charset="0"/>
                <a:cs typeface="ＭＳ Ｐゴシック" charset="0"/>
              </a:rPr>
              <a:t>(</a:t>
            </a:r>
            <a:r>
              <a:rPr lang="ar-JO" sz="3200" dirty="0">
                <a:effectLst>
                  <a:glow rad="127000">
                    <a:schemeClr val="tx1"/>
                  </a:glow>
                </a:effectLst>
                <a:ea typeface="ＭＳ Ｐゴシック" charset="0"/>
                <a:cs typeface="ＭＳ Ｐゴシック" charset="0"/>
              </a:rPr>
              <a:t>يو 12: 37-38أ</a:t>
            </a:r>
            <a:r>
              <a:rPr lang="en-US" sz="3200" dirty="0">
                <a:effectLst>
                  <a:glow rad="127000">
                    <a:schemeClr val="tx1"/>
                  </a:glow>
                </a:effectLst>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74434" y="29468"/>
            <a:ext cx="3444943" cy="643800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ar-JO" sz="3200" b="1" kern="0" dirty="0">
                <a:effectLst>
                  <a:glow rad="127000">
                    <a:schemeClr val="tx1"/>
                  </a:glow>
                </a:effectLst>
                <a:latin typeface="Arial" panose="020B0604020202020204" pitchFamily="34" charset="0"/>
                <a:ea typeface="ＭＳ Ｐゴシック" charset="0"/>
                <a:cs typeface="Arial" panose="020B0604020202020204" pitchFamily="34" charset="0"/>
              </a:rPr>
              <a:t>من صدق خبرنا و لمن استعلنت ذراع الرب</a:t>
            </a:r>
            <a:endParaRPr lang="en-US" sz="3200" b="1" kern="0" dirty="0">
              <a:effectLst>
                <a:glow rad="127000">
                  <a:schemeClr val="tx1"/>
                </a:glow>
              </a:effectLst>
              <a:latin typeface="Arial" panose="020B0604020202020204" pitchFamily="34" charset="0"/>
              <a:ea typeface="ＭＳ Ｐゴシック" charset="0"/>
              <a:cs typeface="ＭＳ Ｐゴシック" charset="0"/>
            </a:endParaRPr>
          </a:p>
          <a:p>
            <a:pPr defTabSz="914400"/>
            <a:r>
              <a:rPr lang="ar-JO" sz="3200" b="1" kern="0" dirty="0">
                <a:effectLst>
                  <a:glow rad="127000">
                    <a:schemeClr val="tx1"/>
                  </a:glow>
                </a:effectLst>
                <a:latin typeface="Arial" panose="020B0604020202020204" pitchFamily="34" charset="0"/>
                <a:ea typeface="ＭＳ Ｐゴシック" charset="0"/>
                <a:cs typeface="ＭＳ Ｐゴシック" charset="0"/>
              </a:rPr>
              <a:t>(يوحنا 12: 38ب، </a:t>
            </a:r>
            <a:r>
              <a:rPr lang="ar-JO" sz="3200" b="1" kern="0" dirty="0">
                <a:solidFill>
                  <a:srgbClr val="FFFF00"/>
                </a:solidFill>
                <a:effectLst>
                  <a:glow rad="127000">
                    <a:schemeClr val="tx1"/>
                  </a:glow>
                </a:effectLst>
                <a:latin typeface="Arial" panose="020B0604020202020204" pitchFamily="34" charset="0"/>
                <a:ea typeface="ＭＳ Ｐゴシック" charset="0"/>
                <a:cs typeface="ＭＳ Ｐゴシック" charset="0"/>
              </a:rPr>
              <a:t>أشعياء</a:t>
            </a:r>
            <a:r>
              <a:rPr lang="ar-JO" sz="3200" b="1" kern="0" dirty="0">
                <a:effectLst>
                  <a:glow rad="127000">
                    <a:schemeClr val="tx1"/>
                  </a:glow>
                </a:effectLst>
                <a:latin typeface="Arial" panose="020B0604020202020204" pitchFamily="34" charset="0"/>
                <a:ea typeface="ＭＳ Ｐゴシック" charset="0"/>
                <a:cs typeface="ＭＳ Ｐゴシック" charset="0"/>
              </a:rPr>
              <a:t> 53: 1)</a:t>
            </a:r>
            <a:endParaRPr lang="en-US" sz="3200" b="1" kern="0" dirty="0">
              <a:effectLst>
                <a:glow rad="127000">
                  <a:schemeClr val="tx1"/>
                </a:glow>
              </a:effectLst>
              <a:latin typeface="Arial" panose="020B0604020202020204" pitchFamily="34" charset="0"/>
              <a:ea typeface="ＭＳ Ｐゴシック" charset="0"/>
              <a:cs typeface="ＭＳ Ｐゴシック" charset="0"/>
            </a:endParaRPr>
          </a:p>
        </p:txBody>
      </p:sp>
      <p:grpSp>
        <p:nvGrpSpPr>
          <p:cNvPr id="6" name="Group 5">
            <a:extLst>
              <a:ext uri="{FF2B5EF4-FFF2-40B4-BE49-F238E27FC236}">
                <a16:creationId xmlns:a16="http://schemas.microsoft.com/office/drawing/2014/main" id="{2F4F07E9-F3D9-594B-802B-5FF203D910A0}"/>
              </a:ext>
            </a:extLst>
          </p:cNvPr>
          <p:cNvGrpSpPr/>
          <p:nvPr/>
        </p:nvGrpSpPr>
        <p:grpSpPr>
          <a:xfrm>
            <a:off x="1412025" y="5821733"/>
            <a:ext cx="3413055" cy="1005840"/>
            <a:chOff x="5667154" y="4965404"/>
            <a:chExt cx="3413055" cy="1005840"/>
          </a:xfrm>
        </p:grpSpPr>
        <p:sp>
          <p:nvSpPr>
            <p:cNvPr id="7" name="Rounded Rectangular Callout 6">
              <a:extLst>
                <a:ext uri="{FF2B5EF4-FFF2-40B4-BE49-F238E27FC236}">
                  <a16:creationId xmlns:a16="http://schemas.microsoft.com/office/drawing/2014/main" id="{FB7E7DB7-1789-5B42-B9DC-D9675982F5BD}"/>
                </a:ext>
              </a:extLst>
            </p:cNvPr>
            <p:cNvSpPr/>
            <p:nvPr/>
          </p:nvSpPr>
          <p:spPr bwMode="auto">
            <a:xfrm>
              <a:off x="5667154" y="4965404"/>
              <a:ext cx="3413054" cy="1005840"/>
            </a:xfrm>
            <a:prstGeom prst="wedgeRoundRectCallout">
              <a:avLst>
                <a:gd name="adj1" fmla="val -42656"/>
                <a:gd name="adj2" fmla="val -207119"/>
                <a:gd name="adj3" fmla="val 16667"/>
              </a:avLst>
            </a:prstGeom>
            <a:solidFill>
              <a:srgbClr val="C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8" name="Rectangle 2">
              <a:extLst>
                <a:ext uri="{FF2B5EF4-FFF2-40B4-BE49-F238E27FC236}">
                  <a16:creationId xmlns:a16="http://schemas.microsoft.com/office/drawing/2014/main" id="{E96E748D-0618-6C42-8F80-9FDA175F11BC}"/>
                </a:ext>
              </a:extLst>
            </p:cNvPr>
            <p:cNvSpPr txBox="1">
              <a:spLocks noChangeArrowheads="1"/>
            </p:cNvSpPr>
            <p:nvPr/>
          </p:nvSpPr>
          <p:spPr bwMode="auto">
            <a:xfrm>
              <a:off x="5667154" y="5064102"/>
              <a:ext cx="3413055" cy="80844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defTabSz="914400">
                <a:defRPr/>
              </a:pPr>
              <a:r>
                <a:rPr lang="ar-JO" sz="2400" b="1" dirty="0">
                  <a:latin typeface="Arial" panose="020B0604020202020204" pitchFamily="34" charset="0"/>
                  <a:cs typeface="Arial" panose="020B0604020202020204" pitchFamily="34" charset="0"/>
                </a:rPr>
                <a:t>ينسب يوحنا إشعياء 53 إلى إشعياء</a:t>
              </a:r>
              <a:endParaRPr lang="en-US" sz="2400" b="1" kern="0" dirty="0">
                <a:effectLst>
                  <a:glow rad="127000">
                    <a:schemeClr val="tx1"/>
                  </a:glow>
                </a:effectLst>
                <a:latin typeface="Arial" panose="020B0604020202020204" pitchFamily="34" charset="0"/>
                <a:ea typeface="ＭＳ Ｐゴシック" charset="0"/>
                <a:cs typeface="ＭＳ Ｐゴシック" charset="0"/>
              </a:endParaRPr>
            </a:p>
          </p:txBody>
        </p:sp>
      </p:grpSp>
    </p:spTree>
    <p:extLst>
      <p:ext uri="{BB962C8B-B14F-4D97-AF65-F5344CB8AC3E}">
        <p14:creationId xmlns:p14="http://schemas.microsoft.com/office/powerpoint/2010/main" val="218615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ar-JO" sz="3200" dirty="0">
                <a:effectLst>
                  <a:glow rad="127000">
                    <a:schemeClr val="tx1"/>
                  </a:glow>
                </a:effectLst>
                <a:ea typeface="ＭＳ Ｐゴシック" charset="0"/>
              </a:rPr>
              <a:t>يوحنا</a:t>
            </a:r>
            <a:br>
              <a:rPr lang="en-US" sz="3200" dirty="0">
                <a:effectLst>
                  <a:glow rad="127000">
                    <a:schemeClr val="tx1"/>
                  </a:glow>
                </a:effectLst>
                <a:ea typeface="ＭＳ Ｐゴシック" charset="0"/>
              </a:rPr>
            </a:br>
            <a:br>
              <a:rPr lang="en-US" sz="3200" dirty="0">
                <a:effectLst>
                  <a:glow rad="127000">
                    <a:schemeClr val="tx1"/>
                  </a:glow>
                </a:effectLst>
                <a:ea typeface="ＭＳ Ｐゴシック" charset="0"/>
              </a:rPr>
            </a:br>
            <a:r>
              <a:rPr lang="ar-JO" sz="3200" dirty="0">
                <a:effectLst>
                  <a:glow rad="127000">
                    <a:schemeClr val="tx1"/>
                  </a:glow>
                </a:effectLst>
                <a:ea typeface="ＭＳ Ｐゴシック" charset="0"/>
              </a:rPr>
              <a:t>لهذا لم يقدروا أن يؤمنوا لأن </a:t>
            </a:r>
            <a:r>
              <a:rPr lang="ar-JO" sz="3200" dirty="0">
                <a:solidFill>
                  <a:srgbClr val="FFFF00"/>
                </a:solidFill>
                <a:effectLst>
                  <a:glow rad="127000">
                    <a:schemeClr val="tx1"/>
                  </a:glow>
                </a:effectLst>
                <a:ea typeface="ＭＳ Ｐゴシック" charset="0"/>
              </a:rPr>
              <a:t>أشعياء</a:t>
            </a:r>
            <a:r>
              <a:rPr lang="ar-JO" sz="3200" dirty="0">
                <a:effectLst>
                  <a:glow rad="127000">
                    <a:schemeClr val="tx1"/>
                  </a:glow>
                </a:effectLst>
                <a:ea typeface="ＭＳ Ｐゴシック" charset="0"/>
              </a:rPr>
              <a:t> قال أيضاً</a:t>
            </a:r>
            <a:br>
              <a:rPr lang="en-US" sz="3200" dirty="0">
                <a:effectLst>
                  <a:glow rad="127000">
                    <a:schemeClr val="tx1"/>
                  </a:glow>
                </a:effectLst>
                <a:ea typeface="ＭＳ Ｐゴシック" charset="0"/>
              </a:rPr>
            </a:br>
            <a:r>
              <a:rPr lang="en-US" sz="3200" dirty="0">
                <a:effectLst>
                  <a:glow rad="127000">
                    <a:schemeClr val="tx1"/>
                  </a:glow>
                </a:effectLst>
                <a:ea typeface="ＭＳ Ｐゴシック" charset="0"/>
                <a:cs typeface="ＭＳ Ｐゴシック" charset="0"/>
              </a:rPr>
              <a:t>(</a:t>
            </a:r>
            <a:r>
              <a:rPr lang="ar-JO" sz="3200" dirty="0">
                <a:effectLst>
                  <a:glow rad="127000">
                    <a:schemeClr val="tx1"/>
                  </a:glow>
                </a:effectLst>
                <a:ea typeface="ＭＳ Ｐゴシック" charset="0"/>
                <a:cs typeface="ＭＳ Ｐゴシック" charset="0"/>
              </a:rPr>
              <a:t>يو 12: 39</a:t>
            </a:r>
            <a:r>
              <a:rPr lang="en-US" sz="3200" dirty="0">
                <a:effectLst>
                  <a:glow rad="127000">
                    <a:schemeClr val="tx1"/>
                  </a:glow>
                </a:effectLst>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74434" y="29468"/>
            <a:ext cx="4082903"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ar-JO" sz="3200" b="1" kern="0" dirty="0">
                <a:effectLst>
                  <a:glow rad="127000">
                    <a:schemeClr val="tx1"/>
                  </a:glow>
                </a:effectLst>
                <a:latin typeface="Arial" panose="020B0604020202020204" pitchFamily="34" charset="0"/>
                <a:ea typeface="ＭＳ Ｐゴシック" charset="0"/>
                <a:cs typeface="Arial" panose="020B0604020202020204" pitchFamily="34" charset="0"/>
              </a:rPr>
              <a:t>غلظ قلب هذا الشعب و ثقل أذنيه و اطمس عينيه لئلا يبصر بعينيه و يسمع بأذنيه و يفهم بقلبه و يرجع فيشفى</a:t>
            </a:r>
            <a:endParaRPr lang="en-US" sz="3200" b="1" kern="0" dirty="0">
              <a:effectLst>
                <a:glow rad="127000">
                  <a:schemeClr val="tx1"/>
                </a:glow>
              </a:effectLst>
              <a:latin typeface="Arial" panose="020B0604020202020204" pitchFamily="34" charset="0"/>
              <a:ea typeface="ＭＳ Ｐゴシック" charset="0"/>
              <a:cs typeface="ＭＳ Ｐゴシック" charset="0"/>
            </a:endParaRPr>
          </a:p>
          <a:p>
            <a:pPr defTabSz="914400"/>
            <a:r>
              <a:rPr lang="ar-JO" sz="3200" b="1" kern="0" dirty="0">
                <a:effectLst>
                  <a:glow rad="127000">
                    <a:schemeClr val="tx1"/>
                  </a:glow>
                </a:effectLst>
                <a:latin typeface="Arial" panose="020B0604020202020204" pitchFamily="34" charset="0"/>
                <a:ea typeface="ＭＳ Ｐゴシック" charset="0"/>
                <a:cs typeface="ＭＳ Ｐゴシック" charset="0"/>
              </a:rPr>
              <a:t>(يوحنا 12: 40،         </a:t>
            </a:r>
            <a:r>
              <a:rPr lang="ar-JO" sz="3200" b="1" kern="0" dirty="0">
                <a:solidFill>
                  <a:srgbClr val="FFFF00"/>
                </a:solidFill>
                <a:effectLst>
                  <a:glow rad="127000">
                    <a:schemeClr val="tx1"/>
                  </a:glow>
                </a:effectLst>
                <a:latin typeface="Arial" panose="020B0604020202020204" pitchFamily="34" charset="0"/>
                <a:ea typeface="ＭＳ Ｐゴシック" charset="0"/>
                <a:cs typeface="ＭＳ Ｐゴシック" charset="0"/>
              </a:rPr>
              <a:t>أشعياء</a:t>
            </a:r>
            <a:r>
              <a:rPr lang="ar-JO" sz="3200" b="1" kern="0" dirty="0">
                <a:effectLst>
                  <a:glow rad="127000">
                    <a:schemeClr val="tx1"/>
                  </a:glow>
                </a:effectLst>
                <a:latin typeface="Arial" panose="020B0604020202020204" pitchFamily="34" charset="0"/>
                <a:ea typeface="ＭＳ Ｐゴシック" charset="0"/>
                <a:cs typeface="ＭＳ Ｐゴシック" charset="0"/>
              </a:rPr>
              <a:t> 6: 10)</a:t>
            </a:r>
            <a:endParaRPr lang="en-US" sz="3200" b="1" kern="0" dirty="0">
              <a:effectLst>
                <a:glow rad="127000">
                  <a:schemeClr val="tx1"/>
                </a:glow>
              </a:effectLst>
              <a:latin typeface="Arial" panose="020B0604020202020204" pitchFamily="34" charset="0"/>
              <a:ea typeface="ＭＳ Ｐゴシック" charset="0"/>
              <a:cs typeface="ＭＳ Ｐゴシック" charset="0"/>
            </a:endParaRPr>
          </a:p>
        </p:txBody>
      </p:sp>
      <p:grpSp>
        <p:nvGrpSpPr>
          <p:cNvPr id="6" name="Group 5">
            <a:extLst>
              <a:ext uri="{FF2B5EF4-FFF2-40B4-BE49-F238E27FC236}">
                <a16:creationId xmlns:a16="http://schemas.microsoft.com/office/drawing/2014/main" id="{12899A24-E311-574B-A2EA-58761AF07B46}"/>
              </a:ext>
            </a:extLst>
          </p:cNvPr>
          <p:cNvGrpSpPr/>
          <p:nvPr/>
        </p:nvGrpSpPr>
        <p:grpSpPr>
          <a:xfrm>
            <a:off x="4906663" y="5656898"/>
            <a:ext cx="3413055" cy="1005840"/>
            <a:chOff x="5667154" y="4965404"/>
            <a:chExt cx="3413055" cy="1005840"/>
          </a:xfrm>
        </p:grpSpPr>
        <p:sp>
          <p:nvSpPr>
            <p:cNvPr id="7" name="Rounded Rectangular Callout 6">
              <a:extLst>
                <a:ext uri="{FF2B5EF4-FFF2-40B4-BE49-F238E27FC236}">
                  <a16:creationId xmlns:a16="http://schemas.microsoft.com/office/drawing/2014/main" id="{9F13FE17-2598-A149-84E4-C7526A1E064B}"/>
                </a:ext>
              </a:extLst>
            </p:cNvPr>
            <p:cNvSpPr/>
            <p:nvPr/>
          </p:nvSpPr>
          <p:spPr bwMode="auto">
            <a:xfrm>
              <a:off x="5667154" y="4965404"/>
              <a:ext cx="3413054" cy="1005840"/>
            </a:xfrm>
            <a:prstGeom prst="wedgeRoundRectCallout">
              <a:avLst>
                <a:gd name="adj1" fmla="val -132267"/>
                <a:gd name="adj2" fmla="val -116368"/>
                <a:gd name="adj3" fmla="val 16667"/>
              </a:avLst>
            </a:prstGeom>
            <a:solidFill>
              <a:srgbClr val="C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8" name="Rectangle 2">
              <a:extLst>
                <a:ext uri="{FF2B5EF4-FFF2-40B4-BE49-F238E27FC236}">
                  <a16:creationId xmlns:a16="http://schemas.microsoft.com/office/drawing/2014/main" id="{51DCF054-8291-C641-BAF9-89CCAA89CEDB}"/>
                </a:ext>
              </a:extLst>
            </p:cNvPr>
            <p:cNvSpPr txBox="1">
              <a:spLocks noChangeArrowheads="1"/>
            </p:cNvSpPr>
            <p:nvPr/>
          </p:nvSpPr>
          <p:spPr bwMode="auto">
            <a:xfrm>
              <a:off x="5667154" y="5064102"/>
              <a:ext cx="3413055" cy="80844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defTabSz="914400">
                <a:defRPr/>
              </a:pPr>
              <a:r>
                <a:rPr lang="ar-JO" sz="2400" b="1" kern="0" dirty="0">
                  <a:effectLst>
                    <a:glow rad="127000">
                      <a:schemeClr val="tx1"/>
                    </a:glow>
                  </a:effectLst>
                  <a:latin typeface="Arial" panose="020B0604020202020204" pitchFamily="34" charset="0"/>
                  <a:ea typeface="ＭＳ Ｐゴシック" charset="0"/>
                  <a:cs typeface="ＭＳ Ｐゴシック" charset="0"/>
                </a:rPr>
                <a:t>ينسب يوحنا أشعياء 6 إلى أشعياء</a:t>
              </a:r>
              <a:endParaRPr lang="en-US" sz="2400" b="1" kern="0" dirty="0">
                <a:effectLst>
                  <a:glow rad="127000">
                    <a:schemeClr val="tx1"/>
                  </a:glow>
                </a:effectLst>
                <a:latin typeface="Arial" panose="020B0604020202020204" pitchFamily="34" charset="0"/>
                <a:ea typeface="ＭＳ Ｐゴシック" charset="0"/>
                <a:cs typeface="ＭＳ Ｐゴシック" charset="0"/>
              </a:endParaRPr>
            </a:p>
          </p:txBody>
        </p:sp>
      </p:grpSp>
    </p:spTree>
    <p:extLst>
      <p:ext uri="{BB962C8B-B14F-4D97-AF65-F5344CB8AC3E}">
        <p14:creationId xmlns:p14="http://schemas.microsoft.com/office/powerpoint/2010/main" val="317111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he Seals of Isaiah and Hezekiah Speak | theTrumpet.com">
            <a:extLst>
              <a:ext uri="{FF2B5EF4-FFF2-40B4-BE49-F238E27FC236}">
                <a16:creationId xmlns:a16="http://schemas.microsoft.com/office/drawing/2014/main" id="{EFFDBFC1-299B-434E-8A6E-E620567005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62"/>
          <a:stretch/>
        </p:blipFill>
        <p:spPr bwMode="auto">
          <a:xfrm>
            <a:off x="0" y="973015"/>
            <a:ext cx="9144000" cy="5884985"/>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0"/>
            <a:ext cx="9144000" cy="1477108"/>
          </a:xfrm>
          <a:solidFill>
            <a:schemeClr val="tx1"/>
          </a:solidFill>
          <a:effectLst>
            <a:outerShdw blurRad="63500" dist="35921" dir="2700000" algn="ctr" rotWithShape="0">
              <a:schemeClr val="tx2">
                <a:alpha val="74998"/>
              </a:schemeClr>
            </a:outerShdw>
          </a:effectLst>
        </p:spPr>
        <p:txBody>
          <a:bodyPr/>
          <a:lstStyle/>
          <a:p>
            <a:pPr>
              <a:defRPr/>
            </a:pPr>
            <a:r>
              <a:rPr lang="ar-JO" dirty="0">
                <a:effectLst>
                  <a:glow rad="127000">
                    <a:schemeClr val="tx1"/>
                  </a:glow>
                </a:effectLst>
                <a:ea typeface="ＭＳ Ｐゴシック" charset="0"/>
                <a:cs typeface="ＭＳ Ｐゴシック" charset="0"/>
              </a:rPr>
              <a:t>كتب أشعياء خلال الغزوات الأشورية حوالي عام 700 ق.م</a:t>
            </a:r>
            <a:endParaRPr lang="en-US" dirty="0">
              <a:effectLst>
                <a:glow rad="127000">
                  <a:schemeClr val="tx1"/>
                </a:glow>
              </a:effectLst>
              <a:ea typeface="ＭＳ Ｐゴシック" charset="0"/>
              <a:cs typeface="ＭＳ Ｐゴシック" charset="0"/>
            </a:endParaRPr>
          </a:p>
        </p:txBody>
      </p:sp>
    </p:spTree>
    <p:extLst>
      <p:ext uri="{BB962C8B-B14F-4D97-AF65-F5344CB8AC3E}">
        <p14:creationId xmlns:p14="http://schemas.microsoft.com/office/powerpoint/2010/main" val="3056473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ar-JO" sz="3200" dirty="0">
                <a:effectLst>
                  <a:glow rad="127000">
                    <a:schemeClr val="tx1"/>
                  </a:glow>
                </a:effectLst>
                <a:ea typeface="ＭＳ Ｐゴシック" charset="0"/>
              </a:rPr>
              <a:t>بولس</a:t>
            </a:r>
            <a:br>
              <a:rPr lang="en-US" sz="3200" dirty="0">
                <a:effectLst>
                  <a:glow rad="127000">
                    <a:schemeClr val="tx1"/>
                  </a:glow>
                </a:effectLst>
                <a:ea typeface="ＭＳ Ｐゴシック" charset="0"/>
              </a:rPr>
            </a:br>
            <a:br>
              <a:rPr lang="en-US" sz="3200" dirty="0">
                <a:effectLst>
                  <a:glow rad="127000">
                    <a:schemeClr val="tx1"/>
                  </a:glow>
                </a:effectLst>
                <a:ea typeface="ＭＳ Ｐゴシック" charset="0"/>
              </a:rPr>
            </a:br>
            <a:r>
              <a:rPr lang="ar-JO" sz="3200" dirty="0">
                <a:effectLst>
                  <a:glow rad="127000">
                    <a:schemeClr val="tx1"/>
                  </a:glow>
                </a:effectLst>
                <a:ea typeface="ＭＳ Ｐゴシック" charset="0"/>
              </a:rPr>
              <a:t>و </a:t>
            </a:r>
            <a:r>
              <a:rPr lang="ar-JO" sz="3200" dirty="0">
                <a:solidFill>
                  <a:srgbClr val="FFFF00"/>
                </a:solidFill>
                <a:effectLst>
                  <a:glow rad="127000">
                    <a:schemeClr val="tx1"/>
                  </a:glow>
                </a:effectLst>
                <a:ea typeface="ＭＳ Ｐゴシック" charset="0"/>
              </a:rPr>
              <a:t>أشعياء</a:t>
            </a:r>
            <a:r>
              <a:rPr lang="ar-JO" sz="3200" dirty="0">
                <a:effectLst>
                  <a:glow rad="127000">
                    <a:schemeClr val="tx1"/>
                  </a:glow>
                </a:effectLst>
                <a:ea typeface="ＭＳ Ｐゴシック" charset="0"/>
              </a:rPr>
              <a:t> يصرخ من جهة إسرائيل</a:t>
            </a:r>
            <a:br>
              <a:rPr lang="en-US" sz="3200" dirty="0">
                <a:effectLst>
                  <a:glow rad="127000">
                    <a:schemeClr val="tx1"/>
                  </a:glow>
                </a:effectLst>
                <a:ea typeface="ＭＳ Ｐゴシック" charset="0"/>
              </a:rPr>
            </a:br>
            <a:r>
              <a:rPr lang="en-US" sz="3200" dirty="0">
                <a:effectLst>
                  <a:glow rad="127000">
                    <a:schemeClr val="tx1"/>
                  </a:glow>
                </a:effectLst>
                <a:ea typeface="ＭＳ Ｐゴシック" charset="0"/>
                <a:cs typeface="ＭＳ Ｐゴシック" charset="0"/>
              </a:rPr>
              <a:t>(</a:t>
            </a:r>
            <a:r>
              <a:rPr lang="ar-JO" sz="3200" dirty="0">
                <a:effectLst>
                  <a:glow rad="127000">
                    <a:schemeClr val="tx1"/>
                  </a:glow>
                </a:effectLst>
                <a:ea typeface="ＭＳ Ｐゴシック" charset="0"/>
                <a:cs typeface="ＭＳ Ｐゴシック" charset="0"/>
              </a:rPr>
              <a:t>رو 9: 27أ</a:t>
            </a:r>
            <a:r>
              <a:rPr lang="en-US" sz="3200" dirty="0">
                <a:effectLst>
                  <a:glow rad="127000">
                    <a:schemeClr val="tx1"/>
                  </a:glow>
                </a:effectLst>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31903" y="29468"/>
            <a:ext cx="3583166"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ar-JO" sz="3200" b="1" kern="0" dirty="0">
                <a:effectLst>
                  <a:glow rad="127000">
                    <a:schemeClr val="tx1"/>
                  </a:glow>
                </a:effectLst>
                <a:latin typeface="Arial" panose="020B0604020202020204" pitchFamily="34" charset="0"/>
                <a:ea typeface="ＭＳ Ｐゴシック" charset="0"/>
                <a:cs typeface="Arial" panose="020B0604020202020204" pitchFamily="34" charset="0"/>
              </a:rPr>
              <a:t>لأنه و إن كان شعبك يا إسرائيل كرمل البحر ترجع بقية منه</a:t>
            </a:r>
            <a:endParaRPr lang="en-US" sz="3200" b="1" kern="0" dirty="0">
              <a:effectLst>
                <a:glow rad="127000">
                  <a:schemeClr val="tx1"/>
                </a:glow>
              </a:effectLst>
              <a:latin typeface="Arial" panose="020B0604020202020204" pitchFamily="34" charset="0"/>
              <a:ea typeface="ＭＳ Ｐゴシック" charset="0"/>
              <a:cs typeface="ＭＳ Ｐゴシック" charset="0"/>
            </a:endParaRPr>
          </a:p>
          <a:p>
            <a:pPr defTabSz="914400"/>
            <a:r>
              <a:rPr lang="ar-JO" sz="3200" b="1" kern="0" dirty="0">
                <a:effectLst>
                  <a:glow rad="127000">
                    <a:schemeClr val="tx1"/>
                  </a:glow>
                </a:effectLst>
                <a:latin typeface="Arial" panose="020B0604020202020204" pitchFamily="34" charset="0"/>
                <a:ea typeface="ＭＳ Ｐゴシック" charset="0"/>
                <a:cs typeface="ＭＳ Ｐゴシック" charset="0"/>
              </a:rPr>
              <a:t>(رومية 9: 27ب،</a:t>
            </a:r>
          </a:p>
          <a:p>
            <a:pPr defTabSz="914400"/>
            <a:r>
              <a:rPr lang="ar-JO" sz="3200" b="1" kern="0" dirty="0">
                <a:solidFill>
                  <a:srgbClr val="FFFF00"/>
                </a:solidFill>
                <a:effectLst>
                  <a:glow rad="127000">
                    <a:schemeClr val="tx1"/>
                  </a:glow>
                </a:effectLst>
                <a:latin typeface="Arial" panose="020B0604020202020204" pitchFamily="34" charset="0"/>
                <a:ea typeface="ＭＳ Ｐゴシック" charset="0"/>
                <a:cs typeface="ＭＳ Ｐゴシック" charset="0"/>
              </a:rPr>
              <a:t>أشعياء</a:t>
            </a:r>
            <a:r>
              <a:rPr lang="ar-JO" sz="3200" b="1" kern="0" dirty="0">
                <a:effectLst>
                  <a:glow rad="127000">
                    <a:schemeClr val="tx1"/>
                  </a:glow>
                </a:effectLst>
                <a:latin typeface="Arial" panose="020B0604020202020204" pitchFamily="34" charset="0"/>
                <a:ea typeface="ＭＳ Ｐゴシック" charset="0"/>
                <a:cs typeface="ＭＳ Ｐゴシック" charset="0"/>
              </a:rPr>
              <a:t> 10: 22)</a:t>
            </a:r>
            <a:endParaRPr lang="en-US" sz="3200" b="1" kern="0" dirty="0">
              <a:effectLst>
                <a:glow rad="127000">
                  <a:schemeClr val="tx1"/>
                </a:glow>
              </a:effectLst>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254436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ar-JO" sz="3200" dirty="0">
                <a:effectLst>
                  <a:glow rad="127000">
                    <a:schemeClr val="tx1"/>
                  </a:glow>
                </a:effectLst>
                <a:ea typeface="ＭＳ Ｐゴシック" charset="0"/>
              </a:rPr>
              <a:t>يسوع</a:t>
            </a:r>
            <a:br>
              <a:rPr lang="en-US" sz="3200" dirty="0">
                <a:effectLst>
                  <a:glow rad="127000">
                    <a:schemeClr val="tx1"/>
                  </a:glow>
                </a:effectLst>
                <a:ea typeface="ＭＳ Ｐゴシック" charset="0"/>
              </a:rPr>
            </a:br>
            <a:br>
              <a:rPr lang="en-US" sz="3200" dirty="0">
                <a:effectLst>
                  <a:glow rad="127000">
                    <a:schemeClr val="tx1"/>
                  </a:glow>
                </a:effectLst>
                <a:ea typeface="ＭＳ Ｐゴシック" charset="0"/>
              </a:rPr>
            </a:br>
            <a:r>
              <a:rPr lang="ar-JO" sz="3200" dirty="0">
                <a:effectLst>
                  <a:glow rad="127000">
                    <a:schemeClr val="tx1"/>
                  </a:glow>
                </a:effectLst>
                <a:ea typeface="ＭＳ Ｐゴシック" charset="0"/>
              </a:rPr>
              <a:t>فقد تمت فيهم نبوة </a:t>
            </a:r>
            <a:r>
              <a:rPr lang="ar-JO" sz="3200" dirty="0">
                <a:solidFill>
                  <a:srgbClr val="FFFF00"/>
                </a:solidFill>
                <a:effectLst>
                  <a:glow rad="127000">
                    <a:schemeClr val="tx1"/>
                  </a:glow>
                </a:effectLst>
                <a:ea typeface="ＭＳ Ｐゴシック" charset="0"/>
              </a:rPr>
              <a:t>أشعياء</a:t>
            </a:r>
            <a:r>
              <a:rPr lang="ar-JO" sz="3200" dirty="0">
                <a:effectLst>
                  <a:glow rad="127000">
                    <a:schemeClr val="tx1"/>
                  </a:glow>
                </a:effectLst>
                <a:ea typeface="ＭＳ Ｐゴシック" charset="0"/>
              </a:rPr>
              <a:t> القائلة</a:t>
            </a:r>
            <a:br>
              <a:rPr lang="en-US" sz="3200" dirty="0">
                <a:effectLst>
                  <a:glow rad="127000">
                    <a:schemeClr val="tx1"/>
                  </a:glow>
                </a:effectLst>
                <a:ea typeface="ＭＳ Ｐゴシック" charset="0"/>
              </a:rPr>
            </a:br>
            <a:r>
              <a:rPr lang="en-US" sz="3200" dirty="0">
                <a:effectLst>
                  <a:glow rad="127000">
                    <a:schemeClr val="tx1"/>
                  </a:glow>
                </a:effectLst>
                <a:ea typeface="ＭＳ Ｐゴシック" charset="0"/>
                <a:cs typeface="ＭＳ Ｐゴシック" charset="0"/>
              </a:rPr>
              <a:t>(</a:t>
            </a:r>
            <a:r>
              <a:rPr lang="ar-JO" sz="3200" dirty="0">
                <a:effectLst>
                  <a:glow rad="127000">
                    <a:schemeClr val="tx1"/>
                  </a:glow>
                </a:effectLst>
                <a:ea typeface="ＭＳ Ｐゴシック" charset="0"/>
                <a:cs typeface="ＭＳ Ｐゴシック" charset="0"/>
              </a:rPr>
              <a:t>مت 13: 14أ</a:t>
            </a:r>
            <a:r>
              <a:rPr lang="en-US" sz="3200" dirty="0">
                <a:effectLst>
                  <a:glow rad="127000">
                    <a:schemeClr val="tx1"/>
                  </a:glow>
                </a:effectLst>
                <a:ea typeface="ＭＳ Ｐゴシック" charset="0"/>
                <a:cs typeface="ＭＳ Ｐゴシック" charset="0"/>
              </a:rPr>
              <a:t>) </a:t>
            </a:r>
            <a:br>
              <a:rPr lang="en-US" sz="3200" dirty="0">
                <a:effectLst>
                  <a:glow rad="127000">
                    <a:schemeClr val="tx1"/>
                  </a:glow>
                </a:effectLst>
                <a:ea typeface="ＭＳ Ｐゴシック" charset="0"/>
                <a:cs typeface="ＭＳ Ｐゴシック" charset="0"/>
              </a:rPr>
            </a:br>
            <a:endParaRPr lang="en-US" sz="3200" dirty="0">
              <a:effectLst>
                <a:glow rad="127000">
                  <a:schemeClr val="tx1"/>
                </a:glow>
              </a:effectLst>
              <a:ea typeface="ＭＳ Ｐゴシック" charset="0"/>
              <a:cs typeface="ＭＳ Ｐゴシック" charset="0"/>
            </a:endParaRP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31903" y="29468"/>
            <a:ext cx="3583166"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ar-JO" sz="3200" b="1" kern="0" dirty="0">
                <a:effectLst>
                  <a:glow rad="127000">
                    <a:schemeClr val="tx1"/>
                  </a:glow>
                </a:effectLst>
                <a:latin typeface="Arial" panose="020B0604020202020204" pitchFamily="34" charset="0"/>
                <a:ea typeface="ＭＳ Ｐゴシック" charset="0"/>
                <a:cs typeface="Arial" panose="020B0604020202020204" pitchFamily="34" charset="0"/>
              </a:rPr>
              <a:t>اسمعوا سمعاً و لا تفهموا</a:t>
            </a:r>
          </a:p>
          <a:p>
            <a:pPr defTabSz="914400"/>
            <a:r>
              <a:rPr lang="ar-JO" sz="3200" b="1" kern="0" dirty="0">
                <a:effectLst>
                  <a:glow rad="127000">
                    <a:schemeClr val="tx1"/>
                  </a:glow>
                </a:effectLst>
                <a:latin typeface="Arial" panose="020B0604020202020204" pitchFamily="34" charset="0"/>
                <a:ea typeface="ＭＳ Ｐゴシック" charset="0"/>
                <a:cs typeface="Arial" panose="020B0604020202020204" pitchFamily="34" charset="0"/>
              </a:rPr>
              <a:t>و أبصروا إبصاراً و لا تعرفوا </a:t>
            </a:r>
            <a:endParaRPr lang="en-US" sz="3200" b="1" kern="0" dirty="0">
              <a:effectLst>
                <a:glow rad="127000">
                  <a:schemeClr val="tx1"/>
                </a:glow>
              </a:effectLst>
              <a:latin typeface="Arial" panose="020B0604020202020204" pitchFamily="34" charset="0"/>
              <a:ea typeface="ＭＳ Ｐゴシック" charset="0"/>
              <a:cs typeface="ＭＳ Ｐゴシック" charset="0"/>
            </a:endParaRPr>
          </a:p>
          <a:p>
            <a:pPr defTabSz="914400"/>
            <a:r>
              <a:rPr lang="ar-JO" sz="3200" b="1" kern="0" dirty="0">
                <a:effectLst>
                  <a:glow rad="127000">
                    <a:schemeClr val="tx1"/>
                  </a:glow>
                </a:effectLst>
                <a:latin typeface="Arial" panose="020B0604020202020204" pitchFamily="34" charset="0"/>
                <a:ea typeface="ＭＳ Ｐゴシック" charset="0"/>
                <a:cs typeface="ＭＳ Ｐゴシック" charset="0"/>
              </a:rPr>
              <a:t>(متى 13: 14ب،</a:t>
            </a:r>
          </a:p>
          <a:p>
            <a:pPr defTabSz="914400"/>
            <a:r>
              <a:rPr lang="ar-JO" sz="3200" b="1" kern="0" dirty="0">
                <a:solidFill>
                  <a:srgbClr val="FFFF00"/>
                </a:solidFill>
                <a:effectLst>
                  <a:glow rad="127000">
                    <a:schemeClr val="tx1"/>
                  </a:glow>
                </a:effectLst>
                <a:latin typeface="Arial" panose="020B0604020202020204" pitchFamily="34" charset="0"/>
                <a:ea typeface="ＭＳ Ｐゴシック" charset="0"/>
                <a:cs typeface="ＭＳ Ｐゴシック" charset="0"/>
              </a:rPr>
              <a:t>أشعياء</a:t>
            </a:r>
            <a:r>
              <a:rPr lang="ar-JO" sz="3200" b="1" kern="0" dirty="0">
                <a:effectLst>
                  <a:glow rad="127000">
                    <a:schemeClr val="tx1"/>
                  </a:glow>
                </a:effectLst>
                <a:latin typeface="Arial" panose="020B0604020202020204" pitchFamily="34" charset="0"/>
                <a:ea typeface="ＭＳ Ｐゴシック" charset="0"/>
                <a:cs typeface="ＭＳ Ｐゴシック" charset="0"/>
              </a:rPr>
              <a:t> 6: 9)</a:t>
            </a:r>
            <a:endParaRPr lang="en-US" sz="3200" b="1" kern="0" dirty="0">
              <a:effectLst>
                <a:glow rad="127000">
                  <a:schemeClr val="tx1"/>
                </a:glow>
              </a:effectLst>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412514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Prophet Painting by Ovidiu Ervin Gruia">
            <a:extLst>
              <a:ext uri="{FF2B5EF4-FFF2-40B4-BE49-F238E27FC236}">
                <a16:creationId xmlns:a16="http://schemas.microsoft.com/office/drawing/2014/main" id="{84D33B4D-7D36-6A44-9780-B7F40D312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2"/>
          <a:stretch/>
        </p:blipFill>
        <p:spPr bwMode="auto">
          <a:xfrm>
            <a:off x="1839914" y="0"/>
            <a:ext cx="5336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32008"/>
            <a:ext cx="9144000" cy="1338375"/>
          </a:xfrm>
          <a:effectLst>
            <a:outerShdw blurRad="63500" dist="35921" dir="2700000" algn="ctr" rotWithShape="0">
              <a:schemeClr val="tx2">
                <a:alpha val="74998"/>
              </a:schemeClr>
            </a:outerShdw>
          </a:effectLst>
        </p:spPr>
        <p:txBody>
          <a:bodyPr anchor="t"/>
          <a:lstStyle/>
          <a:p>
            <a:pPr>
              <a:defRPr/>
            </a:pPr>
            <a:r>
              <a:rPr lang="ar-JO" sz="4800" dirty="0">
                <a:effectLst>
                  <a:glow rad="127000">
                    <a:schemeClr val="tx1"/>
                  </a:glow>
                </a:effectLst>
                <a:ea typeface="ＭＳ Ｐゴシック" charset="0"/>
                <a:cs typeface="ＭＳ Ｐゴシック" charset="0"/>
              </a:rPr>
              <a:t>خلاصة تأليف أشعياء</a:t>
            </a:r>
            <a:endParaRPr lang="en-US" sz="4800" dirty="0">
              <a:effectLst>
                <a:glow rad="127000">
                  <a:schemeClr val="tx1"/>
                </a:glow>
              </a:effectLst>
              <a:ea typeface="ＭＳ Ｐゴシック" charset="0"/>
              <a:cs typeface="ＭＳ Ｐゴシック" charset="0"/>
            </a:endParaRP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1" y="4293644"/>
            <a:ext cx="9144000" cy="256435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49250" indent="-339725" defTabSz="914400">
              <a:defRPr/>
            </a:pPr>
            <a:r>
              <a:rPr lang="ar-JO" sz="3200" b="1" kern="0" dirty="0">
                <a:effectLst>
                  <a:glow rad="127000">
                    <a:schemeClr val="tx1"/>
                  </a:glow>
                </a:effectLst>
                <a:latin typeface="Arial" panose="020B0604020202020204" pitchFamily="34" charset="0"/>
                <a:ea typeface="ＭＳ Ｐゴシック" charset="0"/>
                <a:cs typeface="ＭＳ Ｐゴシック" charset="0"/>
              </a:rPr>
              <a:t>لا يوجد سبب شرعي للشك في أن اشعياء كتب النبوة التي تحمل اسمه سواء كانت لغوية أو أثرية أو في الإقتباسات المنسوبة إليه في العهد الجديد</a:t>
            </a:r>
            <a:endParaRPr lang="en-US" sz="3200" b="1" kern="0" dirty="0">
              <a:effectLst>
                <a:glow rad="127000">
                  <a:schemeClr val="tx1"/>
                </a:glow>
              </a:effectLst>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1161921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41234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400" dirty="0">
                <a:solidFill>
                  <a:srgbClr val="FFFFFF"/>
                </a:solidFill>
                <a:ea typeface="ＭＳ Ｐゴシック" charset="0"/>
              </a:rPr>
              <a:t>      دراسات نقدية في العهد القديم</a:t>
            </a:r>
            <a:r>
              <a:rPr lang="en-US" sz="2400" dirty="0">
                <a:solidFill>
                  <a:srgbClr val="FFFFFF"/>
                </a:solidFill>
                <a:ea typeface="ＭＳ Ｐゴシック" charset="0"/>
              </a:rPr>
              <a:t>•   BibleStudyDownloads.org</a:t>
            </a:r>
            <a:endParaRPr lang="en-US" sz="1000" dirty="0">
              <a:solidFill>
                <a:srgbClr val="FFFFFF"/>
              </a:solidFill>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3200" b="1" dirty="0">
                <a:solidFill>
                  <a:srgbClr val="FFFFFF"/>
                </a:solidFill>
                <a:latin typeface="Arial" panose="020B0604020202020204" pitchFamily="34" charset="0"/>
                <a:cs typeface="Arial" panose="020B0604020202020204" pitchFamily="34" charset="0"/>
              </a:rPr>
              <a:t>أحصل على العرض التقديمي و النص مجاناً</a:t>
            </a:r>
            <a:endParaRPr lang="en-US" sz="1100" b="1" dirty="0">
              <a:solidFill>
                <a:srgbClr val="FFFFFF"/>
              </a:solidFill>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1" name="Rectangle 3"/>
          <p:cNvSpPr>
            <a:spLocks noChangeArrowheads="1"/>
          </p:cNvSpPr>
          <p:nvPr/>
        </p:nvSpPr>
        <p:spPr bwMode="auto">
          <a:xfrm>
            <a:off x="0" y="17526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614402" name="Rectangle 4"/>
          <p:cNvSpPr>
            <a:spLocks noChangeArrowheads="1"/>
          </p:cNvSpPr>
          <p:nvPr/>
        </p:nvSpPr>
        <p:spPr bwMode="auto">
          <a:xfrm>
            <a:off x="4114800" y="22860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614403" name="Rectangle 5"/>
          <p:cNvSpPr>
            <a:spLocks noChangeArrowheads="1"/>
          </p:cNvSpPr>
          <p:nvPr/>
        </p:nvSpPr>
        <p:spPr bwMode="auto">
          <a:xfrm>
            <a:off x="4114800" y="1219200"/>
            <a:ext cx="5029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614404" name="Rectangle 6"/>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614405" name="Rectangle 7"/>
          <p:cNvSpPr>
            <a:spLocks noChangeArrowheads="1"/>
          </p:cNvSpPr>
          <p:nvPr/>
        </p:nvSpPr>
        <p:spPr bwMode="auto">
          <a:xfrm>
            <a:off x="0" y="3200400"/>
            <a:ext cx="36576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614406" name="Rectangle 8"/>
          <p:cNvSpPr>
            <a:spLocks noChangeArrowheads="1"/>
          </p:cNvSpPr>
          <p:nvPr/>
        </p:nvSpPr>
        <p:spPr bwMode="auto">
          <a:xfrm>
            <a:off x="3124200" y="64008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614407" name="Rectangle 9"/>
          <p:cNvSpPr>
            <a:spLocks noChangeArrowheads="1"/>
          </p:cNvSpPr>
          <p:nvPr/>
        </p:nvSpPr>
        <p:spPr bwMode="auto">
          <a:xfrm>
            <a:off x="0" y="64008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18441" name="Text Box 10"/>
          <p:cNvSpPr txBox="1">
            <a:spLocks noChangeArrowheads="1"/>
          </p:cNvSpPr>
          <p:nvPr/>
        </p:nvSpPr>
        <p:spPr bwMode="auto">
          <a:xfrm>
            <a:off x="8382000" y="76200"/>
            <a:ext cx="704039"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342</a:t>
            </a:r>
            <a:endParaRPr kumimoji="0" lang="en-US" sz="2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8203" name="Rectangle 11"/>
          <p:cNvSpPr>
            <a:spLocks noChangeArrowheads="1"/>
          </p:cNvSpPr>
          <p:nvPr/>
        </p:nvSpPr>
        <p:spPr bwMode="auto">
          <a:xfrm>
            <a:off x="4038600" y="16002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931</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04" name="Rectangle 12"/>
          <p:cNvSpPr>
            <a:spLocks noChangeArrowheads="1"/>
          </p:cNvSpPr>
          <p:nvPr/>
        </p:nvSpPr>
        <p:spPr bwMode="auto">
          <a:xfrm>
            <a:off x="3581400" y="30480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722</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05" name="Rectangle 13"/>
          <p:cNvSpPr>
            <a:spLocks noChangeArrowheads="1"/>
          </p:cNvSpPr>
          <p:nvPr/>
        </p:nvSpPr>
        <p:spPr bwMode="auto">
          <a:xfrm>
            <a:off x="1524000" y="6248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586</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06" name="Rectangle 14"/>
          <p:cNvSpPr>
            <a:spLocks noChangeArrowheads="1"/>
          </p:cNvSpPr>
          <p:nvPr/>
        </p:nvSpPr>
        <p:spPr bwMode="auto">
          <a:xfrm>
            <a:off x="7467600" y="16764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عوبديا</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07" name="Rectangle 15"/>
          <p:cNvSpPr>
            <a:spLocks noChangeArrowheads="1"/>
          </p:cNvSpPr>
          <p:nvPr/>
        </p:nvSpPr>
        <p:spPr bwMode="auto">
          <a:xfrm>
            <a:off x="-762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يونان</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08" name="Rectangle 16"/>
          <p:cNvSpPr>
            <a:spLocks noChangeArrowheads="1"/>
          </p:cNvSpPr>
          <p:nvPr/>
        </p:nvSpPr>
        <p:spPr bwMode="auto">
          <a:xfrm>
            <a:off x="11430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عاموس</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09" name="Rectangle 17"/>
          <p:cNvSpPr>
            <a:spLocks noChangeArrowheads="1"/>
          </p:cNvSpPr>
          <p:nvPr/>
        </p:nvSpPr>
        <p:spPr bwMode="auto">
          <a:xfrm>
            <a:off x="24384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هوشع</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10" name="Rectangle 18"/>
          <p:cNvSpPr>
            <a:spLocks noChangeArrowheads="1"/>
          </p:cNvSpPr>
          <p:nvPr/>
        </p:nvSpPr>
        <p:spPr bwMode="auto">
          <a:xfrm>
            <a:off x="2743200" y="37719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أشعياء</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11" name="Rectangle 19"/>
          <p:cNvSpPr>
            <a:spLocks noChangeArrowheads="1"/>
          </p:cNvSpPr>
          <p:nvPr/>
        </p:nvSpPr>
        <p:spPr bwMode="auto">
          <a:xfrm>
            <a:off x="2971800" y="41148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ميخا</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14429" name="Rectangle 32"/>
          <p:cNvSpPr>
            <a:spLocks noGrp="1" noChangeArrowheads="1"/>
          </p:cNvSpPr>
          <p:nvPr>
            <p:ph type="ctrTitle"/>
          </p:nvPr>
        </p:nvSpPr>
        <p:spPr>
          <a:xfrm>
            <a:off x="1600200" y="0"/>
            <a:ext cx="6477000" cy="914400"/>
          </a:xfrm>
          <a:solidFill>
            <a:schemeClr val="bg2"/>
          </a:solidFill>
        </p:spPr>
        <p:txBody>
          <a:bodyPr/>
          <a:lstStyle/>
          <a:p>
            <a:pPr eaLnBrk="1" hangingPunct="1"/>
            <a:r>
              <a:rPr kumimoji="1" lang="en-US" sz="4000" b="1" dirty="0">
                <a:solidFill>
                  <a:srgbClr val="000000"/>
                </a:solidFill>
                <a:latin typeface="Arial" panose="020B0604020202020204" pitchFamily="34" charset="0"/>
                <a:ea typeface="ＭＳ Ｐゴシック" charset="0"/>
                <a:cs typeface="Arial" panose="020B0604020202020204" pitchFamily="34" charset="0"/>
              </a:rPr>
              <a:t>Placing the Prophets</a:t>
            </a:r>
            <a:endParaRPr kumimoji="1" lang="en-US" sz="4000" b="1" dirty="0">
              <a:latin typeface="Arial" panose="020B0604020202020204" pitchFamily="34" charset="0"/>
              <a:ea typeface="ＭＳ Ｐゴシック" charset="0"/>
              <a:cs typeface="Arial" panose="020B0604020202020204" pitchFamily="34" charset="0"/>
            </a:endParaRPr>
          </a:p>
        </p:txBody>
      </p:sp>
      <p:sp>
        <p:nvSpPr>
          <p:cNvPr id="614430" name="Rectangle 33"/>
          <p:cNvSpPr>
            <a:spLocks noChangeArrowheads="1"/>
          </p:cNvSpPr>
          <p:nvPr/>
        </p:nvSpPr>
        <p:spPr bwMode="auto">
          <a:xfrm>
            <a:off x="0" y="762000"/>
            <a:ext cx="2057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1" lang="ar-JO" sz="28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rPr>
              <a:t>تواريخ رئيسية</a:t>
            </a:r>
            <a:endParaRPr kumimoji="1" lang="en-US" sz="28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614431" name="WordArt 35"/>
          <p:cNvSpPr>
            <a:spLocks noChangeArrowheads="1" noChangeShapeType="1" noTextEdit="1"/>
          </p:cNvSpPr>
          <p:nvPr/>
        </p:nvSpPr>
        <p:spPr bwMode="auto">
          <a:xfrm>
            <a:off x="2362200" y="84138"/>
            <a:ext cx="4876800" cy="906462"/>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JO" sz="3200" b="1" u="none" strike="noStrike" kern="10" cap="none" spc="0" normalizeH="0" baseline="0" noProof="0" dirty="0">
                <a:ln w="9525">
                  <a:round/>
                  <a:headEnd/>
                  <a:tailEnd/>
                </a:ln>
                <a:gradFill rotWithShape="1">
                  <a:gsLst>
                    <a:gs pos="0">
                      <a:srgbClr val="FFFFCC"/>
                    </a:gs>
                    <a:gs pos="100000">
                      <a:srgbClr val="FF9999"/>
                    </a:gs>
                  </a:gsLst>
                  <a:lin ang="5400000" scaled="1"/>
                </a:gradFill>
                <a:effectLst/>
                <a:uLnTx/>
                <a:uFillTx/>
                <a:latin typeface="Arial" panose="020B0604020202020204" pitchFamily="34" charset="0"/>
                <a:ea typeface="Arial"/>
                <a:cs typeface="Arial" panose="020B0604020202020204" pitchFamily="34" charset="0"/>
              </a:rPr>
              <a:t>ترتيب الأنبياء</a:t>
            </a:r>
            <a:endParaRPr kumimoji="0" lang="en-US" sz="3200" b="1" u="none" strike="noStrike" kern="10" cap="none" spc="0" normalizeH="0" baseline="0" noProof="0" dirty="0">
              <a:ln w="9525">
                <a:round/>
                <a:headEnd/>
                <a:tailEnd/>
              </a:ln>
              <a:gradFill rotWithShape="1">
                <a:gsLst>
                  <a:gs pos="0">
                    <a:srgbClr val="FFFFCC"/>
                  </a:gs>
                  <a:gs pos="100000">
                    <a:srgbClr val="FF9999"/>
                  </a:gs>
                </a:gsLst>
                <a:lin ang="5400000" scaled="1"/>
              </a:gradFill>
              <a:effectLst/>
              <a:uLnTx/>
              <a:uFillTx/>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2001377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0-#ppt_w/2"/>
                                          </p:val>
                                        </p:tav>
                                        <p:tav tm="100000">
                                          <p:val>
                                            <p:strVal val="#ppt_x"/>
                                          </p:val>
                                        </p:tav>
                                      </p:tavLst>
                                    </p:anim>
                                    <p:anim calcmode="lin" valueType="num">
                                      <p:cBhvr additive="base">
                                        <p:cTn id="8"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04"/>
                                        </p:tgtEl>
                                        <p:attrNameLst>
                                          <p:attrName>style.visibility</p:attrName>
                                        </p:attrNameLst>
                                      </p:cBhvr>
                                      <p:to>
                                        <p:strVal val="visible"/>
                                      </p:to>
                                    </p:set>
                                    <p:anim calcmode="lin" valueType="num">
                                      <p:cBhvr additive="base">
                                        <p:cTn id="13" dur="500" fill="hold"/>
                                        <p:tgtEl>
                                          <p:spTgt spid="8204"/>
                                        </p:tgtEl>
                                        <p:attrNameLst>
                                          <p:attrName>ppt_x</p:attrName>
                                        </p:attrNameLst>
                                      </p:cBhvr>
                                      <p:tavLst>
                                        <p:tav tm="0">
                                          <p:val>
                                            <p:strVal val="0-#ppt_w/2"/>
                                          </p:val>
                                        </p:tav>
                                        <p:tav tm="100000">
                                          <p:val>
                                            <p:strVal val="#ppt_x"/>
                                          </p:val>
                                        </p:tav>
                                      </p:tavLst>
                                    </p:anim>
                                    <p:anim calcmode="lin" valueType="num">
                                      <p:cBhvr additive="base">
                                        <p:cTn id="14"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05"/>
                                        </p:tgtEl>
                                        <p:attrNameLst>
                                          <p:attrName>style.visibility</p:attrName>
                                        </p:attrNameLst>
                                      </p:cBhvr>
                                      <p:to>
                                        <p:strVal val="visible"/>
                                      </p:to>
                                    </p:set>
                                    <p:anim calcmode="lin" valueType="num">
                                      <p:cBhvr additive="base">
                                        <p:cTn id="19" dur="500" fill="hold"/>
                                        <p:tgtEl>
                                          <p:spTgt spid="8205"/>
                                        </p:tgtEl>
                                        <p:attrNameLst>
                                          <p:attrName>ppt_x</p:attrName>
                                        </p:attrNameLst>
                                      </p:cBhvr>
                                      <p:tavLst>
                                        <p:tav tm="0">
                                          <p:val>
                                            <p:strVal val="0-#ppt_w/2"/>
                                          </p:val>
                                        </p:tav>
                                        <p:tav tm="100000">
                                          <p:val>
                                            <p:strVal val="#ppt_x"/>
                                          </p:val>
                                        </p:tav>
                                      </p:tavLst>
                                    </p:anim>
                                    <p:anim calcmode="lin" valueType="num">
                                      <p:cBhvr additive="base">
                                        <p:cTn id="20"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06"/>
                                        </p:tgtEl>
                                        <p:attrNameLst>
                                          <p:attrName>style.visibility</p:attrName>
                                        </p:attrNameLst>
                                      </p:cBhvr>
                                      <p:to>
                                        <p:strVal val="visible"/>
                                      </p:to>
                                    </p:set>
                                    <p:anim calcmode="lin" valueType="num">
                                      <p:cBhvr additive="base">
                                        <p:cTn id="25" dur="500" fill="hold"/>
                                        <p:tgtEl>
                                          <p:spTgt spid="8206"/>
                                        </p:tgtEl>
                                        <p:attrNameLst>
                                          <p:attrName>ppt_x</p:attrName>
                                        </p:attrNameLst>
                                      </p:cBhvr>
                                      <p:tavLst>
                                        <p:tav tm="0">
                                          <p:val>
                                            <p:strVal val="0-#ppt_w/2"/>
                                          </p:val>
                                        </p:tav>
                                        <p:tav tm="100000">
                                          <p:val>
                                            <p:strVal val="#ppt_x"/>
                                          </p:val>
                                        </p:tav>
                                      </p:tavLst>
                                    </p:anim>
                                    <p:anim calcmode="lin" valueType="num">
                                      <p:cBhvr additive="base">
                                        <p:cTn id="26" dur="500" fill="hold"/>
                                        <p:tgtEl>
                                          <p:spTgt spid="820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07"/>
                                        </p:tgtEl>
                                        <p:attrNameLst>
                                          <p:attrName>style.visibility</p:attrName>
                                        </p:attrNameLst>
                                      </p:cBhvr>
                                      <p:to>
                                        <p:strVal val="visible"/>
                                      </p:to>
                                    </p:set>
                                    <p:anim calcmode="lin" valueType="num">
                                      <p:cBhvr additive="base">
                                        <p:cTn id="31" dur="500" fill="hold"/>
                                        <p:tgtEl>
                                          <p:spTgt spid="8207"/>
                                        </p:tgtEl>
                                        <p:attrNameLst>
                                          <p:attrName>ppt_x</p:attrName>
                                        </p:attrNameLst>
                                      </p:cBhvr>
                                      <p:tavLst>
                                        <p:tav tm="0">
                                          <p:val>
                                            <p:strVal val="0-#ppt_w/2"/>
                                          </p:val>
                                        </p:tav>
                                        <p:tav tm="100000">
                                          <p:val>
                                            <p:strVal val="#ppt_x"/>
                                          </p:val>
                                        </p:tav>
                                      </p:tavLst>
                                    </p:anim>
                                    <p:anim calcmode="lin" valueType="num">
                                      <p:cBhvr additive="base">
                                        <p:cTn id="32"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08"/>
                                        </p:tgtEl>
                                        <p:attrNameLst>
                                          <p:attrName>style.visibility</p:attrName>
                                        </p:attrNameLst>
                                      </p:cBhvr>
                                      <p:to>
                                        <p:strVal val="visible"/>
                                      </p:to>
                                    </p:set>
                                    <p:anim calcmode="lin" valueType="num">
                                      <p:cBhvr additive="base">
                                        <p:cTn id="37" dur="500" fill="hold"/>
                                        <p:tgtEl>
                                          <p:spTgt spid="8208"/>
                                        </p:tgtEl>
                                        <p:attrNameLst>
                                          <p:attrName>ppt_x</p:attrName>
                                        </p:attrNameLst>
                                      </p:cBhvr>
                                      <p:tavLst>
                                        <p:tav tm="0">
                                          <p:val>
                                            <p:strVal val="0-#ppt_w/2"/>
                                          </p:val>
                                        </p:tav>
                                        <p:tav tm="100000">
                                          <p:val>
                                            <p:strVal val="#ppt_x"/>
                                          </p:val>
                                        </p:tav>
                                      </p:tavLst>
                                    </p:anim>
                                    <p:anim calcmode="lin" valueType="num">
                                      <p:cBhvr additive="base">
                                        <p:cTn id="38" dur="500" fill="hold"/>
                                        <p:tgtEl>
                                          <p:spTgt spid="820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09"/>
                                        </p:tgtEl>
                                        <p:attrNameLst>
                                          <p:attrName>style.visibility</p:attrName>
                                        </p:attrNameLst>
                                      </p:cBhvr>
                                      <p:to>
                                        <p:strVal val="visible"/>
                                      </p:to>
                                    </p:set>
                                    <p:anim calcmode="lin" valueType="num">
                                      <p:cBhvr additive="base">
                                        <p:cTn id="43" dur="500" fill="hold"/>
                                        <p:tgtEl>
                                          <p:spTgt spid="8209"/>
                                        </p:tgtEl>
                                        <p:attrNameLst>
                                          <p:attrName>ppt_x</p:attrName>
                                        </p:attrNameLst>
                                      </p:cBhvr>
                                      <p:tavLst>
                                        <p:tav tm="0">
                                          <p:val>
                                            <p:strVal val="0-#ppt_w/2"/>
                                          </p:val>
                                        </p:tav>
                                        <p:tav tm="100000">
                                          <p:val>
                                            <p:strVal val="#ppt_x"/>
                                          </p:val>
                                        </p:tav>
                                      </p:tavLst>
                                    </p:anim>
                                    <p:anim calcmode="lin" valueType="num">
                                      <p:cBhvr additive="base">
                                        <p:cTn id="44" dur="500" fill="hold"/>
                                        <p:tgtEl>
                                          <p:spTgt spid="820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10"/>
                                        </p:tgtEl>
                                        <p:attrNameLst>
                                          <p:attrName>style.visibility</p:attrName>
                                        </p:attrNameLst>
                                      </p:cBhvr>
                                      <p:to>
                                        <p:strVal val="visible"/>
                                      </p:to>
                                    </p:set>
                                    <p:anim calcmode="lin" valueType="num">
                                      <p:cBhvr additive="base">
                                        <p:cTn id="49" dur="500" fill="hold"/>
                                        <p:tgtEl>
                                          <p:spTgt spid="8210"/>
                                        </p:tgtEl>
                                        <p:attrNameLst>
                                          <p:attrName>ppt_x</p:attrName>
                                        </p:attrNameLst>
                                      </p:cBhvr>
                                      <p:tavLst>
                                        <p:tav tm="0">
                                          <p:val>
                                            <p:strVal val="0-#ppt_w/2"/>
                                          </p:val>
                                        </p:tav>
                                        <p:tav tm="100000">
                                          <p:val>
                                            <p:strVal val="#ppt_x"/>
                                          </p:val>
                                        </p:tav>
                                      </p:tavLst>
                                    </p:anim>
                                    <p:anim calcmode="lin" valueType="num">
                                      <p:cBhvr additive="base">
                                        <p:cTn id="50" dur="500" fill="hold"/>
                                        <p:tgtEl>
                                          <p:spTgt spid="821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211"/>
                                        </p:tgtEl>
                                        <p:attrNameLst>
                                          <p:attrName>style.visibility</p:attrName>
                                        </p:attrNameLst>
                                      </p:cBhvr>
                                      <p:to>
                                        <p:strVal val="visible"/>
                                      </p:to>
                                    </p:set>
                                    <p:anim calcmode="lin" valueType="num">
                                      <p:cBhvr additive="base">
                                        <p:cTn id="55" dur="500" fill="hold"/>
                                        <p:tgtEl>
                                          <p:spTgt spid="8211"/>
                                        </p:tgtEl>
                                        <p:attrNameLst>
                                          <p:attrName>ppt_x</p:attrName>
                                        </p:attrNameLst>
                                      </p:cBhvr>
                                      <p:tavLst>
                                        <p:tav tm="0">
                                          <p:val>
                                            <p:strVal val="0-#ppt_w/2"/>
                                          </p:val>
                                        </p:tav>
                                        <p:tav tm="100000">
                                          <p:val>
                                            <p:strVal val="#ppt_x"/>
                                          </p:val>
                                        </p:tav>
                                      </p:tavLst>
                                    </p:anim>
                                    <p:anim calcmode="lin" valueType="num">
                                      <p:cBhvr additive="base">
                                        <p:cTn id="56" dur="500" fill="hold"/>
                                        <p:tgtEl>
                                          <p:spTgt spid="82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utoUpdateAnimBg="0"/>
      <p:bldP spid="8204" grpId="0" autoUpdateAnimBg="0"/>
      <p:bldP spid="8205" grpId="0" autoUpdateAnimBg="0"/>
      <p:bldP spid="8206" grpId="0" autoUpdateAnimBg="0"/>
      <p:bldP spid="8207" grpId="0" autoUpdateAnimBg="0"/>
      <p:bldP spid="8208" grpId="0" autoUpdateAnimBg="0"/>
      <p:bldP spid="8209" grpId="0" autoUpdateAnimBg="0"/>
      <p:bldP spid="8210" grpId="0" autoUpdateAnimBg="0"/>
      <p:bldP spid="821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6CB0771-9A63-2C49-A8C1-934B3ACC54B1}"/>
              </a:ext>
            </a:extLst>
          </p:cNvPr>
          <p:cNvGrpSpPr/>
          <p:nvPr/>
        </p:nvGrpSpPr>
        <p:grpSpPr>
          <a:xfrm>
            <a:off x="0" y="-76199"/>
            <a:ext cx="9144000" cy="6934200"/>
            <a:chOff x="0" y="-76199"/>
            <a:chExt cx="9144000" cy="6934200"/>
          </a:xfrm>
        </p:grpSpPr>
        <p:pic>
          <p:nvPicPr>
            <p:cNvPr id="7" name="Picture 4" descr="Whitcomb Chart">
              <a:extLst>
                <a:ext uri="{FF2B5EF4-FFF2-40B4-BE49-F238E27FC236}">
                  <a16:creationId xmlns:a16="http://schemas.microsoft.com/office/drawing/2014/main" id="{3EEAFEDC-1B05-AC49-81DD-C4138B5A1F1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1094" t="20749" r="14887" b="20290"/>
            <a:stretch/>
          </p:blipFill>
          <p:spPr bwMode="auto">
            <a:xfrm>
              <a:off x="0" y="-76199"/>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EAD117C-BAF9-3E4C-8370-F1BFFF457564}"/>
                </a:ext>
              </a:extLst>
            </p:cNvPr>
            <p:cNvSpPr/>
            <p:nvPr/>
          </p:nvSpPr>
          <p:spPr bwMode="auto">
            <a:xfrm>
              <a:off x="4970352" y="2009873"/>
              <a:ext cx="923454" cy="579421"/>
            </a:xfrm>
            <a:prstGeom prst="rect">
              <a:avLst/>
            </a:prstGeom>
            <a:solidFill>
              <a:srgbClr val="FEFFEE"/>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12" charset="0"/>
              </a:endParaRPr>
            </a:p>
          </p:txBody>
        </p:sp>
        <p:sp>
          <p:nvSpPr>
            <p:cNvPr id="10" name="Rectangle 9">
              <a:extLst>
                <a:ext uri="{FF2B5EF4-FFF2-40B4-BE49-F238E27FC236}">
                  <a16:creationId xmlns:a16="http://schemas.microsoft.com/office/drawing/2014/main" id="{69384225-3608-3B44-87C5-5EE9FE1CDDE4}"/>
                </a:ext>
              </a:extLst>
            </p:cNvPr>
            <p:cNvSpPr/>
            <p:nvPr/>
          </p:nvSpPr>
          <p:spPr bwMode="auto">
            <a:xfrm>
              <a:off x="5803271" y="2190942"/>
              <a:ext cx="923454" cy="579421"/>
            </a:xfrm>
            <a:prstGeom prst="rect">
              <a:avLst/>
            </a:prstGeom>
            <a:solidFill>
              <a:srgbClr val="FEFFEE"/>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12" charset="0"/>
              </a:endParaRPr>
            </a:p>
          </p:txBody>
        </p:sp>
      </p:grpSp>
      <p:pic>
        <p:nvPicPr>
          <p:cNvPr id="5" name="Picture 2" descr="Whitcomb Chart"/>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4489"/>
          <a:stretch/>
        </p:blipFill>
        <p:spPr bwMode="auto">
          <a:xfrm>
            <a:off x="0" y="620688"/>
            <a:ext cx="3862638" cy="449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CC2791F1-FEF5-AA41-98B2-09F68269FC13}"/>
              </a:ext>
            </a:extLst>
          </p:cNvPr>
          <p:cNvSpPr txBox="1">
            <a:spLocks noChangeArrowheads="1"/>
          </p:cNvSpPr>
          <p:nvPr/>
        </p:nvSpPr>
        <p:spPr bwMode="auto">
          <a:xfrm>
            <a:off x="0" y="482462"/>
            <a:ext cx="5380074" cy="519017"/>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John C. Whitcomb, 4</a:t>
            </a:r>
            <a:r>
              <a:rPr kumimoji="0" lang="en-US" sz="1100" b="1"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th</a:t>
            </a:r>
            <a:r>
              <a:rPr kumimoji="0" lang="en-US" sz="11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ed. (Winona Lake, IN: BMH Books, 1968), 2</a:t>
            </a:r>
            <a:endPar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54627" name="Rectangle 3"/>
          <p:cNvSpPr>
            <a:spLocks noGrp="1" noChangeArrowheads="1"/>
          </p:cNvSpPr>
          <p:nvPr>
            <p:ph type="title"/>
          </p:nvPr>
        </p:nvSpPr>
        <p:spPr>
          <a:xfrm>
            <a:off x="0" y="-76200"/>
            <a:ext cx="8229600" cy="685800"/>
          </a:xfrm>
          <a:solidFill>
            <a:srgbClr val="000090"/>
          </a:solidFill>
        </p:spPr>
        <p:txBody>
          <a:bodyPr/>
          <a:lstStyle/>
          <a:p>
            <a:pPr algn="ctr">
              <a:defRPr/>
            </a:pPr>
            <a:r>
              <a:rPr kumimoji="0" lang="ar-JO" sz="3200" b="1" dirty="0">
                <a:solidFill>
                  <a:schemeClr val="tx1"/>
                </a:solidFill>
                <a:latin typeface="Arial" panose="020B0604020202020204" pitchFamily="34" charset="0"/>
                <a:ea typeface="ＭＳ Ｐゴシック" charset="0"/>
                <a:cs typeface="Arial" panose="020B0604020202020204" pitchFamily="34" charset="0"/>
              </a:rPr>
              <a:t>قائمة ملوك و أنبياء العهد القديم</a:t>
            </a:r>
            <a:endParaRPr kumimoji="0" lang="en-US" sz="32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158723" name="Text Box 4"/>
          <p:cNvSpPr txBox="1">
            <a:spLocks noChangeArrowheads="1"/>
          </p:cNvSpPr>
          <p:nvPr/>
        </p:nvSpPr>
        <p:spPr bwMode="auto">
          <a:xfrm>
            <a:off x="7020272" y="0"/>
            <a:ext cx="2123728" cy="609600"/>
          </a:xfrm>
          <a:prstGeom prst="rect">
            <a:avLst/>
          </a:prstGeom>
          <a:solidFill>
            <a:srgbClr val="000090"/>
          </a:solidFill>
          <a:ln w="9525">
            <a:noFill/>
            <a:miter lim="800000"/>
            <a:headEnd/>
            <a:tailEnd/>
          </a:ln>
          <a:effec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232و342</a:t>
            </a:r>
            <a:endParaRPr kumimoji="0" lang="en-US" sz="240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58078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rot="-1020000">
            <a:off x="5788025" y="2274888"/>
            <a:ext cx="1066800" cy="1543050"/>
          </a:xfrm>
          <a:custGeom>
            <a:avLst/>
            <a:gdLst>
              <a:gd name="T0" fmla="*/ 2147483647 w 625"/>
              <a:gd name="T1" fmla="*/ 2147483647 h 972"/>
              <a:gd name="T2" fmla="*/ 2147483647 w 625"/>
              <a:gd name="T3" fmla="*/ 2147483647 h 972"/>
              <a:gd name="T4" fmla="*/ 2147483647 w 625"/>
              <a:gd name="T5" fmla="*/ 2147483647 h 972"/>
              <a:gd name="T6" fmla="*/ 2147483647 w 625"/>
              <a:gd name="T7" fmla="*/ 2147483647 h 972"/>
              <a:gd name="T8" fmla="*/ 2147483647 w 625"/>
              <a:gd name="T9" fmla="*/ 2147483647 h 972"/>
              <a:gd name="T10" fmla="*/ 2147483647 w 625"/>
              <a:gd name="T11" fmla="*/ 2147483647 h 972"/>
              <a:gd name="T12" fmla="*/ 2147483647 w 625"/>
              <a:gd name="T13" fmla="*/ 2147483647 h 972"/>
              <a:gd name="T14" fmla="*/ 2147483647 w 625"/>
              <a:gd name="T15" fmla="*/ 2147483647 h 972"/>
              <a:gd name="T16" fmla="*/ 2147483647 w 625"/>
              <a:gd name="T17" fmla="*/ 2147483647 h 972"/>
              <a:gd name="T18" fmla="*/ 2147483647 w 625"/>
              <a:gd name="T19" fmla="*/ 2147483647 h 972"/>
              <a:gd name="T20" fmla="*/ 2147483647 w 625"/>
              <a:gd name="T21" fmla="*/ 2147483647 h 972"/>
              <a:gd name="T22" fmla="*/ 2147483647 w 625"/>
              <a:gd name="T23" fmla="*/ 2147483647 h 972"/>
              <a:gd name="T24" fmla="*/ 2147483647 w 625"/>
              <a:gd name="T25" fmla="*/ 2147483647 h 972"/>
              <a:gd name="T26" fmla="*/ 2147483647 w 625"/>
              <a:gd name="T27" fmla="*/ 2147483647 h 972"/>
              <a:gd name="T28" fmla="*/ 2147483647 w 625"/>
              <a:gd name="T29" fmla="*/ 2147483647 h 972"/>
              <a:gd name="T30" fmla="*/ 2147483647 w 625"/>
              <a:gd name="T31" fmla="*/ 2147483647 h 9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5"/>
              <a:gd name="T49" fmla="*/ 0 h 972"/>
              <a:gd name="T50" fmla="*/ 625 w 625"/>
              <a:gd name="T51" fmla="*/ 972 h 9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5" h="972">
                <a:moveTo>
                  <a:pt x="135" y="50"/>
                </a:moveTo>
                <a:cubicBezTo>
                  <a:pt x="91" y="114"/>
                  <a:pt x="125" y="158"/>
                  <a:pt x="50" y="184"/>
                </a:cubicBezTo>
                <a:cubicBezTo>
                  <a:pt x="5" y="250"/>
                  <a:pt x="0" y="340"/>
                  <a:pt x="62" y="402"/>
                </a:cubicBezTo>
                <a:cubicBezTo>
                  <a:pt x="80" y="420"/>
                  <a:pt x="104" y="432"/>
                  <a:pt x="123" y="450"/>
                </a:cubicBezTo>
                <a:cubicBezTo>
                  <a:pt x="152" y="541"/>
                  <a:pt x="179" y="659"/>
                  <a:pt x="280" y="693"/>
                </a:cubicBezTo>
                <a:cubicBezTo>
                  <a:pt x="310" y="786"/>
                  <a:pt x="307" y="832"/>
                  <a:pt x="389" y="887"/>
                </a:cubicBezTo>
                <a:cubicBezTo>
                  <a:pt x="414" y="924"/>
                  <a:pt x="443" y="940"/>
                  <a:pt x="474" y="972"/>
                </a:cubicBezTo>
                <a:cubicBezTo>
                  <a:pt x="506" y="968"/>
                  <a:pt x="538" y="966"/>
                  <a:pt x="571" y="960"/>
                </a:cubicBezTo>
                <a:cubicBezTo>
                  <a:pt x="583" y="957"/>
                  <a:pt x="605" y="959"/>
                  <a:pt x="607" y="947"/>
                </a:cubicBezTo>
                <a:cubicBezTo>
                  <a:pt x="625" y="732"/>
                  <a:pt x="553" y="566"/>
                  <a:pt x="510" y="366"/>
                </a:cubicBezTo>
                <a:cubicBezTo>
                  <a:pt x="514" y="338"/>
                  <a:pt x="535" y="207"/>
                  <a:pt x="535" y="184"/>
                </a:cubicBezTo>
                <a:cubicBezTo>
                  <a:pt x="535" y="109"/>
                  <a:pt x="478" y="24"/>
                  <a:pt x="401" y="14"/>
                </a:cubicBezTo>
                <a:cubicBezTo>
                  <a:pt x="352" y="7"/>
                  <a:pt x="304" y="6"/>
                  <a:pt x="256" y="2"/>
                </a:cubicBezTo>
                <a:cubicBezTo>
                  <a:pt x="223" y="6"/>
                  <a:pt x="188" y="0"/>
                  <a:pt x="159" y="14"/>
                </a:cubicBezTo>
                <a:cubicBezTo>
                  <a:pt x="84" y="46"/>
                  <a:pt x="218" y="62"/>
                  <a:pt x="110" y="62"/>
                </a:cubicBezTo>
                <a:cubicBezTo>
                  <a:pt x="100" y="62"/>
                  <a:pt x="126" y="54"/>
                  <a:pt x="135" y="50"/>
                </a:cubicBezTo>
                <a:close/>
              </a:path>
            </a:pathLst>
          </a:custGeom>
          <a:solidFill>
            <a:srgbClr val="660066"/>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48131" name="Rectangle 3"/>
          <p:cNvSpPr>
            <a:spLocks noChangeArrowheads="1"/>
          </p:cNvSpPr>
          <p:nvPr/>
        </p:nvSpPr>
        <p:spPr bwMode="auto">
          <a:xfrm>
            <a:off x="539552" y="18864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CC66"/>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GB" sz="6000" b="1" u="none" strike="noStrike" kern="1200" cap="none" spc="0" normalizeH="0" baseline="0" noProof="0" dirty="0">
              <a:ln>
                <a:noFill/>
              </a:ln>
              <a:solidFill>
                <a:srgbClr val="FFCC66"/>
              </a:solidFill>
              <a:effectLst/>
              <a:uLnTx/>
              <a:uFillTx/>
              <a:latin typeface="Arial" panose="020B0604020202020204" pitchFamily="34" charset="0"/>
              <a:ea typeface="ＭＳ Ｐゴシック" charset="0"/>
              <a:cs typeface="Arial" panose="020B0604020202020204" pitchFamily="34" charset="0"/>
            </a:endParaRPr>
          </a:p>
        </p:txBody>
      </p:sp>
      <p:sp>
        <p:nvSpPr>
          <p:cNvPr id="687108" name="AutoShape 4"/>
          <p:cNvSpPr>
            <a:spLocks noChangeArrowheads="1"/>
          </p:cNvSpPr>
          <p:nvPr/>
        </p:nvSpPr>
        <p:spPr bwMode="auto">
          <a:xfrm>
            <a:off x="-152400" y="2819400"/>
            <a:ext cx="2295525" cy="3128963"/>
          </a:xfrm>
          <a:custGeom>
            <a:avLst/>
            <a:gdLst>
              <a:gd name="T0" fmla="*/ 2147483647 w 918"/>
              <a:gd name="T1" fmla="*/ 2147483647 h 1971"/>
              <a:gd name="T2" fmla="*/ 2147483647 w 918"/>
              <a:gd name="T3" fmla="*/ 2147483647 h 1971"/>
              <a:gd name="T4" fmla="*/ 2147483647 w 918"/>
              <a:gd name="T5" fmla="*/ 2147483647 h 1971"/>
              <a:gd name="T6" fmla="*/ 2147483647 w 918"/>
              <a:gd name="T7" fmla="*/ 2147483647 h 1971"/>
              <a:gd name="T8" fmla="*/ 2147483647 w 918"/>
              <a:gd name="T9" fmla="*/ 2147483647 h 1971"/>
              <a:gd name="T10" fmla="*/ 2147483647 w 918"/>
              <a:gd name="T11" fmla="*/ 2147483647 h 1971"/>
              <a:gd name="T12" fmla="*/ 2147483647 w 918"/>
              <a:gd name="T13" fmla="*/ 2147483647 h 1971"/>
              <a:gd name="T14" fmla="*/ 2147483647 w 918"/>
              <a:gd name="T15" fmla="*/ 2147483647 h 1971"/>
              <a:gd name="T16" fmla="*/ 2147483647 w 918"/>
              <a:gd name="T17" fmla="*/ 2147483647 h 1971"/>
              <a:gd name="T18" fmla="*/ 2147483647 w 918"/>
              <a:gd name="T19" fmla="*/ 2147483647 h 1971"/>
              <a:gd name="T20" fmla="*/ 2147483647 w 918"/>
              <a:gd name="T21" fmla="*/ 2147483647 h 1971"/>
              <a:gd name="T22" fmla="*/ 2147483647 w 918"/>
              <a:gd name="T23" fmla="*/ 2147483647 h 1971"/>
              <a:gd name="T24" fmla="*/ 2147483647 w 918"/>
              <a:gd name="T25" fmla="*/ 2147483647 h 1971"/>
              <a:gd name="T26" fmla="*/ 2147483647 w 918"/>
              <a:gd name="T27" fmla="*/ 2147483647 h 1971"/>
              <a:gd name="T28" fmla="*/ 2147483647 w 918"/>
              <a:gd name="T29" fmla="*/ 2147483647 h 1971"/>
              <a:gd name="T30" fmla="*/ 2147483647 w 918"/>
              <a:gd name="T31" fmla="*/ 2147483647 h 1971"/>
              <a:gd name="T32" fmla="*/ 2147483647 w 918"/>
              <a:gd name="T33" fmla="*/ 2147483647 h 1971"/>
              <a:gd name="T34" fmla="*/ 2147483647 w 918"/>
              <a:gd name="T35" fmla="*/ 2147483647 h 1971"/>
              <a:gd name="T36" fmla="*/ 0 w 918"/>
              <a:gd name="T37" fmla="*/ 2147483647 h 19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8"/>
              <a:gd name="T58" fmla="*/ 0 h 1971"/>
              <a:gd name="T59" fmla="*/ 918 w 918"/>
              <a:gd name="T60" fmla="*/ 1971 h 19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8" h="1971">
                <a:moveTo>
                  <a:pt x="29" y="15"/>
                </a:moveTo>
                <a:cubicBezTo>
                  <a:pt x="146" y="74"/>
                  <a:pt x="184" y="51"/>
                  <a:pt x="311" y="30"/>
                </a:cubicBezTo>
                <a:cubicBezTo>
                  <a:pt x="433" y="45"/>
                  <a:pt x="435" y="55"/>
                  <a:pt x="563" y="30"/>
                </a:cubicBezTo>
                <a:cubicBezTo>
                  <a:pt x="593" y="23"/>
                  <a:pt x="651" y="1"/>
                  <a:pt x="651" y="1"/>
                </a:cubicBezTo>
                <a:cubicBezTo>
                  <a:pt x="691" y="8"/>
                  <a:pt x="741" y="0"/>
                  <a:pt x="770" y="30"/>
                </a:cubicBezTo>
                <a:cubicBezTo>
                  <a:pt x="795" y="55"/>
                  <a:pt x="829" y="119"/>
                  <a:pt x="829" y="119"/>
                </a:cubicBezTo>
                <a:cubicBezTo>
                  <a:pt x="806" y="187"/>
                  <a:pt x="819" y="193"/>
                  <a:pt x="859" y="252"/>
                </a:cubicBezTo>
                <a:cubicBezTo>
                  <a:pt x="881" y="341"/>
                  <a:pt x="899" y="428"/>
                  <a:pt x="918" y="519"/>
                </a:cubicBezTo>
                <a:cubicBezTo>
                  <a:pt x="906" y="622"/>
                  <a:pt x="871" y="744"/>
                  <a:pt x="903" y="845"/>
                </a:cubicBezTo>
                <a:cubicBezTo>
                  <a:pt x="884" y="923"/>
                  <a:pt x="870" y="1001"/>
                  <a:pt x="859" y="1082"/>
                </a:cubicBezTo>
                <a:cubicBezTo>
                  <a:pt x="870" y="1193"/>
                  <a:pt x="904" y="1311"/>
                  <a:pt x="874" y="1423"/>
                </a:cubicBezTo>
                <a:cubicBezTo>
                  <a:pt x="864" y="1459"/>
                  <a:pt x="841" y="1490"/>
                  <a:pt x="829" y="1526"/>
                </a:cubicBezTo>
                <a:cubicBezTo>
                  <a:pt x="821" y="1545"/>
                  <a:pt x="819" y="1566"/>
                  <a:pt x="814" y="1586"/>
                </a:cubicBezTo>
                <a:cubicBezTo>
                  <a:pt x="828" y="1642"/>
                  <a:pt x="840" y="1727"/>
                  <a:pt x="800" y="1778"/>
                </a:cubicBezTo>
                <a:cubicBezTo>
                  <a:pt x="757" y="1830"/>
                  <a:pt x="668" y="1834"/>
                  <a:pt x="607" y="1852"/>
                </a:cubicBezTo>
                <a:cubicBezTo>
                  <a:pt x="592" y="1856"/>
                  <a:pt x="576" y="1860"/>
                  <a:pt x="563" y="1867"/>
                </a:cubicBezTo>
                <a:cubicBezTo>
                  <a:pt x="546" y="1875"/>
                  <a:pt x="535" y="1891"/>
                  <a:pt x="518" y="1897"/>
                </a:cubicBezTo>
                <a:cubicBezTo>
                  <a:pt x="425" y="1928"/>
                  <a:pt x="318" y="1923"/>
                  <a:pt x="222" y="1941"/>
                </a:cubicBezTo>
                <a:cubicBezTo>
                  <a:pt x="147" y="1954"/>
                  <a:pt x="75" y="1971"/>
                  <a:pt x="0" y="1971"/>
                </a:cubicBezTo>
              </a:path>
            </a:pathLst>
          </a:custGeom>
          <a:solidFill>
            <a:srgbClr val="000000"/>
          </a:solidFill>
          <a:ln w="381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48133" name="AutoShape 5"/>
          <p:cNvSpPr>
            <a:spLocks noChangeArrowheads="1"/>
          </p:cNvSpPr>
          <p:nvPr/>
        </p:nvSpPr>
        <p:spPr bwMode="auto">
          <a:xfrm>
            <a:off x="2058988" y="3579813"/>
            <a:ext cx="808037" cy="769937"/>
          </a:xfrm>
          <a:custGeom>
            <a:avLst/>
            <a:gdLst>
              <a:gd name="T0" fmla="*/ 2147483647 w 509"/>
              <a:gd name="T1" fmla="*/ 0 h 485"/>
              <a:gd name="T2" fmla="*/ 2147483647 w 509"/>
              <a:gd name="T3" fmla="*/ 2147483647 h 485"/>
              <a:gd name="T4" fmla="*/ 2147483647 w 509"/>
              <a:gd name="T5" fmla="*/ 2147483647 h 485"/>
              <a:gd name="T6" fmla="*/ 0 w 509"/>
              <a:gd name="T7" fmla="*/ 2147483647 h 485"/>
              <a:gd name="T8" fmla="*/ 2147483647 w 509"/>
              <a:gd name="T9" fmla="*/ 2147483647 h 485"/>
              <a:gd name="T10" fmla="*/ 2147483647 w 509"/>
              <a:gd name="T11" fmla="*/ 2147483647 h 485"/>
              <a:gd name="T12" fmla="*/ 2147483647 w 509"/>
              <a:gd name="T13" fmla="*/ 2147483647 h 485"/>
              <a:gd name="T14" fmla="*/ 2147483647 w 509"/>
              <a:gd name="T15" fmla="*/ 2147483647 h 485"/>
              <a:gd name="T16" fmla="*/ 2147483647 w 509"/>
              <a:gd name="T17" fmla="*/ 2147483647 h 485"/>
              <a:gd name="T18" fmla="*/ 2147483647 w 509"/>
              <a:gd name="T19" fmla="*/ 0 h 485"/>
              <a:gd name="T20" fmla="*/ 2147483647 w 509"/>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9"/>
              <a:gd name="T34" fmla="*/ 0 h 485"/>
              <a:gd name="T35" fmla="*/ 509 w 509"/>
              <a:gd name="T36" fmla="*/ 485 h 4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9" h="485">
                <a:moveTo>
                  <a:pt x="230" y="0"/>
                </a:moveTo>
                <a:cubicBezTo>
                  <a:pt x="189" y="4"/>
                  <a:pt x="148" y="4"/>
                  <a:pt x="109" y="12"/>
                </a:cubicBezTo>
                <a:cubicBezTo>
                  <a:pt x="83" y="16"/>
                  <a:pt x="36" y="36"/>
                  <a:pt x="36" y="36"/>
                </a:cubicBezTo>
                <a:cubicBezTo>
                  <a:pt x="58" y="104"/>
                  <a:pt x="22" y="187"/>
                  <a:pt x="0" y="254"/>
                </a:cubicBezTo>
                <a:cubicBezTo>
                  <a:pt x="9" y="283"/>
                  <a:pt x="34" y="398"/>
                  <a:pt x="48" y="412"/>
                </a:cubicBezTo>
                <a:cubicBezTo>
                  <a:pt x="83" y="445"/>
                  <a:pt x="63" y="429"/>
                  <a:pt x="109" y="460"/>
                </a:cubicBezTo>
                <a:cubicBezTo>
                  <a:pt x="211" y="425"/>
                  <a:pt x="335" y="448"/>
                  <a:pt x="436" y="485"/>
                </a:cubicBezTo>
                <a:cubicBezTo>
                  <a:pt x="470" y="448"/>
                  <a:pt x="493" y="410"/>
                  <a:pt x="509" y="363"/>
                </a:cubicBezTo>
                <a:cubicBezTo>
                  <a:pt x="498" y="288"/>
                  <a:pt x="489" y="253"/>
                  <a:pt x="448" y="194"/>
                </a:cubicBezTo>
                <a:cubicBezTo>
                  <a:pt x="461" y="86"/>
                  <a:pt x="487" y="37"/>
                  <a:pt x="376" y="0"/>
                </a:cubicBezTo>
                <a:cubicBezTo>
                  <a:pt x="282" y="30"/>
                  <a:pt x="316" y="28"/>
                  <a:pt x="230" y="0"/>
                </a:cubicBezTo>
                <a:close/>
              </a:path>
            </a:pathLst>
          </a:custGeom>
          <a:solidFill>
            <a:srgbClr val="3366FF"/>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48134" name="AutoShape 6"/>
          <p:cNvSpPr>
            <a:spLocks noChangeArrowheads="1"/>
          </p:cNvSpPr>
          <p:nvPr/>
        </p:nvSpPr>
        <p:spPr bwMode="auto">
          <a:xfrm>
            <a:off x="1892300" y="4933950"/>
            <a:ext cx="673100" cy="730250"/>
          </a:xfrm>
          <a:custGeom>
            <a:avLst/>
            <a:gdLst>
              <a:gd name="T0" fmla="*/ 2147483647 w 424"/>
              <a:gd name="T1" fmla="*/ 2147483647 h 460"/>
              <a:gd name="T2" fmla="*/ 2147483647 w 424"/>
              <a:gd name="T3" fmla="*/ 2147483647 h 460"/>
              <a:gd name="T4" fmla="*/ 2147483647 w 424"/>
              <a:gd name="T5" fmla="*/ 2147483647 h 460"/>
              <a:gd name="T6" fmla="*/ 2147483647 w 424"/>
              <a:gd name="T7" fmla="*/ 2147483647 h 460"/>
              <a:gd name="T8" fmla="*/ 0 w 424"/>
              <a:gd name="T9" fmla="*/ 2147483647 h 460"/>
              <a:gd name="T10" fmla="*/ 2147483647 w 424"/>
              <a:gd name="T11" fmla="*/ 2147483647 h 460"/>
              <a:gd name="T12" fmla="*/ 0 w 424"/>
              <a:gd name="T13" fmla="*/ 2147483647 h 460"/>
              <a:gd name="T14" fmla="*/ 2147483647 w 424"/>
              <a:gd name="T15" fmla="*/ 2147483647 h 460"/>
              <a:gd name="T16" fmla="*/ 2147483647 w 424"/>
              <a:gd name="T17" fmla="*/ 2147483647 h 460"/>
              <a:gd name="T18" fmla="*/ 2147483647 w 424"/>
              <a:gd name="T19" fmla="*/ 2147483647 h 460"/>
              <a:gd name="T20" fmla="*/ 2147483647 w 424"/>
              <a:gd name="T21" fmla="*/ 2147483647 h 460"/>
              <a:gd name="T22" fmla="*/ 2147483647 w 424"/>
              <a:gd name="T23" fmla="*/ 2147483647 h 460"/>
              <a:gd name="T24" fmla="*/ 2147483647 w 424"/>
              <a:gd name="T25" fmla="*/ 2147483647 h 460"/>
              <a:gd name="T26" fmla="*/ 2147483647 w 424"/>
              <a:gd name="T27" fmla="*/ 2147483647 h 460"/>
              <a:gd name="T28" fmla="*/ 2147483647 w 424"/>
              <a:gd name="T29" fmla="*/ 2147483647 h 460"/>
              <a:gd name="T30" fmla="*/ 2147483647 w 424"/>
              <a:gd name="T31" fmla="*/ 2147483647 h 460"/>
              <a:gd name="T32" fmla="*/ 2147483647 w 424"/>
              <a:gd name="T33" fmla="*/ 2147483647 h 460"/>
              <a:gd name="T34" fmla="*/ 2147483647 w 424"/>
              <a:gd name="T35" fmla="*/ 2147483647 h 460"/>
              <a:gd name="T36" fmla="*/ 2147483647 w 424"/>
              <a:gd name="T37" fmla="*/ 2147483647 h 460"/>
              <a:gd name="T38" fmla="*/ 2147483647 w 424"/>
              <a:gd name="T39" fmla="*/ 2147483647 h 460"/>
              <a:gd name="T40" fmla="*/ 2147483647 w 424"/>
              <a:gd name="T41" fmla="*/ 2147483647 h 460"/>
              <a:gd name="T42" fmla="*/ 2147483647 w 424"/>
              <a:gd name="T43" fmla="*/ 2147483647 h 460"/>
              <a:gd name="T44" fmla="*/ 2147483647 w 424"/>
              <a:gd name="T45" fmla="*/ 2147483647 h 460"/>
              <a:gd name="T46" fmla="*/ 2147483647 w 424"/>
              <a:gd name="T47" fmla="*/ 2147483647 h 460"/>
              <a:gd name="T48" fmla="*/ 2147483647 w 424"/>
              <a:gd name="T49" fmla="*/ 2147483647 h 460"/>
              <a:gd name="T50" fmla="*/ 2147483647 w 424"/>
              <a:gd name="T51" fmla="*/ 2147483647 h 460"/>
              <a:gd name="T52" fmla="*/ 2147483647 w 424"/>
              <a:gd name="T53" fmla="*/ 2147483647 h 460"/>
              <a:gd name="T54" fmla="*/ 2147483647 w 424"/>
              <a:gd name="T55" fmla="*/ 2147483647 h 460"/>
              <a:gd name="T56" fmla="*/ 2147483647 w 424"/>
              <a:gd name="T57" fmla="*/ 2147483647 h 460"/>
              <a:gd name="T58" fmla="*/ 2147483647 w 424"/>
              <a:gd name="T59" fmla="*/ 2147483647 h 460"/>
              <a:gd name="T60" fmla="*/ 2147483647 w 424"/>
              <a:gd name="T61" fmla="*/ 2147483647 h 460"/>
              <a:gd name="T62" fmla="*/ 2147483647 w 424"/>
              <a:gd name="T63" fmla="*/ 2147483647 h 460"/>
              <a:gd name="T64" fmla="*/ 2147483647 w 424"/>
              <a:gd name="T65" fmla="*/ 2147483647 h 460"/>
              <a:gd name="T66" fmla="*/ 2147483647 w 424"/>
              <a:gd name="T67" fmla="*/ 2147483647 h 460"/>
              <a:gd name="T68" fmla="*/ 2147483647 w 424"/>
              <a:gd name="T69" fmla="*/ 2147483647 h 460"/>
              <a:gd name="T70" fmla="*/ 2147483647 w 424"/>
              <a:gd name="T71" fmla="*/ 2147483647 h 460"/>
              <a:gd name="T72" fmla="*/ 2147483647 w 424"/>
              <a:gd name="T73" fmla="*/ 2147483647 h 460"/>
              <a:gd name="T74" fmla="*/ 2147483647 w 424"/>
              <a:gd name="T75" fmla="*/ 2147483647 h 4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4"/>
              <a:gd name="T115" fmla="*/ 0 h 460"/>
              <a:gd name="T116" fmla="*/ 424 w 424"/>
              <a:gd name="T117" fmla="*/ 460 h 4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4" h="460">
                <a:moveTo>
                  <a:pt x="104" y="12"/>
                </a:moveTo>
                <a:cubicBezTo>
                  <a:pt x="119" y="0"/>
                  <a:pt x="110" y="13"/>
                  <a:pt x="108" y="22"/>
                </a:cubicBezTo>
                <a:cubicBezTo>
                  <a:pt x="104" y="53"/>
                  <a:pt x="97" y="92"/>
                  <a:pt x="78" y="118"/>
                </a:cubicBezTo>
                <a:cubicBezTo>
                  <a:pt x="69" y="142"/>
                  <a:pt x="49" y="157"/>
                  <a:pt x="34" y="176"/>
                </a:cubicBezTo>
                <a:cubicBezTo>
                  <a:pt x="18" y="194"/>
                  <a:pt x="7" y="211"/>
                  <a:pt x="0" y="234"/>
                </a:cubicBezTo>
                <a:cubicBezTo>
                  <a:pt x="0" y="238"/>
                  <a:pt x="2" y="243"/>
                  <a:pt x="2" y="248"/>
                </a:cubicBezTo>
                <a:cubicBezTo>
                  <a:pt x="2" y="250"/>
                  <a:pt x="0" y="251"/>
                  <a:pt x="0" y="254"/>
                </a:cubicBezTo>
                <a:cubicBezTo>
                  <a:pt x="0" y="274"/>
                  <a:pt x="11" y="295"/>
                  <a:pt x="18" y="314"/>
                </a:cubicBezTo>
                <a:cubicBezTo>
                  <a:pt x="14" y="332"/>
                  <a:pt x="14" y="337"/>
                  <a:pt x="16" y="358"/>
                </a:cubicBezTo>
                <a:cubicBezTo>
                  <a:pt x="11" y="372"/>
                  <a:pt x="11" y="388"/>
                  <a:pt x="10" y="404"/>
                </a:cubicBezTo>
                <a:cubicBezTo>
                  <a:pt x="13" y="413"/>
                  <a:pt x="12" y="408"/>
                  <a:pt x="8" y="422"/>
                </a:cubicBezTo>
                <a:cubicBezTo>
                  <a:pt x="6" y="426"/>
                  <a:pt x="4" y="434"/>
                  <a:pt x="4" y="434"/>
                </a:cubicBezTo>
                <a:cubicBezTo>
                  <a:pt x="7" y="445"/>
                  <a:pt x="23" y="444"/>
                  <a:pt x="34" y="448"/>
                </a:cubicBezTo>
                <a:cubicBezTo>
                  <a:pt x="56" y="445"/>
                  <a:pt x="78" y="443"/>
                  <a:pt x="102" y="444"/>
                </a:cubicBezTo>
                <a:cubicBezTo>
                  <a:pt x="109" y="444"/>
                  <a:pt x="119" y="456"/>
                  <a:pt x="128" y="458"/>
                </a:cubicBezTo>
                <a:cubicBezTo>
                  <a:pt x="141" y="459"/>
                  <a:pt x="154" y="459"/>
                  <a:pt x="168" y="460"/>
                </a:cubicBezTo>
                <a:cubicBezTo>
                  <a:pt x="196" y="456"/>
                  <a:pt x="223" y="453"/>
                  <a:pt x="252" y="450"/>
                </a:cubicBezTo>
                <a:cubicBezTo>
                  <a:pt x="285" y="453"/>
                  <a:pt x="283" y="454"/>
                  <a:pt x="332" y="450"/>
                </a:cubicBezTo>
                <a:cubicBezTo>
                  <a:pt x="338" y="449"/>
                  <a:pt x="350" y="444"/>
                  <a:pt x="350" y="444"/>
                </a:cubicBezTo>
                <a:cubicBezTo>
                  <a:pt x="349" y="442"/>
                  <a:pt x="347" y="439"/>
                  <a:pt x="348" y="438"/>
                </a:cubicBezTo>
                <a:cubicBezTo>
                  <a:pt x="348" y="435"/>
                  <a:pt x="352" y="435"/>
                  <a:pt x="354" y="434"/>
                </a:cubicBezTo>
                <a:cubicBezTo>
                  <a:pt x="359" y="426"/>
                  <a:pt x="362" y="414"/>
                  <a:pt x="364" y="406"/>
                </a:cubicBezTo>
                <a:cubicBezTo>
                  <a:pt x="358" y="390"/>
                  <a:pt x="363" y="384"/>
                  <a:pt x="366" y="368"/>
                </a:cubicBezTo>
                <a:cubicBezTo>
                  <a:pt x="365" y="354"/>
                  <a:pt x="363" y="340"/>
                  <a:pt x="364" y="326"/>
                </a:cubicBezTo>
                <a:cubicBezTo>
                  <a:pt x="364" y="321"/>
                  <a:pt x="368" y="314"/>
                  <a:pt x="368" y="314"/>
                </a:cubicBezTo>
                <a:cubicBezTo>
                  <a:pt x="367" y="299"/>
                  <a:pt x="366" y="284"/>
                  <a:pt x="366" y="270"/>
                </a:cubicBezTo>
                <a:cubicBezTo>
                  <a:pt x="364" y="246"/>
                  <a:pt x="366" y="173"/>
                  <a:pt x="396" y="164"/>
                </a:cubicBezTo>
                <a:cubicBezTo>
                  <a:pt x="400" y="157"/>
                  <a:pt x="410" y="144"/>
                  <a:pt x="410" y="144"/>
                </a:cubicBezTo>
                <a:cubicBezTo>
                  <a:pt x="412" y="113"/>
                  <a:pt x="420" y="84"/>
                  <a:pt x="424" y="54"/>
                </a:cubicBezTo>
                <a:cubicBezTo>
                  <a:pt x="418" y="36"/>
                  <a:pt x="354" y="33"/>
                  <a:pt x="338" y="32"/>
                </a:cubicBezTo>
                <a:cubicBezTo>
                  <a:pt x="328" y="28"/>
                  <a:pt x="320" y="24"/>
                  <a:pt x="312" y="22"/>
                </a:cubicBezTo>
                <a:cubicBezTo>
                  <a:pt x="290" y="26"/>
                  <a:pt x="274" y="25"/>
                  <a:pt x="254" y="20"/>
                </a:cubicBezTo>
                <a:cubicBezTo>
                  <a:pt x="246" y="22"/>
                  <a:pt x="241" y="20"/>
                  <a:pt x="234" y="18"/>
                </a:cubicBezTo>
                <a:cubicBezTo>
                  <a:pt x="227" y="16"/>
                  <a:pt x="216" y="12"/>
                  <a:pt x="216" y="12"/>
                </a:cubicBezTo>
                <a:cubicBezTo>
                  <a:pt x="208" y="14"/>
                  <a:pt x="200" y="15"/>
                  <a:pt x="192" y="18"/>
                </a:cubicBezTo>
                <a:cubicBezTo>
                  <a:pt x="171" y="14"/>
                  <a:pt x="150" y="7"/>
                  <a:pt x="130" y="2"/>
                </a:cubicBezTo>
                <a:cubicBezTo>
                  <a:pt x="122" y="4"/>
                  <a:pt x="117" y="8"/>
                  <a:pt x="110" y="10"/>
                </a:cubicBezTo>
                <a:cubicBezTo>
                  <a:pt x="107" y="17"/>
                  <a:pt x="109" y="17"/>
                  <a:pt x="104" y="12"/>
                </a:cubicBezTo>
                <a:close/>
              </a:path>
            </a:pathLst>
          </a:custGeom>
          <a:solidFill>
            <a:srgbClr val="333333"/>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87111" name="Text Box 7"/>
          <p:cNvSpPr txBox="1">
            <a:spLocks noChangeArrowheads="1"/>
          </p:cNvSpPr>
          <p:nvPr/>
        </p:nvSpPr>
        <p:spPr bwMode="auto">
          <a:xfrm>
            <a:off x="-107950" y="3505200"/>
            <a:ext cx="2098675" cy="876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25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000" b="1" dirty="0">
                <a:solidFill>
                  <a:srgbClr val="FFFFFF"/>
                </a:solidFill>
                <a:latin typeface="Arial" panose="020B0604020202020204" pitchFamily="34" charset="0"/>
                <a:cs typeface="Arial" panose="020B0604020202020204" pitchFamily="34" charset="0"/>
              </a:rPr>
              <a:t>البحر</a:t>
            </a:r>
          </a:p>
          <a:p>
            <a:pPr marL="0" marR="0" lvl="0" indent="0" algn="ctr" defTabSz="449263" rtl="0" eaLnBrk="1" fontAlgn="base" latinLnBrk="0" hangingPunct="1">
              <a:lnSpc>
                <a:spcPct val="100000"/>
              </a:lnSpc>
              <a:spcBef>
                <a:spcPts val="125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المتوسط</a:t>
            </a:r>
            <a:endParaRPr kumimoji="0" lang="en-GB"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136" name="Text Box 8"/>
          <p:cNvSpPr txBox="1">
            <a:spLocks noChangeArrowheads="1"/>
          </p:cNvSpPr>
          <p:nvPr/>
        </p:nvSpPr>
        <p:spPr bwMode="auto">
          <a:xfrm>
            <a:off x="2286000" y="3733800"/>
            <a:ext cx="12954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00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آرام</a:t>
            </a:r>
            <a:endParaRPr kumimoji="0" lang="en-GB"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137" name="Text Box 9"/>
          <p:cNvSpPr txBox="1">
            <a:spLocks noChangeArrowheads="1"/>
          </p:cNvSpPr>
          <p:nvPr/>
        </p:nvSpPr>
        <p:spPr bwMode="auto">
          <a:xfrm>
            <a:off x="1898650" y="4876800"/>
            <a:ext cx="1487488"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00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يهوذا</a:t>
            </a:r>
            <a:endParaRPr kumimoji="0" lang="en-GB"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87114" name="Text Box 10"/>
          <p:cNvSpPr txBox="1">
            <a:spLocks noChangeArrowheads="1"/>
          </p:cNvSpPr>
          <p:nvPr/>
        </p:nvSpPr>
        <p:spPr bwMode="auto">
          <a:xfrm>
            <a:off x="533400" y="6096000"/>
            <a:ext cx="14478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00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مصر</a:t>
            </a:r>
            <a:endParaRPr kumimoji="0" lang="en-GB"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87115" name="AutoShape 11"/>
          <p:cNvSpPr>
            <a:spLocks noChangeArrowheads="1"/>
          </p:cNvSpPr>
          <p:nvPr/>
        </p:nvSpPr>
        <p:spPr bwMode="auto">
          <a:xfrm>
            <a:off x="2357438" y="6350000"/>
            <a:ext cx="277812" cy="676275"/>
          </a:xfrm>
          <a:custGeom>
            <a:avLst/>
            <a:gdLst>
              <a:gd name="T0" fmla="*/ 2147483647 w 175"/>
              <a:gd name="T1" fmla="*/ 2147483647 h 426"/>
              <a:gd name="T2" fmla="*/ 2147483647 w 175"/>
              <a:gd name="T3" fmla="*/ 2147483647 h 426"/>
              <a:gd name="T4" fmla="*/ 2147483647 w 175"/>
              <a:gd name="T5" fmla="*/ 0 h 426"/>
              <a:gd name="T6" fmla="*/ 2147483647 w 175"/>
              <a:gd name="T7" fmla="*/ 2147483647 h 426"/>
              <a:gd name="T8" fmla="*/ 2147483647 w 175"/>
              <a:gd name="T9" fmla="*/ 2147483647 h 426"/>
              <a:gd name="T10" fmla="*/ 2147483647 w 175"/>
              <a:gd name="T11" fmla="*/ 2147483647 h 426"/>
              <a:gd name="T12" fmla="*/ 0 60000 65536"/>
              <a:gd name="T13" fmla="*/ 0 60000 65536"/>
              <a:gd name="T14" fmla="*/ 0 60000 65536"/>
              <a:gd name="T15" fmla="*/ 0 60000 65536"/>
              <a:gd name="T16" fmla="*/ 0 60000 65536"/>
              <a:gd name="T17" fmla="*/ 0 60000 65536"/>
              <a:gd name="T18" fmla="*/ 0 w 175"/>
              <a:gd name="T19" fmla="*/ 0 h 426"/>
              <a:gd name="T20" fmla="*/ 175 w 175"/>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175" h="426">
                <a:moveTo>
                  <a:pt x="91" y="340"/>
                </a:moveTo>
                <a:cubicBezTo>
                  <a:pt x="51" y="280"/>
                  <a:pt x="65" y="320"/>
                  <a:pt x="78" y="231"/>
                </a:cubicBezTo>
                <a:cubicBezTo>
                  <a:pt x="89" y="148"/>
                  <a:pt x="101" y="78"/>
                  <a:pt x="127" y="0"/>
                </a:cubicBezTo>
                <a:cubicBezTo>
                  <a:pt x="154" y="85"/>
                  <a:pt x="159" y="48"/>
                  <a:pt x="139" y="109"/>
                </a:cubicBezTo>
                <a:cubicBezTo>
                  <a:pt x="148" y="191"/>
                  <a:pt x="159" y="270"/>
                  <a:pt x="175" y="352"/>
                </a:cubicBezTo>
                <a:cubicBezTo>
                  <a:pt x="174" y="352"/>
                  <a:pt x="0" y="426"/>
                  <a:pt x="91" y="340"/>
                </a:cubicBezTo>
                <a:close/>
              </a:path>
            </a:pathLst>
          </a:custGeom>
          <a:solidFill>
            <a:srgbClr val="0000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87116" name="AutoShape 12"/>
          <p:cNvSpPr>
            <a:spLocks noChangeArrowheads="1"/>
          </p:cNvSpPr>
          <p:nvPr/>
        </p:nvSpPr>
        <p:spPr bwMode="auto">
          <a:xfrm>
            <a:off x="1600200" y="6400800"/>
            <a:ext cx="192088" cy="519113"/>
          </a:xfrm>
          <a:custGeom>
            <a:avLst/>
            <a:gdLst>
              <a:gd name="T0" fmla="*/ 2147483647 w 121"/>
              <a:gd name="T1" fmla="*/ 2147483647 h 327"/>
              <a:gd name="T2" fmla="*/ 2147483647 w 121"/>
              <a:gd name="T3" fmla="*/ 0 h 327"/>
              <a:gd name="T4" fmla="*/ 0 w 121"/>
              <a:gd name="T5" fmla="*/ 2147483647 h 327"/>
              <a:gd name="T6" fmla="*/ 2147483647 w 121"/>
              <a:gd name="T7" fmla="*/ 2147483647 h 327"/>
              <a:gd name="T8" fmla="*/ 2147483647 w 121"/>
              <a:gd name="T9" fmla="*/ 2147483647 h 327"/>
              <a:gd name="T10" fmla="*/ 2147483647 w 121"/>
              <a:gd name="T11" fmla="*/ 2147483647 h 327"/>
              <a:gd name="T12" fmla="*/ 2147483647 w 121"/>
              <a:gd name="T13" fmla="*/ 2147483647 h 327"/>
              <a:gd name="T14" fmla="*/ 0 60000 65536"/>
              <a:gd name="T15" fmla="*/ 0 60000 65536"/>
              <a:gd name="T16" fmla="*/ 0 60000 65536"/>
              <a:gd name="T17" fmla="*/ 0 60000 65536"/>
              <a:gd name="T18" fmla="*/ 0 60000 65536"/>
              <a:gd name="T19" fmla="*/ 0 60000 65536"/>
              <a:gd name="T20" fmla="*/ 0 60000 65536"/>
              <a:gd name="T21" fmla="*/ 0 w 121"/>
              <a:gd name="T22" fmla="*/ 0 h 327"/>
              <a:gd name="T23" fmla="*/ 121 w 121"/>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327">
                <a:moveTo>
                  <a:pt x="121" y="290"/>
                </a:moveTo>
                <a:cubicBezTo>
                  <a:pt x="63" y="203"/>
                  <a:pt x="82" y="96"/>
                  <a:pt x="48" y="0"/>
                </a:cubicBezTo>
                <a:cubicBezTo>
                  <a:pt x="30" y="52"/>
                  <a:pt x="13" y="103"/>
                  <a:pt x="0" y="157"/>
                </a:cubicBezTo>
                <a:cubicBezTo>
                  <a:pt x="14" y="286"/>
                  <a:pt x="12" y="229"/>
                  <a:pt x="12" y="327"/>
                </a:cubicBezTo>
                <a:cubicBezTo>
                  <a:pt x="36" y="319"/>
                  <a:pt x="67" y="321"/>
                  <a:pt x="85" y="303"/>
                </a:cubicBezTo>
                <a:cubicBezTo>
                  <a:pt x="93" y="294"/>
                  <a:pt x="98" y="281"/>
                  <a:pt x="109" y="278"/>
                </a:cubicBezTo>
                <a:cubicBezTo>
                  <a:pt x="114" y="276"/>
                  <a:pt x="117" y="286"/>
                  <a:pt x="121" y="290"/>
                </a:cubicBezTo>
                <a:close/>
              </a:path>
            </a:pathLst>
          </a:custGeom>
          <a:solidFill>
            <a:srgbClr val="0000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48141" name="Text Box 13"/>
          <p:cNvSpPr txBox="1">
            <a:spLocks noChangeArrowheads="1"/>
          </p:cNvSpPr>
          <p:nvPr/>
        </p:nvSpPr>
        <p:spPr bwMode="auto">
          <a:xfrm>
            <a:off x="6078538" y="2362200"/>
            <a:ext cx="1749425" cy="5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75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نينوى</a:t>
            </a:r>
            <a:endParaRPr kumimoji="0" lang="en-GB"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nvGrpSpPr>
          <p:cNvPr id="687118" name="Group 14"/>
          <p:cNvGrpSpPr>
            <a:grpSpLocks/>
          </p:cNvGrpSpPr>
          <p:nvPr/>
        </p:nvGrpSpPr>
        <p:grpSpPr bwMode="auto">
          <a:xfrm>
            <a:off x="3178175" y="1574800"/>
            <a:ext cx="5202238" cy="4291013"/>
            <a:chOff x="2002" y="992"/>
            <a:chExt cx="3277" cy="2703"/>
          </a:xfrm>
        </p:grpSpPr>
        <p:sp>
          <p:nvSpPr>
            <p:cNvPr id="687137" name="AutoShape 15"/>
            <p:cNvSpPr>
              <a:spLocks noChangeArrowheads="1"/>
            </p:cNvSpPr>
            <p:nvPr/>
          </p:nvSpPr>
          <p:spPr bwMode="auto">
            <a:xfrm>
              <a:off x="3474" y="1152"/>
              <a:ext cx="1806" cy="2544"/>
            </a:xfrm>
            <a:custGeom>
              <a:avLst/>
              <a:gdLst>
                <a:gd name="T0" fmla="*/ 519780 w 1556"/>
                <a:gd name="T1" fmla="*/ 18944096 h 2012"/>
                <a:gd name="T2" fmla="*/ 450267 w 1556"/>
                <a:gd name="T3" fmla="*/ 17961834 h 2012"/>
                <a:gd name="T4" fmla="*/ 420230 w 1556"/>
                <a:gd name="T5" fmla="*/ 17403840 h 2012"/>
                <a:gd name="T6" fmla="*/ 415560 w 1556"/>
                <a:gd name="T7" fmla="*/ 16292533 h 2012"/>
                <a:gd name="T8" fmla="*/ 400821 w 1556"/>
                <a:gd name="T9" fmla="*/ 16011836 h 2012"/>
                <a:gd name="T10" fmla="*/ 371123 w 1556"/>
                <a:gd name="T11" fmla="*/ 15315317 h 2012"/>
                <a:gd name="T12" fmla="*/ 356073 w 1556"/>
                <a:gd name="T13" fmla="*/ 14474654 h 2012"/>
                <a:gd name="T14" fmla="*/ 326552 w 1556"/>
                <a:gd name="T15" fmla="*/ 13086387 h 2012"/>
                <a:gd name="T16" fmla="*/ 321736 w 1556"/>
                <a:gd name="T17" fmla="*/ 12663449 h 2012"/>
                <a:gd name="T18" fmla="*/ 291669 w 1556"/>
                <a:gd name="T19" fmla="*/ 12244148 h 2012"/>
                <a:gd name="T20" fmla="*/ 242402 w 1556"/>
                <a:gd name="T21" fmla="*/ 8615241 h 2012"/>
                <a:gd name="T22" fmla="*/ 227092 w 1556"/>
                <a:gd name="T23" fmla="*/ 8074564 h 2012"/>
                <a:gd name="T24" fmla="*/ 217760 w 1556"/>
                <a:gd name="T25" fmla="*/ 7644442 h 2012"/>
                <a:gd name="T26" fmla="*/ 187756 w 1556"/>
                <a:gd name="T27" fmla="*/ 7083975 h 2012"/>
                <a:gd name="T28" fmla="*/ 133860 w 1556"/>
                <a:gd name="T29" fmla="*/ 5968163 h 2012"/>
                <a:gd name="T30" fmla="*/ 108886 w 1556"/>
                <a:gd name="T31" fmla="*/ 5137407 h 2012"/>
                <a:gd name="T32" fmla="*/ 89136 w 1556"/>
                <a:gd name="T33" fmla="*/ 3736122 h 2012"/>
                <a:gd name="T34" fmla="*/ 68950 w 1556"/>
                <a:gd name="T35" fmla="*/ 2909333 h 2012"/>
                <a:gd name="T36" fmla="*/ 44404 w 1556"/>
                <a:gd name="T37" fmla="*/ 1377322 h 2012"/>
                <a:gd name="T38" fmla="*/ 0 w 1556"/>
                <a:gd name="T39" fmla="*/ 392874 h 20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6"/>
                <a:gd name="T61" fmla="*/ 0 h 2012"/>
                <a:gd name="T62" fmla="*/ 1556 w 1556"/>
                <a:gd name="T63" fmla="*/ 2012 h 20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6" h="2012">
                  <a:moveTo>
                    <a:pt x="1556" y="2012"/>
                  </a:moveTo>
                  <a:cubicBezTo>
                    <a:pt x="1487" y="1961"/>
                    <a:pt x="1419" y="1947"/>
                    <a:pt x="1348" y="1908"/>
                  </a:cubicBezTo>
                  <a:cubicBezTo>
                    <a:pt x="1316" y="1890"/>
                    <a:pt x="1259" y="1849"/>
                    <a:pt x="1259" y="1849"/>
                  </a:cubicBezTo>
                  <a:cubicBezTo>
                    <a:pt x="1254" y="1809"/>
                    <a:pt x="1259" y="1767"/>
                    <a:pt x="1245" y="1731"/>
                  </a:cubicBezTo>
                  <a:cubicBezTo>
                    <a:pt x="1238" y="1714"/>
                    <a:pt x="1213" y="1712"/>
                    <a:pt x="1200" y="1701"/>
                  </a:cubicBezTo>
                  <a:cubicBezTo>
                    <a:pt x="1085" y="1605"/>
                    <a:pt x="1223" y="1702"/>
                    <a:pt x="1111" y="1627"/>
                  </a:cubicBezTo>
                  <a:cubicBezTo>
                    <a:pt x="1015" y="1479"/>
                    <a:pt x="1138" y="1676"/>
                    <a:pt x="1067" y="1538"/>
                  </a:cubicBezTo>
                  <a:cubicBezTo>
                    <a:pt x="1041" y="1487"/>
                    <a:pt x="1003" y="1440"/>
                    <a:pt x="978" y="1390"/>
                  </a:cubicBezTo>
                  <a:cubicBezTo>
                    <a:pt x="970" y="1375"/>
                    <a:pt x="975" y="1355"/>
                    <a:pt x="963" y="1345"/>
                  </a:cubicBezTo>
                  <a:cubicBezTo>
                    <a:pt x="937" y="1323"/>
                    <a:pt x="903" y="1315"/>
                    <a:pt x="874" y="1301"/>
                  </a:cubicBezTo>
                  <a:cubicBezTo>
                    <a:pt x="674" y="935"/>
                    <a:pt x="892" y="1364"/>
                    <a:pt x="726" y="916"/>
                  </a:cubicBezTo>
                  <a:cubicBezTo>
                    <a:pt x="717" y="892"/>
                    <a:pt x="695" y="877"/>
                    <a:pt x="681" y="857"/>
                  </a:cubicBezTo>
                  <a:cubicBezTo>
                    <a:pt x="670" y="842"/>
                    <a:pt x="665" y="823"/>
                    <a:pt x="652" y="812"/>
                  </a:cubicBezTo>
                  <a:cubicBezTo>
                    <a:pt x="625" y="788"/>
                    <a:pt x="563" y="753"/>
                    <a:pt x="563" y="753"/>
                  </a:cubicBezTo>
                  <a:cubicBezTo>
                    <a:pt x="521" y="690"/>
                    <a:pt x="468" y="657"/>
                    <a:pt x="400" y="634"/>
                  </a:cubicBezTo>
                  <a:cubicBezTo>
                    <a:pt x="373" y="607"/>
                    <a:pt x="341" y="581"/>
                    <a:pt x="326" y="546"/>
                  </a:cubicBezTo>
                  <a:cubicBezTo>
                    <a:pt x="282" y="450"/>
                    <a:pt x="314" y="475"/>
                    <a:pt x="267" y="397"/>
                  </a:cubicBezTo>
                  <a:cubicBezTo>
                    <a:pt x="248" y="366"/>
                    <a:pt x="207" y="309"/>
                    <a:pt x="207" y="309"/>
                  </a:cubicBezTo>
                  <a:cubicBezTo>
                    <a:pt x="190" y="219"/>
                    <a:pt x="197" y="208"/>
                    <a:pt x="133" y="146"/>
                  </a:cubicBezTo>
                  <a:cubicBezTo>
                    <a:pt x="115" y="74"/>
                    <a:pt x="83" y="0"/>
                    <a:pt x="0" y="42"/>
                  </a:cubicBezTo>
                </a:path>
              </a:pathLst>
            </a:custGeom>
            <a:noFill/>
            <a:ln w="3816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87138" name="AutoShape 16"/>
            <p:cNvSpPr>
              <a:spLocks noChangeArrowheads="1"/>
            </p:cNvSpPr>
            <p:nvPr/>
          </p:nvSpPr>
          <p:spPr bwMode="auto">
            <a:xfrm>
              <a:off x="2002" y="992"/>
              <a:ext cx="2915" cy="2528"/>
            </a:xfrm>
            <a:custGeom>
              <a:avLst/>
              <a:gdLst>
                <a:gd name="T0" fmla="*/ 2915 w 2915"/>
                <a:gd name="T1" fmla="*/ 2528 h 2528"/>
                <a:gd name="T2" fmla="*/ 2809 w 2915"/>
                <a:gd name="T3" fmla="*/ 2475 h 2528"/>
                <a:gd name="T4" fmla="*/ 2723 w 2915"/>
                <a:gd name="T5" fmla="*/ 2400 h 2528"/>
                <a:gd name="T6" fmla="*/ 2691 w 2915"/>
                <a:gd name="T7" fmla="*/ 2389 h 2528"/>
                <a:gd name="T8" fmla="*/ 2553 w 2915"/>
                <a:gd name="T9" fmla="*/ 2315 h 2528"/>
                <a:gd name="T10" fmla="*/ 2499 w 2915"/>
                <a:gd name="T11" fmla="*/ 2283 h 2528"/>
                <a:gd name="T12" fmla="*/ 2435 w 2915"/>
                <a:gd name="T13" fmla="*/ 2240 h 2528"/>
                <a:gd name="T14" fmla="*/ 2318 w 2915"/>
                <a:gd name="T15" fmla="*/ 2069 h 2528"/>
                <a:gd name="T16" fmla="*/ 2243 w 2915"/>
                <a:gd name="T17" fmla="*/ 1931 h 2528"/>
                <a:gd name="T18" fmla="*/ 2201 w 2915"/>
                <a:gd name="T19" fmla="*/ 1771 h 2528"/>
                <a:gd name="T20" fmla="*/ 2179 w 2915"/>
                <a:gd name="T21" fmla="*/ 1707 h 2528"/>
                <a:gd name="T22" fmla="*/ 2073 w 2915"/>
                <a:gd name="T23" fmla="*/ 1579 h 2528"/>
                <a:gd name="T24" fmla="*/ 1987 w 2915"/>
                <a:gd name="T25" fmla="*/ 1504 h 2528"/>
                <a:gd name="T26" fmla="*/ 1891 w 2915"/>
                <a:gd name="T27" fmla="*/ 1376 h 2528"/>
                <a:gd name="T28" fmla="*/ 1753 w 2915"/>
                <a:gd name="T29" fmla="*/ 1365 h 2528"/>
                <a:gd name="T30" fmla="*/ 1603 w 2915"/>
                <a:gd name="T31" fmla="*/ 1323 h 2528"/>
                <a:gd name="T32" fmla="*/ 1347 w 2915"/>
                <a:gd name="T33" fmla="*/ 1216 h 2528"/>
                <a:gd name="T34" fmla="*/ 1017 w 2915"/>
                <a:gd name="T35" fmla="*/ 1077 h 2528"/>
                <a:gd name="T36" fmla="*/ 995 w 2915"/>
                <a:gd name="T37" fmla="*/ 1056 h 2528"/>
                <a:gd name="T38" fmla="*/ 931 w 2915"/>
                <a:gd name="T39" fmla="*/ 1035 h 2528"/>
                <a:gd name="T40" fmla="*/ 729 w 2915"/>
                <a:gd name="T41" fmla="*/ 907 h 2528"/>
                <a:gd name="T42" fmla="*/ 451 w 2915"/>
                <a:gd name="T43" fmla="*/ 853 h 2528"/>
                <a:gd name="T44" fmla="*/ 419 w 2915"/>
                <a:gd name="T45" fmla="*/ 843 h 2528"/>
                <a:gd name="T46" fmla="*/ 398 w 2915"/>
                <a:gd name="T47" fmla="*/ 821 h 2528"/>
                <a:gd name="T48" fmla="*/ 302 w 2915"/>
                <a:gd name="T49" fmla="*/ 789 h 2528"/>
                <a:gd name="T50" fmla="*/ 270 w 2915"/>
                <a:gd name="T51" fmla="*/ 768 h 2528"/>
                <a:gd name="T52" fmla="*/ 46 w 2915"/>
                <a:gd name="T53" fmla="*/ 629 h 2528"/>
                <a:gd name="T54" fmla="*/ 35 w 2915"/>
                <a:gd name="T55" fmla="*/ 363 h 2528"/>
                <a:gd name="T56" fmla="*/ 142 w 2915"/>
                <a:gd name="T57" fmla="*/ 117 h 2528"/>
                <a:gd name="T58" fmla="*/ 195 w 2915"/>
                <a:gd name="T59" fmla="*/ 0 h 25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15"/>
                <a:gd name="T91" fmla="*/ 0 h 2528"/>
                <a:gd name="T92" fmla="*/ 2915 w 2915"/>
                <a:gd name="T93" fmla="*/ 2528 h 25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15" h="2528">
                  <a:moveTo>
                    <a:pt x="2915" y="2528"/>
                  </a:moveTo>
                  <a:cubicBezTo>
                    <a:pt x="2879" y="2510"/>
                    <a:pt x="2840" y="2499"/>
                    <a:pt x="2809" y="2475"/>
                  </a:cubicBezTo>
                  <a:cubicBezTo>
                    <a:pt x="2735" y="2416"/>
                    <a:pt x="2879" y="2504"/>
                    <a:pt x="2723" y="2400"/>
                  </a:cubicBezTo>
                  <a:cubicBezTo>
                    <a:pt x="2713" y="2393"/>
                    <a:pt x="2700" y="2394"/>
                    <a:pt x="2691" y="2389"/>
                  </a:cubicBezTo>
                  <a:cubicBezTo>
                    <a:pt x="2529" y="2299"/>
                    <a:pt x="2729" y="2391"/>
                    <a:pt x="2553" y="2315"/>
                  </a:cubicBezTo>
                  <a:cubicBezTo>
                    <a:pt x="2502" y="2264"/>
                    <a:pt x="2563" y="2318"/>
                    <a:pt x="2499" y="2283"/>
                  </a:cubicBezTo>
                  <a:cubicBezTo>
                    <a:pt x="2476" y="2270"/>
                    <a:pt x="2435" y="2240"/>
                    <a:pt x="2435" y="2240"/>
                  </a:cubicBezTo>
                  <a:cubicBezTo>
                    <a:pt x="2413" y="2171"/>
                    <a:pt x="2357" y="2128"/>
                    <a:pt x="2318" y="2069"/>
                  </a:cubicBezTo>
                  <a:cubicBezTo>
                    <a:pt x="2303" y="2014"/>
                    <a:pt x="2283" y="1970"/>
                    <a:pt x="2243" y="1931"/>
                  </a:cubicBezTo>
                  <a:cubicBezTo>
                    <a:pt x="2217" y="1878"/>
                    <a:pt x="2217" y="1826"/>
                    <a:pt x="2201" y="1771"/>
                  </a:cubicBezTo>
                  <a:cubicBezTo>
                    <a:pt x="2194" y="1749"/>
                    <a:pt x="2194" y="1723"/>
                    <a:pt x="2179" y="1707"/>
                  </a:cubicBezTo>
                  <a:cubicBezTo>
                    <a:pt x="2140" y="1666"/>
                    <a:pt x="2108" y="1621"/>
                    <a:pt x="2073" y="1579"/>
                  </a:cubicBezTo>
                  <a:cubicBezTo>
                    <a:pt x="2048" y="1549"/>
                    <a:pt x="2014" y="1531"/>
                    <a:pt x="1987" y="1504"/>
                  </a:cubicBezTo>
                  <a:cubicBezTo>
                    <a:pt x="1970" y="1454"/>
                    <a:pt x="1955" y="1384"/>
                    <a:pt x="1891" y="1376"/>
                  </a:cubicBezTo>
                  <a:cubicBezTo>
                    <a:pt x="1845" y="1370"/>
                    <a:pt x="1799" y="1368"/>
                    <a:pt x="1753" y="1365"/>
                  </a:cubicBezTo>
                  <a:cubicBezTo>
                    <a:pt x="1700" y="1347"/>
                    <a:pt x="1657" y="1333"/>
                    <a:pt x="1603" y="1323"/>
                  </a:cubicBezTo>
                  <a:cubicBezTo>
                    <a:pt x="1551" y="1268"/>
                    <a:pt x="1420" y="1226"/>
                    <a:pt x="1347" y="1216"/>
                  </a:cubicBezTo>
                  <a:cubicBezTo>
                    <a:pt x="1247" y="1140"/>
                    <a:pt x="1133" y="1116"/>
                    <a:pt x="1017" y="1077"/>
                  </a:cubicBezTo>
                  <a:cubicBezTo>
                    <a:pt x="1009" y="1070"/>
                    <a:pt x="1004" y="1060"/>
                    <a:pt x="995" y="1056"/>
                  </a:cubicBezTo>
                  <a:cubicBezTo>
                    <a:pt x="974" y="1046"/>
                    <a:pt x="931" y="1035"/>
                    <a:pt x="931" y="1035"/>
                  </a:cubicBezTo>
                  <a:cubicBezTo>
                    <a:pt x="874" y="949"/>
                    <a:pt x="822" y="932"/>
                    <a:pt x="729" y="907"/>
                  </a:cubicBezTo>
                  <a:cubicBezTo>
                    <a:pt x="634" y="881"/>
                    <a:pt x="549" y="864"/>
                    <a:pt x="451" y="853"/>
                  </a:cubicBezTo>
                  <a:cubicBezTo>
                    <a:pt x="440" y="849"/>
                    <a:pt x="428" y="848"/>
                    <a:pt x="419" y="843"/>
                  </a:cubicBezTo>
                  <a:cubicBezTo>
                    <a:pt x="410" y="837"/>
                    <a:pt x="407" y="825"/>
                    <a:pt x="398" y="821"/>
                  </a:cubicBezTo>
                  <a:cubicBezTo>
                    <a:pt x="367" y="805"/>
                    <a:pt x="330" y="807"/>
                    <a:pt x="302" y="789"/>
                  </a:cubicBezTo>
                  <a:cubicBezTo>
                    <a:pt x="291" y="782"/>
                    <a:pt x="281" y="773"/>
                    <a:pt x="270" y="768"/>
                  </a:cubicBezTo>
                  <a:cubicBezTo>
                    <a:pt x="183" y="730"/>
                    <a:pt x="100" y="712"/>
                    <a:pt x="46" y="629"/>
                  </a:cubicBezTo>
                  <a:cubicBezTo>
                    <a:pt x="27" y="541"/>
                    <a:pt x="13" y="451"/>
                    <a:pt x="35" y="363"/>
                  </a:cubicBezTo>
                  <a:cubicBezTo>
                    <a:pt x="45" y="162"/>
                    <a:pt x="0" y="165"/>
                    <a:pt x="142" y="117"/>
                  </a:cubicBezTo>
                  <a:cubicBezTo>
                    <a:pt x="173" y="85"/>
                    <a:pt x="219" y="46"/>
                    <a:pt x="195" y="0"/>
                  </a:cubicBezTo>
                </a:path>
              </a:pathLst>
            </a:custGeom>
            <a:noFill/>
            <a:ln w="3816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sp>
        <p:nvSpPr>
          <p:cNvPr id="48145" name="AutoShape 17"/>
          <p:cNvSpPr>
            <a:spLocks noChangeArrowheads="1"/>
          </p:cNvSpPr>
          <p:nvPr/>
        </p:nvSpPr>
        <p:spPr bwMode="auto">
          <a:xfrm>
            <a:off x="3200400" y="1519238"/>
            <a:ext cx="3759200" cy="3114675"/>
          </a:xfrm>
          <a:custGeom>
            <a:avLst/>
            <a:gdLst>
              <a:gd name="T0" fmla="*/ 2147483647 w 2368"/>
              <a:gd name="T1" fmla="*/ 2147483647 h 1962"/>
              <a:gd name="T2" fmla="*/ 2147483647 w 2368"/>
              <a:gd name="T3" fmla="*/ 2147483647 h 1962"/>
              <a:gd name="T4" fmla="*/ 2147483647 w 2368"/>
              <a:gd name="T5" fmla="*/ 2147483647 h 1962"/>
              <a:gd name="T6" fmla="*/ 2147483647 w 2368"/>
              <a:gd name="T7" fmla="*/ 2147483647 h 1962"/>
              <a:gd name="T8" fmla="*/ 2147483647 w 2368"/>
              <a:gd name="T9" fmla="*/ 2147483647 h 1962"/>
              <a:gd name="T10" fmla="*/ 2147483647 w 2368"/>
              <a:gd name="T11" fmla="*/ 2147483647 h 1962"/>
              <a:gd name="T12" fmla="*/ 2147483647 w 2368"/>
              <a:gd name="T13" fmla="*/ 2147483647 h 1962"/>
              <a:gd name="T14" fmla="*/ 2147483647 w 2368"/>
              <a:gd name="T15" fmla="*/ 2147483647 h 1962"/>
              <a:gd name="T16" fmla="*/ 2147483647 w 2368"/>
              <a:gd name="T17" fmla="*/ 2147483647 h 1962"/>
              <a:gd name="T18" fmla="*/ 2147483647 w 2368"/>
              <a:gd name="T19" fmla="*/ 2147483647 h 1962"/>
              <a:gd name="T20" fmla="*/ 2147483647 w 2368"/>
              <a:gd name="T21" fmla="*/ 2147483647 h 1962"/>
              <a:gd name="T22" fmla="*/ 2147483647 w 2368"/>
              <a:gd name="T23" fmla="*/ 2147483647 h 1962"/>
              <a:gd name="T24" fmla="*/ 2147483647 w 2368"/>
              <a:gd name="T25" fmla="*/ 2147483647 h 1962"/>
              <a:gd name="T26" fmla="*/ 2147483647 w 2368"/>
              <a:gd name="T27" fmla="*/ 2147483647 h 1962"/>
              <a:gd name="T28" fmla="*/ 2147483647 w 2368"/>
              <a:gd name="T29" fmla="*/ 2147483647 h 1962"/>
              <a:gd name="T30" fmla="*/ 2147483647 w 2368"/>
              <a:gd name="T31" fmla="*/ 2147483647 h 1962"/>
              <a:gd name="T32" fmla="*/ 2147483647 w 2368"/>
              <a:gd name="T33" fmla="*/ 2147483647 h 1962"/>
              <a:gd name="T34" fmla="*/ 2147483647 w 2368"/>
              <a:gd name="T35" fmla="*/ 2147483647 h 1962"/>
              <a:gd name="T36" fmla="*/ 2147483647 w 2368"/>
              <a:gd name="T37" fmla="*/ 2147483647 h 1962"/>
              <a:gd name="T38" fmla="*/ 2147483647 w 2368"/>
              <a:gd name="T39" fmla="*/ 2147483647 h 1962"/>
              <a:gd name="T40" fmla="*/ 2147483647 w 2368"/>
              <a:gd name="T41" fmla="*/ 2147483647 h 1962"/>
              <a:gd name="T42" fmla="*/ 2147483647 w 2368"/>
              <a:gd name="T43" fmla="*/ 2147483647 h 1962"/>
              <a:gd name="T44" fmla="*/ 2147483647 w 2368"/>
              <a:gd name="T45" fmla="*/ 2147483647 h 1962"/>
              <a:gd name="T46" fmla="*/ 2147483647 w 2368"/>
              <a:gd name="T47" fmla="*/ 2147483647 h 1962"/>
              <a:gd name="T48" fmla="*/ 2147483647 w 2368"/>
              <a:gd name="T49" fmla="*/ 2147483647 h 1962"/>
              <a:gd name="T50" fmla="*/ 2147483647 w 2368"/>
              <a:gd name="T51" fmla="*/ 2147483647 h 1962"/>
              <a:gd name="T52" fmla="*/ 2147483647 w 2368"/>
              <a:gd name="T53" fmla="*/ 2147483647 h 1962"/>
              <a:gd name="T54" fmla="*/ 2147483647 w 2368"/>
              <a:gd name="T55" fmla="*/ 2147483647 h 1962"/>
              <a:gd name="T56" fmla="*/ 2147483647 w 2368"/>
              <a:gd name="T57" fmla="*/ 2147483647 h 1962"/>
              <a:gd name="T58" fmla="*/ 2147483647 w 2368"/>
              <a:gd name="T59" fmla="*/ 2147483647 h 1962"/>
              <a:gd name="T60" fmla="*/ 2147483647 w 2368"/>
              <a:gd name="T61" fmla="*/ 2147483647 h 1962"/>
              <a:gd name="T62" fmla="*/ 2147483647 w 2368"/>
              <a:gd name="T63" fmla="*/ 2147483647 h 1962"/>
              <a:gd name="T64" fmla="*/ 2147483647 w 2368"/>
              <a:gd name="T65" fmla="*/ 2147483647 h 1962"/>
              <a:gd name="T66" fmla="*/ 2147483647 w 2368"/>
              <a:gd name="T67" fmla="*/ 2147483647 h 1962"/>
              <a:gd name="T68" fmla="*/ 2147483647 w 2368"/>
              <a:gd name="T69" fmla="*/ 2147483647 h 1962"/>
              <a:gd name="T70" fmla="*/ 2147483647 w 2368"/>
              <a:gd name="T71" fmla="*/ 2147483647 h 1962"/>
              <a:gd name="T72" fmla="*/ 2147483647 w 2368"/>
              <a:gd name="T73" fmla="*/ 2147483647 h 1962"/>
              <a:gd name="T74" fmla="*/ 0 w 2368"/>
              <a:gd name="T75" fmla="*/ 2147483647 h 1962"/>
              <a:gd name="T76" fmla="*/ 2147483647 w 2368"/>
              <a:gd name="T77" fmla="*/ 2147483647 h 1962"/>
              <a:gd name="T78" fmla="*/ 2147483647 w 2368"/>
              <a:gd name="T79" fmla="*/ 2147483647 h 1962"/>
              <a:gd name="T80" fmla="*/ 2147483647 w 2368"/>
              <a:gd name="T81" fmla="*/ 2147483647 h 1962"/>
              <a:gd name="T82" fmla="*/ 2147483647 w 2368"/>
              <a:gd name="T83" fmla="*/ 2147483647 h 1962"/>
              <a:gd name="T84" fmla="*/ 2147483647 w 2368"/>
              <a:gd name="T85" fmla="*/ 2147483647 h 1962"/>
              <a:gd name="T86" fmla="*/ 2147483647 w 2368"/>
              <a:gd name="T87" fmla="*/ 2147483647 h 1962"/>
              <a:gd name="T88" fmla="*/ 2147483647 w 2368"/>
              <a:gd name="T89" fmla="*/ 2147483647 h 1962"/>
              <a:gd name="T90" fmla="*/ 2147483647 w 2368"/>
              <a:gd name="T91" fmla="*/ 2147483647 h 1962"/>
              <a:gd name="T92" fmla="*/ 2147483647 w 2368"/>
              <a:gd name="T93" fmla="*/ 2147483647 h 1962"/>
              <a:gd name="T94" fmla="*/ 2147483647 w 2368"/>
              <a:gd name="T95" fmla="*/ 2147483647 h 1962"/>
              <a:gd name="T96" fmla="*/ 2147483647 w 2368"/>
              <a:gd name="T97" fmla="*/ 2147483647 h 1962"/>
              <a:gd name="T98" fmla="*/ 2147483647 w 2368"/>
              <a:gd name="T99" fmla="*/ 2147483647 h 1962"/>
              <a:gd name="T100" fmla="*/ 2147483647 w 2368"/>
              <a:gd name="T101" fmla="*/ 2147483647 h 1962"/>
              <a:gd name="T102" fmla="*/ 2147483647 w 2368"/>
              <a:gd name="T103" fmla="*/ 2147483647 h 1962"/>
              <a:gd name="T104" fmla="*/ 2147483647 w 2368"/>
              <a:gd name="T105" fmla="*/ 2147483647 h 1962"/>
              <a:gd name="T106" fmla="*/ 2147483647 w 2368"/>
              <a:gd name="T107" fmla="*/ 2147483647 h 1962"/>
              <a:gd name="T108" fmla="*/ 2147483647 w 2368"/>
              <a:gd name="T109" fmla="*/ 2147483647 h 1962"/>
              <a:gd name="T110" fmla="*/ 2147483647 w 2368"/>
              <a:gd name="T111" fmla="*/ 2147483647 h 1962"/>
              <a:gd name="T112" fmla="*/ 2147483647 w 2368"/>
              <a:gd name="T113" fmla="*/ 2147483647 h 1962"/>
              <a:gd name="T114" fmla="*/ 2147483647 w 2368"/>
              <a:gd name="T115" fmla="*/ 2147483647 h 1962"/>
              <a:gd name="T116" fmla="*/ 2147483647 w 2368"/>
              <a:gd name="T117" fmla="*/ 2147483647 h 1962"/>
              <a:gd name="T118" fmla="*/ 2147483647 w 2368"/>
              <a:gd name="T119" fmla="*/ 2147483647 h 1962"/>
              <a:gd name="T120" fmla="*/ 2147483647 w 2368"/>
              <a:gd name="T121" fmla="*/ 2147483647 h 1962"/>
              <a:gd name="T122" fmla="*/ 2147483647 w 2368"/>
              <a:gd name="T123" fmla="*/ 2147483647 h 19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68"/>
              <a:gd name="T187" fmla="*/ 0 h 1962"/>
              <a:gd name="T188" fmla="*/ 2368 w 2368"/>
              <a:gd name="T189" fmla="*/ 1962 h 19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68" h="1962">
                <a:moveTo>
                  <a:pt x="2240" y="1944"/>
                </a:moveTo>
                <a:cubicBezTo>
                  <a:pt x="2287" y="1880"/>
                  <a:pt x="2315" y="1853"/>
                  <a:pt x="2336" y="1784"/>
                </a:cubicBezTo>
                <a:cubicBezTo>
                  <a:pt x="2345" y="1751"/>
                  <a:pt x="2368" y="1688"/>
                  <a:pt x="2368" y="1688"/>
                </a:cubicBezTo>
                <a:cubicBezTo>
                  <a:pt x="2364" y="1652"/>
                  <a:pt x="2363" y="1616"/>
                  <a:pt x="2357" y="1582"/>
                </a:cubicBezTo>
                <a:cubicBezTo>
                  <a:pt x="2350" y="1548"/>
                  <a:pt x="2331" y="1519"/>
                  <a:pt x="2325" y="1486"/>
                </a:cubicBezTo>
                <a:cubicBezTo>
                  <a:pt x="2317" y="1447"/>
                  <a:pt x="2325" y="1430"/>
                  <a:pt x="2293" y="1411"/>
                </a:cubicBezTo>
                <a:cubicBezTo>
                  <a:pt x="2242" y="1381"/>
                  <a:pt x="2175" y="1370"/>
                  <a:pt x="2133" y="1326"/>
                </a:cubicBezTo>
                <a:cubicBezTo>
                  <a:pt x="2094" y="1285"/>
                  <a:pt x="2069" y="1226"/>
                  <a:pt x="2016" y="1208"/>
                </a:cubicBezTo>
                <a:cubicBezTo>
                  <a:pt x="1971" y="1174"/>
                  <a:pt x="1922" y="1164"/>
                  <a:pt x="1877" y="1134"/>
                </a:cubicBezTo>
                <a:cubicBezTo>
                  <a:pt x="1850" y="1092"/>
                  <a:pt x="1815" y="1061"/>
                  <a:pt x="1781" y="1027"/>
                </a:cubicBezTo>
                <a:cubicBezTo>
                  <a:pt x="1770" y="1016"/>
                  <a:pt x="1763" y="999"/>
                  <a:pt x="1749" y="995"/>
                </a:cubicBezTo>
                <a:cubicBezTo>
                  <a:pt x="1704" y="979"/>
                  <a:pt x="1726" y="990"/>
                  <a:pt x="1685" y="963"/>
                </a:cubicBezTo>
                <a:cubicBezTo>
                  <a:pt x="1678" y="952"/>
                  <a:pt x="1673" y="940"/>
                  <a:pt x="1664" y="931"/>
                </a:cubicBezTo>
                <a:cubicBezTo>
                  <a:pt x="1654" y="921"/>
                  <a:pt x="1640" y="919"/>
                  <a:pt x="1632" y="910"/>
                </a:cubicBezTo>
                <a:cubicBezTo>
                  <a:pt x="1614" y="890"/>
                  <a:pt x="1589" y="846"/>
                  <a:pt x="1589" y="846"/>
                </a:cubicBezTo>
                <a:cubicBezTo>
                  <a:pt x="1596" y="792"/>
                  <a:pt x="1607" y="756"/>
                  <a:pt x="1621" y="707"/>
                </a:cubicBezTo>
                <a:cubicBezTo>
                  <a:pt x="1621" y="706"/>
                  <a:pt x="1637" y="637"/>
                  <a:pt x="1643" y="632"/>
                </a:cubicBezTo>
                <a:cubicBezTo>
                  <a:pt x="1661" y="614"/>
                  <a:pt x="1707" y="590"/>
                  <a:pt x="1707" y="590"/>
                </a:cubicBezTo>
                <a:cubicBezTo>
                  <a:pt x="1723" y="536"/>
                  <a:pt x="1706" y="533"/>
                  <a:pt x="1664" y="504"/>
                </a:cubicBezTo>
                <a:cubicBezTo>
                  <a:pt x="1650" y="465"/>
                  <a:pt x="1650" y="423"/>
                  <a:pt x="1632" y="387"/>
                </a:cubicBezTo>
                <a:cubicBezTo>
                  <a:pt x="1626" y="375"/>
                  <a:pt x="1619" y="364"/>
                  <a:pt x="1611" y="355"/>
                </a:cubicBezTo>
                <a:cubicBezTo>
                  <a:pt x="1597" y="339"/>
                  <a:pt x="1568" y="312"/>
                  <a:pt x="1568" y="312"/>
                </a:cubicBezTo>
                <a:cubicBezTo>
                  <a:pt x="1564" y="301"/>
                  <a:pt x="1557" y="291"/>
                  <a:pt x="1557" y="280"/>
                </a:cubicBezTo>
                <a:cubicBezTo>
                  <a:pt x="1557" y="268"/>
                  <a:pt x="1574" y="256"/>
                  <a:pt x="1568" y="248"/>
                </a:cubicBezTo>
                <a:cubicBezTo>
                  <a:pt x="1559" y="236"/>
                  <a:pt x="1539" y="240"/>
                  <a:pt x="1525" y="238"/>
                </a:cubicBezTo>
                <a:cubicBezTo>
                  <a:pt x="1496" y="233"/>
                  <a:pt x="1468" y="230"/>
                  <a:pt x="1440" y="227"/>
                </a:cubicBezTo>
                <a:cubicBezTo>
                  <a:pt x="1363" y="200"/>
                  <a:pt x="1461" y="237"/>
                  <a:pt x="1365" y="184"/>
                </a:cubicBezTo>
                <a:cubicBezTo>
                  <a:pt x="1328" y="163"/>
                  <a:pt x="1266" y="155"/>
                  <a:pt x="1227" y="142"/>
                </a:cubicBezTo>
                <a:cubicBezTo>
                  <a:pt x="1205" y="134"/>
                  <a:pt x="1184" y="127"/>
                  <a:pt x="1163" y="120"/>
                </a:cubicBezTo>
                <a:cubicBezTo>
                  <a:pt x="1152" y="116"/>
                  <a:pt x="1131" y="110"/>
                  <a:pt x="1131" y="110"/>
                </a:cubicBezTo>
                <a:cubicBezTo>
                  <a:pt x="1120" y="102"/>
                  <a:pt x="1110" y="93"/>
                  <a:pt x="1099" y="88"/>
                </a:cubicBezTo>
                <a:cubicBezTo>
                  <a:pt x="1085" y="82"/>
                  <a:pt x="1068" y="86"/>
                  <a:pt x="1056" y="78"/>
                </a:cubicBezTo>
                <a:cubicBezTo>
                  <a:pt x="1035" y="64"/>
                  <a:pt x="1024" y="37"/>
                  <a:pt x="1003" y="24"/>
                </a:cubicBezTo>
                <a:cubicBezTo>
                  <a:pt x="992" y="17"/>
                  <a:pt x="981" y="10"/>
                  <a:pt x="971" y="3"/>
                </a:cubicBezTo>
                <a:cubicBezTo>
                  <a:pt x="736" y="21"/>
                  <a:pt x="499" y="0"/>
                  <a:pt x="267" y="35"/>
                </a:cubicBezTo>
                <a:cubicBezTo>
                  <a:pt x="253" y="73"/>
                  <a:pt x="249" y="101"/>
                  <a:pt x="224" y="131"/>
                </a:cubicBezTo>
                <a:cubicBezTo>
                  <a:pt x="183" y="177"/>
                  <a:pt x="121" y="209"/>
                  <a:pt x="85" y="259"/>
                </a:cubicBezTo>
                <a:cubicBezTo>
                  <a:pt x="24" y="339"/>
                  <a:pt x="31" y="359"/>
                  <a:pt x="0" y="451"/>
                </a:cubicBezTo>
                <a:cubicBezTo>
                  <a:pt x="24" y="521"/>
                  <a:pt x="15" y="647"/>
                  <a:pt x="53" y="696"/>
                </a:cubicBezTo>
                <a:cubicBezTo>
                  <a:pt x="74" y="723"/>
                  <a:pt x="149" y="739"/>
                  <a:pt x="149" y="739"/>
                </a:cubicBezTo>
                <a:cubicBezTo>
                  <a:pt x="235" y="825"/>
                  <a:pt x="291" y="833"/>
                  <a:pt x="405" y="867"/>
                </a:cubicBezTo>
                <a:cubicBezTo>
                  <a:pt x="439" y="877"/>
                  <a:pt x="465" y="904"/>
                  <a:pt x="501" y="910"/>
                </a:cubicBezTo>
                <a:cubicBezTo>
                  <a:pt x="536" y="915"/>
                  <a:pt x="572" y="916"/>
                  <a:pt x="608" y="920"/>
                </a:cubicBezTo>
                <a:cubicBezTo>
                  <a:pt x="692" y="949"/>
                  <a:pt x="649" y="938"/>
                  <a:pt x="736" y="952"/>
                </a:cubicBezTo>
                <a:cubicBezTo>
                  <a:pt x="813" y="927"/>
                  <a:pt x="794" y="967"/>
                  <a:pt x="843" y="1006"/>
                </a:cubicBezTo>
                <a:cubicBezTo>
                  <a:pt x="872" y="1029"/>
                  <a:pt x="907" y="1038"/>
                  <a:pt x="939" y="1059"/>
                </a:cubicBezTo>
                <a:cubicBezTo>
                  <a:pt x="971" y="1108"/>
                  <a:pt x="997" y="1114"/>
                  <a:pt x="1056" y="1134"/>
                </a:cubicBezTo>
                <a:cubicBezTo>
                  <a:pt x="1066" y="1137"/>
                  <a:pt x="1088" y="1144"/>
                  <a:pt x="1088" y="1144"/>
                </a:cubicBezTo>
                <a:cubicBezTo>
                  <a:pt x="1121" y="1179"/>
                  <a:pt x="1180" y="1182"/>
                  <a:pt x="1227" y="1198"/>
                </a:cubicBezTo>
                <a:cubicBezTo>
                  <a:pt x="1237" y="1201"/>
                  <a:pt x="1259" y="1208"/>
                  <a:pt x="1259" y="1208"/>
                </a:cubicBezTo>
                <a:cubicBezTo>
                  <a:pt x="1295" y="1246"/>
                  <a:pt x="1269" y="1226"/>
                  <a:pt x="1344" y="1251"/>
                </a:cubicBezTo>
                <a:cubicBezTo>
                  <a:pt x="1354" y="1254"/>
                  <a:pt x="1365" y="1258"/>
                  <a:pt x="1376" y="1262"/>
                </a:cubicBezTo>
                <a:cubicBezTo>
                  <a:pt x="1386" y="1265"/>
                  <a:pt x="1408" y="1272"/>
                  <a:pt x="1408" y="1272"/>
                </a:cubicBezTo>
                <a:cubicBezTo>
                  <a:pt x="1481" y="1345"/>
                  <a:pt x="1515" y="1336"/>
                  <a:pt x="1621" y="1347"/>
                </a:cubicBezTo>
                <a:cubicBezTo>
                  <a:pt x="1642" y="1361"/>
                  <a:pt x="1681" y="1406"/>
                  <a:pt x="1707" y="1411"/>
                </a:cubicBezTo>
                <a:cubicBezTo>
                  <a:pt x="1770" y="1422"/>
                  <a:pt x="1835" y="1425"/>
                  <a:pt x="1899" y="1432"/>
                </a:cubicBezTo>
                <a:cubicBezTo>
                  <a:pt x="1918" y="1438"/>
                  <a:pt x="1948" y="1446"/>
                  <a:pt x="1963" y="1464"/>
                </a:cubicBezTo>
                <a:cubicBezTo>
                  <a:pt x="1987" y="1494"/>
                  <a:pt x="1967" y="1554"/>
                  <a:pt x="1995" y="1582"/>
                </a:cubicBezTo>
                <a:cubicBezTo>
                  <a:pt x="2013" y="1599"/>
                  <a:pt x="2041" y="1605"/>
                  <a:pt x="2059" y="1624"/>
                </a:cubicBezTo>
                <a:cubicBezTo>
                  <a:pt x="2093" y="1660"/>
                  <a:pt x="2125" y="1701"/>
                  <a:pt x="2155" y="1742"/>
                </a:cubicBezTo>
                <a:cubicBezTo>
                  <a:pt x="2180" y="1823"/>
                  <a:pt x="2176" y="1859"/>
                  <a:pt x="2240" y="1923"/>
                </a:cubicBezTo>
                <a:cubicBezTo>
                  <a:pt x="2252" y="1959"/>
                  <a:pt x="2258" y="1962"/>
                  <a:pt x="2240" y="1944"/>
                </a:cubicBezTo>
                <a:close/>
              </a:path>
            </a:pathLst>
          </a:custGeom>
          <a:solidFill>
            <a:srgbClr val="FF66CC"/>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48146" name="AutoShape 18"/>
          <p:cNvSpPr>
            <a:spLocks noChangeArrowheads="1"/>
          </p:cNvSpPr>
          <p:nvPr/>
        </p:nvSpPr>
        <p:spPr bwMode="auto">
          <a:xfrm>
            <a:off x="990600" y="1346200"/>
            <a:ext cx="2235200" cy="2286000"/>
          </a:xfrm>
          <a:custGeom>
            <a:avLst/>
            <a:gdLst>
              <a:gd name="T0" fmla="*/ 2147483647 w 1408"/>
              <a:gd name="T1" fmla="*/ 2147483647 h 1440"/>
              <a:gd name="T2" fmla="*/ 2147483647 w 1408"/>
              <a:gd name="T3" fmla="*/ 2147483647 h 1440"/>
              <a:gd name="T4" fmla="*/ 2147483647 w 1408"/>
              <a:gd name="T5" fmla="*/ 2147483647 h 1440"/>
              <a:gd name="T6" fmla="*/ 2147483647 w 1408"/>
              <a:gd name="T7" fmla="*/ 2147483647 h 1440"/>
              <a:gd name="T8" fmla="*/ 2147483647 w 1408"/>
              <a:gd name="T9" fmla="*/ 2147483647 h 1440"/>
              <a:gd name="T10" fmla="*/ 2147483647 w 1408"/>
              <a:gd name="T11" fmla="*/ 2147483647 h 1440"/>
              <a:gd name="T12" fmla="*/ 2147483647 w 1408"/>
              <a:gd name="T13" fmla="*/ 2147483647 h 1440"/>
              <a:gd name="T14" fmla="*/ 2147483647 w 1408"/>
              <a:gd name="T15" fmla="*/ 0 h 1440"/>
              <a:gd name="T16" fmla="*/ 2147483647 w 1408"/>
              <a:gd name="T17" fmla="*/ 2147483647 h 1440"/>
              <a:gd name="T18" fmla="*/ 2147483647 w 1408"/>
              <a:gd name="T19" fmla="*/ 2147483647 h 1440"/>
              <a:gd name="T20" fmla="*/ 2147483647 w 1408"/>
              <a:gd name="T21" fmla="*/ 2147483647 h 1440"/>
              <a:gd name="T22" fmla="*/ 2147483647 w 1408"/>
              <a:gd name="T23" fmla="*/ 2147483647 h 1440"/>
              <a:gd name="T24" fmla="*/ 2147483647 w 1408"/>
              <a:gd name="T25" fmla="*/ 2147483647 h 1440"/>
              <a:gd name="T26" fmla="*/ 2147483647 w 1408"/>
              <a:gd name="T27" fmla="*/ 2147483647 h 1440"/>
              <a:gd name="T28" fmla="*/ 2147483647 w 1408"/>
              <a:gd name="T29" fmla="*/ 2147483647 h 1440"/>
              <a:gd name="T30" fmla="*/ 2147483647 w 1408"/>
              <a:gd name="T31" fmla="*/ 2147483647 h 1440"/>
              <a:gd name="T32" fmla="*/ 2147483647 w 1408"/>
              <a:gd name="T33" fmla="*/ 2147483647 h 1440"/>
              <a:gd name="T34" fmla="*/ 2147483647 w 1408"/>
              <a:gd name="T35" fmla="*/ 2147483647 h 1440"/>
              <a:gd name="T36" fmla="*/ 2147483647 w 1408"/>
              <a:gd name="T37" fmla="*/ 2147483647 h 1440"/>
              <a:gd name="T38" fmla="*/ 2147483647 w 1408"/>
              <a:gd name="T39" fmla="*/ 2147483647 h 1440"/>
              <a:gd name="T40" fmla="*/ 2147483647 w 1408"/>
              <a:gd name="T41" fmla="*/ 2147483647 h 1440"/>
              <a:gd name="T42" fmla="*/ 2147483647 w 1408"/>
              <a:gd name="T43" fmla="*/ 2147483647 h 1440"/>
              <a:gd name="T44" fmla="*/ 2147483647 w 1408"/>
              <a:gd name="T45" fmla="*/ 2147483647 h 1440"/>
              <a:gd name="T46" fmla="*/ 2147483647 w 1408"/>
              <a:gd name="T47" fmla="*/ 2147483647 h 1440"/>
              <a:gd name="T48" fmla="*/ 2147483647 w 1408"/>
              <a:gd name="T49" fmla="*/ 2147483647 h 1440"/>
              <a:gd name="T50" fmla="*/ 2147483647 w 1408"/>
              <a:gd name="T51" fmla="*/ 2147483647 h 1440"/>
              <a:gd name="T52" fmla="*/ 2147483647 w 1408"/>
              <a:gd name="T53" fmla="*/ 2147483647 h 1440"/>
              <a:gd name="T54" fmla="*/ 2147483647 w 1408"/>
              <a:gd name="T55" fmla="*/ 2147483647 h 1440"/>
              <a:gd name="T56" fmla="*/ 2147483647 w 1408"/>
              <a:gd name="T57" fmla="*/ 2147483647 h 1440"/>
              <a:gd name="T58" fmla="*/ 2147483647 w 1408"/>
              <a:gd name="T59" fmla="*/ 2147483647 h 1440"/>
              <a:gd name="T60" fmla="*/ 2147483647 w 1408"/>
              <a:gd name="T61" fmla="*/ 2147483647 h 1440"/>
              <a:gd name="T62" fmla="*/ 2147483647 w 1408"/>
              <a:gd name="T63" fmla="*/ 2147483647 h 1440"/>
              <a:gd name="T64" fmla="*/ 2147483647 w 1408"/>
              <a:gd name="T65" fmla="*/ 2147483647 h 1440"/>
              <a:gd name="T66" fmla="*/ 2147483647 w 1408"/>
              <a:gd name="T67" fmla="*/ 2147483647 h 1440"/>
              <a:gd name="T68" fmla="*/ 2147483647 w 1408"/>
              <a:gd name="T69" fmla="*/ 2147483647 h 1440"/>
              <a:gd name="T70" fmla="*/ 2147483647 w 1408"/>
              <a:gd name="T71" fmla="*/ 2147483647 h 1440"/>
              <a:gd name="T72" fmla="*/ 2147483647 w 1408"/>
              <a:gd name="T73" fmla="*/ 2147483647 h 1440"/>
              <a:gd name="T74" fmla="*/ 2147483647 w 1408"/>
              <a:gd name="T75" fmla="*/ 2147483647 h 1440"/>
              <a:gd name="T76" fmla="*/ 2147483647 w 1408"/>
              <a:gd name="T77" fmla="*/ 2147483647 h 1440"/>
              <a:gd name="T78" fmla="*/ 2147483647 w 1408"/>
              <a:gd name="T79" fmla="*/ 2147483647 h 1440"/>
              <a:gd name="T80" fmla="*/ 2147483647 w 1408"/>
              <a:gd name="T81" fmla="*/ 2147483647 h 1440"/>
              <a:gd name="T82" fmla="*/ 2147483647 w 1408"/>
              <a:gd name="T83" fmla="*/ 2147483647 h 1440"/>
              <a:gd name="T84" fmla="*/ 2147483647 w 1408"/>
              <a:gd name="T85" fmla="*/ 2147483647 h 1440"/>
              <a:gd name="T86" fmla="*/ 2147483647 w 1408"/>
              <a:gd name="T87" fmla="*/ 2147483647 h 1440"/>
              <a:gd name="T88" fmla="*/ 2147483647 w 1408"/>
              <a:gd name="T89" fmla="*/ 2147483647 h 1440"/>
              <a:gd name="T90" fmla="*/ 2147483647 w 1408"/>
              <a:gd name="T91" fmla="*/ 2147483647 h 1440"/>
              <a:gd name="T92" fmla="*/ 2147483647 w 1408"/>
              <a:gd name="T93" fmla="*/ 2147483647 h 1440"/>
              <a:gd name="T94" fmla="*/ 2147483647 w 1408"/>
              <a:gd name="T95" fmla="*/ 2147483647 h 1440"/>
              <a:gd name="T96" fmla="*/ 2147483647 w 1408"/>
              <a:gd name="T97" fmla="*/ 2147483647 h 14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8"/>
              <a:gd name="T148" fmla="*/ 0 h 1440"/>
              <a:gd name="T149" fmla="*/ 1408 w 1408"/>
              <a:gd name="T150" fmla="*/ 1440 h 14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8" h="1440">
                <a:moveTo>
                  <a:pt x="1384" y="536"/>
                </a:moveTo>
                <a:cubicBezTo>
                  <a:pt x="1362" y="525"/>
                  <a:pt x="1336" y="514"/>
                  <a:pt x="1320" y="496"/>
                </a:cubicBezTo>
                <a:cubicBezTo>
                  <a:pt x="1307" y="481"/>
                  <a:pt x="1298" y="464"/>
                  <a:pt x="1288" y="448"/>
                </a:cubicBezTo>
                <a:cubicBezTo>
                  <a:pt x="1282" y="440"/>
                  <a:pt x="1272" y="424"/>
                  <a:pt x="1272" y="424"/>
                </a:cubicBezTo>
                <a:cubicBezTo>
                  <a:pt x="1278" y="362"/>
                  <a:pt x="1284" y="318"/>
                  <a:pt x="1312" y="264"/>
                </a:cubicBezTo>
                <a:cubicBezTo>
                  <a:pt x="1327" y="188"/>
                  <a:pt x="1335" y="136"/>
                  <a:pt x="1392" y="80"/>
                </a:cubicBezTo>
                <a:cubicBezTo>
                  <a:pt x="1354" y="23"/>
                  <a:pt x="1376" y="42"/>
                  <a:pt x="1336" y="16"/>
                </a:cubicBezTo>
                <a:cubicBezTo>
                  <a:pt x="1251" y="22"/>
                  <a:pt x="1224" y="24"/>
                  <a:pt x="1152" y="0"/>
                </a:cubicBezTo>
                <a:cubicBezTo>
                  <a:pt x="1116" y="7"/>
                  <a:pt x="1108" y="0"/>
                  <a:pt x="1088" y="32"/>
                </a:cubicBezTo>
                <a:cubicBezTo>
                  <a:pt x="1083" y="39"/>
                  <a:pt x="1085" y="50"/>
                  <a:pt x="1080" y="56"/>
                </a:cubicBezTo>
                <a:cubicBezTo>
                  <a:pt x="1074" y="61"/>
                  <a:pt x="1063" y="59"/>
                  <a:pt x="1056" y="64"/>
                </a:cubicBezTo>
                <a:cubicBezTo>
                  <a:pt x="1017" y="85"/>
                  <a:pt x="989" y="116"/>
                  <a:pt x="944" y="128"/>
                </a:cubicBezTo>
                <a:cubicBezTo>
                  <a:pt x="933" y="130"/>
                  <a:pt x="899" y="138"/>
                  <a:pt x="888" y="144"/>
                </a:cubicBezTo>
                <a:cubicBezTo>
                  <a:pt x="847" y="164"/>
                  <a:pt x="815" y="213"/>
                  <a:pt x="792" y="248"/>
                </a:cubicBezTo>
                <a:cubicBezTo>
                  <a:pt x="777" y="269"/>
                  <a:pt x="778" y="301"/>
                  <a:pt x="760" y="320"/>
                </a:cubicBezTo>
                <a:cubicBezTo>
                  <a:pt x="744" y="336"/>
                  <a:pt x="728" y="352"/>
                  <a:pt x="712" y="368"/>
                </a:cubicBezTo>
                <a:cubicBezTo>
                  <a:pt x="704" y="376"/>
                  <a:pt x="688" y="392"/>
                  <a:pt x="688" y="392"/>
                </a:cubicBezTo>
                <a:cubicBezTo>
                  <a:pt x="680" y="415"/>
                  <a:pt x="675" y="444"/>
                  <a:pt x="656" y="464"/>
                </a:cubicBezTo>
                <a:cubicBezTo>
                  <a:pt x="617" y="502"/>
                  <a:pt x="535" y="552"/>
                  <a:pt x="488" y="584"/>
                </a:cubicBezTo>
                <a:cubicBezTo>
                  <a:pt x="470" y="609"/>
                  <a:pt x="438" y="676"/>
                  <a:pt x="408" y="688"/>
                </a:cubicBezTo>
                <a:cubicBezTo>
                  <a:pt x="343" y="712"/>
                  <a:pt x="266" y="711"/>
                  <a:pt x="200" y="728"/>
                </a:cubicBezTo>
                <a:cubicBezTo>
                  <a:pt x="170" y="735"/>
                  <a:pt x="150" y="752"/>
                  <a:pt x="120" y="760"/>
                </a:cubicBezTo>
                <a:cubicBezTo>
                  <a:pt x="104" y="770"/>
                  <a:pt x="78" y="773"/>
                  <a:pt x="72" y="792"/>
                </a:cubicBezTo>
                <a:cubicBezTo>
                  <a:pt x="58" y="832"/>
                  <a:pt x="35" y="873"/>
                  <a:pt x="16" y="912"/>
                </a:cubicBezTo>
                <a:cubicBezTo>
                  <a:pt x="13" y="928"/>
                  <a:pt x="0" y="945"/>
                  <a:pt x="8" y="960"/>
                </a:cubicBezTo>
                <a:cubicBezTo>
                  <a:pt x="28" y="1000"/>
                  <a:pt x="73" y="959"/>
                  <a:pt x="96" y="952"/>
                </a:cubicBezTo>
                <a:cubicBezTo>
                  <a:pt x="181" y="957"/>
                  <a:pt x="217" y="966"/>
                  <a:pt x="296" y="952"/>
                </a:cubicBezTo>
                <a:cubicBezTo>
                  <a:pt x="296" y="951"/>
                  <a:pt x="355" y="932"/>
                  <a:pt x="368" y="928"/>
                </a:cubicBezTo>
                <a:cubicBezTo>
                  <a:pt x="376" y="925"/>
                  <a:pt x="392" y="920"/>
                  <a:pt x="392" y="920"/>
                </a:cubicBezTo>
                <a:cubicBezTo>
                  <a:pt x="408" y="922"/>
                  <a:pt x="425" y="921"/>
                  <a:pt x="440" y="928"/>
                </a:cubicBezTo>
                <a:cubicBezTo>
                  <a:pt x="450" y="932"/>
                  <a:pt x="453" y="946"/>
                  <a:pt x="464" y="952"/>
                </a:cubicBezTo>
                <a:cubicBezTo>
                  <a:pt x="486" y="963"/>
                  <a:pt x="512" y="968"/>
                  <a:pt x="536" y="976"/>
                </a:cubicBezTo>
                <a:cubicBezTo>
                  <a:pt x="545" y="979"/>
                  <a:pt x="552" y="986"/>
                  <a:pt x="560" y="992"/>
                </a:cubicBezTo>
                <a:cubicBezTo>
                  <a:pt x="586" y="1071"/>
                  <a:pt x="585" y="1137"/>
                  <a:pt x="648" y="1200"/>
                </a:cubicBezTo>
                <a:cubicBezTo>
                  <a:pt x="651" y="1235"/>
                  <a:pt x="652" y="1293"/>
                  <a:pt x="672" y="1328"/>
                </a:cubicBezTo>
                <a:cubicBezTo>
                  <a:pt x="681" y="1344"/>
                  <a:pt x="697" y="1357"/>
                  <a:pt x="704" y="1376"/>
                </a:cubicBezTo>
                <a:cubicBezTo>
                  <a:pt x="723" y="1433"/>
                  <a:pt x="705" y="1414"/>
                  <a:pt x="744" y="1440"/>
                </a:cubicBezTo>
                <a:cubicBezTo>
                  <a:pt x="752" y="1437"/>
                  <a:pt x="760" y="1436"/>
                  <a:pt x="768" y="1432"/>
                </a:cubicBezTo>
                <a:cubicBezTo>
                  <a:pt x="777" y="1425"/>
                  <a:pt x="781" y="1410"/>
                  <a:pt x="792" y="1408"/>
                </a:cubicBezTo>
                <a:cubicBezTo>
                  <a:pt x="825" y="1399"/>
                  <a:pt x="861" y="1402"/>
                  <a:pt x="896" y="1400"/>
                </a:cubicBezTo>
                <a:cubicBezTo>
                  <a:pt x="937" y="1393"/>
                  <a:pt x="958" y="1390"/>
                  <a:pt x="992" y="1368"/>
                </a:cubicBezTo>
                <a:cubicBezTo>
                  <a:pt x="982" y="1312"/>
                  <a:pt x="957" y="1272"/>
                  <a:pt x="928" y="1224"/>
                </a:cubicBezTo>
                <a:cubicBezTo>
                  <a:pt x="918" y="1178"/>
                  <a:pt x="918" y="1131"/>
                  <a:pt x="904" y="1088"/>
                </a:cubicBezTo>
                <a:cubicBezTo>
                  <a:pt x="890" y="994"/>
                  <a:pt x="890" y="917"/>
                  <a:pt x="960" y="848"/>
                </a:cubicBezTo>
                <a:cubicBezTo>
                  <a:pt x="997" y="736"/>
                  <a:pt x="1067" y="735"/>
                  <a:pt x="1176" y="728"/>
                </a:cubicBezTo>
                <a:cubicBezTo>
                  <a:pt x="1237" y="703"/>
                  <a:pt x="1238" y="703"/>
                  <a:pt x="1312" y="712"/>
                </a:cubicBezTo>
                <a:cubicBezTo>
                  <a:pt x="1353" y="725"/>
                  <a:pt x="1391" y="738"/>
                  <a:pt x="1408" y="688"/>
                </a:cubicBezTo>
                <a:cubicBezTo>
                  <a:pt x="1395" y="651"/>
                  <a:pt x="1390" y="614"/>
                  <a:pt x="1384" y="576"/>
                </a:cubicBezTo>
                <a:cubicBezTo>
                  <a:pt x="1376" y="533"/>
                  <a:pt x="1362" y="536"/>
                  <a:pt x="1384" y="536"/>
                </a:cubicBezTo>
                <a:close/>
              </a:path>
            </a:pathLst>
          </a:custGeom>
          <a:solidFill>
            <a:srgbClr val="FF99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48147" name="AutoShape 19"/>
          <p:cNvSpPr>
            <a:spLocks noChangeArrowheads="1"/>
          </p:cNvSpPr>
          <p:nvPr/>
        </p:nvSpPr>
        <p:spPr bwMode="auto">
          <a:xfrm>
            <a:off x="2362200" y="2432050"/>
            <a:ext cx="895350" cy="996950"/>
          </a:xfrm>
          <a:custGeom>
            <a:avLst/>
            <a:gdLst>
              <a:gd name="T0" fmla="*/ 2147483647 w 564"/>
              <a:gd name="T1" fmla="*/ 2147483647 h 628"/>
              <a:gd name="T2" fmla="*/ 2147483647 w 564"/>
              <a:gd name="T3" fmla="*/ 2147483647 h 628"/>
              <a:gd name="T4" fmla="*/ 2147483647 w 564"/>
              <a:gd name="T5" fmla="*/ 2147483647 h 628"/>
              <a:gd name="T6" fmla="*/ 2147483647 w 564"/>
              <a:gd name="T7" fmla="*/ 2147483647 h 628"/>
              <a:gd name="T8" fmla="*/ 2147483647 w 564"/>
              <a:gd name="T9" fmla="*/ 2147483647 h 628"/>
              <a:gd name="T10" fmla="*/ 2147483647 w 564"/>
              <a:gd name="T11" fmla="*/ 2147483647 h 628"/>
              <a:gd name="T12" fmla="*/ 2147483647 w 564"/>
              <a:gd name="T13" fmla="*/ 2147483647 h 628"/>
              <a:gd name="T14" fmla="*/ 2147483647 w 564"/>
              <a:gd name="T15" fmla="*/ 2147483647 h 628"/>
              <a:gd name="T16" fmla="*/ 2147483647 w 564"/>
              <a:gd name="T17" fmla="*/ 2147483647 h 628"/>
              <a:gd name="T18" fmla="*/ 2147483647 w 564"/>
              <a:gd name="T19" fmla="*/ 2147483647 h 628"/>
              <a:gd name="T20" fmla="*/ 2147483647 w 564"/>
              <a:gd name="T21" fmla="*/ 2147483647 h 628"/>
              <a:gd name="T22" fmla="*/ 2147483647 w 564"/>
              <a:gd name="T23" fmla="*/ 2147483647 h 628"/>
              <a:gd name="T24" fmla="*/ 2147483647 w 564"/>
              <a:gd name="T25" fmla="*/ 2147483647 h 628"/>
              <a:gd name="T26" fmla="*/ 2147483647 w 564"/>
              <a:gd name="T27" fmla="*/ 2147483647 h 628"/>
              <a:gd name="T28" fmla="*/ 2147483647 w 564"/>
              <a:gd name="T29" fmla="*/ 2147483647 h 628"/>
              <a:gd name="T30" fmla="*/ 2147483647 w 564"/>
              <a:gd name="T31" fmla="*/ 2147483647 h 628"/>
              <a:gd name="T32" fmla="*/ 2147483647 w 564"/>
              <a:gd name="T33" fmla="*/ 2147483647 h 628"/>
              <a:gd name="T34" fmla="*/ 2147483647 w 564"/>
              <a:gd name="T35" fmla="*/ 2147483647 h 628"/>
              <a:gd name="T36" fmla="*/ 2147483647 w 564"/>
              <a:gd name="T37" fmla="*/ 0 h 628"/>
              <a:gd name="T38" fmla="*/ 2147483647 w 564"/>
              <a:gd name="T39" fmla="*/ 2147483647 h 628"/>
              <a:gd name="T40" fmla="*/ 2147483647 w 564"/>
              <a:gd name="T41" fmla="*/ 2147483647 h 628"/>
              <a:gd name="T42" fmla="*/ 2147483647 w 564"/>
              <a:gd name="T43" fmla="*/ 2147483647 h 628"/>
              <a:gd name="T44" fmla="*/ 2147483647 w 564"/>
              <a:gd name="T45" fmla="*/ 2147483647 h 6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4"/>
              <a:gd name="T70" fmla="*/ 0 h 628"/>
              <a:gd name="T71" fmla="*/ 564 w 564"/>
              <a:gd name="T72" fmla="*/ 628 h 6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4" h="628">
                <a:moveTo>
                  <a:pt x="532" y="80"/>
                </a:moveTo>
                <a:cubicBezTo>
                  <a:pt x="498" y="113"/>
                  <a:pt x="458" y="134"/>
                  <a:pt x="420" y="160"/>
                </a:cubicBezTo>
                <a:cubicBezTo>
                  <a:pt x="387" y="208"/>
                  <a:pt x="352" y="252"/>
                  <a:pt x="316" y="296"/>
                </a:cubicBezTo>
                <a:cubicBezTo>
                  <a:pt x="309" y="303"/>
                  <a:pt x="307" y="314"/>
                  <a:pt x="300" y="320"/>
                </a:cubicBezTo>
                <a:cubicBezTo>
                  <a:pt x="280" y="333"/>
                  <a:pt x="257" y="341"/>
                  <a:pt x="236" y="352"/>
                </a:cubicBezTo>
                <a:cubicBezTo>
                  <a:pt x="173" y="429"/>
                  <a:pt x="130" y="518"/>
                  <a:pt x="76" y="600"/>
                </a:cubicBezTo>
                <a:cubicBezTo>
                  <a:pt x="78" y="608"/>
                  <a:pt x="91" y="620"/>
                  <a:pt x="84" y="624"/>
                </a:cubicBezTo>
                <a:cubicBezTo>
                  <a:pt x="75" y="628"/>
                  <a:pt x="65" y="616"/>
                  <a:pt x="60" y="608"/>
                </a:cubicBezTo>
                <a:cubicBezTo>
                  <a:pt x="59" y="607"/>
                  <a:pt x="40" y="548"/>
                  <a:pt x="36" y="536"/>
                </a:cubicBezTo>
                <a:cubicBezTo>
                  <a:pt x="30" y="520"/>
                  <a:pt x="20" y="488"/>
                  <a:pt x="20" y="488"/>
                </a:cubicBezTo>
                <a:cubicBezTo>
                  <a:pt x="34" y="445"/>
                  <a:pt x="33" y="458"/>
                  <a:pt x="20" y="392"/>
                </a:cubicBezTo>
                <a:cubicBezTo>
                  <a:pt x="16" y="375"/>
                  <a:pt x="4" y="344"/>
                  <a:pt x="4" y="344"/>
                </a:cubicBezTo>
                <a:cubicBezTo>
                  <a:pt x="9" y="309"/>
                  <a:pt x="0" y="269"/>
                  <a:pt x="20" y="240"/>
                </a:cubicBezTo>
                <a:cubicBezTo>
                  <a:pt x="32" y="220"/>
                  <a:pt x="57" y="213"/>
                  <a:pt x="76" y="200"/>
                </a:cubicBezTo>
                <a:cubicBezTo>
                  <a:pt x="109" y="150"/>
                  <a:pt x="84" y="201"/>
                  <a:pt x="84" y="152"/>
                </a:cubicBezTo>
                <a:cubicBezTo>
                  <a:pt x="84" y="112"/>
                  <a:pt x="133" y="90"/>
                  <a:pt x="164" y="80"/>
                </a:cubicBezTo>
                <a:cubicBezTo>
                  <a:pt x="200" y="49"/>
                  <a:pt x="205" y="39"/>
                  <a:pt x="244" y="24"/>
                </a:cubicBezTo>
                <a:cubicBezTo>
                  <a:pt x="259" y="17"/>
                  <a:pt x="276" y="13"/>
                  <a:pt x="292" y="8"/>
                </a:cubicBezTo>
                <a:cubicBezTo>
                  <a:pt x="300" y="5"/>
                  <a:pt x="316" y="0"/>
                  <a:pt x="316" y="0"/>
                </a:cubicBezTo>
                <a:cubicBezTo>
                  <a:pt x="326" y="2"/>
                  <a:pt x="338" y="3"/>
                  <a:pt x="348" y="8"/>
                </a:cubicBezTo>
                <a:cubicBezTo>
                  <a:pt x="365" y="16"/>
                  <a:pt x="396" y="40"/>
                  <a:pt x="396" y="40"/>
                </a:cubicBezTo>
                <a:cubicBezTo>
                  <a:pt x="447" y="33"/>
                  <a:pt x="482" y="22"/>
                  <a:pt x="532" y="32"/>
                </a:cubicBezTo>
                <a:cubicBezTo>
                  <a:pt x="564" y="64"/>
                  <a:pt x="564" y="48"/>
                  <a:pt x="532" y="80"/>
                </a:cubicBezTo>
                <a:close/>
              </a:path>
            </a:pathLst>
          </a:custGeom>
          <a:solidFill>
            <a:srgbClr val="00FF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48148" name="Text Box 20"/>
          <p:cNvSpPr txBox="1">
            <a:spLocks noChangeArrowheads="1"/>
          </p:cNvSpPr>
          <p:nvPr/>
        </p:nvSpPr>
        <p:spPr bwMode="auto">
          <a:xfrm>
            <a:off x="1981200" y="2095500"/>
            <a:ext cx="41910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000"/>
              </a:spcBef>
              <a:spcAft>
                <a:spcPct val="0"/>
              </a:spcAft>
              <a:buClr>
                <a:srgbClr val="000044"/>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200" b="1" dirty="0">
                <a:solidFill>
                  <a:srgbClr val="000044"/>
                </a:solidFill>
                <a:latin typeface="Arial" panose="020B0604020202020204" pitchFamily="34" charset="0"/>
                <a:cs typeface="Arial" panose="020B0604020202020204" pitchFamily="34" charset="0"/>
              </a:rPr>
              <a:t>التوسع الأشوري</a:t>
            </a:r>
            <a:endParaRPr kumimoji="0" lang="en-GB" sz="3200" b="1" u="none" strike="noStrike" kern="1200" cap="none" spc="0" normalizeH="0" baseline="0" noProof="0" dirty="0">
              <a:ln>
                <a:noFill/>
              </a:ln>
              <a:solidFill>
                <a:srgbClr val="000044"/>
              </a:solidFill>
              <a:effectLst/>
              <a:uLnTx/>
              <a:uFillTx/>
              <a:latin typeface="Arial" panose="020B0604020202020204" pitchFamily="34" charset="0"/>
              <a:ea typeface="ＭＳ Ｐゴシック" charset="0"/>
              <a:cs typeface="Arial" panose="020B0604020202020204" pitchFamily="34" charset="0"/>
            </a:endParaRPr>
          </a:p>
        </p:txBody>
      </p:sp>
      <p:sp>
        <p:nvSpPr>
          <p:cNvPr id="48149" name="AutoShape 21"/>
          <p:cNvSpPr>
            <a:spLocks noChangeArrowheads="1"/>
          </p:cNvSpPr>
          <p:nvPr/>
        </p:nvSpPr>
        <p:spPr bwMode="auto">
          <a:xfrm>
            <a:off x="2006600" y="4203700"/>
            <a:ext cx="558800" cy="800100"/>
          </a:xfrm>
          <a:custGeom>
            <a:avLst/>
            <a:gdLst>
              <a:gd name="T0" fmla="*/ 2147483647 w 352"/>
              <a:gd name="T1" fmla="*/ 2147483647 h 504"/>
              <a:gd name="T2" fmla="*/ 2147483647 w 352"/>
              <a:gd name="T3" fmla="*/ 2147483647 h 504"/>
              <a:gd name="T4" fmla="*/ 2147483647 w 352"/>
              <a:gd name="T5" fmla="*/ 2147483647 h 504"/>
              <a:gd name="T6" fmla="*/ 2147483647 w 352"/>
              <a:gd name="T7" fmla="*/ 2147483647 h 504"/>
              <a:gd name="T8" fmla="*/ 2147483647 w 352"/>
              <a:gd name="T9" fmla="*/ 2147483647 h 504"/>
              <a:gd name="T10" fmla="*/ 2147483647 w 352"/>
              <a:gd name="T11" fmla="*/ 2147483647 h 504"/>
              <a:gd name="T12" fmla="*/ 2147483647 w 352"/>
              <a:gd name="T13" fmla="*/ 2147483647 h 504"/>
              <a:gd name="T14" fmla="*/ 2147483647 w 352"/>
              <a:gd name="T15" fmla="*/ 2147483647 h 504"/>
              <a:gd name="T16" fmla="*/ 2147483647 w 352"/>
              <a:gd name="T17" fmla="*/ 2147483647 h 504"/>
              <a:gd name="T18" fmla="*/ 2147483647 w 352"/>
              <a:gd name="T19" fmla="*/ 2147483647 h 504"/>
              <a:gd name="T20" fmla="*/ 2147483647 w 352"/>
              <a:gd name="T21" fmla="*/ 2147483647 h 504"/>
              <a:gd name="T22" fmla="*/ 2147483647 w 352"/>
              <a:gd name="T23" fmla="*/ 2147483647 h 504"/>
              <a:gd name="T24" fmla="*/ 2147483647 w 352"/>
              <a:gd name="T25" fmla="*/ 2147483647 h 504"/>
              <a:gd name="T26" fmla="*/ 2147483647 w 352"/>
              <a:gd name="T27" fmla="*/ 2147483647 h 504"/>
              <a:gd name="T28" fmla="*/ 2147483647 w 352"/>
              <a:gd name="T29" fmla="*/ 0 h 504"/>
              <a:gd name="T30" fmla="*/ 2147483647 w 352"/>
              <a:gd name="T31" fmla="*/ 2147483647 h 504"/>
              <a:gd name="T32" fmla="*/ 2147483647 w 352"/>
              <a:gd name="T33" fmla="*/ 2147483647 h 504"/>
              <a:gd name="T34" fmla="*/ 0 w 352"/>
              <a:gd name="T35" fmla="*/ 2147483647 h 504"/>
              <a:gd name="T36" fmla="*/ 2147483647 w 352"/>
              <a:gd name="T37" fmla="*/ 2147483647 h 504"/>
              <a:gd name="T38" fmla="*/ 2147483647 w 352"/>
              <a:gd name="T39" fmla="*/ 2147483647 h 504"/>
              <a:gd name="T40" fmla="*/ 2147483647 w 352"/>
              <a:gd name="T41" fmla="*/ 2147483647 h 504"/>
              <a:gd name="T42" fmla="*/ 2147483647 w 352"/>
              <a:gd name="T43" fmla="*/ 2147483647 h 504"/>
              <a:gd name="T44" fmla="*/ 2147483647 w 352"/>
              <a:gd name="T45" fmla="*/ 2147483647 h 504"/>
              <a:gd name="T46" fmla="*/ 2147483647 w 352"/>
              <a:gd name="T47" fmla="*/ 2147483647 h 504"/>
              <a:gd name="T48" fmla="*/ 2147483647 w 352"/>
              <a:gd name="T49" fmla="*/ 2147483647 h 5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2"/>
              <a:gd name="T76" fmla="*/ 0 h 504"/>
              <a:gd name="T77" fmla="*/ 352 w 352"/>
              <a:gd name="T78" fmla="*/ 504 h 5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2" h="504">
                <a:moveTo>
                  <a:pt x="352" y="504"/>
                </a:moveTo>
                <a:cubicBezTo>
                  <a:pt x="343" y="477"/>
                  <a:pt x="334" y="454"/>
                  <a:pt x="324" y="428"/>
                </a:cubicBezTo>
                <a:cubicBezTo>
                  <a:pt x="329" y="397"/>
                  <a:pt x="323" y="366"/>
                  <a:pt x="316" y="336"/>
                </a:cubicBezTo>
                <a:cubicBezTo>
                  <a:pt x="321" y="306"/>
                  <a:pt x="323" y="285"/>
                  <a:pt x="336" y="260"/>
                </a:cubicBezTo>
                <a:cubicBezTo>
                  <a:pt x="332" y="239"/>
                  <a:pt x="335" y="226"/>
                  <a:pt x="316" y="220"/>
                </a:cubicBezTo>
                <a:cubicBezTo>
                  <a:pt x="313" y="216"/>
                  <a:pt x="311" y="211"/>
                  <a:pt x="308" y="208"/>
                </a:cubicBezTo>
                <a:cubicBezTo>
                  <a:pt x="304" y="205"/>
                  <a:pt x="298" y="206"/>
                  <a:pt x="296" y="204"/>
                </a:cubicBezTo>
                <a:cubicBezTo>
                  <a:pt x="282" y="190"/>
                  <a:pt x="281" y="183"/>
                  <a:pt x="276" y="168"/>
                </a:cubicBezTo>
                <a:cubicBezTo>
                  <a:pt x="282" y="136"/>
                  <a:pt x="299" y="128"/>
                  <a:pt x="324" y="112"/>
                </a:cubicBezTo>
                <a:cubicBezTo>
                  <a:pt x="332" y="98"/>
                  <a:pt x="343" y="93"/>
                  <a:pt x="352" y="80"/>
                </a:cubicBezTo>
                <a:cubicBezTo>
                  <a:pt x="333" y="24"/>
                  <a:pt x="311" y="51"/>
                  <a:pt x="232" y="48"/>
                </a:cubicBezTo>
                <a:cubicBezTo>
                  <a:pt x="201" y="37"/>
                  <a:pt x="182" y="63"/>
                  <a:pt x="156" y="72"/>
                </a:cubicBezTo>
                <a:cubicBezTo>
                  <a:pt x="109" y="66"/>
                  <a:pt x="125" y="58"/>
                  <a:pt x="92" y="36"/>
                </a:cubicBezTo>
                <a:cubicBezTo>
                  <a:pt x="86" y="28"/>
                  <a:pt x="81" y="20"/>
                  <a:pt x="76" y="12"/>
                </a:cubicBezTo>
                <a:cubicBezTo>
                  <a:pt x="73" y="8"/>
                  <a:pt x="68" y="0"/>
                  <a:pt x="68" y="0"/>
                </a:cubicBezTo>
                <a:cubicBezTo>
                  <a:pt x="42" y="8"/>
                  <a:pt x="51" y="38"/>
                  <a:pt x="40" y="60"/>
                </a:cubicBezTo>
                <a:cubicBezTo>
                  <a:pt x="30" y="77"/>
                  <a:pt x="16" y="93"/>
                  <a:pt x="8" y="112"/>
                </a:cubicBezTo>
                <a:cubicBezTo>
                  <a:pt x="4" y="119"/>
                  <a:pt x="0" y="136"/>
                  <a:pt x="0" y="136"/>
                </a:cubicBezTo>
                <a:cubicBezTo>
                  <a:pt x="1" y="168"/>
                  <a:pt x="1" y="200"/>
                  <a:pt x="4" y="232"/>
                </a:cubicBezTo>
                <a:cubicBezTo>
                  <a:pt x="5" y="247"/>
                  <a:pt x="16" y="276"/>
                  <a:pt x="16" y="276"/>
                </a:cubicBezTo>
                <a:cubicBezTo>
                  <a:pt x="19" y="326"/>
                  <a:pt x="6" y="391"/>
                  <a:pt x="36" y="436"/>
                </a:cubicBezTo>
                <a:cubicBezTo>
                  <a:pt x="47" y="481"/>
                  <a:pt x="39" y="463"/>
                  <a:pt x="112" y="468"/>
                </a:cubicBezTo>
                <a:cubicBezTo>
                  <a:pt x="133" y="471"/>
                  <a:pt x="151" y="475"/>
                  <a:pt x="172" y="480"/>
                </a:cubicBezTo>
                <a:cubicBezTo>
                  <a:pt x="196" y="471"/>
                  <a:pt x="237" y="489"/>
                  <a:pt x="264" y="492"/>
                </a:cubicBezTo>
                <a:cubicBezTo>
                  <a:pt x="290" y="500"/>
                  <a:pt x="323" y="504"/>
                  <a:pt x="352" y="504"/>
                </a:cubicBezTo>
                <a:close/>
              </a:path>
            </a:pathLst>
          </a:custGeom>
          <a:solidFill>
            <a:srgbClr val="FF00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nvGrpSpPr>
          <p:cNvPr id="687124" name="Group 22"/>
          <p:cNvGrpSpPr>
            <a:grpSpLocks/>
          </p:cNvGrpSpPr>
          <p:nvPr/>
        </p:nvGrpSpPr>
        <p:grpSpPr bwMode="auto">
          <a:xfrm>
            <a:off x="2422525" y="4384675"/>
            <a:ext cx="166688" cy="1225550"/>
            <a:chOff x="1526" y="2762"/>
            <a:chExt cx="105" cy="772"/>
          </a:xfrm>
        </p:grpSpPr>
        <p:sp>
          <p:nvSpPr>
            <p:cNvPr id="687134" name="AutoShape 23"/>
            <p:cNvSpPr>
              <a:spLocks noChangeArrowheads="1"/>
            </p:cNvSpPr>
            <p:nvPr/>
          </p:nvSpPr>
          <p:spPr bwMode="auto">
            <a:xfrm>
              <a:off x="1593" y="2863"/>
              <a:ext cx="31" cy="392"/>
            </a:xfrm>
            <a:custGeom>
              <a:avLst/>
              <a:gdLst>
                <a:gd name="T0" fmla="*/ 15 w 31"/>
                <a:gd name="T1" fmla="*/ 0 h 392"/>
                <a:gd name="T2" fmla="*/ 31 w 31"/>
                <a:gd name="T3" fmla="*/ 280 h 392"/>
                <a:gd name="T4" fmla="*/ 15 w 31"/>
                <a:gd name="T5" fmla="*/ 392 h 392"/>
                <a:gd name="T6" fmla="*/ 0 60000 65536"/>
                <a:gd name="T7" fmla="*/ 0 60000 65536"/>
                <a:gd name="T8" fmla="*/ 0 60000 65536"/>
                <a:gd name="T9" fmla="*/ 0 w 31"/>
                <a:gd name="T10" fmla="*/ 0 h 392"/>
                <a:gd name="T11" fmla="*/ 31 w 31"/>
                <a:gd name="T12" fmla="*/ 392 h 392"/>
              </a:gdLst>
              <a:ahLst/>
              <a:cxnLst>
                <a:cxn ang="T6">
                  <a:pos x="T0" y="T1"/>
                </a:cxn>
                <a:cxn ang="T7">
                  <a:pos x="T2" y="T3"/>
                </a:cxn>
                <a:cxn ang="T8">
                  <a:pos x="T4" y="T5"/>
                </a:cxn>
              </a:cxnLst>
              <a:rect l="T9" t="T10" r="T11" b="T12"/>
              <a:pathLst>
                <a:path w="31" h="392">
                  <a:moveTo>
                    <a:pt x="15" y="0"/>
                  </a:moveTo>
                  <a:cubicBezTo>
                    <a:pt x="7" y="93"/>
                    <a:pt x="0" y="189"/>
                    <a:pt x="31" y="280"/>
                  </a:cubicBezTo>
                  <a:cubicBezTo>
                    <a:pt x="29" y="296"/>
                    <a:pt x="15" y="363"/>
                    <a:pt x="15" y="392"/>
                  </a:cubicBezTo>
                </a:path>
              </a:pathLst>
            </a:custGeom>
            <a:noFill/>
            <a:ln w="936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87135" name="AutoShape 24"/>
            <p:cNvSpPr>
              <a:spLocks noChangeArrowheads="1"/>
            </p:cNvSpPr>
            <p:nvPr/>
          </p:nvSpPr>
          <p:spPr bwMode="auto">
            <a:xfrm>
              <a:off x="1526" y="3255"/>
              <a:ext cx="106" cy="280"/>
            </a:xfrm>
            <a:custGeom>
              <a:avLst/>
              <a:gdLst>
                <a:gd name="T0" fmla="*/ 82 w 106"/>
                <a:gd name="T1" fmla="*/ 0 h 280"/>
                <a:gd name="T2" fmla="*/ 34 w 106"/>
                <a:gd name="T3" fmla="*/ 264 h 280"/>
                <a:gd name="T4" fmla="*/ 106 w 106"/>
                <a:gd name="T5" fmla="*/ 216 h 280"/>
                <a:gd name="T6" fmla="*/ 74 w 106"/>
                <a:gd name="T7" fmla="*/ 112 h 280"/>
                <a:gd name="T8" fmla="*/ 74 w 106"/>
                <a:gd name="T9" fmla="*/ 48 h 280"/>
                <a:gd name="T10" fmla="*/ 58 w 106"/>
                <a:gd name="T11" fmla="*/ 24 h 280"/>
                <a:gd name="T12" fmla="*/ 82 w 106"/>
                <a:gd name="T13" fmla="*/ 0 h 280"/>
                <a:gd name="T14" fmla="*/ 0 60000 65536"/>
                <a:gd name="T15" fmla="*/ 0 60000 65536"/>
                <a:gd name="T16" fmla="*/ 0 60000 65536"/>
                <a:gd name="T17" fmla="*/ 0 60000 65536"/>
                <a:gd name="T18" fmla="*/ 0 60000 65536"/>
                <a:gd name="T19" fmla="*/ 0 60000 65536"/>
                <a:gd name="T20" fmla="*/ 0 60000 65536"/>
                <a:gd name="T21" fmla="*/ 0 w 106"/>
                <a:gd name="T22" fmla="*/ 0 h 280"/>
                <a:gd name="T23" fmla="*/ 106 w 106"/>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280">
                  <a:moveTo>
                    <a:pt x="82" y="0"/>
                  </a:moveTo>
                  <a:cubicBezTo>
                    <a:pt x="0" y="54"/>
                    <a:pt x="56" y="175"/>
                    <a:pt x="34" y="264"/>
                  </a:cubicBezTo>
                  <a:cubicBezTo>
                    <a:pt x="83" y="280"/>
                    <a:pt x="91" y="259"/>
                    <a:pt x="106" y="216"/>
                  </a:cubicBezTo>
                  <a:cubicBezTo>
                    <a:pt x="94" y="180"/>
                    <a:pt x="82" y="147"/>
                    <a:pt x="74" y="112"/>
                  </a:cubicBezTo>
                  <a:cubicBezTo>
                    <a:pt x="83" y="82"/>
                    <a:pt x="87" y="84"/>
                    <a:pt x="74" y="48"/>
                  </a:cubicBezTo>
                  <a:cubicBezTo>
                    <a:pt x="70" y="38"/>
                    <a:pt x="56" y="33"/>
                    <a:pt x="58" y="24"/>
                  </a:cubicBezTo>
                  <a:cubicBezTo>
                    <a:pt x="59" y="12"/>
                    <a:pt x="74" y="8"/>
                    <a:pt x="82" y="0"/>
                  </a:cubicBezTo>
                  <a:close/>
                </a:path>
              </a:pathLst>
            </a:custGeom>
            <a:solidFill>
              <a:srgbClr val="FF99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87136" name="AutoShape 25"/>
            <p:cNvSpPr>
              <a:spLocks noChangeArrowheads="1"/>
            </p:cNvSpPr>
            <p:nvPr/>
          </p:nvSpPr>
          <p:spPr bwMode="auto">
            <a:xfrm>
              <a:off x="1550" y="2762"/>
              <a:ext cx="80" cy="114"/>
            </a:xfrm>
            <a:custGeom>
              <a:avLst/>
              <a:gdLst>
                <a:gd name="T0" fmla="*/ 58 w 80"/>
                <a:gd name="T1" fmla="*/ 105 h 114"/>
                <a:gd name="T2" fmla="*/ 22 w 80"/>
                <a:gd name="T3" fmla="*/ 87 h 114"/>
                <a:gd name="T4" fmla="*/ 6 w 80"/>
                <a:gd name="T5" fmla="*/ 61 h 114"/>
                <a:gd name="T6" fmla="*/ 0 w 80"/>
                <a:gd name="T7" fmla="*/ 35 h 114"/>
                <a:gd name="T8" fmla="*/ 16 w 80"/>
                <a:gd name="T9" fmla="*/ 25 h 114"/>
                <a:gd name="T10" fmla="*/ 36 w 80"/>
                <a:gd name="T11" fmla="*/ 1 h 114"/>
                <a:gd name="T12" fmla="*/ 78 w 80"/>
                <a:gd name="T13" fmla="*/ 23 h 114"/>
                <a:gd name="T14" fmla="*/ 62 w 80"/>
                <a:gd name="T15" fmla="*/ 93 h 114"/>
                <a:gd name="T16" fmla="*/ 58 w 80"/>
                <a:gd name="T17" fmla="*/ 105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14"/>
                <a:gd name="T29" fmla="*/ 80 w 80"/>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14">
                  <a:moveTo>
                    <a:pt x="58" y="105"/>
                  </a:moveTo>
                  <a:cubicBezTo>
                    <a:pt x="47" y="97"/>
                    <a:pt x="34" y="91"/>
                    <a:pt x="22" y="87"/>
                  </a:cubicBezTo>
                  <a:cubicBezTo>
                    <a:pt x="16" y="78"/>
                    <a:pt x="10" y="70"/>
                    <a:pt x="6" y="61"/>
                  </a:cubicBezTo>
                  <a:cubicBezTo>
                    <a:pt x="4" y="51"/>
                    <a:pt x="2" y="43"/>
                    <a:pt x="0" y="35"/>
                  </a:cubicBezTo>
                  <a:cubicBezTo>
                    <a:pt x="2" y="26"/>
                    <a:pt x="7" y="27"/>
                    <a:pt x="16" y="25"/>
                  </a:cubicBezTo>
                  <a:cubicBezTo>
                    <a:pt x="22" y="16"/>
                    <a:pt x="27" y="6"/>
                    <a:pt x="36" y="1"/>
                  </a:cubicBezTo>
                  <a:cubicBezTo>
                    <a:pt x="62" y="9"/>
                    <a:pt x="62" y="0"/>
                    <a:pt x="78" y="23"/>
                  </a:cubicBezTo>
                  <a:cubicBezTo>
                    <a:pt x="80" y="45"/>
                    <a:pt x="75" y="73"/>
                    <a:pt x="62" y="93"/>
                  </a:cubicBezTo>
                  <a:cubicBezTo>
                    <a:pt x="57" y="110"/>
                    <a:pt x="58" y="114"/>
                    <a:pt x="58" y="105"/>
                  </a:cubicBezTo>
                  <a:close/>
                </a:path>
              </a:pathLst>
            </a:custGeom>
            <a:solidFill>
              <a:srgbClr val="FF99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sp>
        <p:nvSpPr>
          <p:cNvPr id="48154" name="Text Box 26"/>
          <p:cNvSpPr txBox="1">
            <a:spLocks noChangeArrowheads="1"/>
          </p:cNvSpPr>
          <p:nvPr/>
        </p:nvSpPr>
        <p:spPr bwMode="auto">
          <a:xfrm>
            <a:off x="2055813" y="4343400"/>
            <a:ext cx="1398587"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00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إسرائيل</a:t>
            </a:r>
            <a:endParaRPr kumimoji="0" lang="en-GB"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87126" name="AutoShape 27"/>
          <p:cNvSpPr>
            <a:spLocks noChangeArrowheads="1"/>
          </p:cNvSpPr>
          <p:nvPr/>
        </p:nvSpPr>
        <p:spPr bwMode="auto">
          <a:xfrm>
            <a:off x="7848600" y="5334000"/>
            <a:ext cx="1430338" cy="1755775"/>
          </a:xfrm>
          <a:custGeom>
            <a:avLst/>
            <a:gdLst>
              <a:gd name="T0" fmla="*/ 2147483647 w 757"/>
              <a:gd name="T1" fmla="*/ 2147483647 h 1106"/>
              <a:gd name="T2" fmla="*/ 2147483647 w 757"/>
              <a:gd name="T3" fmla="*/ 2147483647 h 1106"/>
              <a:gd name="T4" fmla="*/ 2147483647 w 757"/>
              <a:gd name="T5" fmla="*/ 2147483647 h 1106"/>
              <a:gd name="T6" fmla="*/ 2147483647 w 757"/>
              <a:gd name="T7" fmla="*/ 2147483647 h 1106"/>
              <a:gd name="T8" fmla="*/ 2147483647 w 757"/>
              <a:gd name="T9" fmla="*/ 2147483647 h 1106"/>
              <a:gd name="T10" fmla="*/ 2147483647 w 757"/>
              <a:gd name="T11" fmla="*/ 2147483647 h 1106"/>
              <a:gd name="T12" fmla="*/ 2147483647 w 757"/>
              <a:gd name="T13" fmla="*/ 2147483647 h 1106"/>
              <a:gd name="T14" fmla="*/ 2147483647 w 757"/>
              <a:gd name="T15" fmla="*/ 2147483647 h 1106"/>
              <a:gd name="T16" fmla="*/ 2147483647 w 757"/>
              <a:gd name="T17" fmla="*/ 2147483647 h 1106"/>
              <a:gd name="T18" fmla="*/ 2147483647 w 757"/>
              <a:gd name="T19" fmla="*/ 2147483647 h 1106"/>
              <a:gd name="T20" fmla="*/ 2147483647 w 757"/>
              <a:gd name="T21" fmla="*/ 2147483647 h 1106"/>
              <a:gd name="T22" fmla="*/ 0 w 757"/>
              <a:gd name="T23" fmla="*/ 2147483647 h 1106"/>
              <a:gd name="T24" fmla="*/ 2147483647 w 757"/>
              <a:gd name="T25" fmla="*/ 2147483647 h 1106"/>
              <a:gd name="T26" fmla="*/ 2147483647 w 757"/>
              <a:gd name="T27" fmla="*/ 2147483647 h 1106"/>
              <a:gd name="T28" fmla="*/ 2147483647 w 757"/>
              <a:gd name="T29" fmla="*/ 2147483647 h 1106"/>
              <a:gd name="T30" fmla="*/ 2147483647 w 757"/>
              <a:gd name="T31" fmla="*/ 2147483647 h 1106"/>
              <a:gd name="T32" fmla="*/ 2147483647 w 757"/>
              <a:gd name="T33" fmla="*/ 2147483647 h 1106"/>
              <a:gd name="T34" fmla="*/ 2147483647 w 757"/>
              <a:gd name="T35" fmla="*/ 2147483647 h 1106"/>
              <a:gd name="T36" fmla="*/ 2147483647 w 757"/>
              <a:gd name="T37" fmla="*/ 2147483647 h 1106"/>
              <a:gd name="T38" fmla="*/ 2147483647 w 757"/>
              <a:gd name="T39" fmla="*/ 2147483647 h 1106"/>
              <a:gd name="T40" fmla="*/ 2147483647 w 757"/>
              <a:gd name="T41" fmla="*/ 2147483647 h 1106"/>
              <a:gd name="T42" fmla="*/ 2147483647 w 757"/>
              <a:gd name="T43" fmla="*/ 2147483647 h 1106"/>
              <a:gd name="T44" fmla="*/ 2147483647 w 757"/>
              <a:gd name="T45" fmla="*/ 2147483647 h 1106"/>
              <a:gd name="T46" fmla="*/ 2147483647 w 757"/>
              <a:gd name="T47" fmla="*/ 2147483647 h 1106"/>
              <a:gd name="T48" fmla="*/ 2147483647 w 757"/>
              <a:gd name="T49" fmla="*/ 2147483647 h 1106"/>
              <a:gd name="T50" fmla="*/ 2147483647 w 757"/>
              <a:gd name="T51" fmla="*/ 2147483647 h 1106"/>
              <a:gd name="T52" fmla="*/ 2147483647 w 757"/>
              <a:gd name="T53" fmla="*/ 2147483647 h 1106"/>
              <a:gd name="T54" fmla="*/ 2147483647 w 757"/>
              <a:gd name="T55" fmla="*/ 2147483647 h 1106"/>
              <a:gd name="T56" fmla="*/ 2147483647 w 757"/>
              <a:gd name="T57" fmla="*/ 2147483647 h 1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7"/>
              <a:gd name="T88" fmla="*/ 0 h 1106"/>
              <a:gd name="T89" fmla="*/ 757 w 757"/>
              <a:gd name="T90" fmla="*/ 1106 h 1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7" h="1106">
                <a:moveTo>
                  <a:pt x="691" y="229"/>
                </a:moveTo>
                <a:cubicBezTo>
                  <a:pt x="668" y="159"/>
                  <a:pt x="691" y="201"/>
                  <a:pt x="594" y="144"/>
                </a:cubicBezTo>
                <a:cubicBezTo>
                  <a:pt x="571" y="130"/>
                  <a:pt x="556" y="105"/>
                  <a:pt x="533" y="95"/>
                </a:cubicBezTo>
                <a:cubicBezTo>
                  <a:pt x="514" y="86"/>
                  <a:pt x="492" y="88"/>
                  <a:pt x="473" y="83"/>
                </a:cubicBezTo>
                <a:cubicBezTo>
                  <a:pt x="463" y="80"/>
                  <a:pt x="387" y="54"/>
                  <a:pt x="364" y="47"/>
                </a:cubicBezTo>
                <a:cubicBezTo>
                  <a:pt x="351" y="42"/>
                  <a:pt x="327" y="35"/>
                  <a:pt x="327" y="35"/>
                </a:cubicBezTo>
                <a:cubicBezTo>
                  <a:pt x="319" y="26"/>
                  <a:pt x="309" y="0"/>
                  <a:pt x="303" y="10"/>
                </a:cubicBezTo>
                <a:cubicBezTo>
                  <a:pt x="280" y="40"/>
                  <a:pt x="295" y="86"/>
                  <a:pt x="279" y="120"/>
                </a:cubicBezTo>
                <a:cubicBezTo>
                  <a:pt x="258" y="161"/>
                  <a:pt x="175" y="249"/>
                  <a:pt x="133" y="277"/>
                </a:cubicBezTo>
                <a:cubicBezTo>
                  <a:pt x="94" y="334"/>
                  <a:pt x="113" y="299"/>
                  <a:pt x="85" y="386"/>
                </a:cubicBezTo>
                <a:cubicBezTo>
                  <a:pt x="80" y="398"/>
                  <a:pt x="82" y="414"/>
                  <a:pt x="73" y="423"/>
                </a:cubicBezTo>
                <a:cubicBezTo>
                  <a:pt x="35" y="459"/>
                  <a:pt x="58" y="441"/>
                  <a:pt x="0" y="471"/>
                </a:cubicBezTo>
                <a:cubicBezTo>
                  <a:pt x="18" y="525"/>
                  <a:pt x="45" y="550"/>
                  <a:pt x="97" y="568"/>
                </a:cubicBezTo>
                <a:cubicBezTo>
                  <a:pt x="129" y="616"/>
                  <a:pt x="131" y="676"/>
                  <a:pt x="182" y="714"/>
                </a:cubicBezTo>
                <a:cubicBezTo>
                  <a:pt x="205" y="731"/>
                  <a:pt x="255" y="762"/>
                  <a:pt x="255" y="762"/>
                </a:cubicBezTo>
                <a:cubicBezTo>
                  <a:pt x="250" y="778"/>
                  <a:pt x="239" y="794"/>
                  <a:pt x="242" y="811"/>
                </a:cubicBezTo>
                <a:cubicBezTo>
                  <a:pt x="243" y="822"/>
                  <a:pt x="260" y="825"/>
                  <a:pt x="267" y="835"/>
                </a:cubicBezTo>
                <a:cubicBezTo>
                  <a:pt x="307" y="900"/>
                  <a:pt x="241" y="845"/>
                  <a:pt x="315" y="895"/>
                </a:cubicBezTo>
                <a:cubicBezTo>
                  <a:pt x="323" y="919"/>
                  <a:pt x="330" y="943"/>
                  <a:pt x="339" y="968"/>
                </a:cubicBezTo>
                <a:cubicBezTo>
                  <a:pt x="342" y="980"/>
                  <a:pt x="339" y="999"/>
                  <a:pt x="351" y="1004"/>
                </a:cubicBezTo>
                <a:cubicBezTo>
                  <a:pt x="375" y="1012"/>
                  <a:pt x="424" y="1029"/>
                  <a:pt x="424" y="1029"/>
                </a:cubicBezTo>
                <a:cubicBezTo>
                  <a:pt x="452" y="1025"/>
                  <a:pt x="480" y="1017"/>
                  <a:pt x="509" y="1017"/>
                </a:cubicBezTo>
                <a:cubicBezTo>
                  <a:pt x="752" y="1017"/>
                  <a:pt x="757" y="1106"/>
                  <a:pt x="727" y="980"/>
                </a:cubicBezTo>
                <a:cubicBezTo>
                  <a:pt x="735" y="923"/>
                  <a:pt x="748" y="867"/>
                  <a:pt x="751" y="811"/>
                </a:cubicBezTo>
                <a:cubicBezTo>
                  <a:pt x="754" y="736"/>
                  <a:pt x="727" y="653"/>
                  <a:pt x="715" y="580"/>
                </a:cubicBezTo>
                <a:cubicBezTo>
                  <a:pt x="733" y="505"/>
                  <a:pt x="712" y="426"/>
                  <a:pt x="703" y="350"/>
                </a:cubicBezTo>
                <a:cubicBezTo>
                  <a:pt x="699" y="321"/>
                  <a:pt x="696" y="293"/>
                  <a:pt x="691" y="265"/>
                </a:cubicBezTo>
                <a:cubicBezTo>
                  <a:pt x="688" y="252"/>
                  <a:pt x="679" y="241"/>
                  <a:pt x="679" y="229"/>
                </a:cubicBezTo>
                <a:cubicBezTo>
                  <a:pt x="679" y="225"/>
                  <a:pt x="687" y="229"/>
                  <a:pt x="691" y="229"/>
                </a:cubicBezTo>
                <a:close/>
              </a:path>
            </a:pathLst>
          </a:custGeom>
          <a:solidFill>
            <a:srgbClr val="0000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687127" name="Text Box 28"/>
          <p:cNvSpPr txBox="1">
            <a:spLocks noChangeArrowheads="1"/>
          </p:cNvSpPr>
          <p:nvPr/>
        </p:nvSpPr>
        <p:spPr bwMode="auto">
          <a:xfrm>
            <a:off x="8081963" y="5791200"/>
            <a:ext cx="1225550" cy="876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25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خليج</a:t>
            </a:r>
          </a:p>
          <a:p>
            <a:pPr marL="0" marR="0" lvl="0" indent="0" algn="ctr" defTabSz="449263" rtl="0" eaLnBrk="1" fontAlgn="base" latinLnBrk="0" hangingPunct="1">
              <a:lnSpc>
                <a:spcPct val="100000"/>
              </a:lnSpc>
              <a:spcBef>
                <a:spcPts val="125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000" b="1" dirty="0">
                <a:solidFill>
                  <a:srgbClr val="FFFFFF"/>
                </a:solidFill>
                <a:latin typeface="Arial" panose="020B0604020202020204" pitchFamily="34" charset="0"/>
                <a:cs typeface="Arial" panose="020B0604020202020204" pitchFamily="34" charset="0"/>
              </a:rPr>
              <a:t>فارس</a:t>
            </a:r>
            <a:endParaRPr kumimoji="0" lang="en-GB"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160" name="AutoShape 32"/>
          <p:cNvSpPr>
            <a:spLocks noChangeArrowheads="1"/>
          </p:cNvSpPr>
          <p:nvPr/>
        </p:nvSpPr>
        <p:spPr bwMode="auto">
          <a:xfrm>
            <a:off x="5867400" y="2667000"/>
            <a:ext cx="533400" cy="533400"/>
          </a:xfrm>
          <a:prstGeom prst="irregularSeal2">
            <a:avLst/>
          </a:prstGeom>
          <a:solidFill>
            <a:srgbClr val="FF0000"/>
          </a:solidFill>
          <a:ln w="9360">
            <a:solidFill>
              <a:srgbClr val="FFFFFF"/>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87132" name="Text Box 33"/>
          <p:cNvSpPr txBox="1">
            <a:spLocks noChangeArrowheads="1"/>
          </p:cNvSpPr>
          <p:nvPr/>
        </p:nvSpPr>
        <p:spPr bwMode="auto">
          <a:xfrm>
            <a:off x="8382000" y="0"/>
            <a:ext cx="7556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454</a:t>
            </a:r>
            <a:endParaRPr kumimoji="0" lang="en-GB"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87133" name="Text Box 34"/>
          <p:cNvSpPr txBox="1">
            <a:spLocks noChangeArrowheads="1"/>
          </p:cNvSpPr>
          <p:nvPr/>
        </p:nvSpPr>
        <p:spPr bwMode="auto">
          <a:xfrm>
            <a:off x="5486400" y="5922963"/>
            <a:ext cx="18288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00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أشعياء 7</a:t>
            </a:r>
            <a:endParaRPr kumimoji="0" lang="en-GB"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 name="Title 1"/>
          <p:cNvSpPr>
            <a:spLocks noGrp="1"/>
          </p:cNvSpPr>
          <p:nvPr>
            <p:ph type="title" idx="4294967295"/>
          </p:nvPr>
        </p:nvSpPr>
        <p:spPr>
          <a:xfrm>
            <a:off x="0" y="332656"/>
            <a:ext cx="9144000" cy="936104"/>
          </a:xfrm>
        </p:spPr>
        <p:txBody>
          <a:bodyPr/>
          <a:lstStyle/>
          <a:p>
            <a:pPr rtl="0" fontAlgn="base"/>
            <a:r>
              <a:rPr lang="ar-JO" sz="6000" kern="1200" dirty="0">
                <a:ea typeface="ＭＳ Ｐゴシック"/>
              </a:rPr>
              <a:t>التهديد الأشوري</a:t>
            </a:r>
            <a:endParaRPr lang="en-US" dirty="0"/>
          </a:p>
        </p:txBody>
      </p:sp>
    </p:spTree>
    <p:extLst>
      <p:ext uri="{BB962C8B-B14F-4D97-AF65-F5344CB8AC3E}">
        <p14:creationId xmlns:p14="http://schemas.microsoft.com/office/powerpoint/2010/main" val="2437873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afterEffect">
                                  <p:stCondLst>
                                    <p:cond delay="0"/>
                                  </p:stCondLst>
                                  <p:iterate type="lt">
                                    <p:tmPct val="100000"/>
                                  </p:iterate>
                                  <p:childTnLst>
                                    <p:set>
                                      <p:cBhvr additive="repl">
                                        <p:cTn id="6" dur="1" fill="hold">
                                          <p:stCondLst>
                                            <p:cond delay="0"/>
                                          </p:stCondLst>
                                        </p:cTn>
                                        <p:tgtEl>
                                          <p:spTgt spid="48131"/>
                                        </p:tgtEl>
                                        <p:attrNameLst>
                                          <p:attrName>style.visibility</p:attrName>
                                        </p:attrNameLst>
                                      </p:cBhvr>
                                      <p:to>
                                        <p:strVal val="visible"/>
                                      </p:to>
                                    </p:set>
                                    <p:anim calcmode="lin" valueType="num">
                                      <p:cBhvr additive="repl">
                                        <p:cTn id="7" dur="75" fill="hold"/>
                                        <p:tgtEl>
                                          <p:spTgt spid="48131"/>
                                        </p:tgtEl>
                                        <p:attrNameLst>
                                          <p:attrName>ppt_w</p:attrName>
                                        </p:attrNameLst>
                                      </p:cBhvr>
                                      <p:tavLst>
                                        <p:tav tm="100000">
                                          <p:val>
                                            <p:fltVal val="0"/>
                                          </p:val>
                                        </p:tav>
                                        <p:tav>
                                          <p:val>
                                            <p:strVal val="#ppt_w"/>
                                          </p:val>
                                        </p:tav>
                                      </p:tavLst>
                                    </p:anim>
                                    <p:anim calcmode="lin" valueType="num">
                                      <p:cBhvr additive="repl">
                                        <p:cTn id="8" dur="75" fill="hold"/>
                                        <p:tgtEl>
                                          <p:spTgt spid="48131"/>
                                        </p:tgtEl>
                                        <p:attrNameLst>
                                          <p:attrName>ppt_h</p:attrName>
                                        </p:attrNameLst>
                                      </p:cBhvr>
                                      <p:tavLst>
                                        <p:tav tm="100000">
                                          <p:val>
                                            <p:strVal val="#ppt_h"/>
                                          </p:val>
                                        </p:tav>
                                        <p:tav>
                                          <p:val>
                                            <p:strVal val="#ppt_h"/>
                                          </p:val>
                                        </p:tav>
                                      </p:tavLst>
                                    </p:anim>
                                  </p:childTnLst>
                                </p:cTn>
                              </p:par>
                            </p:childTnLst>
                          </p:cTn>
                        </p:par>
                        <p:par>
                          <p:cTn id="9" fill="hold" nodeType="afterGroup">
                            <p:stCondLst>
                              <p:cond delay="1275"/>
                            </p:stCondLst>
                            <p:childTnLst>
                              <p:par>
                                <p:cTn id="10" presetID="1" presetClass="entr" fill="hold" grpId="0" nodeType="afterEffect">
                                  <p:stCondLst>
                                    <p:cond delay="0"/>
                                  </p:stCondLst>
                                  <p:childTnLst>
                                    <p:set>
                                      <p:cBhvr additive="repl">
                                        <p:cTn id="11" dur="1" fill="hold">
                                          <p:stCondLst>
                                            <p:cond delay="0"/>
                                          </p:stCondLst>
                                        </p:cTn>
                                        <p:tgtEl>
                                          <p:spTgt spid="48160"/>
                                        </p:tgtEl>
                                        <p:attrNameLst>
                                          <p:attrName>style.visibility</p:attrName>
                                        </p:attrNameLst>
                                      </p:cBhvr>
                                      <p:to>
                                        <p:strVal val="visible"/>
                                      </p:to>
                                    </p:set>
                                  </p:childTnLst>
                                </p:cTn>
                              </p:par>
                            </p:childTnLst>
                          </p:cTn>
                        </p:par>
                        <p:par>
                          <p:cTn id="12" fill="hold" nodeType="afterGroup">
                            <p:stCondLst>
                              <p:cond delay="2775"/>
                            </p:stCondLst>
                            <p:childTnLst>
                              <p:par>
                                <p:cTn id="13" presetID="4" presetClass="entr" presetSubtype="32" fill="hold" nodeType="afterEffect">
                                  <p:stCondLst>
                                    <p:cond delay="0"/>
                                  </p:stCondLst>
                                  <p:childTnLst>
                                    <p:set>
                                      <p:cBhvr additive="repl">
                                        <p:cTn id="14" dur="1" fill="hold">
                                          <p:stCondLst>
                                            <p:cond delay="0"/>
                                          </p:stCondLst>
                                        </p:cTn>
                                        <p:tgtEl>
                                          <p:spTgt spid="48141"/>
                                        </p:tgtEl>
                                        <p:attrNameLst>
                                          <p:attrName>style.visibility</p:attrName>
                                        </p:attrNameLst>
                                      </p:cBhvr>
                                      <p:to>
                                        <p:strVal val="visible"/>
                                      </p:to>
                                    </p:set>
                                    <p:animEffect transition="in" filter="box(out)">
                                      <p:cBhvr additive="repl">
                                        <p:cTn id="15" dur="500"/>
                                        <p:tgtEl>
                                          <p:spTgt spid="48141"/>
                                        </p:tgtEl>
                                      </p:cBhvr>
                                    </p:animEffect>
                                  </p:childTnLst>
                                </p:cTn>
                              </p:par>
                            </p:childTnLst>
                          </p:cTn>
                        </p:par>
                        <p:par>
                          <p:cTn id="16" fill="hold" nodeType="afterGroup">
                            <p:stCondLst>
                              <p:cond delay="4275"/>
                            </p:stCondLst>
                            <p:childTnLst>
                              <p:par>
                                <p:cTn id="17" presetID="4" presetClass="entr" presetSubtype="32" fill="hold" grpId="0" nodeType="afterEffect">
                                  <p:stCondLst>
                                    <p:cond delay="0"/>
                                  </p:stCondLst>
                                  <p:childTnLst>
                                    <p:set>
                                      <p:cBhvr additive="repl">
                                        <p:cTn id="18" dur="1" fill="hold">
                                          <p:stCondLst>
                                            <p:cond delay="0"/>
                                          </p:stCondLst>
                                        </p:cTn>
                                        <p:tgtEl>
                                          <p:spTgt spid="48130"/>
                                        </p:tgtEl>
                                        <p:attrNameLst>
                                          <p:attrName>style.visibility</p:attrName>
                                        </p:attrNameLst>
                                      </p:cBhvr>
                                      <p:to>
                                        <p:strVal val="visible"/>
                                      </p:to>
                                    </p:set>
                                    <p:animEffect transition="in" filter="box(out)">
                                      <p:cBhvr additive="repl">
                                        <p:cTn id="19" dur="500"/>
                                        <p:tgtEl>
                                          <p:spTgt spid="48130"/>
                                        </p:tgtEl>
                                      </p:cBhvr>
                                    </p:animEffect>
                                  </p:childTnLst>
                                </p:cTn>
                              </p:par>
                            </p:childTnLst>
                          </p:cTn>
                        </p:par>
                        <p:par>
                          <p:cTn id="20" fill="hold" nodeType="afterGroup">
                            <p:stCondLst>
                              <p:cond delay="5775"/>
                            </p:stCondLst>
                            <p:childTnLst>
                              <p:par>
                                <p:cTn id="21" presetID="22" presetClass="entr" presetSubtype="2" fill="hold" grpId="0" nodeType="afterEffect">
                                  <p:stCondLst>
                                    <p:cond delay="0"/>
                                  </p:stCondLst>
                                  <p:childTnLst>
                                    <p:set>
                                      <p:cBhvr additive="repl">
                                        <p:cTn id="22" dur="1" fill="hold">
                                          <p:stCondLst>
                                            <p:cond delay="0"/>
                                          </p:stCondLst>
                                        </p:cTn>
                                        <p:tgtEl>
                                          <p:spTgt spid="48145"/>
                                        </p:tgtEl>
                                        <p:attrNameLst>
                                          <p:attrName>style.visibility</p:attrName>
                                        </p:attrNameLst>
                                      </p:cBhvr>
                                      <p:to>
                                        <p:strVal val="visible"/>
                                      </p:to>
                                    </p:set>
                                    <p:animEffect transition="in" filter="wipe(right)">
                                      <p:cBhvr additive="repl">
                                        <p:cTn id="23" dur="500"/>
                                        <p:tgtEl>
                                          <p:spTgt spid="48145"/>
                                        </p:tgtEl>
                                      </p:cBhvr>
                                    </p:animEffect>
                                  </p:childTnLst>
                                </p:cTn>
                              </p:par>
                            </p:childTnLst>
                          </p:cTn>
                        </p:par>
                        <p:par>
                          <p:cTn id="24" fill="hold" nodeType="afterGroup">
                            <p:stCondLst>
                              <p:cond delay="7275"/>
                            </p:stCondLst>
                            <p:childTnLst>
                              <p:par>
                                <p:cTn id="25" presetID="22" presetClass="entr" presetSubtype="2" fill="hold" grpId="0" nodeType="afterEffect">
                                  <p:stCondLst>
                                    <p:cond delay="0"/>
                                  </p:stCondLst>
                                  <p:childTnLst>
                                    <p:set>
                                      <p:cBhvr additive="repl">
                                        <p:cTn id="26" dur="1" fill="hold">
                                          <p:stCondLst>
                                            <p:cond delay="0"/>
                                          </p:stCondLst>
                                        </p:cTn>
                                        <p:tgtEl>
                                          <p:spTgt spid="48146"/>
                                        </p:tgtEl>
                                        <p:attrNameLst>
                                          <p:attrName>style.visibility</p:attrName>
                                        </p:attrNameLst>
                                      </p:cBhvr>
                                      <p:to>
                                        <p:strVal val="visible"/>
                                      </p:to>
                                    </p:set>
                                    <p:animEffect transition="in" filter="wipe(right)">
                                      <p:cBhvr additive="repl">
                                        <p:cTn id="27" dur="500"/>
                                        <p:tgtEl>
                                          <p:spTgt spid="48146"/>
                                        </p:tgtEl>
                                      </p:cBhvr>
                                    </p:animEffect>
                                  </p:childTnLst>
                                </p:cTn>
                              </p:par>
                            </p:childTnLst>
                          </p:cTn>
                        </p:par>
                        <p:par>
                          <p:cTn id="28" fill="hold" nodeType="afterGroup">
                            <p:stCondLst>
                              <p:cond delay="8775"/>
                            </p:stCondLst>
                            <p:childTnLst>
                              <p:par>
                                <p:cTn id="29" presetID="22" presetClass="entr" presetSubtype="2" fill="hold" grpId="0" nodeType="afterEffect">
                                  <p:stCondLst>
                                    <p:cond delay="0"/>
                                  </p:stCondLst>
                                  <p:childTnLst>
                                    <p:set>
                                      <p:cBhvr additive="repl">
                                        <p:cTn id="30" dur="1" fill="hold">
                                          <p:stCondLst>
                                            <p:cond delay="0"/>
                                          </p:stCondLst>
                                        </p:cTn>
                                        <p:tgtEl>
                                          <p:spTgt spid="48147"/>
                                        </p:tgtEl>
                                        <p:attrNameLst>
                                          <p:attrName>style.visibility</p:attrName>
                                        </p:attrNameLst>
                                      </p:cBhvr>
                                      <p:to>
                                        <p:strVal val="visible"/>
                                      </p:to>
                                    </p:set>
                                    <p:animEffect transition="in" filter="wipe(right)">
                                      <p:cBhvr additive="repl">
                                        <p:cTn id="31" dur="500"/>
                                        <p:tgtEl>
                                          <p:spTgt spid="48147"/>
                                        </p:tgtEl>
                                      </p:cBhvr>
                                    </p:animEffect>
                                  </p:childTnLst>
                                </p:cTn>
                              </p:par>
                            </p:childTnLst>
                          </p:cTn>
                        </p:par>
                        <p:par>
                          <p:cTn id="32" fill="hold" nodeType="afterGroup">
                            <p:stCondLst>
                              <p:cond delay="10275"/>
                            </p:stCondLst>
                            <p:childTnLst>
                              <p:par>
                                <p:cTn id="33" presetID="3" presetClass="entr" presetSubtype="10" fill="hold" nodeType="afterEffect">
                                  <p:stCondLst>
                                    <p:cond delay="0"/>
                                  </p:stCondLst>
                                  <p:childTnLst>
                                    <p:set>
                                      <p:cBhvr additive="repl">
                                        <p:cTn id="34" dur="1" fill="hold">
                                          <p:stCondLst>
                                            <p:cond delay="0"/>
                                          </p:stCondLst>
                                        </p:cTn>
                                        <p:tgtEl>
                                          <p:spTgt spid="48148"/>
                                        </p:tgtEl>
                                        <p:attrNameLst>
                                          <p:attrName>style.visibility</p:attrName>
                                        </p:attrNameLst>
                                      </p:cBhvr>
                                      <p:to>
                                        <p:strVal val="visible"/>
                                      </p:to>
                                    </p:set>
                                    <p:animEffect transition="in" filter="blinds(horizontal)">
                                      <p:cBhvr additive="repl">
                                        <p:cTn id="35" dur="500"/>
                                        <p:tgtEl>
                                          <p:spTgt spid="48148"/>
                                        </p:tgtEl>
                                      </p:cBhvr>
                                    </p:animEffect>
                                  </p:childTnLst>
                                </p:cTn>
                              </p:par>
                            </p:childTnLst>
                          </p:cTn>
                        </p:par>
                        <p:par>
                          <p:cTn id="36" fill="hold" nodeType="afterGroup">
                            <p:stCondLst>
                              <p:cond delay="11775"/>
                            </p:stCondLst>
                            <p:childTnLst>
                              <p:par>
                                <p:cTn id="37" presetID="9" presetClass="entr" fill="hold" grpId="0" nodeType="afterEffect">
                                  <p:stCondLst>
                                    <p:cond delay="0"/>
                                  </p:stCondLst>
                                  <p:childTnLst>
                                    <p:set>
                                      <p:cBhvr additive="repl">
                                        <p:cTn id="38" dur="1" fill="hold">
                                          <p:stCondLst>
                                            <p:cond delay="0"/>
                                          </p:stCondLst>
                                        </p:cTn>
                                        <p:tgtEl>
                                          <p:spTgt spid="48133"/>
                                        </p:tgtEl>
                                        <p:attrNameLst>
                                          <p:attrName>style.visibility</p:attrName>
                                        </p:attrNameLst>
                                      </p:cBhvr>
                                      <p:to>
                                        <p:strVal val="visible"/>
                                      </p:to>
                                    </p:set>
                                    <p:animEffect transition="in" filter="dissolve">
                                      <p:cBhvr additive="repl">
                                        <p:cTn id="39" dur="500"/>
                                        <p:tgtEl>
                                          <p:spTgt spid="48133"/>
                                        </p:tgtEl>
                                      </p:cBhvr>
                                    </p:animEffect>
                                  </p:childTnLst>
                                </p:cTn>
                              </p:par>
                            </p:childTnLst>
                          </p:cTn>
                        </p:par>
                        <p:par>
                          <p:cTn id="40" fill="hold" nodeType="afterGroup">
                            <p:stCondLst>
                              <p:cond delay="13275"/>
                            </p:stCondLst>
                            <p:childTnLst>
                              <p:par>
                                <p:cTn id="41" presetID="9" presetClass="entr" fill="hold" nodeType="afterEffect">
                                  <p:stCondLst>
                                    <p:cond delay="0"/>
                                  </p:stCondLst>
                                  <p:childTnLst>
                                    <p:set>
                                      <p:cBhvr additive="repl">
                                        <p:cTn id="42" dur="1" fill="hold">
                                          <p:stCondLst>
                                            <p:cond delay="0"/>
                                          </p:stCondLst>
                                        </p:cTn>
                                        <p:tgtEl>
                                          <p:spTgt spid="48136"/>
                                        </p:tgtEl>
                                        <p:attrNameLst>
                                          <p:attrName>style.visibility</p:attrName>
                                        </p:attrNameLst>
                                      </p:cBhvr>
                                      <p:to>
                                        <p:strVal val="visible"/>
                                      </p:to>
                                    </p:set>
                                    <p:animEffect transition="in" filter="dissolve">
                                      <p:cBhvr additive="repl">
                                        <p:cTn id="43" dur="500"/>
                                        <p:tgtEl>
                                          <p:spTgt spid="48136"/>
                                        </p:tgtEl>
                                      </p:cBhvr>
                                    </p:animEffect>
                                  </p:childTnLst>
                                </p:cTn>
                              </p:par>
                            </p:childTnLst>
                          </p:cTn>
                        </p:par>
                        <p:par>
                          <p:cTn id="44" fill="hold" nodeType="afterGroup">
                            <p:stCondLst>
                              <p:cond delay="14775"/>
                            </p:stCondLst>
                            <p:childTnLst>
                              <p:par>
                                <p:cTn id="45" presetID="9" presetClass="entr" fill="hold" grpId="0" nodeType="afterEffect">
                                  <p:stCondLst>
                                    <p:cond delay="0"/>
                                  </p:stCondLst>
                                  <p:childTnLst>
                                    <p:set>
                                      <p:cBhvr additive="repl">
                                        <p:cTn id="46" dur="1" fill="hold">
                                          <p:stCondLst>
                                            <p:cond delay="0"/>
                                          </p:stCondLst>
                                        </p:cTn>
                                        <p:tgtEl>
                                          <p:spTgt spid="48149"/>
                                        </p:tgtEl>
                                        <p:attrNameLst>
                                          <p:attrName>style.visibility</p:attrName>
                                        </p:attrNameLst>
                                      </p:cBhvr>
                                      <p:to>
                                        <p:strVal val="visible"/>
                                      </p:to>
                                    </p:set>
                                    <p:animEffect transition="in" filter="dissolve">
                                      <p:cBhvr additive="repl">
                                        <p:cTn id="47" dur="500"/>
                                        <p:tgtEl>
                                          <p:spTgt spid="48149"/>
                                        </p:tgtEl>
                                      </p:cBhvr>
                                    </p:animEffect>
                                  </p:childTnLst>
                                </p:cTn>
                              </p:par>
                            </p:childTnLst>
                          </p:cTn>
                        </p:par>
                        <p:par>
                          <p:cTn id="48" fill="hold" nodeType="afterGroup">
                            <p:stCondLst>
                              <p:cond delay="16274"/>
                            </p:stCondLst>
                            <p:childTnLst>
                              <p:par>
                                <p:cTn id="49" presetID="9" presetClass="entr" fill="hold" nodeType="afterEffect">
                                  <p:stCondLst>
                                    <p:cond delay="0"/>
                                  </p:stCondLst>
                                  <p:childTnLst>
                                    <p:set>
                                      <p:cBhvr additive="repl">
                                        <p:cTn id="50" dur="1" fill="hold">
                                          <p:stCondLst>
                                            <p:cond delay="0"/>
                                          </p:stCondLst>
                                        </p:cTn>
                                        <p:tgtEl>
                                          <p:spTgt spid="48154"/>
                                        </p:tgtEl>
                                        <p:attrNameLst>
                                          <p:attrName>style.visibility</p:attrName>
                                        </p:attrNameLst>
                                      </p:cBhvr>
                                      <p:to>
                                        <p:strVal val="visible"/>
                                      </p:to>
                                    </p:set>
                                    <p:animEffect transition="in" filter="dissolve">
                                      <p:cBhvr additive="repl">
                                        <p:cTn id="51" dur="500"/>
                                        <p:tgtEl>
                                          <p:spTgt spid="48154"/>
                                        </p:tgtEl>
                                      </p:cBhvr>
                                    </p:animEffect>
                                  </p:childTnLst>
                                </p:cTn>
                              </p:par>
                            </p:childTnLst>
                          </p:cTn>
                        </p:par>
                        <p:par>
                          <p:cTn id="52" fill="hold" nodeType="afterGroup">
                            <p:stCondLst>
                              <p:cond delay="17775"/>
                            </p:stCondLst>
                            <p:childTnLst>
                              <p:par>
                                <p:cTn id="53" presetID="9" presetClass="entr" fill="hold" grpId="0" nodeType="afterEffect">
                                  <p:stCondLst>
                                    <p:cond delay="0"/>
                                  </p:stCondLst>
                                  <p:childTnLst>
                                    <p:set>
                                      <p:cBhvr additive="repl">
                                        <p:cTn id="54" dur="1" fill="hold">
                                          <p:stCondLst>
                                            <p:cond delay="0"/>
                                          </p:stCondLst>
                                        </p:cTn>
                                        <p:tgtEl>
                                          <p:spTgt spid="48134"/>
                                        </p:tgtEl>
                                        <p:attrNameLst>
                                          <p:attrName>style.visibility</p:attrName>
                                        </p:attrNameLst>
                                      </p:cBhvr>
                                      <p:to>
                                        <p:strVal val="visible"/>
                                      </p:to>
                                    </p:set>
                                    <p:animEffect transition="in" filter="dissolve">
                                      <p:cBhvr additive="repl">
                                        <p:cTn id="55" dur="500"/>
                                        <p:tgtEl>
                                          <p:spTgt spid="48134"/>
                                        </p:tgtEl>
                                      </p:cBhvr>
                                    </p:animEffect>
                                  </p:childTnLst>
                                </p:cTn>
                              </p:par>
                            </p:childTnLst>
                          </p:cTn>
                        </p:par>
                        <p:par>
                          <p:cTn id="56" fill="hold" nodeType="afterGroup">
                            <p:stCondLst>
                              <p:cond delay="19275"/>
                            </p:stCondLst>
                            <p:childTnLst>
                              <p:par>
                                <p:cTn id="57" presetID="9" presetClass="entr" fill="hold" nodeType="afterEffect">
                                  <p:stCondLst>
                                    <p:cond delay="0"/>
                                  </p:stCondLst>
                                  <p:childTnLst>
                                    <p:set>
                                      <p:cBhvr additive="repl">
                                        <p:cTn id="58" dur="1" fill="hold">
                                          <p:stCondLst>
                                            <p:cond delay="0"/>
                                          </p:stCondLst>
                                        </p:cTn>
                                        <p:tgtEl>
                                          <p:spTgt spid="48137"/>
                                        </p:tgtEl>
                                        <p:attrNameLst>
                                          <p:attrName>style.visibility</p:attrName>
                                        </p:attrNameLst>
                                      </p:cBhvr>
                                      <p:to>
                                        <p:strVal val="visible"/>
                                      </p:to>
                                    </p:set>
                                    <p:animEffect transition="in" filter="dissolve">
                                      <p:cBhvr additive="repl">
                                        <p:cTn id="59" dur="500"/>
                                        <p:tgtEl>
                                          <p:spTgt spid="48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3" grpId="0" animBg="1"/>
      <p:bldP spid="48134" grpId="0" animBg="1"/>
      <p:bldP spid="48145" grpId="0" animBg="1"/>
      <p:bldP spid="48146" grpId="0" animBg="1"/>
      <p:bldP spid="48147" grpId="0" animBg="1"/>
      <p:bldP spid="48149" grpId="0" animBg="1"/>
      <p:bldP spid="481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King Hezekiah in the Bible Found Favor With God">
            <a:extLst>
              <a:ext uri="{FF2B5EF4-FFF2-40B4-BE49-F238E27FC236}">
                <a16:creationId xmlns:a16="http://schemas.microsoft.com/office/drawing/2014/main" id="{4B1391EC-79F9-B848-A885-0982C7280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766916"/>
          </a:xfrm>
          <a:noFill/>
          <a:effectLst/>
        </p:spPr>
        <p:txBody>
          <a:bodyPr/>
          <a:lstStyle/>
          <a:p>
            <a:pPr>
              <a:defRPr/>
            </a:pPr>
            <a:r>
              <a:rPr lang="ar-JO" sz="4000" dirty="0">
                <a:solidFill>
                  <a:schemeClr val="tx1"/>
                </a:solidFill>
                <a:ea typeface="ＭＳ Ｐゴシック" charset="0"/>
                <a:cs typeface="ＭＳ Ｐゴシック" charset="0"/>
              </a:rPr>
              <a:t>دمر الأشوريون 46 مدينة في يهوذا</a:t>
            </a:r>
            <a:endParaRPr lang="en-US" sz="4000" dirty="0">
              <a:solidFill>
                <a:schemeClr val="tx1"/>
              </a:solidFill>
              <a:effectLst/>
              <a:ea typeface="ＭＳ Ｐゴシック" charset="0"/>
              <a:cs typeface="ＭＳ Ｐゴシック" charset="0"/>
            </a:endParaRPr>
          </a:p>
        </p:txBody>
      </p:sp>
    </p:spTree>
    <p:extLst>
      <p:ext uri="{BB962C8B-B14F-4D97-AF65-F5344CB8AC3E}">
        <p14:creationId xmlns:p14="http://schemas.microsoft.com/office/powerpoint/2010/main" val="1237713763"/>
      </p:ext>
    </p:extLst>
  </p:cSld>
  <p:clrMapOvr>
    <a:masterClrMapping/>
  </p:clrMapOvr>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eneva"/>
        <a:cs typeface="Geneva"/>
      </a:majorFont>
      <a:minorFont>
        <a:latin typeface="Times New Roman"/>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1447</TotalTime>
  <Words>5255</Words>
  <Application>Microsoft Macintosh PowerPoint</Application>
  <PresentationFormat>On-screen Show (4:3)</PresentationFormat>
  <Paragraphs>567</Paragraphs>
  <Slides>54</Slides>
  <Notes>53</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54</vt:i4>
      </vt:variant>
    </vt:vector>
  </HeadingPairs>
  <TitlesOfParts>
    <vt:vector size="75" baseType="lpstr">
      <vt:lpstr>ＭＳ Ｐゴシック</vt:lpstr>
      <vt:lpstr>Times</vt:lpstr>
      <vt:lpstr>Arial</vt:lpstr>
      <vt:lpstr>Arial Black</vt:lpstr>
      <vt:lpstr>Calibri</vt:lpstr>
      <vt:lpstr>Comic Sans MS</vt:lpstr>
      <vt:lpstr>Papyrus</vt:lpstr>
      <vt:lpstr>Tahoma</vt:lpstr>
      <vt:lpstr>Times New Roman</vt:lpstr>
      <vt:lpstr>Wingdings</vt:lpstr>
      <vt:lpstr>49_Blank Presentation</vt:lpstr>
      <vt:lpstr>2_Office Theme</vt:lpstr>
      <vt:lpstr>1_Pulse</vt:lpstr>
      <vt:lpstr>17_Office Theme</vt:lpstr>
      <vt:lpstr>Project Overview (Standard)</vt:lpstr>
      <vt:lpstr>Radar</vt:lpstr>
      <vt:lpstr>14_Office Theme</vt:lpstr>
      <vt:lpstr>1_Project Overview (Standard)</vt:lpstr>
      <vt:lpstr>13_Office Theme</vt:lpstr>
      <vt:lpstr>19_Office Theme</vt:lpstr>
      <vt:lpstr>38_Office Theme</vt:lpstr>
      <vt:lpstr>تأليف أشعياء</vt:lpstr>
      <vt:lpstr>PowerPoint Presentation</vt:lpstr>
      <vt:lpstr>من هو           أشعياء؟</vt:lpstr>
      <vt:lpstr>PowerPoint Presentation</vt:lpstr>
      <vt:lpstr>كتب أشعياء خلال الغزوات الأشورية حوالي عام 700 ق.م</vt:lpstr>
      <vt:lpstr>Placing the Prophets</vt:lpstr>
      <vt:lpstr>قائمة ملوك و أنبياء العهد القديم</vt:lpstr>
      <vt:lpstr>التهديد الأشوري</vt:lpstr>
      <vt:lpstr>دمر الأشوريون 46 مدينة في يهوذا</vt:lpstr>
      <vt:lpstr>متى كتب أشعياء؟</vt:lpstr>
      <vt:lpstr>PowerPoint Presentation</vt:lpstr>
      <vt:lpstr>PowerPoint Presentation</vt:lpstr>
      <vt:lpstr>PowerPoint Presentation</vt:lpstr>
      <vt:lpstr>ما هي الحجج التي تدعم فكرة أن أشعياء هو كاتب السفر بأكمله؟</vt:lpstr>
      <vt:lpstr>الحجج                        الأدبية</vt:lpstr>
      <vt:lpstr>PowerPoint Presentation</vt:lpstr>
      <vt:lpstr>قائمة ملوك و أنبياء العهد القديم</vt:lpstr>
      <vt:lpstr>PowerPoint Presentation</vt:lpstr>
      <vt:lpstr>PowerPoint Presentation</vt:lpstr>
      <vt:lpstr>أشعياء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قائمة ملوك و أنبياء العهد القديم</vt:lpstr>
      <vt:lpstr>PowerPoint Presentation</vt:lpstr>
      <vt:lpstr>PowerPoint Presentation</vt:lpstr>
      <vt:lpstr>الحجج                        الأثرية</vt:lpstr>
      <vt:lpstr>دليل تأليف أشعياء</vt:lpstr>
      <vt:lpstr>دليل تأليف أشعياء</vt:lpstr>
      <vt:lpstr>دليل تأليف أشعياء</vt:lpstr>
      <vt:lpstr>دليل تأليف أشعياء</vt:lpstr>
      <vt:lpstr>دليل تأليف أشعياء</vt:lpstr>
      <vt:lpstr>دليل تأليف أشعياء</vt:lpstr>
      <vt:lpstr>بحثا عن النسب التوراتية ، يقال أن ختم النبي إشعياء وجد في القدس</vt:lpstr>
      <vt:lpstr>ختم أشعياء</vt:lpstr>
      <vt:lpstr>اقتباسات                        العهد الجديد</vt:lpstr>
      <vt:lpstr>ذكر أشعياء بالإسم في العهد الجديد</vt:lpstr>
      <vt:lpstr>متى  فإن هذا هو الذي قيل عنه بأشعياء النبي القائل (مت 3: 3)</vt:lpstr>
      <vt:lpstr>لوقا  كما هو مكتوب في سفر أقوال أشعياء النبي القائل (لوقا 3: 4أ)</vt:lpstr>
      <vt:lpstr>يوحنا  و مع أنه كان قد صنع أمامهم آيات هذا عددها لم يؤمنوا به ليتم قول أشعياء النبي الذي قاله (يو 12: 37-38أ).</vt:lpstr>
      <vt:lpstr>يوحنا  لهذا لم يقدروا أن يؤمنوا لأن أشعياء قال أيضاً (يو 12: 39)</vt:lpstr>
      <vt:lpstr>بولس  و أشعياء يصرخ من جهة إسرائيل (رو 9: 27أ).</vt:lpstr>
      <vt:lpstr>يسوع  فقد تمت فيهم نبوة أشعياء القائلة (مت 13: 14أ)  </vt:lpstr>
      <vt:lpstr>خلاصة تأليف أشعياء</vt:lpstr>
      <vt:lpstr>Black</vt:lpstr>
      <vt:lpstr>      دراسات نقدية في العهد القديم•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184</cp:revision>
  <dcterms:created xsi:type="dcterms:W3CDTF">2014-08-02T06:39:19Z</dcterms:created>
  <dcterms:modified xsi:type="dcterms:W3CDTF">2026-06-09T18:37:28Z</dcterms:modified>
</cp:coreProperties>
</file>